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diagrams/colors4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2" r:id="rId1"/>
  </p:sldMasterIdLst>
  <p:notesMasterIdLst>
    <p:notesMasterId r:id="rId38"/>
  </p:notesMasterIdLst>
  <p:handoutMasterIdLst>
    <p:handoutMasterId r:id="rId39"/>
  </p:handoutMasterIdLst>
  <p:sldIdLst>
    <p:sldId id="256" r:id="rId2"/>
    <p:sldId id="281" r:id="rId3"/>
    <p:sldId id="458" r:id="rId4"/>
    <p:sldId id="477" r:id="rId5"/>
    <p:sldId id="478" r:id="rId6"/>
    <p:sldId id="479" r:id="rId7"/>
    <p:sldId id="480" r:id="rId8"/>
    <p:sldId id="481" r:id="rId9"/>
    <p:sldId id="482" r:id="rId10"/>
    <p:sldId id="483" r:id="rId11"/>
    <p:sldId id="484" r:id="rId12"/>
    <p:sldId id="485" r:id="rId13"/>
    <p:sldId id="486" r:id="rId14"/>
    <p:sldId id="487" r:id="rId15"/>
    <p:sldId id="488" r:id="rId16"/>
    <p:sldId id="489" r:id="rId17"/>
    <p:sldId id="490" r:id="rId18"/>
    <p:sldId id="491" r:id="rId19"/>
    <p:sldId id="492" r:id="rId20"/>
    <p:sldId id="439" r:id="rId21"/>
    <p:sldId id="476" r:id="rId22"/>
    <p:sldId id="442" r:id="rId23"/>
    <p:sldId id="369" r:id="rId24"/>
    <p:sldId id="422" r:id="rId25"/>
    <p:sldId id="445" r:id="rId26"/>
    <p:sldId id="362" r:id="rId27"/>
    <p:sldId id="470" r:id="rId28"/>
    <p:sldId id="471" r:id="rId29"/>
    <p:sldId id="307" r:id="rId30"/>
    <p:sldId id="447" r:id="rId31"/>
    <p:sldId id="310" r:id="rId32"/>
    <p:sldId id="311" r:id="rId33"/>
    <p:sldId id="346" r:id="rId34"/>
    <p:sldId id="377" r:id="rId35"/>
    <p:sldId id="467" r:id="rId36"/>
    <p:sldId id="338" r:id="rId37"/>
  </p:sldIdLst>
  <p:sldSz cx="9144000" cy="6858000" type="screen4x3"/>
  <p:notesSz cx="6797675" cy="9926638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00CC"/>
    <a:srgbClr val="4F81BD"/>
    <a:srgbClr val="40C0EE"/>
    <a:srgbClr val="16B2EA"/>
    <a:srgbClr val="14ACE2"/>
    <a:srgbClr val="17D5E9"/>
    <a:srgbClr val="BDFFE2"/>
    <a:srgbClr val="2B3E78"/>
    <a:srgbClr val="012059"/>
    <a:srgbClr val="1D172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밝은 스타일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밝은 스타일 3 - 강조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테마 스타일 1 - 강조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06799F8-075E-4A3A-A7F6-7FBC6576F1A4}" styleName="테마 스타일 2 - 강조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밝은 스타일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72" autoAdjust="0"/>
    <p:restoredTop sz="94816" autoAdjust="0"/>
  </p:normalViewPr>
  <p:slideViewPr>
    <p:cSldViewPr>
      <p:cViewPr varScale="1">
        <p:scale>
          <a:sx n="103" d="100"/>
          <a:sy n="103" d="100"/>
        </p:scale>
        <p:origin x="-34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8E1D07-2FF8-4309-BFA2-F2C72B0B5C7E}" type="doc">
      <dgm:prSet loTypeId="urn:microsoft.com/office/officeart/2005/8/layout/vList5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pPr latinLnBrk="1"/>
          <a:endParaRPr lang="ko-KR" altLang="en-US"/>
        </a:p>
      </dgm:t>
    </dgm:pt>
    <dgm:pt modelId="{76829F74-4B20-407E-BE2F-8345FC135AD2}">
      <dgm:prSet phldrT="[텍스트]" custT="1"/>
      <dgm:spPr/>
      <dgm:t>
        <a:bodyPr/>
        <a:lstStyle/>
        <a:p>
          <a:pPr latinLnBrk="1"/>
          <a:r>
            <a:rPr lang="ko-KR" altLang="en-US" sz="3200" b="1" dirty="0" smtClean="0">
              <a:latin typeface="나눔고딕" pitchFamily="50" charset="-127"/>
              <a:ea typeface="나눔고딕" pitchFamily="50" charset="-127"/>
            </a:rPr>
            <a:t>가격혁신</a:t>
          </a:r>
          <a:endParaRPr lang="ko-KR" altLang="en-US" sz="3200" b="1" dirty="0">
            <a:latin typeface="나눔고딕" pitchFamily="50" charset="-127"/>
            <a:ea typeface="나눔고딕" pitchFamily="50" charset="-127"/>
          </a:endParaRPr>
        </a:p>
      </dgm:t>
    </dgm:pt>
    <dgm:pt modelId="{CF6F8DE1-76A3-4DC0-8A2F-85DA40BE5372}" type="parTrans" cxnId="{B32EE0BD-2F89-4A4A-ADE3-67D99AE88F99}">
      <dgm:prSet/>
      <dgm:spPr/>
      <dgm:t>
        <a:bodyPr/>
        <a:lstStyle/>
        <a:p>
          <a:pPr latinLnBrk="1"/>
          <a:endParaRPr lang="ko-KR" altLang="en-US">
            <a:latin typeface="나눔고딕" pitchFamily="50" charset="-127"/>
            <a:ea typeface="나눔고딕" pitchFamily="50" charset="-127"/>
          </a:endParaRPr>
        </a:p>
      </dgm:t>
    </dgm:pt>
    <dgm:pt modelId="{79932D27-A3DA-4FF7-9898-2CB7C561C65E}" type="sibTrans" cxnId="{B32EE0BD-2F89-4A4A-ADE3-67D99AE88F99}">
      <dgm:prSet/>
      <dgm:spPr/>
      <dgm:t>
        <a:bodyPr/>
        <a:lstStyle/>
        <a:p>
          <a:pPr latinLnBrk="1"/>
          <a:endParaRPr lang="ko-KR" altLang="en-US">
            <a:latin typeface="나눔고딕" pitchFamily="50" charset="-127"/>
            <a:ea typeface="나눔고딕" pitchFamily="50" charset="-127"/>
          </a:endParaRPr>
        </a:p>
      </dgm:t>
    </dgm:pt>
    <dgm:pt modelId="{89F48F51-6CC5-4BB8-B612-4798A94BE8D9}">
      <dgm:prSet phldrT="[텍스트]" custT="1"/>
      <dgm:spPr/>
      <dgm:t>
        <a:bodyPr/>
        <a:lstStyle/>
        <a:p>
          <a:pPr latinLnBrk="1"/>
          <a:r>
            <a:rPr lang="en-US" altLang="ko-KR" sz="1600" b="1" dirty="0" smtClean="0">
              <a:latin typeface="나눔고딕" pitchFamily="50" charset="-127"/>
              <a:ea typeface="나눔고딕" pitchFamily="50" charset="-127"/>
            </a:rPr>
            <a:t>OEM </a:t>
          </a:r>
          <a:r>
            <a:rPr lang="ko-KR" altLang="en-US" sz="1600" b="1" dirty="0" smtClean="0">
              <a:latin typeface="나눔고딕" pitchFamily="50" charset="-127"/>
              <a:ea typeface="나눔고딕" pitchFamily="50" charset="-127"/>
            </a:rPr>
            <a:t>방식에 의한 사료 공급으로 포당 </a:t>
          </a:r>
          <a:r>
            <a:rPr lang="en-US" altLang="ko-KR" sz="1600" b="1" dirty="0" smtClean="0">
              <a:latin typeface="나눔고딕" pitchFamily="50" charset="-127"/>
              <a:ea typeface="나눔고딕" pitchFamily="50" charset="-127"/>
            </a:rPr>
            <a:t>1,500 ~2,000</a:t>
          </a:r>
          <a:r>
            <a:rPr lang="ko-KR" altLang="en-US" sz="1600" b="1" dirty="0" smtClean="0">
              <a:latin typeface="나눔고딕" pitchFamily="50" charset="-127"/>
              <a:ea typeface="나눔고딕" pitchFamily="50" charset="-127"/>
            </a:rPr>
            <a:t>원 가격 저렴</a:t>
          </a:r>
          <a:endParaRPr lang="ko-KR" altLang="en-US" sz="1600" b="1" dirty="0">
            <a:latin typeface="나눔고딕" pitchFamily="50" charset="-127"/>
            <a:ea typeface="나눔고딕" pitchFamily="50" charset="-127"/>
          </a:endParaRPr>
        </a:p>
      </dgm:t>
    </dgm:pt>
    <dgm:pt modelId="{BCC6FD75-4DE4-4772-9B9E-4B4D8688606D}" type="parTrans" cxnId="{F5908692-3416-4BA0-B4C0-7946ED605C9E}">
      <dgm:prSet/>
      <dgm:spPr/>
      <dgm:t>
        <a:bodyPr/>
        <a:lstStyle/>
        <a:p>
          <a:pPr latinLnBrk="1"/>
          <a:endParaRPr lang="ko-KR" altLang="en-US">
            <a:latin typeface="나눔고딕" pitchFamily="50" charset="-127"/>
            <a:ea typeface="나눔고딕" pitchFamily="50" charset="-127"/>
          </a:endParaRPr>
        </a:p>
      </dgm:t>
    </dgm:pt>
    <dgm:pt modelId="{89332CEF-5C7A-4049-BDA6-03937D20D0BD}" type="sibTrans" cxnId="{F5908692-3416-4BA0-B4C0-7946ED605C9E}">
      <dgm:prSet/>
      <dgm:spPr/>
      <dgm:t>
        <a:bodyPr/>
        <a:lstStyle/>
        <a:p>
          <a:pPr latinLnBrk="1"/>
          <a:endParaRPr lang="ko-KR" altLang="en-US">
            <a:latin typeface="나눔고딕" pitchFamily="50" charset="-127"/>
            <a:ea typeface="나눔고딕" pitchFamily="50" charset="-127"/>
          </a:endParaRPr>
        </a:p>
      </dgm:t>
    </dgm:pt>
    <dgm:pt modelId="{1022BED1-3143-493B-8DDE-4621608ECAF0}">
      <dgm:prSet phldrT="[텍스트]" custT="1"/>
      <dgm:spPr/>
      <dgm:t>
        <a:bodyPr/>
        <a:lstStyle/>
        <a:p>
          <a:pPr latinLnBrk="1"/>
          <a:r>
            <a:rPr lang="ko-KR" altLang="en-US" sz="3200" b="1" dirty="0" smtClean="0">
              <a:latin typeface="나눔고딕" pitchFamily="50" charset="-127"/>
              <a:ea typeface="나눔고딕" pitchFamily="50" charset="-127"/>
            </a:rPr>
            <a:t>유통혁신</a:t>
          </a:r>
          <a:endParaRPr lang="ko-KR" altLang="en-US" sz="3200" b="1" dirty="0">
            <a:latin typeface="나눔고딕" pitchFamily="50" charset="-127"/>
            <a:ea typeface="나눔고딕" pitchFamily="50" charset="-127"/>
          </a:endParaRPr>
        </a:p>
      </dgm:t>
    </dgm:pt>
    <dgm:pt modelId="{0AE3594C-C1F2-46B1-AE6E-8442540FF682}" type="parTrans" cxnId="{743B3F7C-4BA3-4883-8B70-8EB6D73E3253}">
      <dgm:prSet/>
      <dgm:spPr/>
      <dgm:t>
        <a:bodyPr/>
        <a:lstStyle/>
        <a:p>
          <a:pPr latinLnBrk="1"/>
          <a:endParaRPr lang="ko-KR" altLang="en-US">
            <a:latin typeface="나눔고딕" pitchFamily="50" charset="-127"/>
            <a:ea typeface="나눔고딕" pitchFamily="50" charset="-127"/>
          </a:endParaRPr>
        </a:p>
      </dgm:t>
    </dgm:pt>
    <dgm:pt modelId="{F70A1AB6-8017-44B1-AA6A-7AE93DB504C3}" type="sibTrans" cxnId="{743B3F7C-4BA3-4883-8B70-8EB6D73E3253}">
      <dgm:prSet/>
      <dgm:spPr/>
      <dgm:t>
        <a:bodyPr/>
        <a:lstStyle/>
        <a:p>
          <a:pPr latinLnBrk="1"/>
          <a:endParaRPr lang="ko-KR" altLang="en-US">
            <a:latin typeface="나눔고딕" pitchFamily="50" charset="-127"/>
            <a:ea typeface="나눔고딕" pitchFamily="50" charset="-127"/>
          </a:endParaRPr>
        </a:p>
      </dgm:t>
    </dgm:pt>
    <dgm:pt modelId="{02542EC9-256D-45EB-9800-61B1224CFC83}">
      <dgm:prSet phldrT="[텍스트]" custT="1"/>
      <dgm:spPr/>
      <dgm:t>
        <a:bodyPr/>
        <a:lstStyle/>
        <a:p>
          <a:pPr latinLnBrk="1"/>
          <a:r>
            <a:rPr lang="ko-KR" altLang="en-US" sz="1600" b="1" dirty="0" smtClean="0">
              <a:latin typeface="나눔고딕" pitchFamily="50" charset="-127"/>
              <a:ea typeface="나눔고딕" pitchFamily="50" charset="-127"/>
            </a:rPr>
            <a:t>경북대구한우조합 </a:t>
          </a:r>
          <a:r>
            <a:rPr lang="en-US" altLang="ko-KR" sz="1600" b="1" dirty="0" smtClean="0">
              <a:latin typeface="나눔고딕" pitchFamily="50" charset="-127"/>
              <a:ea typeface="나눔고딕" pitchFamily="50" charset="-127"/>
            </a:rPr>
            <a:t>: 45</a:t>
          </a:r>
          <a:r>
            <a:rPr lang="ko-KR" altLang="en-US" sz="1600" b="1" dirty="0" smtClean="0">
              <a:latin typeface="나눔고딕" pitchFamily="50" charset="-127"/>
              <a:ea typeface="나눔고딕" pitchFamily="50" charset="-127"/>
            </a:rPr>
            <a:t>두</a:t>
          </a:r>
          <a:r>
            <a:rPr lang="en-US" altLang="ko-KR" sz="1600" b="1" dirty="0" smtClean="0">
              <a:latin typeface="나눔고딕" pitchFamily="50" charset="-127"/>
              <a:ea typeface="나눔고딕" pitchFamily="50" charset="-127"/>
            </a:rPr>
            <a:t>/</a:t>
          </a:r>
          <a:r>
            <a:rPr lang="ko-KR" altLang="en-US" sz="1600" b="1" dirty="0" smtClean="0">
              <a:latin typeface="나눔고딕" pitchFamily="50" charset="-127"/>
              <a:ea typeface="나눔고딕" pitchFamily="50" charset="-127"/>
            </a:rPr>
            <a:t>일 가공 판매 명실상부한  국내 최고 한우유통조합</a:t>
          </a:r>
          <a:endParaRPr lang="ko-KR" altLang="en-US" sz="1600" b="1" dirty="0">
            <a:latin typeface="나눔고딕" pitchFamily="50" charset="-127"/>
            <a:ea typeface="나눔고딕" pitchFamily="50" charset="-127"/>
          </a:endParaRPr>
        </a:p>
      </dgm:t>
    </dgm:pt>
    <dgm:pt modelId="{28719922-286D-4DAD-910B-F89CDCA625B0}" type="parTrans" cxnId="{8E40755C-407F-4890-A9D2-AFAD7976023E}">
      <dgm:prSet/>
      <dgm:spPr/>
      <dgm:t>
        <a:bodyPr/>
        <a:lstStyle/>
        <a:p>
          <a:pPr latinLnBrk="1"/>
          <a:endParaRPr lang="ko-KR" altLang="en-US">
            <a:latin typeface="나눔고딕" pitchFamily="50" charset="-127"/>
            <a:ea typeface="나눔고딕" pitchFamily="50" charset="-127"/>
          </a:endParaRPr>
        </a:p>
      </dgm:t>
    </dgm:pt>
    <dgm:pt modelId="{6745303F-50F6-4459-89EB-834F11FEB97E}" type="sibTrans" cxnId="{8E40755C-407F-4890-A9D2-AFAD7976023E}">
      <dgm:prSet/>
      <dgm:spPr/>
      <dgm:t>
        <a:bodyPr/>
        <a:lstStyle/>
        <a:p>
          <a:pPr latinLnBrk="1"/>
          <a:endParaRPr lang="ko-KR" altLang="en-US">
            <a:latin typeface="나눔고딕" pitchFamily="50" charset="-127"/>
            <a:ea typeface="나눔고딕" pitchFamily="50" charset="-127"/>
          </a:endParaRPr>
        </a:p>
      </dgm:t>
    </dgm:pt>
    <dgm:pt modelId="{DE1D41ED-1875-4034-95E6-198E8F64CBF5}">
      <dgm:prSet phldrT="[텍스트]" custT="1"/>
      <dgm:spPr/>
      <dgm:t>
        <a:bodyPr/>
        <a:lstStyle/>
        <a:p>
          <a:pPr latinLnBrk="1"/>
          <a:r>
            <a:rPr lang="ko-KR" altLang="en-US" sz="1600" b="1" dirty="0" smtClean="0">
              <a:latin typeface="나눔고딕" pitchFamily="50" charset="-127"/>
              <a:ea typeface="나눔고딕" pitchFamily="50" charset="-127"/>
            </a:rPr>
            <a:t>전북한우조합 </a:t>
          </a:r>
          <a:r>
            <a:rPr lang="en-US" altLang="ko-KR" sz="1600" b="1" dirty="0" smtClean="0">
              <a:latin typeface="나눔고딕" pitchFamily="50" charset="-127"/>
              <a:ea typeface="나눔고딕" pitchFamily="50" charset="-127"/>
            </a:rPr>
            <a:t>: </a:t>
          </a:r>
          <a:r>
            <a:rPr lang="ko-KR" altLang="en-US" sz="1600" b="1" dirty="0" smtClean="0">
              <a:latin typeface="나눔고딕" pitchFamily="50" charset="-127"/>
              <a:ea typeface="나눔고딕" pitchFamily="50" charset="-127"/>
            </a:rPr>
            <a:t>총체보리한우 </a:t>
          </a:r>
          <a:r>
            <a:rPr lang="en-US" altLang="ko-KR" sz="1600" b="1" dirty="0" smtClean="0">
              <a:latin typeface="나눔고딕" pitchFamily="50" charset="-127"/>
              <a:ea typeface="나눔고딕" pitchFamily="50" charset="-127"/>
            </a:rPr>
            <a:t>8</a:t>
          </a:r>
          <a:r>
            <a:rPr lang="ko-KR" altLang="en-US" sz="1600" b="1" dirty="0" smtClean="0">
              <a:latin typeface="나눔고딕" pitchFamily="50" charset="-127"/>
              <a:ea typeface="나눔고딕" pitchFamily="50" charset="-127"/>
            </a:rPr>
            <a:t>년 연속 우수  축산물 브랜드 수상</a:t>
          </a:r>
          <a:endParaRPr lang="ko-KR" altLang="en-US" sz="1600" b="1" dirty="0">
            <a:latin typeface="나눔고딕" pitchFamily="50" charset="-127"/>
            <a:ea typeface="나눔고딕" pitchFamily="50" charset="-127"/>
          </a:endParaRPr>
        </a:p>
      </dgm:t>
    </dgm:pt>
    <dgm:pt modelId="{91137792-3507-4B49-84BC-028F6D6DB714}" type="parTrans" cxnId="{9AFC9221-F5AE-4906-B465-929F0146A54F}">
      <dgm:prSet/>
      <dgm:spPr/>
      <dgm:t>
        <a:bodyPr/>
        <a:lstStyle/>
        <a:p>
          <a:pPr latinLnBrk="1"/>
          <a:endParaRPr lang="ko-KR" altLang="en-US">
            <a:latin typeface="나눔고딕" pitchFamily="50" charset="-127"/>
            <a:ea typeface="나눔고딕" pitchFamily="50" charset="-127"/>
          </a:endParaRPr>
        </a:p>
      </dgm:t>
    </dgm:pt>
    <dgm:pt modelId="{A7796F3F-E827-4A3D-A121-D2D41DBFA518}" type="sibTrans" cxnId="{9AFC9221-F5AE-4906-B465-929F0146A54F}">
      <dgm:prSet/>
      <dgm:spPr/>
      <dgm:t>
        <a:bodyPr/>
        <a:lstStyle/>
        <a:p>
          <a:pPr latinLnBrk="1"/>
          <a:endParaRPr lang="ko-KR" altLang="en-US">
            <a:latin typeface="나눔고딕" pitchFamily="50" charset="-127"/>
            <a:ea typeface="나눔고딕" pitchFamily="50" charset="-127"/>
          </a:endParaRPr>
        </a:p>
      </dgm:t>
    </dgm:pt>
    <dgm:pt modelId="{724BFE7C-1F9B-4374-A9BF-6F72FCE9F92C}">
      <dgm:prSet phldrT="[텍스트]" custT="1"/>
      <dgm:spPr/>
      <dgm:t>
        <a:bodyPr/>
        <a:lstStyle/>
        <a:p>
          <a:pPr latinLnBrk="1"/>
          <a:r>
            <a:rPr lang="ko-KR" altLang="en-US" sz="3200" b="1" dirty="0" smtClean="0">
              <a:latin typeface="나눔고딕" pitchFamily="50" charset="-127"/>
              <a:ea typeface="나눔고딕" pitchFamily="50" charset="-127"/>
            </a:rPr>
            <a:t>서비스혁신</a:t>
          </a:r>
          <a:endParaRPr lang="ko-KR" altLang="en-US" sz="3200" b="1" dirty="0">
            <a:latin typeface="나눔고딕" pitchFamily="50" charset="-127"/>
            <a:ea typeface="나눔고딕" pitchFamily="50" charset="-127"/>
          </a:endParaRPr>
        </a:p>
      </dgm:t>
    </dgm:pt>
    <dgm:pt modelId="{B1F07795-E231-412F-9258-58FAC1FB1086}" type="parTrans" cxnId="{E71A5B73-6061-4F95-99C8-F6402F817FAE}">
      <dgm:prSet/>
      <dgm:spPr/>
      <dgm:t>
        <a:bodyPr/>
        <a:lstStyle/>
        <a:p>
          <a:pPr latinLnBrk="1"/>
          <a:endParaRPr lang="ko-KR" altLang="en-US">
            <a:latin typeface="나눔고딕" pitchFamily="50" charset="-127"/>
            <a:ea typeface="나눔고딕" pitchFamily="50" charset="-127"/>
          </a:endParaRPr>
        </a:p>
      </dgm:t>
    </dgm:pt>
    <dgm:pt modelId="{6891ED23-5841-4411-B6FB-853290A97A0E}" type="sibTrans" cxnId="{E71A5B73-6061-4F95-99C8-F6402F817FAE}">
      <dgm:prSet/>
      <dgm:spPr/>
      <dgm:t>
        <a:bodyPr/>
        <a:lstStyle/>
        <a:p>
          <a:pPr latinLnBrk="1"/>
          <a:endParaRPr lang="ko-KR" altLang="en-US">
            <a:latin typeface="나눔고딕" pitchFamily="50" charset="-127"/>
            <a:ea typeface="나눔고딕" pitchFamily="50" charset="-127"/>
          </a:endParaRPr>
        </a:p>
      </dgm:t>
    </dgm:pt>
    <dgm:pt modelId="{24935378-AADA-485F-B209-BBF35F13433A}">
      <dgm:prSet phldrT="[텍스트]" custT="1"/>
      <dgm:spPr/>
      <dgm:t>
        <a:bodyPr/>
        <a:lstStyle/>
        <a:p>
          <a:pPr latinLnBrk="1"/>
          <a:r>
            <a:rPr lang="ko-KR" altLang="en-US" sz="1600" b="1" dirty="0" smtClean="0">
              <a:latin typeface="나눔고딕" pitchFamily="50" charset="-127"/>
              <a:ea typeface="나눔고딕" pitchFamily="50" charset="-127"/>
            </a:rPr>
            <a:t>매년 </a:t>
          </a:r>
          <a:r>
            <a:rPr lang="ko-KR" altLang="en-US" sz="1600" b="1" dirty="0" err="1" smtClean="0">
              <a:latin typeface="나눔고딕" pitchFamily="50" charset="-127"/>
              <a:ea typeface="나눔고딕" pitchFamily="50" charset="-127"/>
            </a:rPr>
            <a:t>이력제</a:t>
          </a:r>
          <a:r>
            <a:rPr lang="ko-KR" altLang="en-US" sz="1600" b="1" dirty="0" smtClean="0">
              <a:latin typeface="나눔고딕" pitchFamily="50" charset="-127"/>
              <a:ea typeface="나눔고딕" pitchFamily="50" charset="-127"/>
            </a:rPr>
            <a:t> 관리 평가 우수 조합</a:t>
          </a:r>
          <a:endParaRPr lang="ko-KR" altLang="en-US" sz="1600" b="1" dirty="0">
            <a:latin typeface="나눔고딕" pitchFamily="50" charset="-127"/>
            <a:ea typeface="나눔고딕" pitchFamily="50" charset="-127"/>
          </a:endParaRPr>
        </a:p>
      </dgm:t>
    </dgm:pt>
    <dgm:pt modelId="{F8147D3C-6E7F-4AC4-A737-A526DD2051B3}" type="parTrans" cxnId="{7112E949-4E0E-4E53-A579-9AD360F69F59}">
      <dgm:prSet/>
      <dgm:spPr/>
      <dgm:t>
        <a:bodyPr/>
        <a:lstStyle/>
        <a:p>
          <a:pPr latinLnBrk="1"/>
          <a:endParaRPr lang="ko-KR" altLang="en-US">
            <a:latin typeface="나눔고딕" pitchFamily="50" charset="-127"/>
            <a:ea typeface="나눔고딕" pitchFamily="50" charset="-127"/>
          </a:endParaRPr>
        </a:p>
      </dgm:t>
    </dgm:pt>
    <dgm:pt modelId="{A60E9560-0727-456E-9BA3-B58BDDFBC15D}" type="sibTrans" cxnId="{7112E949-4E0E-4E53-A579-9AD360F69F59}">
      <dgm:prSet/>
      <dgm:spPr/>
      <dgm:t>
        <a:bodyPr/>
        <a:lstStyle/>
        <a:p>
          <a:pPr latinLnBrk="1"/>
          <a:endParaRPr lang="ko-KR" altLang="en-US">
            <a:latin typeface="나눔고딕" pitchFamily="50" charset="-127"/>
            <a:ea typeface="나눔고딕" pitchFamily="50" charset="-127"/>
          </a:endParaRPr>
        </a:p>
      </dgm:t>
    </dgm:pt>
    <dgm:pt modelId="{4E387EA9-F9A9-43C2-8B41-B14A522C260E}">
      <dgm:prSet phldrT="[텍스트]" custT="1"/>
      <dgm:spPr/>
      <dgm:t>
        <a:bodyPr/>
        <a:lstStyle/>
        <a:p>
          <a:pPr latinLnBrk="1"/>
          <a:r>
            <a:rPr lang="ko-KR" altLang="en-US" sz="1600" b="1" dirty="0" smtClean="0">
              <a:latin typeface="나눔고딕" pitchFamily="50" charset="-127"/>
              <a:ea typeface="나눔고딕" pitchFamily="50" charset="-127"/>
            </a:rPr>
            <a:t>암소개량 특화 및 </a:t>
          </a:r>
          <a:r>
            <a:rPr lang="ko-KR" altLang="en-US" sz="1600" b="1" dirty="0" err="1" smtClean="0">
              <a:latin typeface="나눔고딕" pitchFamily="50" charset="-127"/>
              <a:ea typeface="나눔고딕" pitchFamily="50" charset="-127"/>
            </a:rPr>
            <a:t>등급출현율</a:t>
          </a:r>
          <a:r>
            <a:rPr lang="ko-KR" altLang="en-US" sz="1600" b="1" dirty="0" smtClean="0">
              <a:latin typeface="나눔고딕" pitchFamily="50" charset="-127"/>
              <a:ea typeface="나눔고딕" pitchFamily="50" charset="-127"/>
            </a:rPr>
            <a:t> 우수</a:t>
          </a:r>
          <a:endParaRPr lang="ko-KR" altLang="en-US" sz="1600" b="1" dirty="0">
            <a:latin typeface="나눔고딕" pitchFamily="50" charset="-127"/>
            <a:ea typeface="나눔고딕" pitchFamily="50" charset="-127"/>
          </a:endParaRPr>
        </a:p>
      </dgm:t>
    </dgm:pt>
    <dgm:pt modelId="{72559914-D1A6-499F-AACF-83DCE1DA6ABE}" type="parTrans" cxnId="{562FA6E2-9480-4946-B44C-7DE350B1F5E4}">
      <dgm:prSet/>
      <dgm:spPr/>
      <dgm:t>
        <a:bodyPr/>
        <a:lstStyle/>
        <a:p>
          <a:pPr latinLnBrk="1"/>
          <a:endParaRPr lang="ko-KR" altLang="en-US">
            <a:latin typeface="나눔고딕" pitchFamily="50" charset="-127"/>
            <a:ea typeface="나눔고딕" pitchFamily="50" charset="-127"/>
          </a:endParaRPr>
        </a:p>
      </dgm:t>
    </dgm:pt>
    <dgm:pt modelId="{76BADFA1-48ED-45B1-A54F-3EBCF796D8D9}" type="sibTrans" cxnId="{562FA6E2-9480-4946-B44C-7DE350B1F5E4}">
      <dgm:prSet/>
      <dgm:spPr/>
      <dgm:t>
        <a:bodyPr/>
        <a:lstStyle/>
        <a:p>
          <a:pPr latinLnBrk="1"/>
          <a:endParaRPr lang="ko-KR" altLang="en-US">
            <a:latin typeface="나눔고딕" pitchFamily="50" charset="-127"/>
            <a:ea typeface="나눔고딕" pitchFamily="50" charset="-127"/>
          </a:endParaRPr>
        </a:p>
      </dgm:t>
    </dgm:pt>
    <dgm:pt modelId="{265FE293-C045-4E8F-9082-044922679934}" type="pres">
      <dgm:prSet presAssocID="{CD8E1D07-2FF8-4309-BFA2-F2C72B0B5C7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AF6EE9DD-D3EB-41B2-8619-22E6D1C0FD2A}" type="pres">
      <dgm:prSet presAssocID="{76829F74-4B20-407E-BE2F-8345FC135AD2}" presName="linNode" presStyleCnt="0"/>
      <dgm:spPr/>
    </dgm:pt>
    <dgm:pt modelId="{A3B72B86-9F81-4199-A755-FE087215BF23}" type="pres">
      <dgm:prSet presAssocID="{76829F74-4B20-407E-BE2F-8345FC135AD2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E183552B-A255-481A-8DC0-E7BAC664505E}" type="pres">
      <dgm:prSet presAssocID="{76829F74-4B20-407E-BE2F-8345FC135AD2}" presName="descendantText" presStyleLbl="alignAccFollowNode1" presStyleIdx="0" presStyleCnt="3" custLinFactNeighborY="2562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49CB14BA-7A44-49CF-9E6C-95ABFE94DA7D}" type="pres">
      <dgm:prSet presAssocID="{79932D27-A3DA-4FF7-9898-2CB7C561C65E}" presName="sp" presStyleCnt="0"/>
      <dgm:spPr/>
    </dgm:pt>
    <dgm:pt modelId="{371BA774-F060-4CC2-8B94-C9034FCB5FEC}" type="pres">
      <dgm:prSet presAssocID="{1022BED1-3143-493B-8DDE-4621608ECAF0}" presName="linNode" presStyleCnt="0"/>
      <dgm:spPr/>
    </dgm:pt>
    <dgm:pt modelId="{798C95A7-1C6C-41CF-B0A6-B26DF1EAEDE6}" type="pres">
      <dgm:prSet presAssocID="{1022BED1-3143-493B-8DDE-4621608ECAF0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4BCDCD56-0DB6-4AF9-A8F2-A0FA06998EC5}" type="pres">
      <dgm:prSet presAssocID="{1022BED1-3143-493B-8DDE-4621608ECAF0}" presName="descendantText" presStyleLbl="alignAccFollowNode1" presStyleIdx="1" presStyleCnt="3" custScaleY="116912" custLinFactNeighborY="1892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C905B43F-7C43-4B88-8F22-033550DE591E}" type="pres">
      <dgm:prSet presAssocID="{F70A1AB6-8017-44B1-AA6A-7AE93DB504C3}" presName="sp" presStyleCnt="0"/>
      <dgm:spPr/>
    </dgm:pt>
    <dgm:pt modelId="{8600DEDC-50A2-4CA0-AA9B-BDFF795B43EC}" type="pres">
      <dgm:prSet presAssocID="{724BFE7C-1F9B-4374-A9BF-6F72FCE9F92C}" presName="linNode" presStyleCnt="0"/>
      <dgm:spPr/>
    </dgm:pt>
    <dgm:pt modelId="{E25B0B55-D879-499E-B74E-A8179480102B}" type="pres">
      <dgm:prSet presAssocID="{724BFE7C-1F9B-4374-A9BF-6F72FCE9F92C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420B43BB-06BA-485C-A66F-78CCB3CFFDC5}" type="pres">
      <dgm:prSet presAssocID="{724BFE7C-1F9B-4374-A9BF-6F72FCE9F92C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762D7A3B-DB96-41AF-960C-5335C401A2AF}" type="presOf" srcId="{4E387EA9-F9A9-43C2-8B41-B14A522C260E}" destId="{420B43BB-06BA-485C-A66F-78CCB3CFFDC5}" srcOrd="0" destOrd="1" presId="urn:microsoft.com/office/officeart/2005/8/layout/vList5"/>
    <dgm:cxn modelId="{F5908692-3416-4BA0-B4C0-7946ED605C9E}" srcId="{76829F74-4B20-407E-BE2F-8345FC135AD2}" destId="{89F48F51-6CC5-4BB8-B612-4798A94BE8D9}" srcOrd="0" destOrd="0" parTransId="{BCC6FD75-4DE4-4772-9B9E-4B4D8688606D}" sibTransId="{89332CEF-5C7A-4049-BDA6-03937D20D0BD}"/>
    <dgm:cxn modelId="{630A4CBB-0038-4890-AE10-5D1085F29FCB}" type="presOf" srcId="{CD8E1D07-2FF8-4309-BFA2-F2C72B0B5C7E}" destId="{265FE293-C045-4E8F-9082-044922679934}" srcOrd="0" destOrd="0" presId="urn:microsoft.com/office/officeart/2005/8/layout/vList5"/>
    <dgm:cxn modelId="{9AFC9221-F5AE-4906-B465-929F0146A54F}" srcId="{1022BED1-3143-493B-8DDE-4621608ECAF0}" destId="{DE1D41ED-1875-4034-95E6-198E8F64CBF5}" srcOrd="1" destOrd="0" parTransId="{91137792-3507-4B49-84BC-028F6D6DB714}" sibTransId="{A7796F3F-E827-4A3D-A121-D2D41DBFA518}"/>
    <dgm:cxn modelId="{562FA6E2-9480-4946-B44C-7DE350B1F5E4}" srcId="{724BFE7C-1F9B-4374-A9BF-6F72FCE9F92C}" destId="{4E387EA9-F9A9-43C2-8B41-B14A522C260E}" srcOrd="1" destOrd="0" parTransId="{72559914-D1A6-499F-AACF-83DCE1DA6ABE}" sibTransId="{76BADFA1-48ED-45B1-A54F-3EBCF796D8D9}"/>
    <dgm:cxn modelId="{DBBC12C6-BDB4-48B4-8BB6-A53581E65315}" type="presOf" srcId="{1022BED1-3143-493B-8DDE-4621608ECAF0}" destId="{798C95A7-1C6C-41CF-B0A6-B26DF1EAEDE6}" srcOrd="0" destOrd="0" presId="urn:microsoft.com/office/officeart/2005/8/layout/vList5"/>
    <dgm:cxn modelId="{8E40755C-407F-4890-A9D2-AFAD7976023E}" srcId="{1022BED1-3143-493B-8DDE-4621608ECAF0}" destId="{02542EC9-256D-45EB-9800-61B1224CFC83}" srcOrd="0" destOrd="0" parTransId="{28719922-286D-4DAD-910B-F89CDCA625B0}" sibTransId="{6745303F-50F6-4459-89EB-834F11FEB97E}"/>
    <dgm:cxn modelId="{B32EE0BD-2F89-4A4A-ADE3-67D99AE88F99}" srcId="{CD8E1D07-2FF8-4309-BFA2-F2C72B0B5C7E}" destId="{76829F74-4B20-407E-BE2F-8345FC135AD2}" srcOrd="0" destOrd="0" parTransId="{CF6F8DE1-76A3-4DC0-8A2F-85DA40BE5372}" sibTransId="{79932D27-A3DA-4FF7-9898-2CB7C561C65E}"/>
    <dgm:cxn modelId="{40380BA8-521C-4EC5-8C91-BDE6725B61A8}" type="presOf" srcId="{24935378-AADA-485F-B209-BBF35F13433A}" destId="{420B43BB-06BA-485C-A66F-78CCB3CFFDC5}" srcOrd="0" destOrd="0" presId="urn:microsoft.com/office/officeart/2005/8/layout/vList5"/>
    <dgm:cxn modelId="{E4A50669-DC47-47DA-A3BD-6BECB9230949}" type="presOf" srcId="{02542EC9-256D-45EB-9800-61B1224CFC83}" destId="{4BCDCD56-0DB6-4AF9-A8F2-A0FA06998EC5}" srcOrd="0" destOrd="0" presId="urn:microsoft.com/office/officeart/2005/8/layout/vList5"/>
    <dgm:cxn modelId="{6ADF501C-087F-4ACA-886A-B8A82F57577A}" type="presOf" srcId="{724BFE7C-1F9B-4374-A9BF-6F72FCE9F92C}" destId="{E25B0B55-D879-499E-B74E-A8179480102B}" srcOrd="0" destOrd="0" presId="urn:microsoft.com/office/officeart/2005/8/layout/vList5"/>
    <dgm:cxn modelId="{E71A5B73-6061-4F95-99C8-F6402F817FAE}" srcId="{CD8E1D07-2FF8-4309-BFA2-F2C72B0B5C7E}" destId="{724BFE7C-1F9B-4374-A9BF-6F72FCE9F92C}" srcOrd="2" destOrd="0" parTransId="{B1F07795-E231-412F-9258-58FAC1FB1086}" sibTransId="{6891ED23-5841-4411-B6FB-853290A97A0E}"/>
    <dgm:cxn modelId="{64A46E46-D092-429F-9F44-B93287CFF20C}" type="presOf" srcId="{76829F74-4B20-407E-BE2F-8345FC135AD2}" destId="{A3B72B86-9F81-4199-A755-FE087215BF23}" srcOrd="0" destOrd="0" presId="urn:microsoft.com/office/officeart/2005/8/layout/vList5"/>
    <dgm:cxn modelId="{743B3F7C-4BA3-4883-8B70-8EB6D73E3253}" srcId="{CD8E1D07-2FF8-4309-BFA2-F2C72B0B5C7E}" destId="{1022BED1-3143-493B-8DDE-4621608ECAF0}" srcOrd="1" destOrd="0" parTransId="{0AE3594C-C1F2-46B1-AE6E-8442540FF682}" sibTransId="{F70A1AB6-8017-44B1-AA6A-7AE93DB504C3}"/>
    <dgm:cxn modelId="{7112E949-4E0E-4E53-A579-9AD360F69F59}" srcId="{724BFE7C-1F9B-4374-A9BF-6F72FCE9F92C}" destId="{24935378-AADA-485F-B209-BBF35F13433A}" srcOrd="0" destOrd="0" parTransId="{F8147D3C-6E7F-4AC4-A737-A526DD2051B3}" sibTransId="{A60E9560-0727-456E-9BA3-B58BDDFBC15D}"/>
    <dgm:cxn modelId="{FB8AC45D-4003-40DD-85E7-0633420D1155}" type="presOf" srcId="{89F48F51-6CC5-4BB8-B612-4798A94BE8D9}" destId="{E183552B-A255-481A-8DC0-E7BAC664505E}" srcOrd="0" destOrd="0" presId="urn:microsoft.com/office/officeart/2005/8/layout/vList5"/>
    <dgm:cxn modelId="{F7AD59C7-A66E-453D-827D-C3DCFC298FE6}" type="presOf" srcId="{DE1D41ED-1875-4034-95E6-198E8F64CBF5}" destId="{4BCDCD56-0DB6-4AF9-A8F2-A0FA06998EC5}" srcOrd="0" destOrd="1" presId="urn:microsoft.com/office/officeart/2005/8/layout/vList5"/>
    <dgm:cxn modelId="{18620A8C-8446-4B6A-87DA-9C59900AA5D9}" type="presParOf" srcId="{265FE293-C045-4E8F-9082-044922679934}" destId="{AF6EE9DD-D3EB-41B2-8619-22E6D1C0FD2A}" srcOrd="0" destOrd="0" presId="urn:microsoft.com/office/officeart/2005/8/layout/vList5"/>
    <dgm:cxn modelId="{6E07D43B-0679-4856-A516-CD16238BC97F}" type="presParOf" srcId="{AF6EE9DD-D3EB-41B2-8619-22E6D1C0FD2A}" destId="{A3B72B86-9F81-4199-A755-FE087215BF23}" srcOrd="0" destOrd="0" presId="urn:microsoft.com/office/officeart/2005/8/layout/vList5"/>
    <dgm:cxn modelId="{99B00F78-118E-41B2-9FF4-30C49BB2B3E0}" type="presParOf" srcId="{AF6EE9DD-D3EB-41B2-8619-22E6D1C0FD2A}" destId="{E183552B-A255-481A-8DC0-E7BAC664505E}" srcOrd="1" destOrd="0" presId="urn:microsoft.com/office/officeart/2005/8/layout/vList5"/>
    <dgm:cxn modelId="{D36900C6-D9DC-44CC-A569-3A121909A93A}" type="presParOf" srcId="{265FE293-C045-4E8F-9082-044922679934}" destId="{49CB14BA-7A44-49CF-9E6C-95ABFE94DA7D}" srcOrd="1" destOrd="0" presId="urn:microsoft.com/office/officeart/2005/8/layout/vList5"/>
    <dgm:cxn modelId="{378D1B45-5294-4170-B2F1-65D3D15B5D37}" type="presParOf" srcId="{265FE293-C045-4E8F-9082-044922679934}" destId="{371BA774-F060-4CC2-8B94-C9034FCB5FEC}" srcOrd="2" destOrd="0" presId="urn:microsoft.com/office/officeart/2005/8/layout/vList5"/>
    <dgm:cxn modelId="{E49733CF-D5ED-45AF-9104-E551CE68E40B}" type="presParOf" srcId="{371BA774-F060-4CC2-8B94-C9034FCB5FEC}" destId="{798C95A7-1C6C-41CF-B0A6-B26DF1EAEDE6}" srcOrd="0" destOrd="0" presId="urn:microsoft.com/office/officeart/2005/8/layout/vList5"/>
    <dgm:cxn modelId="{7FC6E90A-0643-4EEF-AEA5-D9EA01397852}" type="presParOf" srcId="{371BA774-F060-4CC2-8B94-C9034FCB5FEC}" destId="{4BCDCD56-0DB6-4AF9-A8F2-A0FA06998EC5}" srcOrd="1" destOrd="0" presId="urn:microsoft.com/office/officeart/2005/8/layout/vList5"/>
    <dgm:cxn modelId="{1193DDCE-5F56-49DF-9D20-77CD59420DBA}" type="presParOf" srcId="{265FE293-C045-4E8F-9082-044922679934}" destId="{C905B43F-7C43-4B88-8F22-033550DE591E}" srcOrd="3" destOrd="0" presId="urn:microsoft.com/office/officeart/2005/8/layout/vList5"/>
    <dgm:cxn modelId="{4194C8F9-02BF-4E55-8D61-1F1767A52024}" type="presParOf" srcId="{265FE293-C045-4E8F-9082-044922679934}" destId="{8600DEDC-50A2-4CA0-AA9B-BDFF795B43EC}" srcOrd="4" destOrd="0" presId="urn:microsoft.com/office/officeart/2005/8/layout/vList5"/>
    <dgm:cxn modelId="{F304C048-4974-4A23-98AE-4AA2995B4AC8}" type="presParOf" srcId="{8600DEDC-50A2-4CA0-AA9B-BDFF795B43EC}" destId="{E25B0B55-D879-499E-B74E-A8179480102B}" srcOrd="0" destOrd="0" presId="urn:microsoft.com/office/officeart/2005/8/layout/vList5"/>
    <dgm:cxn modelId="{E1A2173D-EE56-4633-9017-4CDA99ECCCE2}" type="presParOf" srcId="{8600DEDC-50A2-4CA0-AA9B-BDFF795B43EC}" destId="{420B43BB-06BA-485C-A66F-78CCB3CFFDC5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04CD6B7-DBD4-4026-9621-2FADBCE5FF9A}" type="doc">
      <dgm:prSet loTypeId="urn:microsoft.com/office/officeart/2009/3/layout/StepUpProcess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pPr latinLnBrk="1"/>
          <a:endParaRPr lang="ko-KR" altLang="en-US"/>
        </a:p>
      </dgm:t>
    </dgm:pt>
    <dgm:pt modelId="{E73E95A2-EEEB-4F66-847A-540C964940D9}">
      <dgm:prSet phldrT="[텍스트]" custT="1"/>
      <dgm:spPr/>
      <dgm:t>
        <a:bodyPr/>
        <a:lstStyle/>
        <a:p>
          <a:pPr latinLnBrk="1"/>
          <a:r>
            <a:rPr lang="en-US" altLang="ko-KR" sz="2400" b="1" dirty="0" smtClean="0"/>
            <a:t>2012~2013</a:t>
          </a:r>
          <a:endParaRPr lang="ko-KR" altLang="en-US" sz="2400" b="1" dirty="0"/>
        </a:p>
      </dgm:t>
    </dgm:pt>
    <dgm:pt modelId="{D33E03DE-F32C-4F01-9AA9-973279225E3C}" type="parTrans" cxnId="{0494A2ED-EA0E-40D5-8BD4-03788EE48F69}">
      <dgm:prSet/>
      <dgm:spPr/>
      <dgm:t>
        <a:bodyPr/>
        <a:lstStyle/>
        <a:p>
          <a:pPr latinLnBrk="1"/>
          <a:endParaRPr lang="ko-KR" altLang="en-US"/>
        </a:p>
      </dgm:t>
    </dgm:pt>
    <dgm:pt modelId="{8BAE4295-9343-4A72-A740-CB143C291B9D}" type="sibTrans" cxnId="{0494A2ED-EA0E-40D5-8BD4-03788EE48F69}">
      <dgm:prSet/>
      <dgm:spPr/>
      <dgm:t>
        <a:bodyPr/>
        <a:lstStyle/>
        <a:p>
          <a:pPr latinLnBrk="1"/>
          <a:endParaRPr lang="ko-KR" altLang="en-US"/>
        </a:p>
      </dgm:t>
    </dgm:pt>
    <dgm:pt modelId="{82FB2DD4-B67E-42FA-829A-1BF89962AF84}">
      <dgm:prSet phldrT="[텍스트]" custT="1"/>
      <dgm:spPr/>
      <dgm:t>
        <a:bodyPr/>
        <a:lstStyle/>
        <a:p>
          <a:pPr latinLnBrk="1"/>
          <a:r>
            <a:rPr lang="en-US" altLang="ko-KR" sz="2400" b="1" dirty="0" smtClean="0"/>
            <a:t>2014~2016</a:t>
          </a:r>
          <a:endParaRPr lang="ko-KR" altLang="en-US" sz="2400" b="1" dirty="0"/>
        </a:p>
      </dgm:t>
    </dgm:pt>
    <dgm:pt modelId="{961736BC-D003-4ED7-B30D-3A7269313422}" type="parTrans" cxnId="{BB89084A-05CA-41C1-9C67-3A3D48D3F423}">
      <dgm:prSet/>
      <dgm:spPr/>
      <dgm:t>
        <a:bodyPr/>
        <a:lstStyle/>
        <a:p>
          <a:pPr latinLnBrk="1"/>
          <a:endParaRPr lang="ko-KR" altLang="en-US"/>
        </a:p>
      </dgm:t>
    </dgm:pt>
    <dgm:pt modelId="{7BB317BE-C4B5-401E-B4D0-BD31D0EBF1EA}" type="sibTrans" cxnId="{BB89084A-05CA-41C1-9C67-3A3D48D3F423}">
      <dgm:prSet/>
      <dgm:spPr/>
      <dgm:t>
        <a:bodyPr/>
        <a:lstStyle/>
        <a:p>
          <a:pPr latinLnBrk="1"/>
          <a:endParaRPr lang="ko-KR" altLang="en-US"/>
        </a:p>
      </dgm:t>
    </dgm:pt>
    <dgm:pt modelId="{3AB07E00-6D58-4517-ACBF-EFEBD9996C4A}">
      <dgm:prSet phldrT="[텍스트]" custT="1"/>
      <dgm:spPr/>
      <dgm:t>
        <a:bodyPr/>
        <a:lstStyle/>
        <a:p>
          <a:pPr latinLnBrk="1"/>
          <a:r>
            <a:rPr lang="en-US" altLang="ko-KR" sz="2400" b="1" dirty="0" smtClean="0"/>
            <a:t>2017~2018</a:t>
          </a:r>
          <a:endParaRPr lang="ko-KR" altLang="en-US" sz="2400" b="1" dirty="0"/>
        </a:p>
      </dgm:t>
    </dgm:pt>
    <dgm:pt modelId="{6BAD8AD4-DEBA-40BD-8164-38D3A0B3F400}" type="parTrans" cxnId="{23675066-423E-4659-8ABC-7E8AA693E7C7}">
      <dgm:prSet/>
      <dgm:spPr/>
      <dgm:t>
        <a:bodyPr/>
        <a:lstStyle/>
        <a:p>
          <a:pPr latinLnBrk="1"/>
          <a:endParaRPr lang="ko-KR" altLang="en-US"/>
        </a:p>
      </dgm:t>
    </dgm:pt>
    <dgm:pt modelId="{C6EB3070-479E-4E65-90B0-112CE3799FCF}" type="sibTrans" cxnId="{23675066-423E-4659-8ABC-7E8AA693E7C7}">
      <dgm:prSet/>
      <dgm:spPr/>
      <dgm:t>
        <a:bodyPr/>
        <a:lstStyle/>
        <a:p>
          <a:pPr latinLnBrk="1"/>
          <a:endParaRPr lang="ko-KR" altLang="en-US"/>
        </a:p>
      </dgm:t>
    </dgm:pt>
    <dgm:pt modelId="{48CA1529-8AAF-4E3A-9DFF-1004C53009E0}">
      <dgm:prSet phldrT="[텍스트]" custT="1"/>
      <dgm:spPr/>
      <dgm:t>
        <a:bodyPr/>
        <a:lstStyle/>
        <a:p>
          <a:pPr latinLnBrk="1"/>
          <a:r>
            <a:rPr lang="en-US" altLang="ko-KR" sz="2400" b="1" dirty="0" smtClean="0"/>
            <a:t>2019 ~</a:t>
          </a:r>
          <a:endParaRPr lang="ko-KR" altLang="en-US" sz="2400" b="1" dirty="0"/>
        </a:p>
      </dgm:t>
    </dgm:pt>
    <dgm:pt modelId="{BDA5507D-9C3C-4BE9-9A66-344017CF2F04}" type="parTrans" cxnId="{9DC43DC3-ED38-493C-B665-7FE1A69A5C49}">
      <dgm:prSet/>
      <dgm:spPr/>
      <dgm:t>
        <a:bodyPr/>
        <a:lstStyle/>
        <a:p>
          <a:pPr latinLnBrk="1"/>
          <a:endParaRPr lang="ko-KR" altLang="en-US"/>
        </a:p>
      </dgm:t>
    </dgm:pt>
    <dgm:pt modelId="{80274900-042B-4A74-9202-541EB69EA3B4}" type="sibTrans" cxnId="{9DC43DC3-ED38-493C-B665-7FE1A69A5C49}">
      <dgm:prSet/>
      <dgm:spPr/>
      <dgm:t>
        <a:bodyPr/>
        <a:lstStyle/>
        <a:p>
          <a:pPr latinLnBrk="1"/>
          <a:endParaRPr lang="ko-KR" altLang="en-US"/>
        </a:p>
      </dgm:t>
    </dgm:pt>
    <dgm:pt modelId="{C5620771-4D35-4C62-A21E-436F93172EE1}" type="pres">
      <dgm:prSet presAssocID="{B04CD6B7-DBD4-4026-9621-2FADBCE5FF9A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5E07D243-BF3B-46B8-BFB0-1AA697843855}" type="pres">
      <dgm:prSet presAssocID="{E73E95A2-EEEB-4F66-847A-540C964940D9}" presName="composite" presStyleCnt="0"/>
      <dgm:spPr/>
    </dgm:pt>
    <dgm:pt modelId="{8E0BDAA5-F21F-4815-8308-AD00D9581E26}" type="pres">
      <dgm:prSet presAssocID="{E73E95A2-EEEB-4F66-847A-540C964940D9}" presName="LShape" presStyleLbl="alignNode1" presStyleIdx="0" presStyleCnt="7" custLinFactY="18321" custLinFactNeighborX="6950" custLinFactNeighborY="100000"/>
      <dgm:spPr/>
      <dgm:t>
        <a:bodyPr/>
        <a:lstStyle/>
        <a:p>
          <a:pPr latinLnBrk="1"/>
          <a:endParaRPr lang="ko-KR" altLang="en-US"/>
        </a:p>
      </dgm:t>
    </dgm:pt>
    <dgm:pt modelId="{ED9F0ECA-6228-4722-8B19-E03B3054C2F1}" type="pres">
      <dgm:prSet presAssocID="{E73E95A2-EEEB-4F66-847A-540C964940D9}" presName="ParentText" presStyleLbl="revTx" presStyleIdx="0" presStyleCnt="4" custScaleX="106924" custScaleY="35860" custLinFactNeighborX="8149" custLinFactNeighborY="5801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6EA945B5-59D2-404A-8F54-92573188A378}" type="pres">
      <dgm:prSet presAssocID="{E73E95A2-EEEB-4F66-847A-540C964940D9}" presName="Triangle" presStyleLbl="alignNode1" presStyleIdx="1" presStyleCnt="7" custLinFactY="200000" custLinFactNeighborX="56011" custLinFactNeighborY="231061"/>
      <dgm:spPr/>
    </dgm:pt>
    <dgm:pt modelId="{F61B5575-E3A5-4501-B919-B1912D2FA2C4}" type="pres">
      <dgm:prSet presAssocID="{8BAE4295-9343-4A72-A740-CB143C291B9D}" presName="sibTrans" presStyleCnt="0"/>
      <dgm:spPr/>
    </dgm:pt>
    <dgm:pt modelId="{EE8EAFAB-CA21-4903-BD15-4DF0C3008493}" type="pres">
      <dgm:prSet presAssocID="{8BAE4295-9343-4A72-A740-CB143C291B9D}" presName="space" presStyleCnt="0"/>
      <dgm:spPr/>
    </dgm:pt>
    <dgm:pt modelId="{95B2F84F-93B3-490A-8793-732CB48CECDC}" type="pres">
      <dgm:prSet presAssocID="{82FB2DD4-B67E-42FA-829A-1BF89962AF84}" presName="composite" presStyleCnt="0"/>
      <dgm:spPr/>
    </dgm:pt>
    <dgm:pt modelId="{05A3D4E3-CE61-407D-99E4-74880322EF3C}" type="pres">
      <dgm:prSet presAssocID="{82FB2DD4-B67E-42FA-829A-1BF89962AF84}" presName="LShape" presStyleLbl="alignNode1" presStyleIdx="2" presStyleCnt="7" custLinFactNeighborX="340" custLinFactNeighborY="69014"/>
      <dgm:spPr/>
    </dgm:pt>
    <dgm:pt modelId="{94F32099-9A0B-435C-9135-0D6E9D97B3C9}" type="pres">
      <dgm:prSet presAssocID="{82FB2DD4-B67E-42FA-829A-1BF89962AF84}" presName="ParentText" presStyleLbl="revTx" presStyleIdx="1" presStyleCnt="4" custScaleY="43687" custLinFactNeighborX="1415" custLinFactNeighborY="3674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D00CD3DA-346C-4FA3-9B44-236A4DEBD1E9}" type="pres">
      <dgm:prSet presAssocID="{82FB2DD4-B67E-42FA-829A-1BF89962AF84}" presName="Triangle" presStyleLbl="alignNode1" presStyleIdx="3" presStyleCnt="7" custLinFactY="100000" custLinFactNeighborY="188250"/>
      <dgm:spPr/>
    </dgm:pt>
    <dgm:pt modelId="{B8EE9404-E292-43C8-A2D5-AF29DF89A5DD}" type="pres">
      <dgm:prSet presAssocID="{7BB317BE-C4B5-401E-B4D0-BD31D0EBF1EA}" presName="sibTrans" presStyleCnt="0"/>
      <dgm:spPr/>
    </dgm:pt>
    <dgm:pt modelId="{B5FBE485-496A-4C0D-9D15-6C7AC4025B4E}" type="pres">
      <dgm:prSet presAssocID="{7BB317BE-C4B5-401E-B4D0-BD31D0EBF1EA}" presName="space" presStyleCnt="0"/>
      <dgm:spPr/>
    </dgm:pt>
    <dgm:pt modelId="{B0342DF6-6B83-431C-92F7-0B54BEA51F9E}" type="pres">
      <dgm:prSet presAssocID="{3AB07E00-6D58-4517-ACBF-EFEBD9996C4A}" presName="composite" presStyleCnt="0"/>
      <dgm:spPr/>
    </dgm:pt>
    <dgm:pt modelId="{0C8B001C-4DE3-4A6F-9732-70C483B0BDB3}" type="pres">
      <dgm:prSet presAssocID="{3AB07E00-6D58-4517-ACBF-EFEBD9996C4A}" presName="LShape" presStyleLbl="alignNode1" presStyleIdx="4" presStyleCnt="7" custLinFactNeighborX="-6040" custLinFactNeighborY="7376"/>
      <dgm:spPr/>
    </dgm:pt>
    <dgm:pt modelId="{52CF3252-30FF-4572-9396-516AB630BE90}" type="pres">
      <dgm:prSet presAssocID="{3AB07E00-6D58-4517-ACBF-EFEBD9996C4A}" presName="ParentText" presStyleLbl="revTx" presStyleIdx="2" presStyleCnt="4" custScaleY="35364" custLinFactNeighborX="-1858" custLinFactNeighborY="-1218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E5906769-5FCF-45D6-9DC4-83F289277088}" type="pres">
      <dgm:prSet presAssocID="{3AB07E00-6D58-4517-ACBF-EFEBD9996C4A}" presName="Triangle" presStyleLbl="alignNode1" presStyleIdx="5" presStyleCnt="7" custLinFactNeighborX="-40509" custLinFactNeighborY="46435"/>
      <dgm:spPr/>
    </dgm:pt>
    <dgm:pt modelId="{2606A34C-8B31-44A1-8AED-51F265B7B364}" type="pres">
      <dgm:prSet presAssocID="{C6EB3070-479E-4E65-90B0-112CE3799FCF}" presName="sibTrans" presStyleCnt="0"/>
      <dgm:spPr/>
    </dgm:pt>
    <dgm:pt modelId="{973E36A0-CAD5-4972-B6F3-7050EDCFE5D0}" type="pres">
      <dgm:prSet presAssocID="{C6EB3070-479E-4E65-90B0-112CE3799FCF}" presName="space" presStyleCnt="0"/>
      <dgm:spPr/>
    </dgm:pt>
    <dgm:pt modelId="{593B16A1-3FA8-4CD0-B14D-B9968DF685CE}" type="pres">
      <dgm:prSet presAssocID="{48CA1529-8AAF-4E3A-9DFF-1004C53009E0}" presName="composite" presStyleCnt="0"/>
      <dgm:spPr/>
    </dgm:pt>
    <dgm:pt modelId="{75BA614E-313A-453A-8904-1DD1780FC293}" type="pres">
      <dgm:prSet presAssocID="{48CA1529-8AAF-4E3A-9DFF-1004C53009E0}" presName="LShape" presStyleLbl="alignNode1" presStyleIdx="6" presStyleCnt="7" custScaleX="104063" custLinFactNeighborX="-16317" custLinFactNeighborY="-71990"/>
      <dgm:spPr/>
    </dgm:pt>
    <dgm:pt modelId="{E5431F44-A476-4A29-8A4F-0E765D5BC2C9}" type="pres">
      <dgm:prSet presAssocID="{48CA1529-8AAF-4E3A-9DFF-1004C53009E0}" presName="ParentText" presStyleLbl="revTx" presStyleIdx="3" presStyleCnt="4" custScaleX="106924" custScaleY="35860" custLinFactNeighborX="-11978" custLinFactNeighborY="-7640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B752EBB4-D3B6-4F84-85D6-C1C2932A6B5D}" type="presOf" srcId="{B04CD6B7-DBD4-4026-9621-2FADBCE5FF9A}" destId="{C5620771-4D35-4C62-A21E-436F93172EE1}" srcOrd="0" destOrd="0" presId="urn:microsoft.com/office/officeart/2009/3/layout/StepUpProcess"/>
    <dgm:cxn modelId="{B892080E-A7F0-41EC-BAA9-3718978B8D2A}" type="presOf" srcId="{3AB07E00-6D58-4517-ACBF-EFEBD9996C4A}" destId="{52CF3252-30FF-4572-9396-516AB630BE90}" srcOrd="0" destOrd="0" presId="urn:microsoft.com/office/officeart/2009/3/layout/StepUpProcess"/>
    <dgm:cxn modelId="{E8611D7E-9118-4111-8767-DB6D0F2B166C}" type="presOf" srcId="{48CA1529-8AAF-4E3A-9DFF-1004C53009E0}" destId="{E5431F44-A476-4A29-8A4F-0E765D5BC2C9}" srcOrd="0" destOrd="0" presId="urn:microsoft.com/office/officeart/2009/3/layout/StepUpProcess"/>
    <dgm:cxn modelId="{1D3F7869-646D-4E42-A02D-288F165EAD3C}" type="presOf" srcId="{82FB2DD4-B67E-42FA-829A-1BF89962AF84}" destId="{94F32099-9A0B-435C-9135-0D6E9D97B3C9}" srcOrd="0" destOrd="0" presId="urn:microsoft.com/office/officeart/2009/3/layout/StepUpProcess"/>
    <dgm:cxn modelId="{0494A2ED-EA0E-40D5-8BD4-03788EE48F69}" srcId="{B04CD6B7-DBD4-4026-9621-2FADBCE5FF9A}" destId="{E73E95A2-EEEB-4F66-847A-540C964940D9}" srcOrd="0" destOrd="0" parTransId="{D33E03DE-F32C-4F01-9AA9-973279225E3C}" sibTransId="{8BAE4295-9343-4A72-A740-CB143C291B9D}"/>
    <dgm:cxn modelId="{5AB6EE72-46D9-4735-A184-65667B5CF4B4}" type="presOf" srcId="{E73E95A2-EEEB-4F66-847A-540C964940D9}" destId="{ED9F0ECA-6228-4722-8B19-E03B3054C2F1}" srcOrd="0" destOrd="0" presId="urn:microsoft.com/office/officeart/2009/3/layout/StepUpProcess"/>
    <dgm:cxn modelId="{23675066-423E-4659-8ABC-7E8AA693E7C7}" srcId="{B04CD6B7-DBD4-4026-9621-2FADBCE5FF9A}" destId="{3AB07E00-6D58-4517-ACBF-EFEBD9996C4A}" srcOrd="2" destOrd="0" parTransId="{6BAD8AD4-DEBA-40BD-8164-38D3A0B3F400}" sibTransId="{C6EB3070-479E-4E65-90B0-112CE3799FCF}"/>
    <dgm:cxn modelId="{BB89084A-05CA-41C1-9C67-3A3D48D3F423}" srcId="{B04CD6B7-DBD4-4026-9621-2FADBCE5FF9A}" destId="{82FB2DD4-B67E-42FA-829A-1BF89962AF84}" srcOrd="1" destOrd="0" parTransId="{961736BC-D003-4ED7-B30D-3A7269313422}" sibTransId="{7BB317BE-C4B5-401E-B4D0-BD31D0EBF1EA}"/>
    <dgm:cxn modelId="{9DC43DC3-ED38-493C-B665-7FE1A69A5C49}" srcId="{B04CD6B7-DBD4-4026-9621-2FADBCE5FF9A}" destId="{48CA1529-8AAF-4E3A-9DFF-1004C53009E0}" srcOrd="3" destOrd="0" parTransId="{BDA5507D-9C3C-4BE9-9A66-344017CF2F04}" sibTransId="{80274900-042B-4A74-9202-541EB69EA3B4}"/>
    <dgm:cxn modelId="{A8C625C4-C364-4774-A9F9-61FADEA064D7}" type="presParOf" srcId="{C5620771-4D35-4C62-A21E-436F93172EE1}" destId="{5E07D243-BF3B-46B8-BFB0-1AA697843855}" srcOrd="0" destOrd="0" presId="urn:microsoft.com/office/officeart/2009/3/layout/StepUpProcess"/>
    <dgm:cxn modelId="{A0E054FB-2B69-488E-9109-A60AEB7A66E3}" type="presParOf" srcId="{5E07D243-BF3B-46B8-BFB0-1AA697843855}" destId="{8E0BDAA5-F21F-4815-8308-AD00D9581E26}" srcOrd="0" destOrd="0" presId="urn:microsoft.com/office/officeart/2009/3/layout/StepUpProcess"/>
    <dgm:cxn modelId="{0676A277-386C-4859-B49F-151D6A1C0442}" type="presParOf" srcId="{5E07D243-BF3B-46B8-BFB0-1AA697843855}" destId="{ED9F0ECA-6228-4722-8B19-E03B3054C2F1}" srcOrd="1" destOrd="0" presId="urn:microsoft.com/office/officeart/2009/3/layout/StepUpProcess"/>
    <dgm:cxn modelId="{4DD68E22-CBA8-4F6C-A18B-053024FA06FF}" type="presParOf" srcId="{5E07D243-BF3B-46B8-BFB0-1AA697843855}" destId="{6EA945B5-59D2-404A-8F54-92573188A378}" srcOrd="2" destOrd="0" presId="urn:microsoft.com/office/officeart/2009/3/layout/StepUpProcess"/>
    <dgm:cxn modelId="{B8DB7D07-3D20-4B2E-9EA2-B9082B6461C2}" type="presParOf" srcId="{C5620771-4D35-4C62-A21E-436F93172EE1}" destId="{F61B5575-E3A5-4501-B919-B1912D2FA2C4}" srcOrd="1" destOrd="0" presId="urn:microsoft.com/office/officeart/2009/3/layout/StepUpProcess"/>
    <dgm:cxn modelId="{1799BBBB-F0D7-4084-AE63-A3D1435F0F10}" type="presParOf" srcId="{F61B5575-E3A5-4501-B919-B1912D2FA2C4}" destId="{EE8EAFAB-CA21-4903-BD15-4DF0C3008493}" srcOrd="0" destOrd="0" presId="urn:microsoft.com/office/officeart/2009/3/layout/StepUpProcess"/>
    <dgm:cxn modelId="{80A6DF05-DB39-47CD-87A5-2358B4D2E084}" type="presParOf" srcId="{C5620771-4D35-4C62-A21E-436F93172EE1}" destId="{95B2F84F-93B3-490A-8793-732CB48CECDC}" srcOrd="2" destOrd="0" presId="urn:microsoft.com/office/officeart/2009/3/layout/StepUpProcess"/>
    <dgm:cxn modelId="{1885DEBA-CD9C-45DE-B959-034D2360A042}" type="presParOf" srcId="{95B2F84F-93B3-490A-8793-732CB48CECDC}" destId="{05A3D4E3-CE61-407D-99E4-74880322EF3C}" srcOrd="0" destOrd="0" presId="urn:microsoft.com/office/officeart/2009/3/layout/StepUpProcess"/>
    <dgm:cxn modelId="{B99FE91C-55A3-4C89-8D7C-D791DEE0D8F3}" type="presParOf" srcId="{95B2F84F-93B3-490A-8793-732CB48CECDC}" destId="{94F32099-9A0B-435C-9135-0D6E9D97B3C9}" srcOrd="1" destOrd="0" presId="urn:microsoft.com/office/officeart/2009/3/layout/StepUpProcess"/>
    <dgm:cxn modelId="{3576318E-8EB9-4A9F-A440-2757EF3EF259}" type="presParOf" srcId="{95B2F84F-93B3-490A-8793-732CB48CECDC}" destId="{D00CD3DA-346C-4FA3-9B44-236A4DEBD1E9}" srcOrd="2" destOrd="0" presId="urn:microsoft.com/office/officeart/2009/3/layout/StepUpProcess"/>
    <dgm:cxn modelId="{CD9C03C8-FF6E-42F9-A6FF-DE7EEF1C5127}" type="presParOf" srcId="{C5620771-4D35-4C62-A21E-436F93172EE1}" destId="{B8EE9404-E292-43C8-A2D5-AF29DF89A5DD}" srcOrd="3" destOrd="0" presId="urn:microsoft.com/office/officeart/2009/3/layout/StepUpProcess"/>
    <dgm:cxn modelId="{BC9B3EFF-61D9-4245-A197-E0EE8AA539DA}" type="presParOf" srcId="{B8EE9404-E292-43C8-A2D5-AF29DF89A5DD}" destId="{B5FBE485-496A-4C0D-9D15-6C7AC4025B4E}" srcOrd="0" destOrd="0" presId="urn:microsoft.com/office/officeart/2009/3/layout/StepUpProcess"/>
    <dgm:cxn modelId="{E2EB1E9D-192A-41A4-9B83-2BF8872641FC}" type="presParOf" srcId="{C5620771-4D35-4C62-A21E-436F93172EE1}" destId="{B0342DF6-6B83-431C-92F7-0B54BEA51F9E}" srcOrd="4" destOrd="0" presId="urn:microsoft.com/office/officeart/2009/3/layout/StepUpProcess"/>
    <dgm:cxn modelId="{6E178470-E5DE-498B-BE0D-FD61F6C7F0FE}" type="presParOf" srcId="{B0342DF6-6B83-431C-92F7-0B54BEA51F9E}" destId="{0C8B001C-4DE3-4A6F-9732-70C483B0BDB3}" srcOrd="0" destOrd="0" presId="urn:microsoft.com/office/officeart/2009/3/layout/StepUpProcess"/>
    <dgm:cxn modelId="{BF13FB5F-D7BD-478F-8169-FB784AA36433}" type="presParOf" srcId="{B0342DF6-6B83-431C-92F7-0B54BEA51F9E}" destId="{52CF3252-30FF-4572-9396-516AB630BE90}" srcOrd="1" destOrd="0" presId="urn:microsoft.com/office/officeart/2009/3/layout/StepUpProcess"/>
    <dgm:cxn modelId="{FE49E024-AB01-4E80-8FF0-88C5ABAA2291}" type="presParOf" srcId="{B0342DF6-6B83-431C-92F7-0B54BEA51F9E}" destId="{E5906769-5FCF-45D6-9DC4-83F289277088}" srcOrd="2" destOrd="0" presId="urn:microsoft.com/office/officeart/2009/3/layout/StepUpProcess"/>
    <dgm:cxn modelId="{DFF5FF0B-064E-4E14-849D-4090AAEA20C8}" type="presParOf" srcId="{C5620771-4D35-4C62-A21E-436F93172EE1}" destId="{2606A34C-8B31-44A1-8AED-51F265B7B364}" srcOrd="5" destOrd="0" presId="urn:microsoft.com/office/officeart/2009/3/layout/StepUpProcess"/>
    <dgm:cxn modelId="{97ED5761-36C4-4BD8-B8CD-78F4429F9669}" type="presParOf" srcId="{2606A34C-8B31-44A1-8AED-51F265B7B364}" destId="{973E36A0-CAD5-4972-B6F3-7050EDCFE5D0}" srcOrd="0" destOrd="0" presId="urn:microsoft.com/office/officeart/2009/3/layout/StepUpProcess"/>
    <dgm:cxn modelId="{1831EB39-23FA-4D7D-A9C6-D50268371D87}" type="presParOf" srcId="{C5620771-4D35-4C62-A21E-436F93172EE1}" destId="{593B16A1-3FA8-4CD0-B14D-B9968DF685CE}" srcOrd="6" destOrd="0" presId="urn:microsoft.com/office/officeart/2009/3/layout/StepUpProcess"/>
    <dgm:cxn modelId="{D4B96D8D-2469-4865-8D18-9775035BF85B}" type="presParOf" srcId="{593B16A1-3FA8-4CD0-B14D-B9968DF685CE}" destId="{75BA614E-313A-453A-8904-1DD1780FC293}" srcOrd="0" destOrd="0" presId="urn:microsoft.com/office/officeart/2009/3/layout/StepUpProcess"/>
    <dgm:cxn modelId="{2C754C24-5F5F-4AF9-A26B-C0860846CCDB}" type="presParOf" srcId="{593B16A1-3FA8-4CD0-B14D-B9968DF685CE}" destId="{E5431F44-A476-4A29-8A4F-0E765D5BC2C9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5E13209-BCB8-48A6-970E-EDBAA717533B}" type="doc">
      <dgm:prSet loTypeId="urn:microsoft.com/office/officeart/2005/8/layout/hList1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pPr latinLnBrk="1"/>
          <a:endParaRPr lang="ko-KR" altLang="en-US"/>
        </a:p>
      </dgm:t>
    </dgm:pt>
    <dgm:pt modelId="{6A7D1CEF-82DC-4F7D-9C87-4D015E5131BF}">
      <dgm:prSet phldrT="[텍스트]" custT="1"/>
      <dgm:spPr/>
      <dgm:t>
        <a:bodyPr anchor="ctr"/>
        <a:lstStyle/>
        <a:p>
          <a:pPr latinLnBrk="1">
            <a:lnSpc>
              <a:spcPct val="100000"/>
            </a:lnSpc>
          </a:pPr>
          <a:r>
            <a:rPr lang="en-US" altLang="ko-KR" sz="2000" b="1" dirty="0" smtClean="0">
              <a:latin typeface="나눔고딕" pitchFamily="50" charset="-127"/>
              <a:ea typeface="나눔고딕" pitchFamily="50" charset="-127"/>
            </a:rPr>
            <a:t>2018</a:t>
          </a:r>
          <a:r>
            <a:rPr lang="ko-KR" altLang="en-US" sz="2000" b="1" dirty="0" smtClean="0">
              <a:latin typeface="나눔고딕" pitchFamily="50" charset="-127"/>
              <a:ea typeface="나눔고딕" pitchFamily="50" charset="-127"/>
            </a:rPr>
            <a:t>년 </a:t>
          </a:r>
          <a:r>
            <a:rPr lang="en-US" altLang="ko-KR" sz="2000" b="1" dirty="0" smtClean="0">
              <a:latin typeface="나눔고딕" pitchFamily="50" charset="-127"/>
              <a:ea typeface="나눔고딕" pitchFamily="50" charset="-127"/>
            </a:rPr>
            <a:t>12</a:t>
          </a:r>
          <a:r>
            <a:rPr lang="ko-KR" altLang="en-US" sz="2000" b="1" dirty="0" smtClean="0">
              <a:latin typeface="나눔고딕" pitchFamily="50" charset="-127"/>
              <a:ea typeface="나눔고딕" pitchFamily="50" charset="-127"/>
            </a:rPr>
            <a:t>개 회원</a:t>
          </a:r>
        </a:p>
        <a:p>
          <a:pPr latinLnBrk="1">
            <a:lnSpc>
              <a:spcPct val="100000"/>
            </a:lnSpc>
          </a:pPr>
          <a:r>
            <a:rPr lang="en-US" altLang="ko-KR" sz="1600" b="1" dirty="0" smtClean="0">
              <a:latin typeface="나눔고딕" pitchFamily="50" charset="-127"/>
              <a:ea typeface="나눔고딕" pitchFamily="50" charset="-127"/>
            </a:rPr>
            <a:t>(</a:t>
          </a:r>
          <a:r>
            <a:rPr lang="ko-KR" altLang="en-US" sz="1600" b="1" dirty="0" smtClean="0">
              <a:latin typeface="나눔고딕" pitchFamily="50" charset="-127"/>
              <a:ea typeface="나눔고딕" pitchFamily="50" charset="-127"/>
            </a:rPr>
            <a:t>한우농가 </a:t>
          </a:r>
          <a:r>
            <a:rPr lang="en-US" altLang="ko-KR" sz="1600" b="1" dirty="0" smtClean="0">
              <a:latin typeface="나눔고딕" pitchFamily="50" charset="-127"/>
              <a:ea typeface="나눔고딕" pitchFamily="50" charset="-127"/>
            </a:rPr>
            <a:t>20% </a:t>
          </a:r>
          <a:r>
            <a:rPr lang="ko-KR" altLang="en-US" sz="1600" b="1" dirty="0" smtClean="0">
              <a:latin typeface="나눔고딕" pitchFamily="50" charset="-127"/>
              <a:ea typeface="나눔고딕" pitchFamily="50" charset="-127"/>
            </a:rPr>
            <a:t>점유</a:t>
          </a:r>
          <a:r>
            <a:rPr lang="en-US" altLang="ko-KR" sz="1600" b="1" dirty="0" smtClean="0"/>
            <a:t>)</a:t>
          </a:r>
          <a:endParaRPr lang="ko-KR" altLang="en-US" sz="1600" b="1" dirty="0"/>
        </a:p>
      </dgm:t>
    </dgm:pt>
    <dgm:pt modelId="{B1149BEE-9B7C-4C12-B6C5-9F7F14117C02}" type="parTrans" cxnId="{E4A7CE9C-A5F3-4084-919D-A238FE1CCE57}">
      <dgm:prSet/>
      <dgm:spPr/>
      <dgm:t>
        <a:bodyPr/>
        <a:lstStyle/>
        <a:p>
          <a:pPr latinLnBrk="1"/>
          <a:endParaRPr lang="ko-KR" altLang="en-US">
            <a:solidFill>
              <a:schemeClr val="tx1"/>
            </a:solidFill>
          </a:endParaRPr>
        </a:p>
      </dgm:t>
    </dgm:pt>
    <dgm:pt modelId="{CA980B35-822D-488E-880D-7BA1D0C7D2B0}" type="sibTrans" cxnId="{E4A7CE9C-A5F3-4084-919D-A238FE1CCE57}">
      <dgm:prSet/>
      <dgm:spPr/>
      <dgm:t>
        <a:bodyPr/>
        <a:lstStyle/>
        <a:p>
          <a:pPr latinLnBrk="1"/>
          <a:endParaRPr lang="ko-KR" altLang="en-US">
            <a:solidFill>
              <a:schemeClr val="tx1"/>
            </a:solidFill>
          </a:endParaRPr>
        </a:p>
      </dgm:t>
    </dgm:pt>
    <dgm:pt modelId="{0774F8E6-2BBF-4899-A111-8D99C1CB2B46}">
      <dgm:prSet phldrT="[텍스트]" custT="1"/>
      <dgm:spPr/>
      <dgm:t>
        <a:bodyPr/>
        <a:lstStyle/>
        <a:p>
          <a:pPr latinLnBrk="1"/>
          <a:r>
            <a:rPr lang="ko-KR" altLang="en-US" sz="1800" b="1" dirty="0" smtClean="0">
              <a:latin typeface="나눔고딕" pitchFamily="50" charset="-127"/>
              <a:ea typeface="나눔고딕" pitchFamily="50" charset="-127"/>
            </a:rPr>
            <a:t>한우조합 설립촉진</a:t>
          </a:r>
          <a:endParaRPr lang="ko-KR" altLang="en-US" sz="1800" b="1" dirty="0">
            <a:latin typeface="나눔고딕" pitchFamily="50" charset="-127"/>
            <a:ea typeface="나눔고딕" pitchFamily="50" charset="-127"/>
          </a:endParaRPr>
        </a:p>
      </dgm:t>
    </dgm:pt>
    <dgm:pt modelId="{C26BF2E7-FA16-456A-B30B-08A613494CE0}" type="parTrans" cxnId="{095E9C3B-0C84-478E-AD2B-7521C8EB43BF}">
      <dgm:prSet/>
      <dgm:spPr/>
      <dgm:t>
        <a:bodyPr/>
        <a:lstStyle/>
        <a:p>
          <a:pPr latinLnBrk="1"/>
          <a:endParaRPr lang="ko-KR" altLang="en-US">
            <a:solidFill>
              <a:schemeClr val="tx1"/>
            </a:solidFill>
          </a:endParaRPr>
        </a:p>
      </dgm:t>
    </dgm:pt>
    <dgm:pt modelId="{BD5E6565-7955-4DAC-819C-392946889C63}" type="sibTrans" cxnId="{095E9C3B-0C84-478E-AD2B-7521C8EB43BF}">
      <dgm:prSet/>
      <dgm:spPr/>
      <dgm:t>
        <a:bodyPr/>
        <a:lstStyle/>
        <a:p>
          <a:pPr latinLnBrk="1"/>
          <a:endParaRPr lang="ko-KR" altLang="en-US">
            <a:solidFill>
              <a:schemeClr val="tx1"/>
            </a:solidFill>
          </a:endParaRPr>
        </a:p>
      </dgm:t>
    </dgm:pt>
    <dgm:pt modelId="{7B03CF09-E98F-4D30-ADFA-E2E25B92FC64}">
      <dgm:prSet phldrT="[텍스트]" custT="1"/>
      <dgm:spPr/>
      <dgm:t>
        <a:bodyPr/>
        <a:lstStyle/>
        <a:p>
          <a:pPr latinLnBrk="1"/>
          <a:r>
            <a:rPr lang="ko-KR" altLang="en-US" sz="2000" b="1" dirty="0" smtClean="0">
              <a:latin typeface="나눔고딕" pitchFamily="50" charset="-127"/>
              <a:ea typeface="나눔고딕" pitchFamily="50" charset="-127"/>
            </a:rPr>
            <a:t>최상의 협동조합</a:t>
          </a:r>
          <a:endParaRPr lang="ko-KR" altLang="en-US" sz="2000" b="1" dirty="0">
            <a:latin typeface="나눔고딕" pitchFamily="50" charset="-127"/>
            <a:ea typeface="나눔고딕" pitchFamily="50" charset="-127"/>
          </a:endParaRPr>
        </a:p>
      </dgm:t>
    </dgm:pt>
    <dgm:pt modelId="{1124DA73-6BE8-46CE-8AFC-2E66F03DC7EC}" type="parTrans" cxnId="{66BED0CC-782A-4912-9957-052517BA109F}">
      <dgm:prSet/>
      <dgm:spPr/>
      <dgm:t>
        <a:bodyPr/>
        <a:lstStyle/>
        <a:p>
          <a:pPr latinLnBrk="1"/>
          <a:endParaRPr lang="ko-KR" altLang="en-US">
            <a:solidFill>
              <a:schemeClr val="tx1"/>
            </a:solidFill>
          </a:endParaRPr>
        </a:p>
      </dgm:t>
    </dgm:pt>
    <dgm:pt modelId="{A93CDA69-0107-4178-8F78-FBD7B6A8D316}" type="sibTrans" cxnId="{66BED0CC-782A-4912-9957-052517BA109F}">
      <dgm:prSet/>
      <dgm:spPr/>
      <dgm:t>
        <a:bodyPr/>
        <a:lstStyle/>
        <a:p>
          <a:pPr latinLnBrk="1"/>
          <a:endParaRPr lang="ko-KR" altLang="en-US">
            <a:solidFill>
              <a:schemeClr val="tx1"/>
            </a:solidFill>
          </a:endParaRPr>
        </a:p>
      </dgm:t>
    </dgm:pt>
    <dgm:pt modelId="{8CDA15D1-5E4B-45EE-B4E2-318737038114}">
      <dgm:prSet phldrT="[텍스트]" custT="1"/>
      <dgm:spPr/>
      <dgm:t>
        <a:bodyPr/>
        <a:lstStyle/>
        <a:p>
          <a:pPr latinLnBrk="1"/>
          <a:r>
            <a:rPr lang="ko-KR" altLang="en-US" sz="1800" b="1" dirty="0" smtClean="0">
              <a:latin typeface="나눔고딕" pitchFamily="50" charset="-127"/>
              <a:ea typeface="나눔고딕" pitchFamily="50" charset="-127"/>
            </a:rPr>
            <a:t>한우조합의 경쟁력있는 유통</a:t>
          </a:r>
          <a:r>
            <a:rPr lang="en-US" altLang="ko-KR" sz="1800" b="1" dirty="0" smtClean="0">
              <a:latin typeface="나눔고딕" pitchFamily="50" charset="-127"/>
              <a:ea typeface="나눔고딕" pitchFamily="50" charset="-127"/>
            </a:rPr>
            <a:t>, </a:t>
          </a:r>
          <a:r>
            <a:rPr lang="ko-KR" altLang="en-US" sz="1800" b="1" dirty="0" smtClean="0">
              <a:latin typeface="나눔고딕" pitchFamily="50" charset="-127"/>
              <a:ea typeface="나눔고딕" pitchFamily="50" charset="-127"/>
            </a:rPr>
            <a:t>사료</a:t>
          </a:r>
          <a:r>
            <a:rPr lang="en-US" altLang="ko-KR" sz="1800" b="1" dirty="0" smtClean="0">
              <a:latin typeface="나눔고딕" pitchFamily="50" charset="-127"/>
              <a:ea typeface="나눔고딕" pitchFamily="50" charset="-127"/>
            </a:rPr>
            <a:t>, </a:t>
          </a:r>
          <a:r>
            <a:rPr lang="ko-KR" altLang="en-US" sz="1800" b="1" dirty="0" smtClean="0">
              <a:latin typeface="나눔고딕" pitchFamily="50" charset="-127"/>
              <a:ea typeface="나눔고딕" pitchFamily="50" charset="-127"/>
            </a:rPr>
            <a:t>지도사업 시스템 구축</a:t>
          </a:r>
          <a:endParaRPr lang="ko-KR" altLang="en-US" sz="1800" b="1" dirty="0">
            <a:latin typeface="나눔고딕" pitchFamily="50" charset="-127"/>
            <a:ea typeface="나눔고딕" pitchFamily="50" charset="-127"/>
          </a:endParaRPr>
        </a:p>
      </dgm:t>
    </dgm:pt>
    <dgm:pt modelId="{669F9798-ABAE-46CC-8C0B-026348C0A679}" type="parTrans" cxnId="{6AA95B61-3C7E-4799-9D86-3CA241C6AE65}">
      <dgm:prSet/>
      <dgm:spPr/>
      <dgm:t>
        <a:bodyPr/>
        <a:lstStyle/>
        <a:p>
          <a:pPr latinLnBrk="1"/>
          <a:endParaRPr lang="ko-KR" altLang="en-US">
            <a:solidFill>
              <a:schemeClr val="tx1"/>
            </a:solidFill>
          </a:endParaRPr>
        </a:p>
      </dgm:t>
    </dgm:pt>
    <dgm:pt modelId="{DAB45263-AAEB-470B-BF96-CB06E4563C66}" type="sibTrans" cxnId="{6AA95B61-3C7E-4799-9D86-3CA241C6AE65}">
      <dgm:prSet/>
      <dgm:spPr/>
      <dgm:t>
        <a:bodyPr/>
        <a:lstStyle/>
        <a:p>
          <a:pPr latinLnBrk="1"/>
          <a:endParaRPr lang="ko-KR" altLang="en-US">
            <a:solidFill>
              <a:schemeClr val="tx1"/>
            </a:solidFill>
          </a:endParaRPr>
        </a:p>
      </dgm:t>
    </dgm:pt>
    <dgm:pt modelId="{E1B62323-4AF3-43A9-93F8-7C34A1E8BFFD}">
      <dgm:prSet phldrT="[텍스트]" custT="1"/>
      <dgm:spPr/>
      <dgm:t>
        <a:bodyPr/>
        <a:lstStyle/>
        <a:p>
          <a:pPr latinLnBrk="1"/>
          <a:r>
            <a:rPr lang="ko-KR" altLang="en-US" sz="1800" b="1" dirty="0" smtClean="0">
              <a:latin typeface="나눔고딕" pitchFamily="50" charset="-127"/>
              <a:ea typeface="나눔고딕" pitchFamily="50" charset="-127"/>
            </a:rPr>
            <a:t>한우 농가 만족하는 최고의 서비스</a:t>
          </a:r>
          <a:endParaRPr lang="ko-KR" altLang="en-US" sz="1800" b="1" dirty="0">
            <a:latin typeface="나눔고딕" pitchFamily="50" charset="-127"/>
            <a:ea typeface="나눔고딕" pitchFamily="50" charset="-127"/>
          </a:endParaRPr>
        </a:p>
      </dgm:t>
    </dgm:pt>
    <dgm:pt modelId="{D8E5DDCD-DC3B-4697-80D1-BF3D72C02042}" type="parTrans" cxnId="{9FD47044-8991-4F8E-8DDF-79A896467BFC}">
      <dgm:prSet/>
      <dgm:spPr/>
      <dgm:t>
        <a:bodyPr/>
        <a:lstStyle/>
        <a:p>
          <a:pPr latinLnBrk="1"/>
          <a:endParaRPr lang="ko-KR" altLang="en-US">
            <a:solidFill>
              <a:schemeClr val="tx1"/>
            </a:solidFill>
          </a:endParaRPr>
        </a:p>
      </dgm:t>
    </dgm:pt>
    <dgm:pt modelId="{50DB9708-63D1-4B4C-8AD0-AD5E70170527}" type="sibTrans" cxnId="{9FD47044-8991-4F8E-8DDF-79A896467BFC}">
      <dgm:prSet/>
      <dgm:spPr/>
      <dgm:t>
        <a:bodyPr/>
        <a:lstStyle/>
        <a:p>
          <a:pPr latinLnBrk="1"/>
          <a:endParaRPr lang="ko-KR" altLang="en-US">
            <a:solidFill>
              <a:schemeClr val="tx1"/>
            </a:solidFill>
          </a:endParaRPr>
        </a:p>
      </dgm:t>
    </dgm:pt>
    <dgm:pt modelId="{1F947078-4402-46C4-8A7C-F65989140E20}">
      <dgm:prSet phldrT="[텍스트]" custT="1"/>
      <dgm:spPr/>
      <dgm:t>
        <a:bodyPr/>
        <a:lstStyle/>
        <a:p>
          <a:pPr latinLnBrk="1"/>
          <a:r>
            <a:rPr lang="ko-KR" altLang="en-US" sz="2000" b="1" dirty="0" smtClean="0">
              <a:latin typeface="나눔고딕" pitchFamily="50" charset="-127"/>
              <a:ea typeface="나눔고딕" pitchFamily="50" charset="-127"/>
            </a:rPr>
            <a:t>마인드가 살아있는 협동조합</a:t>
          </a:r>
          <a:endParaRPr lang="ko-KR" altLang="en-US" sz="2000" b="1" dirty="0">
            <a:latin typeface="나눔고딕" pitchFamily="50" charset="-127"/>
            <a:ea typeface="나눔고딕" pitchFamily="50" charset="-127"/>
          </a:endParaRPr>
        </a:p>
      </dgm:t>
    </dgm:pt>
    <dgm:pt modelId="{1998EC38-42E7-48BF-9AEE-EDCE284BED33}" type="parTrans" cxnId="{D2E5B3B1-0FFC-496B-A439-F4F0714721BD}">
      <dgm:prSet/>
      <dgm:spPr/>
      <dgm:t>
        <a:bodyPr/>
        <a:lstStyle/>
        <a:p>
          <a:pPr latinLnBrk="1"/>
          <a:endParaRPr lang="ko-KR" altLang="en-US">
            <a:solidFill>
              <a:schemeClr val="tx1"/>
            </a:solidFill>
          </a:endParaRPr>
        </a:p>
      </dgm:t>
    </dgm:pt>
    <dgm:pt modelId="{B956BA33-90CE-4273-A37F-5D74DE3299CA}" type="sibTrans" cxnId="{D2E5B3B1-0FFC-496B-A439-F4F0714721BD}">
      <dgm:prSet/>
      <dgm:spPr/>
      <dgm:t>
        <a:bodyPr/>
        <a:lstStyle/>
        <a:p>
          <a:pPr latinLnBrk="1"/>
          <a:endParaRPr lang="ko-KR" altLang="en-US">
            <a:solidFill>
              <a:schemeClr val="tx1"/>
            </a:solidFill>
          </a:endParaRPr>
        </a:p>
      </dgm:t>
    </dgm:pt>
    <dgm:pt modelId="{DA8BD66B-AD17-4602-AA9A-D25104ED44F3}">
      <dgm:prSet phldrT="[텍스트]" custT="1"/>
      <dgm:spPr/>
      <dgm:t>
        <a:bodyPr/>
        <a:lstStyle/>
        <a:p>
          <a:pPr latinLnBrk="1"/>
          <a:r>
            <a:rPr lang="ko-KR" altLang="en-US" sz="1800" b="1" dirty="0" smtClean="0">
              <a:latin typeface="나눔고딕" pitchFamily="50" charset="-127"/>
              <a:ea typeface="나눔고딕" pitchFamily="50" charset="-127"/>
            </a:rPr>
            <a:t>조합간 공동체 마인드 혁신</a:t>
          </a:r>
          <a:endParaRPr lang="ko-KR" altLang="en-US" sz="1800" b="1" dirty="0">
            <a:latin typeface="나눔고딕" pitchFamily="50" charset="-127"/>
            <a:ea typeface="나눔고딕" pitchFamily="50" charset="-127"/>
          </a:endParaRPr>
        </a:p>
      </dgm:t>
    </dgm:pt>
    <dgm:pt modelId="{E19C0C52-3A7D-4BC8-8CF6-128B1269D613}" type="parTrans" cxnId="{8C060778-36C5-491C-B9A8-52A2B0AD1B41}">
      <dgm:prSet/>
      <dgm:spPr/>
      <dgm:t>
        <a:bodyPr/>
        <a:lstStyle/>
        <a:p>
          <a:pPr latinLnBrk="1"/>
          <a:endParaRPr lang="ko-KR" altLang="en-US">
            <a:solidFill>
              <a:schemeClr val="tx1"/>
            </a:solidFill>
          </a:endParaRPr>
        </a:p>
      </dgm:t>
    </dgm:pt>
    <dgm:pt modelId="{ADAFB5EE-6297-41A8-B928-CC94B88E85F7}" type="sibTrans" cxnId="{8C060778-36C5-491C-B9A8-52A2B0AD1B41}">
      <dgm:prSet/>
      <dgm:spPr/>
      <dgm:t>
        <a:bodyPr/>
        <a:lstStyle/>
        <a:p>
          <a:pPr latinLnBrk="1"/>
          <a:endParaRPr lang="ko-KR" altLang="en-US">
            <a:solidFill>
              <a:schemeClr val="tx1"/>
            </a:solidFill>
          </a:endParaRPr>
        </a:p>
      </dgm:t>
    </dgm:pt>
    <dgm:pt modelId="{467D315D-5446-45D8-BD07-8CDADE601DC3}">
      <dgm:prSet phldrT="[텍스트]" custT="1"/>
      <dgm:spPr/>
      <dgm:t>
        <a:bodyPr/>
        <a:lstStyle/>
        <a:p>
          <a:pPr latinLnBrk="1"/>
          <a:r>
            <a:rPr lang="ko-KR" altLang="en-US" sz="1800" b="1" dirty="0" smtClean="0">
              <a:latin typeface="나눔고딕" pitchFamily="50" charset="-127"/>
              <a:ea typeface="나눔고딕" pitchFamily="50" charset="-127"/>
            </a:rPr>
            <a:t>한우조합과 조합원 공동체 마인드 혁신 </a:t>
          </a:r>
          <a:endParaRPr lang="ko-KR" altLang="en-US" sz="1800" b="1" dirty="0">
            <a:latin typeface="나눔고딕" pitchFamily="50" charset="-127"/>
            <a:ea typeface="나눔고딕" pitchFamily="50" charset="-127"/>
          </a:endParaRPr>
        </a:p>
      </dgm:t>
    </dgm:pt>
    <dgm:pt modelId="{FE8E604C-E156-4F4E-A7A7-AD0B5EEBD29D}" type="parTrans" cxnId="{4DC1CB48-64D3-43B7-BFCD-C2D2C4F9D00A}">
      <dgm:prSet/>
      <dgm:spPr/>
      <dgm:t>
        <a:bodyPr/>
        <a:lstStyle/>
        <a:p>
          <a:pPr latinLnBrk="1"/>
          <a:endParaRPr lang="ko-KR" altLang="en-US">
            <a:solidFill>
              <a:schemeClr val="tx1"/>
            </a:solidFill>
          </a:endParaRPr>
        </a:p>
      </dgm:t>
    </dgm:pt>
    <dgm:pt modelId="{858A3E1F-FCD8-4137-B872-481666179781}" type="sibTrans" cxnId="{4DC1CB48-64D3-43B7-BFCD-C2D2C4F9D00A}">
      <dgm:prSet/>
      <dgm:spPr/>
      <dgm:t>
        <a:bodyPr/>
        <a:lstStyle/>
        <a:p>
          <a:pPr latinLnBrk="1"/>
          <a:endParaRPr lang="ko-KR" altLang="en-US">
            <a:solidFill>
              <a:schemeClr val="tx1"/>
            </a:solidFill>
          </a:endParaRPr>
        </a:p>
      </dgm:t>
    </dgm:pt>
    <dgm:pt modelId="{715A9EBF-0E28-5E42-A6A5-ED0C0B2F05C4}">
      <dgm:prSet phldrT="[텍스트]" custT="1"/>
      <dgm:spPr/>
      <dgm:t>
        <a:bodyPr/>
        <a:lstStyle/>
        <a:p>
          <a:pPr latinLnBrk="1"/>
          <a:r>
            <a:rPr lang="ko-KR" altLang="en-US" sz="1800" b="1" dirty="0" smtClean="0">
              <a:latin typeface="나눔고딕" pitchFamily="50" charset="-127"/>
              <a:ea typeface="나눔고딕" pitchFamily="50" charset="-127"/>
            </a:rPr>
            <a:t>한우조직간 연대강화</a:t>
          </a:r>
          <a:endParaRPr lang="ko-KR" altLang="en-US" sz="1800" b="1" dirty="0">
            <a:latin typeface="나눔고딕" pitchFamily="50" charset="-127"/>
            <a:ea typeface="나눔고딕" pitchFamily="50" charset="-127"/>
          </a:endParaRPr>
        </a:p>
      </dgm:t>
    </dgm:pt>
    <dgm:pt modelId="{0771D87A-EF34-6545-ADAA-D575F1278249}" type="parTrans" cxnId="{CB4C6C71-BF25-7945-B308-BD4E5FECD77F}">
      <dgm:prSet/>
      <dgm:spPr/>
      <dgm:t>
        <a:bodyPr/>
        <a:lstStyle/>
        <a:p>
          <a:pPr latinLnBrk="1"/>
          <a:endParaRPr lang="ko-KR" altLang="en-US"/>
        </a:p>
      </dgm:t>
    </dgm:pt>
    <dgm:pt modelId="{718AD902-D63B-844A-90C0-2DB1DAFEA3EB}" type="sibTrans" cxnId="{CB4C6C71-BF25-7945-B308-BD4E5FECD77F}">
      <dgm:prSet/>
      <dgm:spPr/>
      <dgm:t>
        <a:bodyPr/>
        <a:lstStyle/>
        <a:p>
          <a:pPr latinLnBrk="1"/>
          <a:endParaRPr lang="ko-KR" altLang="en-US"/>
        </a:p>
      </dgm:t>
    </dgm:pt>
    <dgm:pt modelId="{9B9AF7CB-9D4B-41D3-81E7-E91FCB5B895D}">
      <dgm:prSet phldrT="[텍스트]" custT="1"/>
      <dgm:spPr/>
      <dgm:t>
        <a:bodyPr/>
        <a:lstStyle/>
        <a:p>
          <a:pPr latinLnBrk="1"/>
          <a:endParaRPr lang="ko-KR" altLang="en-US" sz="1800" b="1" dirty="0">
            <a:latin typeface="나눔고딕" pitchFamily="50" charset="-127"/>
            <a:ea typeface="나눔고딕" pitchFamily="50" charset="-127"/>
          </a:endParaRPr>
        </a:p>
      </dgm:t>
    </dgm:pt>
    <dgm:pt modelId="{AB9CE4C1-9BAE-4422-9DA3-6E680F7439B0}" type="parTrans" cxnId="{22FC9B0B-0C8D-417F-ADC2-74C1481165BF}">
      <dgm:prSet/>
      <dgm:spPr/>
      <dgm:t>
        <a:bodyPr/>
        <a:lstStyle/>
        <a:p>
          <a:pPr latinLnBrk="1"/>
          <a:endParaRPr lang="ko-KR" altLang="en-US"/>
        </a:p>
      </dgm:t>
    </dgm:pt>
    <dgm:pt modelId="{ADFB255B-1FE4-47B9-AEB8-E6C35FF41297}" type="sibTrans" cxnId="{22FC9B0B-0C8D-417F-ADC2-74C1481165BF}">
      <dgm:prSet/>
      <dgm:spPr/>
      <dgm:t>
        <a:bodyPr/>
        <a:lstStyle/>
        <a:p>
          <a:pPr latinLnBrk="1"/>
          <a:endParaRPr lang="ko-KR" altLang="en-US"/>
        </a:p>
      </dgm:t>
    </dgm:pt>
    <dgm:pt modelId="{3F097069-3FD9-4288-AF06-4EF840025394}">
      <dgm:prSet phldrT="[텍스트]" custT="1"/>
      <dgm:spPr/>
      <dgm:t>
        <a:bodyPr/>
        <a:lstStyle/>
        <a:p>
          <a:pPr latinLnBrk="1"/>
          <a:endParaRPr lang="ko-KR" altLang="en-US" sz="1800" b="1" dirty="0">
            <a:latin typeface="나눔고딕" pitchFamily="50" charset="-127"/>
            <a:ea typeface="나눔고딕" pitchFamily="50" charset="-127"/>
          </a:endParaRPr>
        </a:p>
      </dgm:t>
    </dgm:pt>
    <dgm:pt modelId="{0F993FB5-4BFC-4702-995D-8549745797AD}" type="parTrans" cxnId="{61E6ED3A-FF27-4621-808D-83FB3986CACF}">
      <dgm:prSet/>
      <dgm:spPr/>
      <dgm:t>
        <a:bodyPr/>
        <a:lstStyle/>
        <a:p>
          <a:pPr latinLnBrk="1"/>
          <a:endParaRPr lang="ko-KR" altLang="en-US"/>
        </a:p>
      </dgm:t>
    </dgm:pt>
    <dgm:pt modelId="{689C51C3-2054-42F0-80B5-242D7C595E59}" type="sibTrans" cxnId="{61E6ED3A-FF27-4621-808D-83FB3986CACF}">
      <dgm:prSet/>
      <dgm:spPr/>
      <dgm:t>
        <a:bodyPr/>
        <a:lstStyle/>
        <a:p>
          <a:pPr latinLnBrk="1"/>
          <a:endParaRPr lang="ko-KR" altLang="en-US"/>
        </a:p>
      </dgm:t>
    </dgm:pt>
    <dgm:pt modelId="{5F93F16C-C1EB-44CA-99F1-1702A8BEB675}" type="pres">
      <dgm:prSet presAssocID="{25E13209-BCB8-48A6-970E-EDBAA717533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F8414CE1-021A-4C80-9425-E498A15A630A}" type="pres">
      <dgm:prSet presAssocID="{6A7D1CEF-82DC-4F7D-9C87-4D015E5131BF}" presName="composite" presStyleCnt="0"/>
      <dgm:spPr/>
      <dgm:t>
        <a:bodyPr/>
        <a:lstStyle/>
        <a:p>
          <a:pPr latinLnBrk="1"/>
          <a:endParaRPr lang="ko-KR" altLang="en-US"/>
        </a:p>
      </dgm:t>
    </dgm:pt>
    <dgm:pt modelId="{0C6580E5-B023-4CA7-BBFC-0237031ACA4E}" type="pres">
      <dgm:prSet presAssocID="{6A7D1CEF-82DC-4F7D-9C87-4D015E5131BF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9654315C-8E5D-455E-ACFE-F2C833444D83}" type="pres">
      <dgm:prSet presAssocID="{6A7D1CEF-82DC-4F7D-9C87-4D015E5131BF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28349EDB-AC03-4C0F-95A1-65EAC21BFF38}" type="pres">
      <dgm:prSet presAssocID="{CA980B35-822D-488E-880D-7BA1D0C7D2B0}" presName="space" presStyleCnt="0"/>
      <dgm:spPr/>
      <dgm:t>
        <a:bodyPr/>
        <a:lstStyle/>
        <a:p>
          <a:pPr latinLnBrk="1"/>
          <a:endParaRPr lang="ko-KR" altLang="en-US"/>
        </a:p>
      </dgm:t>
    </dgm:pt>
    <dgm:pt modelId="{18D5092E-1989-4E17-BFFE-AFBF3794FCEC}" type="pres">
      <dgm:prSet presAssocID="{7B03CF09-E98F-4D30-ADFA-E2E25B92FC64}" presName="composite" presStyleCnt="0"/>
      <dgm:spPr/>
      <dgm:t>
        <a:bodyPr/>
        <a:lstStyle/>
        <a:p>
          <a:pPr latinLnBrk="1"/>
          <a:endParaRPr lang="ko-KR" altLang="en-US"/>
        </a:p>
      </dgm:t>
    </dgm:pt>
    <dgm:pt modelId="{585F91FE-B8EA-46D7-AE64-61CF03B3C6C7}" type="pres">
      <dgm:prSet presAssocID="{7B03CF09-E98F-4D30-ADFA-E2E25B92FC64}" presName="parTx" presStyleLbl="alignNode1" presStyleIdx="1" presStyleCnt="3" custLinFactNeighborY="141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302FCB82-F08C-4B63-8704-4FEF8852EB49}" type="pres">
      <dgm:prSet presAssocID="{7B03CF09-E98F-4D30-ADFA-E2E25B92FC64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28057837-CC03-48B6-9716-9618F4747E51}" type="pres">
      <dgm:prSet presAssocID="{A93CDA69-0107-4178-8F78-FBD7B6A8D316}" presName="space" presStyleCnt="0"/>
      <dgm:spPr/>
      <dgm:t>
        <a:bodyPr/>
        <a:lstStyle/>
        <a:p>
          <a:pPr latinLnBrk="1"/>
          <a:endParaRPr lang="ko-KR" altLang="en-US"/>
        </a:p>
      </dgm:t>
    </dgm:pt>
    <dgm:pt modelId="{65C6B4A0-A9DE-4908-B010-6EFB4EEB3A92}" type="pres">
      <dgm:prSet presAssocID="{1F947078-4402-46C4-8A7C-F65989140E20}" presName="composite" presStyleCnt="0"/>
      <dgm:spPr/>
      <dgm:t>
        <a:bodyPr/>
        <a:lstStyle/>
        <a:p>
          <a:pPr latinLnBrk="1"/>
          <a:endParaRPr lang="ko-KR" altLang="en-US"/>
        </a:p>
      </dgm:t>
    </dgm:pt>
    <dgm:pt modelId="{CE0A20AC-32CB-4E5D-B672-DF8A2455532D}" type="pres">
      <dgm:prSet presAssocID="{1F947078-4402-46C4-8A7C-F65989140E20}" presName="parTx" presStyleLbl="alignNode1" presStyleIdx="2" presStyleCnt="3" custLinFactNeighborY="141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FC46478D-7C1B-40BE-825E-9189580B0BEE}" type="pres">
      <dgm:prSet presAssocID="{1F947078-4402-46C4-8A7C-F65989140E20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1E52F116-7B8E-4778-88E0-A199A843CC24}" type="presOf" srcId="{25E13209-BCB8-48A6-970E-EDBAA717533B}" destId="{5F93F16C-C1EB-44CA-99F1-1702A8BEB675}" srcOrd="0" destOrd="0" presId="urn:microsoft.com/office/officeart/2005/8/layout/hList1"/>
    <dgm:cxn modelId="{61E6ED3A-FF27-4621-808D-83FB3986CACF}" srcId="{1F947078-4402-46C4-8A7C-F65989140E20}" destId="{3F097069-3FD9-4288-AF06-4EF840025394}" srcOrd="1" destOrd="0" parTransId="{0F993FB5-4BFC-4702-995D-8549745797AD}" sibTransId="{689C51C3-2054-42F0-80B5-242D7C595E59}"/>
    <dgm:cxn modelId="{4DC1CB48-64D3-43B7-BFCD-C2D2C4F9D00A}" srcId="{1F947078-4402-46C4-8A7C-F65989140E20}" destId="{467D315D-5446-45D8-BD07-8CDADE601DC3}" srcOrd="2" destOrd="0" parTransId="{FE8E604C-E156-4F4E-A7A7-AD0B5EEBD29D}" sibTransId="{858A3E1F-FCD8-4137-B872-481666179781}"/>
    <dgm:cxn modelId="{E2368A3E-DD6C-4277-B4D6-8A83744E4164}" type="presOf" srcId="{9B9AF7CB-9D4B-41D3-81E7-E91FCB5B895D}" destId="{9654315C-8E5D-455E-ACFE-F2C833444D83}" srcOrd="0" destOrd="1" presId="urn:microsoft.com/office/officeart/2005/8/layout/hList1"/>
    <dgm:cxn modelId="{DA9400F7-B725-43BF-A224-2F3333B8B302}" type="presOf" srcId="{1F947078-4402-46C4-8A7C-F65989140E20}" destId="{CE0A20AC-32CB-4E5D-B672-DF8A2455532D}" srcOrd="0" destOrd="0" presId="urn:microsoft.com/office/officeart/2005/8/layout/hList1"/>
    <dgm:cxn modelId="{9FD47044-8991-4F8E-8DDF-79A896467BFC}" srcId="{7B03CF09-E98F-4D30-ADFA-E2E25B92FC64}" destId="{E1B62323-4AF3-43A9-93F8-7C34A1E8BFFD}" srcOrd="1" destOrd="0" parTransId="{D8E5DDCD-DC3B-4697-80D1-BF3D72C02042}" sibTransId="{50DB9708-63D1-4B4C-8AD0-AD5E70170527}"/>
    <dgm:cxn modelId="{6AA95B61-3C7E-4799-9D86-3CA241C6AE65}" srcId="{7B03CF09-E98F-4D30-ADFA-E2E25B92FC64}" destId="{8CDA15D1-5E4B-45EE-B4E2-318737038114}" srcOrd="0" destOrd="0" parTransId="{669F9798-ABAE-46CC-8C0B-026348C0A679}" sibTransId="{DAB45263-AAEB-470B-BF96-CB06E4563C66}"/>
    <dgm:cxn modelId="{F285B6A0-3EEB-4309-B107-8E9B9EFD82B1}" type="presOf" srcId="{3F097069-3FD9-4288-AF06-4EF840025394}" destId="{FC46478D-7C1B-40BE-825E-9189580B0BEE}" srcOrd="0" destOrd="1" presId="urn:microsoft.com/office/officeart/2005/8/layout/hList1"/>
    <dgm:cxn modelId="{B3C83610-6982-43C2-80A7-621F5FACA340}" type="presOf" srcId="{E1B62323-4AF3-43A9-93F8-7C34A1E8BFFD}" destId="{302FCB82-F08C-4B63-8704-4FEF8852EB49}" srcOrd="0" destOrd="1" presId="urn:microsoft.com/office/officeart/2005/8/layout/hList1"/>
    <dgm:cxn modelId="{FE7F2F9F-FFB5-48FB-849B-D74CCAE06CB8}" type="presOf" srcId="{DA8BD66B-AD17-4602-AA9A-D25104ED44F3}" destId="{FC46478D-7C1B-40BE-825E-9189580B0BEE}" srcOrd="0" destOrd="0" presId="urn:microsoft.com/office/officeart/2005/8/layout/hList1"/>
    <dgm:cxn modelId="{095E9C3B-0C84-478E-AD2B-7521C8EB43BF}" srcId="{6A7D1CEF-82DC-4F7D-9C87-4D015E5131BF}" destId="{0774F8E6-2BBF-4899-A111-8D99C1CB2B46}" srcOrd="0" destOrd="0" parTransId="{C26BF2E7-FA16-456A-B30B-08A613494CE0}" sibTransId="{BD5E6565-7955-4DAC-819C-392946889C63}"/>
    <dgm:cxn modelId="{E4A7CE9C-A5F3-4084-919D-A238FE1CCE57}" srcId="{25E13209-BCB8-48A6-970E-EDBAA717533B}" destId="{6A7D1CEF-82DC-4F7D-9C87-4D015E5131BF}" srcOrd="0" destOrd="0" parTransId="{B1149BEE-9B7C-4C12-B6C5-9F7F14117C02}" sibTransId="{CA980B35-822D-488E-880D-7BA1D0C7D2B0}"/>
    <dgm:cxn modelId="{39590E6E-DB0A-41AC-BB60-5544EAC8BAE0}" type="presOf" srcId="{7B03CF09-E98F-4D30-ADFA-E2E25B92FC64}" destId="{585F91FE-B8EA-46D7-AE64-61CF03B3C6C7}" srcOrd="0" destOrd="0" presId="urn:microsoft.com/office/officeart/2005/8/layout/hList1"/>
    <dgm:cxn modelId="{D2E5B3B1-0FFC-496B-A439-F4F0714721BD}" srcId="{25E13209-BCB8-48A6-970E-EDBAA717533B}" destId="{1F947078-4402-46C4-8A7C-F65989140E20}" srcOrd="2" destOrd="0" parTransId="{1998EC38-42E7-48BF-9AEE-EDCE284BED33}" sibTransId="{B956BA33-90CE-4273-A37F-5D74DE3299CA}"/>
    <dgm:cxn modelId="{30402F83-EE50-4ED2-B04D-7101226E4F0E}" type="presOf" srcId="{715A9EBF-0E28-5E42-A6A5-ED0C0B2F05C4}" destId="{9654315C-8E5D-455E-ACFE-F2C833444D83}" srcOrd="0" destOrd="2" presId="urn:microsoft.com/office/officeart/2005/8/layout/hList1"/>
    <dgm:cxn modelId="{05E03A5A-06AE-4A97-A70B-16124A369EAF}" type="presOf" srcId="{8CDA15D1-5E4B-45EE-B4E2-318737038114}" destId="{302FCB82-F08C-4B63-8704-4FEF8852EB49}" srcOrd="0" destOrd="0" presId="urn:microsoft.com/office/officeart/2005/8/layout/hList1"/>
    <dgm:cxn modelId="{CB4C6C71-BF25-7945-B308-BD4E5FECD77F}" srcId="{6A7D1CEF-82DC-4F7D-9C87-4D015E5131BF}" destId="{715A9EBF-0E28-5E42-A6A5-ED0C0B2F05C4}" srcOrd="2" destOrd="0" parTransId="{0771D87A-EF34-6545-ADAA-D575F1278249}" sibTransId="{718AD902-D63B-844A-90C0-2DB1DAFEA3EB}"/>
    <dgm:cxn modelId="{9F8CD320-C0E1-4A73-901F-0A1FDB17EED8}" type="presOf" srcId="{467D315D-5446-45D8-BD07-8CDADE601DC3}" destId="{FC46478D-7C1B-40BE-825E-9189580B0BEE}" srcOrd="0" destOrd="2" presId="urn:microsoft.com/office/officeart/2005/8/layout/hList1"/>
    <dgm:cxn modelId="{799859AC-BABD-4D11-BBC1-C227F5CF3011}" type="presOf" srcId="{6A7D1CEF-82DC-4F7D-9C87-4D015E5131BF}" destId="{0C6580E5-B023-4CA7-BBFC-0237031ACA4E}" srcOrd="0" destOrd="0" presId="urn:microsoft.com/office/officeart/2005/8/layout/hList1"/>
    <dgm:cxn modelId="{8C060778-36C5-491C-B9A8-52A2B0AD1B41}" srcId="{1F947078-4402-46C4-8A7C-F65989140E20}" destId="{DA8BD66B-AD17-4602-AA9A-D25104ED44F3}" srcOrd="0" destOrd="0" parTransId="{E19C0C52-3A7D-4BC8-8CF6-128B1269D613}" sibTransId="{ADAFB5EE-6297-41A8-B928-CC94B88E85F7}"/>
    <dgm:cxn modelId="{66BED0CC-782A-4912-9957-052517BA109F}" srcId="{25E13209-BCB8-48A6-970E-EDBAA717533B}" destId="{7B03CF09-E98F-4D30-ADFA-E2E25B92FC64}" srcOrd="1" destOrd="0" parTransId="{1124DA73-6BE8-46CE-8AFC-2E66F03DC7EC}" sibTransId="{A93CDA69-0107-4178-8F78-FBD7B6A8D316}"/>
    <dgm:cxn modelId="{6F96CC00-14DD-43FE-AD19-94D71A6FA1DB}" type="presOf" srcId="{0774F8E6-2BBF-4899-A111-8D99C1CB2B46}" destId="{9654315C-8E5D-455E-ACFE-F2C833444D83}" srcOrd="0" destOrd="0" presId="urn:microsoft.com/office/officeart/2005/8/layout/hList1"/>
    <dgm:cxn modelId="{22FC9B0B-0C8D-417F-ADC2-74C1481165BF}" srcId="{6A7D1CEF-82DC-4F7D-9C87-4D015E5131BF}" destId="{9B9AF7CB-9D4B-41D3-81E7-E91FCB5B895D}" srcOrd="1" destOrd="0" parTransId="{AB9CE4C1-9BAE-4422-9DA3-6E680F7439B0}" sibTransId="{ADFB255B-1FE4-47B9-AEB8-E6C35FF41297}"/>
    <dgm:cxn modelId="{B68E7371-6AE5-425E-A3E0-5273132F482E}" type="presParOf" srcId="{5F93F16C-C1EB-44CA-99F1-1702A8BEB675}" destId="{F8414CE1-021A-4C80-9425-E498A15A630A}" srcOrd="0" destOrd="0" presId="urn:microsoft.com/office/officeart/2005/8/layout/hList1"/>
    <dgm:cxn modelId="{1BB6C585-E7D2-44BF-9931-69EE154EFBC2}" type="presParOf" srcId="{F8414CE1-021A-4C80-9425-E498A15A630A}" destId="{0C6580E5-B023-4CA7-BBFC-0237031ACA4E}" srcOrd="0" destOrd="0" presId="urn:microsoft.com/office/officeart/2005/8/layout/hList1"/>
    <dgm:cxn modelId="{D5BEC6D9-96EA-4500-90AB-6372F022E078}" type="presParOf" srcId="{F8414CE1-021A-4C80-9425-E498A15A630A}" destId="{9654315C-8E5D-455E-ACFE-F2C833444D83}" srcOrd="1" destOrd="0" presId="urn:microsoft.com/office/officeart/2005/8/layout/hList1"/>
    <dgm:cxn modelId="{B8CABEEF-6B9F-4BFD-A442-946ED5350BEA}" type="presParOf" srcId="{5F93F16C-C1EB-44CA-99F1-1702A8BEB675}" destId="{28349EDB-AC03-4C0F-95A1-65EAC21BFF38}" srcOrd="1" destOrd="0" presId="urn:microsoft.com/office/officeart/2005/8/layout/hList1"/>
    <dgm:cxn modelId="{5E27284E-B6A2-4BDF-AC96-7E96D407D8FD}" type="presParOf" srcId="{5F93F16C-C1EB-44CA-99F1-1702A8BEB675}" destId="{18D5092E-1989-4E17-BFFE-AFBF3794FCEC}" srcOrd="2" destOrd="0" presId="urn:microsoft.com/office/officeart/2005/8/layout/hList1"/>
    <dgm:cxn modelId="{B6FD00FD-5327-4319-A3F8-4B01FDFF1A66}" type="presParOf" srcId="{18D5092E-1989-4E17-BFFE-AFBF3794FCEC}" destId="{585F91FE-B8EA-46D7-AE64-61CF03B3C6C7}" srcOrd="0" destOrd="0" presId="urn:microsoft.com/office/officeart/2005/8/layout/hList1"/>
    <dgm:cxn modelId="{BB48AB10-DEEA-4517-A3D8-8A6749F210F2}" type="presParOf" srcId="{18D5092E-1989-4E17-BFFE-AFBF3794FCEC}" destId="{302FCB82-F08C-4B63-8704-4FEF8852EB49}" srcOrd="1" destOrd="0" presId="urn:microsoft.com/office/officeart/2005/8/layout/hList1"/>
    <dgm:cxn modelId="{AC5E47F5-EFE6-43E8-893A-B6C6E603ADD0}" type="presParOf" srcId="{5F93F16C-C1EB-44CA-99F1-1702A8BEB675}" destId="{28057837-CC03-48B6-9716-9618F4747E51}" srcOrd="3" destOrd="0" presId="urn:microsoft.com/office/officeart/2005/8/layout/hList1"/>
    <dgm:cxn modelId="{6C652B64-42B4-4DF6-8C65-15A3BF1E09FF}" type="presParOf" srcId="{5F93F16C-C1EB-44CA-99F1-1702A8BEB675}" destId="{65C6B4A0-A9DE-4908-B010-6EFB4EEB3A92}" srcOrd="4" destOrd="0" presId="urn:microsoft.com/office/officeart/2005/8/layout/hList1"/>
    <dgm:cxn modelId="{35E29B72-A9EB-446A-9FFF-FBBA32C0BF13}" type="presParOf" srcId="{65C6B4A0-A9DE-4908-B010-6EFB4EEB3A92}" destId="{CE0A20AC-32CB-4E5D-B672-DF8A2455532D}" srcOrd="0" destOrd="0" presId="urn:microsoft.com/office/officeart/2005/8/layout/hList1"/>
    <dgm:cxn modelId="{DE2EA72A-0CAC-4539-A100-51AABDD20DDA}" type="presParOf" srcId="{65C6B4A0-A9DE-4908-B010-6EFB4EEB3A92}" destId="{FC46478D-7C1B-40BE-825E-9189580B0BEE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55B2EBF-5CFD-4F76-B6B9-30F3095A9BF7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latinLnBrk="1"/>
          <a:endParaRPr lang="ko-KR" altLang="en-US"/>
        </a:p>
      </dgm:t>
    </dgm:pt>
    <dgm:pt modelId="{FACE0C4A-1236-4B47-BBDC-F86AC7C3FE7A}">
      <dgm:prSet phldrT="[텍스트]"/>
      <dgm:spPr/>
      <dgm:t>
        <a:bodyPr/>
        <a:lstStyle/>
        <a:p>
          <a:pPr latinLnBrk="1"/>
          <a:r>
            <a:rPr lang="en-US" altLang="ko-KR" dirty="0" smtClean="0"/>
            <a:t>Brain storming</a:t>
          </a:r>
        </a:p>
        <a:p>
          <a:pPr latinLnBrk="1"/>
          <a:r>
            <a:rPr lang="en-US" altLang="ko-KR" dirty="0" smtClean="0"/>
            <a:t>(</a:t>
          </a:r>
          <a:r>
            <a:rPr lang="ko-KR" altLang="en-US" dirty="0" smtClean="0"/>
            <a:t>토론</a:t>
          </a:r>
          <a:r>
            <a:rPr lang="en-US" altLang="ko-KR" dirty="0" smtClean="0"/>
            <a:t>)</a:t>
          </a:r>
          <a:endParaRPr lang="ko-KR" altLang="en-US" dirty="0"/>
        </a:p>
      </dgm:t>
    </dgm:pt>
    <dgm:pt modelId="{F24CA200-5AEC-4B06-9F00-8A57CE53FB57}" type="parTrans" cxnId="{0F2E570F-7B0E-4D59-9738-296B481369B5}">
      <dgm:prSet/>
      <dgm:spPr/>
      <dgm:t>
        <a:bodyPr/>
        <a:lstStyle/>
        <a:p>
          <a:pPr latinLnBrk="1"/>
          <a:endParaRPr lang="ko-KR" altLang="en-US"/>
        </a:p>
      </dgm:t>
    </dgm:pt>
    <dgm:pt modelId="{4E06A062-F9C8-4428-8F0B-C778B5C28D17}" type="sibTrans" cxnId="{0F2E570F-7B0E-4D59-9738-296B481369B5}">
      <dgm:prSet/>
      <dgm:spPr/>
      <dgm:t>
        <a:bodyPr/>
        <a:lstStyle/>
        <a:p>
          <a:pPr latinLnBrk="1"/>
          <a:endParaRPr lang="ko-KR" altLang="en-US"/>
        </a:p>
      </dgm:t>
    </dgm:pt>
    <dgm:pt modelId="{914E0330-4586-4A3D-828F-8BDDB5BFD24D}">
      <dgm:prSet phldrT="[텍스트]"/>
      <dgm:spPr>
        <a:solidFill>
          <a:schemeClr val="accent2">
            <a:lumMod val="75000"/>
          </a:schemeClr>
        </a:solidFill>
      </dgm:spPr>
      <dgm:t>
        <a:bodyPr/>
        <a:lstStyle/>
        <a:p>
          <a:pPr latinLnBrk="1"/>
          <a:r>
            <a:rPr lang="en-US" altLang="ko-KR" dirty="0" smtClean="0"/>
            <a:t>Post –it  </a:t>
          </a:r>
          <a:r>
            <a:rPr lang="ko-KR" altLang="en-US" dirty="0" smtClean="0"/>
            <a:t>정리해서</a:t>
          </a:r>
          <a:r>
            <a:rPr lang="en-US" altLang="ko-KR" dirty="0" smtClean="0"/>
            <a:t> </a:t>
          </a:r>
          <a:r>
            <a:rPr lang="ko-KR" altLang="en-US" dirty="0" smtClean="0"/>
            <a:t>제출</a:t>
          </a:r>
          <a:endParaRPr lang="ko-KR" altLang="en-US" dirty="0"/>
        </a:p>
      </dgm:t>
    </dgm:pt>
    <dgm:pt modelId="{52EACCFB-D37D-4ABC-A0D2-5935A6C520E7}" type="parTrans" cxnId="{77C472C8-D985-4EAF-89C6-8215F366CFD2}">
      <dgm:prSet/>
      <dgm:spPr/>
      <dgm:t>
        <a:bodyPr/>
        <a:lstStyle/>
        <a:p>
          <a:pPr latinLnBrk="1"/>
          <a:endParaRPr lang="ko-KR" altLang="en-US"/>
        </a:p>
      </dgm:t>
    </dgm:pt>
    <dgm:pt modelId="{A593F396-3774-4160-B88A-C5C647C6EC29}" type="sibTrans" cxnId="{77C472C8-D985-4EAF-89C6-8215F366CFD2}">
      <dgm:prSet/>
      <dgm:spPr/>
      <dgm:t>
        <a:bodyPr/>
        <a:lstStyle/>
        <a:p>
          <a:pPr latinLnBrk="1"/>
          <a:endParaRPr lang="ko-KR" altLang="en-US"/>
        </a:p>
      </dgm:t>
    </dgm:pt>
    <dgm:pt modelId="{988FEBD0-7F07-4111-82B5-8E4769458192}">
      <dgm:prSet phldrT="[텍스트]"/>
      <dgm:spPr/>
      <dgm:t>
        <a:bodyPr/>
        <a:lstStyle/>
        <a:p>
          <a:pPr latinLnBrk="1"/>
          <a:r>
            <a:rPr lang="ko-KR" altLang="en-US" dirty="0" smtClean="0"/>
            <a:t>개인별</a:t>
          </a:r>
          <a:endParaRPr lang="en-US" altLang="ko-KR" dirty="0" smtClean="0"/>
        </a:p>
        <a:p>
          <a:pPr latinLnBrk="1"/>
          <a:r>
            <a:rPr lang="ko-KR" altLang="en-US" dirty="0" smtClean="0"/>
            <a:t>발표</a:t>
          </a:r>
          <a:endParaRPr lang="ko-KR" altLang="en-US" dirty="0"/>
        </a:p>
      </dgm:t>
    </dgm:pt>
    <dgm:pt modelId="{62A70F74-9950-43F5-A48D-E5D1B3AC666B}" type="parTrans" cxnId="{47299536-E3B7-4224-95CE-10626BC1D9B7}">
      <dgm:prSet/>
      <dgm:spPr/>
      <dgm:t>
        <a:bodyPr/>
        <a:lstStyle/>
        <a:p>
          <a:pPr latinLnBrk="1"/>
          <a:endParaRPr lang="ko-KR" altLang="en-US"/>
        </a:p>
      </dgm:t>
    </dgm:pt>
    <dgm:pt modelId="{1F484F3B-D279-40DF-835F-AE95436DFB63}" type="sibTrans" cxnId="{47299536-E3B7-4224-95CE-10626BC1D9B7}">
      <dgm:prSet/>
      <dgm:spPr/>
      <dgm:t>
        <a:bodyPr/>
        <a:lstStyle/>
        <a:p>
          <a:pPr latinLnBrk="1"/>
          <a:endParaRPr lang="ko-KR" altLang="en-US"/>
        </a:p>
      </dgm:t>
    </dgm:pt>
    <dgm:pt modelId="{C9E6A102-FEDD-404C-A70C-586DF54EB6C8}">
      <dgm:prSet phldrT="[텍스트]"/>
      <dgm:spPr/>
      <dgm:t>
        <a:bodyPr/>
        <a:lstStyle/>
        <a:p>
          <a:pPr latinLnBrk="1"/>
          <a:r>
            <a:rPr lang="ko-KR" altLang="en-US" dirty="0" smtClean="0"/>
            <a:t>분류</a:t>
          </a:r>
          <a:endParaRPr lang="en-US" altLang="ko-KR" dirty="0" smtClean="0"/>
        </a:p>
        <a:p>
          <a:pPr latinLnBrk="1"/>
          <a:r>
            <a:rPr lang="ko-KR" altLang="en-US" dirty="0" smtClean="0"/>
            <a:t>내용 정리</a:t>
          </a:r>
          <a:endParaRPr lang="ko-KR" altLang="en-US" dirty="0"/>
        </a:p>
      </dgm:t>
    </dgm:pt>
    <dgm:pt modelId="{8628223A-BC54-4B12-8FB0-92D9CDC63C43}" type="sibTrans" cxnId="{E890ADA6-4782-4E8F-995D-FC14EF73689B}">
      <dgm:prSet/>
      <dgm:spPr/>
      <dgm:t>
        <a:bodyPr/>
        <a:lstStyle/>
        <a:p>
          <a:pPr latinLnBrk="1"/>
          <a:endParaRPr lang="ko-KR" altLang="en-US"/>
        </a:p>
      </dgm:t>
    </dgm:pt>
    <dgm:pt modelId="{FE9A6CBC-9914-42C8-B1D5-E8EDADE1474F}" type="parTrans" cxnId="{E890ADA6-4782-4E8F-995D-FC14EF73689B}">
      <dgm:prSet/>
      <dgm:spPr/>
      <dgm:t>
        <a:bodyPr/>
        <a:lstStyle/>
        <a:p>
          <a:pPr latinLnBrk="1"/>
          <a:endParaRPr lang="ko-KR" altLang="en-US"/>
        </a:p>
      </dgm:t>
    </dgm:pt>
    <dgm:pt modelId="{0640E523-72E2-4FD4-8265-79F64466A8D3}">
      <dgm:prSet phldrT="[텍스트]"/>
      <dgm:spPr/>
      <dgm:t>
        <a:bodyPr/>
        <a:lstStyle/>
        <a:p>
          <a:pPr latinLnBrk="1"/>
          <a:r>
            <a:rPr lang="ko-KR" altLang="en-US" dirty="0" smtClean="0"/>
            <a:t>보태서 </a:t>
          </a:r>
          <a:endParaRPr lang="en-US" altLang="ko-KR" dirty="0" smtClean="0"/>
        </a:p>
        <a:p>
          <a:pPr latinLnBrk="1"/>
          <a:r>
            <a:rPr lang="ko-KR" altLang="en-US" dirty="0" smtClean="0"/>
            <a:t>말하기</a:t>
          </a:r>
          <a:endParaRPr lang="ko-KR" altLang="en-US" dirty="0"/>
        </a:p>
      </dgm:t>
    </dgm:pt>
    <dgm:pt modelId="{986061ED-5EA5-4E6F-9382-3BD02ED8047E}" type="parTrans" cxnId="{DB1046D2-1526-45F3-9313-73797AD3CAE0}">
      <dgm:prSet/>
      <dgm:spPr/>
      <dgm:t>
        <a:bodyPr/>
        <a:lstStyle/>
        <a:p>
          <a:pPr latinLnBrk="1"/>
          <a:endParaRPr lang="ko-KR" altLang="en-US"/>
        </a:p>
      </dgm:t>
    </dgm:pt>
    <dgm:pt modelId="{FB4BAC62-2CC8-4D7B-98BD-605B2AD2357A}" type="sibTrans" cxnId="{DB1046D2-1526-45F3-9313-73797AD3CAE0}">
      <dgm:prSet/>
      <dgm:spPr/>
      <dgm:t>
        <a:bodyPr/>
        <a:lstStyle/>
        <a:p>
          <a:pPr latinLnBrk="1"/>
          <a:endParaRPr lang="ko-KR" altLang="en-US"/>
        </a:p>
      </dgm:t>
    </dgm:pt>
    <dgm:pt modelId="{2E174A81-AE06-4123-91FD-2853CE7DEC3E}" type="pres">
      <dgm:prSet presAssocID="{F55B2EBF-5CFD-4F76-B6B9-30F3095A9BF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DA2F1AC0-4C92-4024-AE53-D8DBE6ED6C2E}" type="pres">
      <dgm:prSet presAssocID="{FACE0C4A-1236-4B47-BBDC-F86AC7C3FE7A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EE955B30-2895-4753-968A-057984FFD656}" type="pres">
      <dgm:prSet presAssocID="{4E06A062-F9C8-4428-8F0B-C778B5C28D17}" presName="sibTrans" presStyleLbl="sibTrans2D1" presStyleIdx="0" presStyleCnt="4"/>
      <dgm:spPr/>
      <dgm:t>
        <a:bodyPr/>
        <a:lstStyle/>
        <a:p>
          <a:pPr latinLnBrk="1"/>
          <a:endParaRPr lang="ko-KR" altLang="en-US"/>
        </a:p>
      </dgm:t>
    </dgm:pt>
    <dgm:pt modelId="{282D4884-1FCF-49A5-92EF-81CAB8970A5B}" type="pres">
      <dgm:prSet presAssocID="{4E06A062-F9C8-4428-8F0B-C778B5C28D17}" presName="connectorText" presStyleLbl="sibTrans2D1" presStyleIdx="0" presStyleCnt="4"/>
      <dgm:spPr/>
      <dgm:t>
        <a:bodyPr/>
        <a:lstStyle/>
        <a:p>
          <a:pPr latinLnBrk="1"/>
          <a:endParaRPr lang="ko-KR" altLang="en-US"/>
        </a:p>
      </dgm:t>
    </dgm:pt>
    <dgm:pt modelId="{1DED3228-BBF8-44AB-B46A-9C1449FAF4D6}" type="pres">
      <dgm:prSet presAssocID="{914E0330-4586-4A3D-828F-8BDDB5BFD24D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3DD3A7EB-F282-4C10-B359-66F8CCF56B81}" type="pres">
      <dgm:prSet presAssocID="{A593F396-3774-4160-B88A-C5C647C6EC29}" presName="sibTrans" presStyleLbl="sibTrans2D1" presStyleIdx="1" presStyleCnt="4"/>
      <dgm:spPr/>
      <dgm:t>
        <a:bodyPr/>
        <a:lstStyle/>
        <a:p>
          <a:pPr latinLnBrk="1"/>
          <a:endParaRPr lang="ko-KR" altLang="en-US"/>
        </a:p>
      </dgm:t>
    </dgm:pt>
    <dgm:pt modelId="{CC77E572-8866-4FDB-8094-35A680FB142D}" type="pres">
      <dgm:prSet presAssocID="{A593F396-3774-4160-B88A-C5C647C6EC29}" presName="connectorText" presStyleLbl="sibTrans2D1" presStyleIdx="1" presStyleCnt="4"/>
      <dgm:spPr/>
      <dgm:t>
        <a:bodyPr/>
        <a:lstStyle/>
        <a:p>
          <a:pPr latinLnBrk="1"/>
          <a:endParaRPr lang="ko-KR" altLang="en-US"/>
        </a:p>
      </dgm:t>
    </dgm:pt>
    <dgm:pt modelId="{7FB3F6FD-7295-42A1-917F-D241C4B4B7A2}" type="pres">
      <dgm:prSet presAssocID="{988FEBD0-7F07-4111-82B5-8E4769458192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201C5B3A-33B1-4B17-B70F-E8F8786E35CF}" type="pres">
      <dgm:prSet presAssocID="{1F484F3B-D279-40DF-835F-AE95436DFB63}" presName="sibTrans" presStyleLbl="sibTrans2D1" presStyleIdx="2" presStyleCnt="4"/>
      <dgm:spPr/>
      <dgm:t>
        <a:bodyPr/>
        <a:lstStyle/>
        <a:p>
          <a:pPr latinLnBrk="1"/>
          <a:endParaRPr lang="ko-KR" altLang="en-US"/>
        </a:p>
      </dgm:t>
    </dgm:pt>
    <dgm:pt modelId="{1850E89F-A0BE-4D55-9A78-C3FBBD92EFC5}" type="pres">
      <dgm:prSet presAssocID="{1F484F3B-D279-40DF-835F-AE95436DFB63}" presName="connectorText" presStyleLbl="sibTrans2D1" presStyleIdx="2" presStyleCnt="4"/>
      <dgm:spPr/>
      <dgm:t>
        <a:bodyPr/>
        <a:lstStyle/>
        <a:p>
          <a:pPr latinLnBrk="1"/>
          <a:endParaRPr lang="ko-KR" altLang="en-US"/>
        </a:p>
      </dgm:t>
    </dgm:pt>
    <dgm:pt modelId="{8717E293-5BFB-427A-BA5A-DE64B17EA26B}" type="pres">
      <dgm:prSet presAssocID="{0640E523-72E2-4FD4-8265-79F64466A8D3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D185593D-DB16-4104-9FE2-67C59479BB03}" type="pres">
      <dgm:prSet presAssocID="{FB4BAC62-2CC8-4D7B-98BD-605B2AD2357A}" presName="sibTrans" presStyleLbl="sibTrans2D1" presStyleIdx="3" presStyleCnt="4"/>
      <dgm:spPr/>
      <dgm:t>
        <a:bodyPr/>
        <a:lstStyle/>
        <a:p>
          <a:pPr latinLnBrk="1"/>
          <a:endParaRPr lang="ko-KR" altLang="en-US"/>
        </a:p>
      </dgm:t>
    </dgm:pt>
    <dgm:pt modelId="{ED4C87F3-E649-4A30-B30E-F79ED114EDC4}" type="pres">
      <dgm:prSet presAssocID="{FB4BAC62-2CC8-4D7B-98BD-605B2AD2357A}" presName="connectorText" presStyleLbl="sibTrans2D1" presStyleIdx="3" presStyleCnt="4"/>
      <dgm:spPr/>
      <dgm:t>
        <a:bodyPr/>
        <a:lstStyle/>
        <a:p>
          <a:pPr latinLnBrk="1"/>
          <a:endParaRPr lang="ko-KR" altLang="en-US"/>
        </a:p>
      </dgm:t>
    </dgm:pt>
    <dgm:pt modelId="{2725D21D-DFB6-4D78-9F09-AD6BE8CAF426}" type="pres">
      <dgm:prSet presAssocID="{C9E6A102-FEDD-404C-A70C-586DF54EB6C8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E890ADA6-4782-4E8F-995D-FC14EF73689B}" srcId="{F55B2EBF-5CFD-4F76-B6B9-30F3095A9BF7}" destId="{C9E6A102-FEDD-404C-A70C-586DF54EB6C8}" srcOrd="4" destOrd="0" parTransId="{FE9A6CBC-9914-42C8-B1D5-E8EDADE1474F}" sibTransId="{8628223A-BC54-4B12-8FB0-92D9CDC63C43}"/>
    <dgm:cxn modelId="{859D47F2-83A1-4080-8A70-7584B7A62583}" type="presOf" srcId="{4E06A062-F9C8-4428-8F0B-C778B5C28D17}" destId="{EE955B30-2895-4753-968A-057984FFD656}" srcOrd="0" destOrd="0" presId="urn:microsoft.com/office/officeart/2005/8/layout/process1"/>
    <dgm:cxn modelId="{051B7C29-41BB-4315-AA42-DB7AB462A64C}" type="presOf" srcId="{F55B2EBF-5CFD-4F76-B6B9-30F3095A9BF7}" destId="{2E174A81-AE06-4123-91FD-2853CE7DEC3E}" srcOrd="0" destOrd="0" presId="urn:microsoft.com/office/officeart/2005/8/layout/process1"/>
    <dgm:cxn modelId="{C9BC80A3-87C4-43C2-82DB-0EBE731D6603}" type="presOf" srcId="{914E0330-4586-4A3D-828F-8BDDB5BFD24D}" destId="{1DED3228-BBF8-44AB-B46A-9C1449FAF4D6}" srcOrd="0" destOrd="0" presId="urn:microsoft.com/office/officeart/2005/8/layout/process1"/>
    <dgm:cxn modelId="{77C472C8-D985-4EAF-89C6-8215F366CFD2}" srcId="{F55B2EBF-5CFD-4F76-B6B9-30F3095A9BF7}" destId="{914E0330-4586-4A3D-828F-8BDDB5BFD24D}" srcOrd="1" destOrd="0" parTransId="{52EACCFB-D37D-4ABC-A0D2-5935A6C520E7}" sibTransId="{A593F396-3774-4160-B88A-C5C647C6EC29}"/>
    <dgm:cxn modelId="{11326FBE-ACBE-4648-A982-0B468C4C1281}" type="presOf" srcId="{FB4BAC62-2CC8-4D7B-98BD-605B2AD2357A}" destId="{ED4C87F3-E649-4A30-B30E-F79ED114EDC4}" srcOrd="1" destOrd="0" presId="urn:microsoft.com/office/officeart/2005/8/layout/process1"/>
    <dgm:cxn modelId="{47299536-E3B7-4224-95CE-10626BC1D9B7}" srcId="{F55B2EBF-5CFD-4F76-B6B9-30F3095A9BF7}" destId="{988FEBD0-7F07-4111-82B5-8E4769458192}" srcOrd="2" destOrd="0" parTransId="{62A70F74-9950-43F5-A48D-E5D1B3AC666B}" sibTransId="{1F484F3B-D279-40DF-835F-AE95436DFB63}"/>
    <dgm:cxn modelId="{5717711F-2260-475C-9930-979FBB9E4766}" type="presOf" srcId="{4E06A062-F9C8-4428-8F0B-C778B5C28D17}" destId="{282D4884-1FCF-49A5-92EF-81CAB8970A5B}" srcOrd="1" destOrd="0" presId="urn:microsoft.com/office/officeart/2005/8/layout/process1"/>
    <dgm:cxn modelId="{A13864E7-CBE1-477C-89BE-F58203701727}" type="presOf" srcId="{A593F396-3774-4160-B88A-C5C647C6EC29}" destId="{CC77E572-8866-4FDB-8094-35A680FB142D}" srcOrd="1" destOrd="0" presId="urn:microsoft.com/office/officeart/2005/8/layout/process1"/>
    <dgm:cxn modelId="{E82300BB-88CB-4316-BE44-C5FD2CF8C4E4}" type="presOf" srcId="{A593F396-3774-4160-B88A-C5C647C6EC29}" destId="{3DD3A7EB-F282-4C10-B359-66F8CCF56B81}" srcOrd="0" destOrd="0" presId="urn:microsoft.com/office/officeart/2005/8/layout/process1"/>
    <dgm:cxn modelId="{F3A2FC2C-4B4A-4040-BF10-CD4343D9F4FB}" type="presOf" srcId="{1F484F3B-D279-40DF-835F-AE95436DFB63}" destId="{1850E89F-A0BE-4D55-9A78-C3FBBD92EFC5}" srcOrd="1" destOrd="0" presId="urn:microsoft.com/office/officeart/2005/8/layout/process1"/>
    <dgm:cxn modelId="{8673402D-9384-4E4B-82B5-808E0DA51B00}" type="presOf" srcId="{1F484F3B-D279-40DF-835F-AE95436DFB63}" destId="{201C5B3A-33B1-4B17-B70F-E8F8786E35CF}" srcOrd="0" destOrd="0" presId="urn:microsoft.com/office/officeart/2005/8/layout/process1"/>
    <dgm:cxn modelId="{03450CD5-F3B0-47A2-B667-1F6353ACB9DC}" type="presOf" srcId="{C9E6A102-FEDD-404C-A70C-586DF54EB6C8}" destId="{2725D21D-DFB6-4D78-9F09-AD6BE8CAF426}" srcOrd="0" destOrd="0" presId="urn:microsoft.com/office/officeart/2005/8/layout/process1"/>
    <dgm:cxn modelId="{82814376-1E32-4365-BC3A-D03211C60A5E}" type="presOf" srcId="{FB4BAC62-2CC8-4D7B-98BD-605B2AD2357A}" destId="{D185593D-DB16-4104-9FE2-67C59479BB03}" srcOrd="0" destOrd="0" presId="urn:microsoft.com/office/officeart/2005/8/layout/process1"/>
    <dgm:cxn modelId="{F7734CAC-A3EF-4866-9F3B-9CE6F693941C}" type="presOf" srcId="{988FEBD0-7F07-4111-82B5-8E4769458192}" destId="{7FB3F6FD-7295-42A1-917F-D241C4B4B7A2}" srcOrd="0" destOrd="0" presId="urn:microsoft.com/office/officeart/2005/8/layout/process1"/>
    <dgm:cxn modelId="{0F2E570F-7B0E-4D59-9738-296B481369B5}" srcId="{F55B2EBF-5CFD-4F76-B6B9-30F3095A9BF7}" destId="{FACE0C4A-1236-4B47-BBDC-F86AC7C3FE7A}" srcOrd="0" destOrd="0" parTransId="{F24CA200-5AEC-4B06-9F00-8A57CE53FB57}" sibTransId="{4E06A062-F9C8-4428-8F0B-C778B5C28D17}"/>
    <dgm:cxn modelId="{DB1046D2-1526-45F3-9313-73797AD3CAE0}" srcId="{F55B2EBF-5CFD-4F76-B6B9-30F3095A9BF7}" destId="{0640E523-72E2-4FD4-8265-79F64466A8D3}" srcOrd="3" destOrd="0" parTransId="{986061ED-5EA5-4E6F-9382-3BD02ED8047E}" sibTransId="{FB4BAC62-2CC8-4D7B-98BD-605B2AD2357A}"/>
    <dgm:cxn modelId="{7CA335CD-913D-4D5B-84F2-FA24A3702853}" type="presOf" srcId="{0640E523-72E2-4FD4-8265-79F64466A8D3}" destId="{8717E293-5BFB-427A-BA5A-DE64B17EA26B}" srcOrd="0" destOrd="0" presId="urn:microsoft.com/office/officeart/2005/8/layout/process1"/>
    <dgm:cxn modelId="{64FC9E1C-1E94-43C8-A2DA-97EE41A8D980}" type="presOf" srcId="{FACE0C4A-1236-4B47-BBDC-F86AC7C3FE7A}" destId="{DA2F1AC0-4C92-4024-AE53-D8DBE6ED6C2E}" srcOrd="0" destOrd="0" presId="urn:microsoft.com/office/officeart/2005/8/layout/process1"/>
    <dgm:cxn modelId="{79F622C0-ADA6-4452-B6C5-6CC288B39A1A}" type="presParOf" srcId="{2E174A81-AE06-4123-91FD-2853CE7DEC3E}" destId="{DA2F1AC0-4C92-4024-AE53-D8DBE6ED6C2E}" srcOrd="0" destOrd="0" presId="urn:microsoft.com/office/officeart/2005/8/layout/process1"/>
    <dgm:cxn modelId="{687C2D97-C68D-4BCB-AA01-818D1AFFB836}" type="presParOf" srcId="{2E174A81-AE06-4123-91FD-2853CE7DEC3E}" destId="{EE955B30-2895-4753-968A-057984FFD656}" srcOrd="1" destOrd="0" presId="urn:microsoft.com/office/officeart/2005/8/layout/process1"/>
    <dgm:cxn modelId="{1BB2F24F-D3D7-4B15-A31F-4DC45406D2AF}" type="presParOf" srcId="{EE955B30-2895-4753-968A-057984FFD656}" destId="{282D4884-1FCF-49A5-92EF-81CAB8970A5B}" srcOrd="0" destOrd="0" presId="urn:microsoft.com/office/officeart/2005/8/layout/process1"/>
    <dgm:cxn modelId="{E1F9DBE0-E507-4D22-B675-6E432745E1C8}" type="presParOf" srcId="{2E174A81-AE06-4123-91FD-2853CE7DEC3E}" destId="{1DED3228-BBF8-44AB-B46A-9C1449FAF4D6}" srcOrd="2" destOrd="0" presId="urn:microsoft.com/office/officeart/2005/8/layout/process1"/>
    <dgm:cxn modelId="{C0108B61-D9CD-4817-BADF-22EF283EC458}" type="presParOf" srcId="{2E174A81-AE06-4123-91FD-2853CE7DEC3E}" destId="{3DD3A7EB-F282-4C10-B359-66F8CCF56B81}" srcOrd="3" destOrd="0" presId="urn:microsoft.com/office/officeart/2005/8/layout/process1"/>
    <dgm:cxn modelId="{21284097-0B01-4A4F-AFC0-E6AEB001D5D8}" type="presParOf" srcId="{3DD3A7EB-F282-4C10-B359-66F8CCF56B81}" destId="{CC77E572-8866-4FDB-8094-35A680FB142D}" srcOrd="0" destOrd="0" presId="urn:microsoft.com/office/officeart/2005/8/layout/process1"/>
    <dgm:cxn modelId="{35E4BBD6-330F-4081-8BD0-5284B664B0D6}" type="presParOf" srcId="{2E174A81-AE06-4123-91FD-2853CE7DEC3E}" destId="{7FB3F6FD-7295-42A1-917F-D241C4B4B7A2}" srcOrd="4" destOrd="0" presId="urn:microsoft.com/office/officeart/2005/8/layout/process1"/>
    <dgm:cxn modelId="{89274539-A67D-463F-BFB5-FC9135307182}" type="presParOf" srcId="{2E174A81-AE06-4123-91FD-2853CE7DEC3E}" destId="{201C5B3A-33B1-4B17-B70F-E8F8786E35CF}" srcOrd="5" destOrd="0" presId="urn:microsoft.com/office/officeart/2005/8/layout/process1"/>
    <dgm:cxn modelId="{4D86E7C7-ED68-453D-80BE-DFB8D592E0B8}" type="presParOf" srcId="{201C5B3A-33B1-4B17-B70F-E8F8786E35CF}" destId="{1850E89F-A0BE-4D55-9A78-C3FBBD92EFC5}" srcOrd="0" destOrd="0" presId="urn:microsoft.com/office/officeart/2005/8/layout/process1"/>
    <dgm:cxn modelId="{467B90C3-E0F5-4B84-A789-A5391CA58F69}" type="presParOf" srcId="{2E174A81-AE06-4123-91FD-2853CE7DEC3E}" destId="{8717E293-5BFB-427A-BA5A-DE64B17EA26B}" srcOrd="6" destOrd="0" presId="urn:microsoft.com/office/officeart/2005/8/layout/process1"/>
    <dgm:cxn modelId="{C580C1F5-22AB-4205-8525-01A522A36FF7}" type="presParOf" srcId="{2E174A81-AE06-4123-91FD-2853CE7DEC3E}" destId="{D185593D-DB16-4104-9FE2-67C59479BB03}" srcOrd="7" destOrd="0" presId="urn:microsoft.com/office/officeart/2005/8/layout/process1"/>
    <dgm:cxn modelId="{EDD4E760-A8CE-42AA-B41A-0B96B94A30FE}" type="presParOf" srcId="{D185593D-DB16-4104-9FE2-67C59479BB03}" destId="{ED4C87F3-E649-4A30-B30E-F79ED114EDC4}" srcOrd="0" destOrd="0" presId="urn:microsoft.com/office/officeart/2005/8/layout/process1"/>
    <dgm:cxn modelId="{6260790B-8A9A-4F51-9BAE-1294B7305D17}" type="presParOf" srcId="{2E174A81-AE06-4123-91FD-2853CE7DEC3E}" destId="{2725D21D-DFB6-4D78-9F09-AD6BE8CAF426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183552B-A255-481A-8DC0-E7BAC664505E}">
      <dsp:nvSpPr>
        <dsp:cNvPr id="0" name=""/>
        <dsp:cNvSpPr/>
      </dsp:nvSpPr>
      <dsp:spPr>
        <a:xfrm rot="5400000">
          <a:off x="4663800" y="-1714508"/>
          <a:ext cx="1151002" cy="493110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ko-KR" sz="1600" b="1" kern="1200" dirty="0" smtClean="0">
              <a:latin typeface="나눔고딕" pitchFamily="50" charset="-127"/>
              <a:ea typeface="나눔고딕" pitchFamily="50" charset="-127"/>
            </a:rPr>
            <a:t>OEM </a:t>
          </a:r>
          <a:r>
            <a:rPr lang="ko-KR" altLang="en-US" sz="1600" b="1" kern="1200" dirty="0" smtClean="0">
              <a:latin typeface="나눔고딕" pitchFamily="50" charset="-127"/>
              <a:ea typeface="나눔고딕" pitchFamily="50" charset="-127"/>
            </a:rPr>
            <a:t>방식에 의한 사료 공급으로 포당 </a:t>
          </a:r>
          <a:r>
            <a:rPr lang="en-US" altLang="ko-KR" sz="1600" b="1" kern="1200" dirty="0" smtClean="0">
              <a:latin typeface="나눔고딕" pitchFamily="50" charset="-127"/>
              <a:ea typeface="나눔고딕" pitchFamily="50" charset="-127"/>
            </a:rPr>
            <a:t>1,500 ~2,000</a:t>
          </a:r>
          <a:r>
            <a:rPr lang="ko-KR" altLang="en-US" sz="1600" b="1" kern="1200" dirty="0" smtClean="0">
              <a:latin typeface="나눔고딕" pitchFamily="50" charset="-127"/>
              <a:ea typeface="나눔고딕" pitchFamily="50" charset="-127"/>
            </a:rPr>
            <a:t>원 가격 저렴</a:t>
          </a:r>
          <a:endParaRPr lang="ko-KR" altLang="en-US" sz="1600" b="1" kern="1200" dirty="0">
            <a:latin typeface="나눔고딕" pitchFamily="50" charset="-127"/>
            <a:ea typeface="나눔고딕" pitchFamily="50" charset="-127"/>
          </a:endParaRPr>
        </a:p>
      </dsp:txBody>
      <dsp:txXfrm rot="5400000">
        <a:off x="4663800" y="-1714508"/>
        <a:ext cx="1151002" cy="4931107"/>
      </dsp:txXfrm>
    </dsp:sp>
    <dsp:sp modelId="{A3B72B86-9F81-4199-A755-FE087215BF23}">
      <dsp:nvSpPr>
        <dsp:cNvPr id="0" name=""/>
        <dsp:cNvSpPr/>
      </dsp:nvSpPr>
      <dsp:spPr>
        <a:xfrm>
          <a:off x="0" y="2179"/>
          <a:ext cx="2773748" cy="143875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3200" b="1" kern="1200" dirty="0" smtClean="0">
              <a:latin typeface="나눔고딕" pitchFamily="50" charset="-127"/>
              <a:ea typeface="나눔고딕" pitchFamily="50" charset="-127"/>
            </a:rPr>
            <a:t>가격혁신</a:t>
          </a:r>
          <a:endParaRPr lang="ko-KR" altLang="en-US" sz="3200" b="1" kern="1200" dirty="0">
            <a:latin typeface="나눔고딕" pitchFamily="50" charset="-127"/>
            <a:ea typeface="나눔고딕" pitchFamily="50" charset="-127"/>
          </a:endParaRPr>
        </a:p>
      </dsp:txBody>
      <dsp:txXfrm>
        <a:off x="0" y="2179"/>
        <a:ext cx="2773748" cy="1438753"/>
      </dsp:txXfrm>
    </dsp:sp>
    <dsp:sp modelId="{4BCDCD56-0DB6-4AF9-A8F2-A0FA06998EC5}">
      <dsp:nvSpPr>
        <dsp:cNvPr id="0" name=""/>
        <dsp:cNvSpPr/>
      </dsp:nvSpPr>
      <dsp:spPr>
        <a:xfrm rot="5400000">
          <a:off x="4566471" y="-211528"/>
          <a:ext cx="1345660" cy="493110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1600" b="1" kern="1200" dirty="0" smtClean="0">
              <a:latin typeface="나눔고딕" pitchFamily="50" charset="-127"/>
              <a:ea typeface="나눔고딕" pitchFamily="50" charset="-127"/>
            </a:rPr>
            <a:t>경북대구한우조합 </a:t>
          </a:r>
          <a:r>
            <a:rPr lang="en-US" altLang="ko-KR" sz="1600" b="1" kern="1200" dirty="0" smtClean="0">
              <a:latin typeface="나눔고딕" pitchFamily="50" charset="-127"/>
              <a:ea typeface="나눔고딕" pitchFamily="50" charset="-127"/>
            </a:rPr>
            <a:t>: 45</a:t>
          </a:r>
          <a:r>
            <a:rPr lang="ko-KR" altLang="en-US" sz="1600" b="1" kern="1200" dirty="0" smtClean="0">
              <a:latin typeface="나눔고딕" pitchFamily="50" charset="-127"/>
              <a:ea typeface="나눔고딕" pitchFamily="50" charset="-127"/>
            </a:rPr>
            <a:t>두</a:t>
          </a:r>
          <a:r>
            <a:rPr lang="en-US" altLang="ko-KR" sz="1600" b="1" kern="1200" dirty="0" smtClean="0">
              <a:latin typeface="나눔고딕" pitchFamily="50" charset="-127"/>
              <a:ea typeface="나눔고딕" pitchFamily="50" charset="-127"/>
            </a:rPr>
            <a:t>/</a:t>
          </a:r>
          <a:r>
            <a:rPr lang="ko-KR" altLang="en-US" sz="1600" b="1" kern="1200" dirty="0" smtClean="0">
              <a:latin typeface="나눔고딕" pitchFamily="50" charset="-127"/>
              <a:ea typeface="나눔고딕" pitchFamily="50" charset="-127"/>
            </a:rPr>
            <a:t>일 가공 판매 명실상부한  국내 최고 한우유통조합</a:t>
          </a:r>
          <a:endParaRPr lang="ko-KR" altLang="en-US" sz="1600" b="1" kern="1200" dirty="0">
            <a:latin typeface="나눔고딕" pitchFamily="50" charset="-127"/>
            <a:ea typeface="나눔고딕" pitchFamily="50" charset="-127"/>
          </a:endParaRPr>
        </a:p>
        <a:p>
          <a:pPr marL="171450" lvl="1" indent="-171450" algn="l" defTabSz="7112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1600" b="1" kern="1200" dirty="0" smtClean="0">
              <a:latin typeface="나눔고딕" pitchFamily="50" charset="-127"/>
              <a:ea typeface="나눔고딕" pitchFamily="50" charset="-127"/>
            </a:rPr>
            <a:t>전북한우조합 </a:t>
          </a:r>
          <a:r>
            <a:rPr lang="en-US" altLang="ko-KR" sz="1600" b="1" kern="1200" dirty="0" smtClean="0">
              <a:latin typeface="나눔고딕" pitchFamily="50" charset="-127"/>
              <a:ea typeface="나눔고딕" pitchFamily="50" charset="-127"/>
            </a:rPr>
            <a:t>: </a:t>
          </a:r>
          <a:r>
            <a:rPr lang="ko-KR" altLang="en-US" sz="1600" b="1" kern="1200" dirty="0" smtClean="0">
              <a:latin typeface="나눔고딕" pitchFamily="50" charset="-127"/>
              <a:ea typeface="나눔고딕" pitchFamily="50" charset="-127"/>
            </a:rPr>
            <a:t>총체보리한우 </a:t>
          </a:r>
          <a:r>
            <a:rPr lang="en-US" altLang="ko-KR" sz="1600" b="1" kern="1200" dirty="0" smtClean="0">
              <a:latin typeface="나눔고딕" pitchFamily="50" charset="-127"/>
              <a:ea typeface="나눔고딕" pitchFamily="50" charset="-127"/>
            </a:rPr>
            <a:t>8</a:t>
          </a:r>
          <a:r>
            <a:rPr lang="ko-KR" altLang="en-US" sz="1600" b="1" kern="1200" dirty="0" smtClean="0">
              <a:latin typeface="나눔고딕" pitchFamily="50" charset="-127"/>
              <a:ea typeface="나눔고딕" pitchFamily="50" charset="-127"/>
            </a:rPr>
            <a:t>년 연속 우수  축산물 브랜드 수상</a:t>
          </a:r>
          <a:endParaRPr lang="ko-KR" altLang="en-US" sz="1600" b="1" kern="1200" dirty="0">
            <a:latin typeface="나눔고딕" pitchFamily="50" charset="-127"/>
            <a:ea typeface="나눔고딕" pitchFamily="50" charset="-127"/>
          </a:endParaRPr>
        </a:p>
      </dsp:txBody>
      <dsp:txXfrm rot="5400000">
        <a:off x="4566471" y="-211528"/>
        <a:ext cx="1345660" cy="4931107"/>
      </dsp:txXfrm>
    </dsp:sp>
    <dsp:sp modelId="{798C95A7-1C6C-41CF-B0A6-B26DF1EAEDE6}">
      <dsp:nvSpPr>
        <dsp:cNvPr id="0" name=""/>
        <dsp:cNvSpPr/>
      </dsp:nvSpPr>
      <dsp:spPr>
        <a:xfrm>
          <a:off x="0" y="1512871"/>
          <a:ext cx="2773748" cy="143875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3200" b="1" kern="1200" dirty="0" smtClean="0">
              <a:latin typeface="나눔고딕" pitchFamily="50" charset="-127"/>
              <a:ea typeface="나눔고딕" pitchFamily="50" charset="-127"/>
            </a:rPr>
            <a:t>유통혁신</a:t>
          </a:r>
          <a:endParaRPr lang="ko-KR" altLang="en-US" sz="3200" b="1" kern="1200" dirty="0">
            <a:latin typeface="나눔고딕" pitchFamily="50" charset="-127"/>
            <a:ea typeface="나눔고딕" pitchFamily="50" charset="-127"/>
          </a:endParaRPr>
        </a:p>
      </dsp:txBody>
      <dsp:txXfrm>
        <a:off x="0" y="1512871"/>
        <a:ext cx="2773748" cy="1438753"/>
      </dsp:txXfrm>
    </dsp:sp>
    <dsp:sp modelId="{420B43BB-06BA-485C-A66F-78CCB3CFFDC5}">
      <dsp:nvSpPr>
        <dsp:cNvPr id="0" name=""/>
        <dsp:cNvSpPr/>
      </dsp:nvSpPr>
      <dsp:spPr>
        <a:xfrm rot="5400000">
          <a:off x="4663800" y="1277385"/>
          <a:ext cx="1151002" cy="493110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1600" b="1" kern="1200" dirty="0" smtClean="0">
              <a:latin typeface="나눔고딕" pitchFamily="50" charset="-127"/>
              <a:ea typeface="나눔고딕" pitchFamily="50" charset="-127"/>
            </a:rPr>
            <a:t>매년 </a:t>
          </a:r>
          <a:r>
            <a:rPr lang="ko-KR" altLang="en-US" sz="1600" b="1" kern="1200" dirty="0" err="1" smtClean="0">
              <a:latin typeface="나눔고딕" pitchFamily="50" charset="-127"/>
              <a:ea typeface="나눔고딕" pitchFamily="50" charset="-127"/>
            </a:rPr>
            <a:t>이력제</a:t>
          </a:r>
          <a:r>
            <a:rPr lang="ko-KR" altLang="en-US" sz="1600" b="1" kern="1200" dirty="0" smtClean="0">
              <a:latin typeface="나눔고딕" pitchFamily="50" charset="-127"/>
              <a:ea typeface="나눔고딕" pitchFamily="50" charset="-127"/>
            </a:rPr>
            <a:t> 관리 평가 우수 조합</a:t>
          </a:r>
          <a:endParaRPr lang="ko-KR" altLang="en-US" sz="1600" b="1" kern="1200" dirty="0">
            <a:latin typeface="나눔고딕" pitchFamily="50" charset="-127"/>
            <a:ea typeface="나눔고딕" pitchFamily="50" charset="-127"/>
          </a:endParaRPr>
        </a:p>
        <a:p>
          <a:pPr marL="171450" lvl="1" indent="-171450" algn="l" defTabSz="7112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1600" b="1" kern="1200" dirty="0" smtClean="0">
              <a:latin typeface="나눔고딕" pitchFamily="50" charset="-127"/>
              <a:ea typeface="나눔고딕" pitchFamily="50" charset="-127"/>
            </a:rPr>
            <a:t>암소개량 특화 및 </a:t>
          </a:r>
          <a:r>
            <a:rPr lang="ko-KR" altLang="en-US" sz="1600" b="1" kern="1200" dirty="0" err="1" smtClean="0">
              <a:latin typeface="나눔고딕" pitchFamily="50" charset="-127"/>
              <a:ea typeface="나눔고딕" pitchFamily="50" charset="-127"/>
            </a:rPr>
            <a:t>등급출현율</a:t>
          </a:r>
          <a:r>
            <a:rPr lang="ko-KR" altLang="en-US" sz="1600" b="1" kern="1200" dirty="0" smtClean="0">
              <a:latin typeface="나눔고딕" pitchFamily="50" charset="-127"/>
              <a:ea typeface="나눔고딕" pitchFamily="50" charset="-127"/>
            </a:rPr>
            <a:t> 우수</a:t>
          </a:r>
          <a:endParaRPr lang="ko-KR" altLang="en-US" sz="1600" b="1" kern="1200" dirty="0">
            <a:latin typeface="나눔고딕" pitchFamily="50" charset="-127"/>
            <a:ea typeface="나눔고딕" pitchFamily="50" charset="-127"/>
          </a:endParaRPr>
        </a:p>
      </dsp:txBody>
      <dsp:txXfrm rot="5400000">
        <a:off x="4663800" y="1277385"/>
        <a:ext cx="1151002" cy="4931107"/>
      </dsp:txXfrm>
    </dsp:sp>
    <dsp:sp modelId="{E25B0B55-D879-499E-B74E-A8179480102B}">
      <dsp:nvSpPr>
        <dsp:cNvPr id="0" name=""/>
        <dsp:cNvSpPr/>
      </dsp:nvSpPr>
      <dsp:spPr>
        <a:xfrm>
          <a:off x="0" y="3023562"/>
          <a:ext cx="2773748" cy="143875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3200" b="1" kern="1200" dirty="0" smtClean="0">
              <a:latin typeface="나눔고딕" pitchFamily="50" charset="-127"/>
              <a:ea typeface="나눔고딕" pitchFamily="50" charset="-127"/>
            </a:rPr>
            <a:t>서비스혁신</a:t>
          </a:r>
          <a:endParaRPr lang="ko-KR" altLang="en-US" sz="3200" b="1" kern="1200" dirty="0">
            <a:latin typeface="나눔고딕" pitchFamily="50" charset="-127"/>
            <a:ea typeface="나눔고딕" pitchFamily="50" charset="-127"/>
          </a:endParaRPr>
        </a:p>
      </dsp:txBody>
      <dsp:txXfrm>
        <a:off x="0" y="3023562"/>
        <a:ext cx="2773748" cy="1438753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E0BDAA5-F21F-4815-8308-AD00D9581E26}">
      <dsp:nvSpPr>
        <dsp:cNvPr id="0" name=""/>
        <dsp:cNvSpPr/>
      </dsp:nvSpPr>
      <dsp:spPr>
        <a:xfrm rot="5400000">
          <a:off x="548009" y="3259874"/>
          <a:ext cx="1221401" cy="2032384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D9F0ECA-6228-4722-8B19-E03B3054C2F1}">
      <dsp:nvSpPr>
        <dsp:cNvPr id="0" name=""/>
        <dsp:cNvSpPr/>
      </dsp:nvSpPr>
      <dsp:spPr>
        <a:xfrm>
          <a:off x="288875" y="3870813"/>
          <a:ext cx="1961893" cy="5767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400" b="1" kern="1200" dirty="0" smtClean="0"/>
            <a:t>2012~2013</a:t>
          </a:r>
          <a:endParaRPr lang="ko-KR" altLang="en-US" sz="2400" b="1" kern="1200" dirty="0"/>
        </a:p>
      </dsp:txBody>
      <dsp:txXfrm>
        <a:off x="288875" y="3870813"/>
        <a:ext cx="1961893" cy="576755"/>
      </dsp:txXfrm>
    </dsp:sp>
    <dsp:sp modelId="{6EA945B5-59D2-404A-8F54-92573188A378}">
      <dsp:nvSpPr>
        <dsp:cNvPr id="0" name=""/>
        <dsp:cNvSpPr/>
      </dsp:nvSpPr>
      <dsp:spPr>
        <a:xfrm>
          <a:off x="1885435" y="3157397"/>
          <a:ext cx="346197" cy="34619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5A3D4E3-CE61-407D-99E4-74880322EF3C}">
      <dsp:nvSpPr>
        <dsp:cNvPr id="0" name=""/>
        <dsp:cNvSpPr/>
      </dsp:nvSpPr>
      <dsp:spPr>
        <a:xfrm rot="5400000">
          <a:off x="2723404" y="2554666"/>
          <a:ext cx="1221401" cy="2032384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4F32099-9A0B-435C-9135-0D6E9D97B3C9}">
      <dsp:nvSpPr>
        <dsp:cNvPr id="0" name=""/>
        <dsp:cNvSpPr/>
      </dsp:nvSpPr>
      <dsp:spPr>
        <a:xfrm>
          <a:off x="2538574" y="3362817"/>
          <a:ext cx="1834848" cy="702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400" b="1" kern="1200" dirty="0" smtClean="0"/>
            <a:t>2014~2016</a:t>
          </a:r>
          <a:endParaRPr lang="ko-KR" altLang="en-US" sz="2400" b="1" kern="1200" dirty="0"/>
        </a:p>
      </dsp:txBody>
      <dsp:txXfrm>
        <a:off x="2538574" y="3362817"/>
        <a:ext cx="1834848" cy="702640"/>
      </dsp:txXfrm>
    </dsp:sp>
    <dsp:sp modelId="{D00CD3DA-346C-4FA3-9B44-236A4DEBD1E9}">
      <dsp:nvSpPr>
        <dsp:cNvPr id="0" name=""/>
        <dsp:cNvSpPr/>
      </dsp:nvSpPr>
      <dsp:spPr>
        <a:xfrm>
          <a:off x="4001262" y="2560016"/>
          <a:ext cx="346197" cy="34619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C8B001C-4DE3-4A6F-9732-70C483B0BDB3}">
      <dsp:nvSpPr>
        <dsp:cNvPr id="0" name=""/>
        <dsp:cNvSpPr/>
      </dsp:nvSpPr>
      <dsp:spPr>
        <a:xfrm rot="5400000">
          <a:off x="4903473" y="1765778"/>
          <a:ext cx="1221401" cy="2032384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2CF3252-30FF-4572-9396-516AB630BE90}">
      <dsp:nvSpPr>
        <dsp:cNvPr id="0" name=""/>
        <dsp:cNvSpPr/>
      </dsp:nvSpPr>
      <dsp:spPr>
        <a:xfrm>
          <a:off x="4788255" y="2606726"/>
          <a:ext cx="1834848" cy="5687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400" b="1" kern="1200" dirty="0" smtClean="0"/>
            <a:t>2017~2018</a:t>
          </a:r>
          <a:endParaRPr lang="ko-KR" altLang="en-US" sz="2400" b="1" kern="1200" dirty="0"/>
        </a:p>
      </dsp:txBody>
      <dsp:txXfrm>
        <a:off x="4788255" y="2606726"/>
        <a:ext cx="1834848" cy="568777"/>
      </dsp:txXfrm>
    </dsp:sp>
    <dsp:sp modelId="{E5906769-5FCF-45D6-9DC4-83F289277088}">
      <dsp:nvSpPr>
        <dsp:cNvPr id="0" name=""/>
        <dsp:cNvSpPr/>
      </dsp:nvSpPr>
      <dsp:spPr>
        <a:xfrm>
          <a:off x="6170756" y="1686818"/>
          <a:ext cx="346197" cy="34619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5BA614E-313A-453A-8904-1DD1780FC293}">
      <dsp:nvSpPr>
        <dsp:cNvPr id="0" name=""/>
        <dsp:cNvSpPr/>
      </dsp:nvSpPr>
      <dsp:spPr>
        <a:xfrm rot="5400000">
          <a:off x="7045628" y="715083"/>
          <a:ext cx="1221401" cy="2114960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5431F44-A476-4A29-8A4F-0E765D5BC2C9}">
      <dsp:nvSpPr>
        <dsp:cNvPr id="0" name=""/>
        <dsp:cNvSpPr/>
      </dsp:nvSpPr>
      <dsp:spPr>
        <a:xfrm>
          <a:off x="6890069" y="1529824"/>
          <a:ext cx="1961893" cy="5767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400" b="1" kern="1200" dirty="0" smtClean="0"/>
            <a:t>2019 ~</a:t>
          </a:r>
          <a:endParaRPr lang="ko-KR" altLang="en-US" sz="2400" b="1" kern="1200" dirty="0"/>
        </a:p>
      </dsp:txBody>
      <dsp:txXfrm>
        <a:off x="6890069" y="1529824"/>
        <a:ext cx="1961893" cy="576755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C6580E5-B023-4CA7-BBFC-0237031ACA4E}">
      <dsp:nvSpPr>
        <dsp:cNvPr id="0" name=""/>
        <dsp:cNvSpPr/>
      </dsp:nvSpPr>
      <dsp:spPr>
        <a:xfrm>
          <a:off x="2556" y="21831"/>
          <a:ext cx="2492567" cy="997026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 latinLnBrk="1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000" b="1" kern="1200" dirty="0" smtClean="0">
              <a:latin typeface="나눔고딕" pitchFamily="50" charset="-127"/>
              <a:ea typeface="나눔고딕" pitchFamily="50" charset="-127"/>
            </a:rPr>
            <a:t>2018</a:t>
          </a:r>
          <a:r>
            <a:rPr lang="ko-KR" altLang="en-US" sz="2000" b="1" kern="1200" dirty="0" smtClean="0">
              <a:latin typeface="나눔고딕" pitchFamily="50" charset="-127"/>
              <a:ea typeface="나눔고딕" pitchFamily="50" charset="-127"/>
            </a:rPr>
            <a:t>년 </a:t>
          </a:r>
          <a:r>
            <a:rPr lang="en-US" altLang="ko-KR" sz="2000" b="1" kern="1200" dirty="0" smtClean="0">
              <a:latin typeface="나눔고딕" pitchFamily="50" charset="-127"/>
              <a:ea typeface="나눔고딕" pitchFamily="50" charset="-127"/>
            </a:rPr>
            <a:t>12</a:t>
          </a:r>
          <a:r>
            <a:rPr lang="ko-KR" altLang="en-US" sz="2000" b="1" kern="1200" dirty="0" smtClean="0">
              <a:latin typeface="나눔고딕" pitchFamily="50" charset="-127"/>
              <a:ea typeface="나눔고딕" pitchFamily="50" charset="-127"/>
            </a:rPr>
            <a:t>개 회원</a:t>
          </a:r>
        </a:p>
        <a:p>
          <a:pPr lvl="0" algn="ctr" defTabSz="889000" latinLnBrk="1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600" b="1" kern="1200" dirty="0" smtClean="0">
              <a:latin typeface="나눔고딕" pitchFamily="50" charset="-127"/>
              <a:ea typeface="나눔고딕" pitchFamily="50" charset="-127"/>
            </a:rPr>
            <a:t>(</a:t>
          </a:r>
          <a:r>
            <a:rPr lang="ko-KR" altLang="en-US" sz="1600" b="1" kern="1200" dirty="0" smtClean="0">
              <a:latin typeface="나눔고딕" pitchFamily="50" charset="-127"/>
              <a:ea typeface="나눔고딕" pitchFamily="50" charset="-127"/>
            </a:rPr>
            <a:t>한우농가 </a:t>
          </a:r>
          <a:r>
            <a:rPr lang="en-US" altLang="ko-KR" sz="1600" b="1" kern="1200" dirty="0" smtClean="0">
              <a:latin typeface="나눔고딕" pitchFamily="50" charset="-127"/>
              <a:ea typeface="나눔고딕" pitchFamily="50" charset="-127"/>
            </a:rPr>
            <a:t>20% </a:t>
          </a:r>
          <a:r>
            <a:rPr lang="ko-KR" altLang="en-US" sz="1600" b="1" kern="1200" dirty="0" smtClean="0">
              <a:latin typeface="나눔고딕" pitchFamily="50" charset="-127"/>
              <a:ea typeface="나눔고딕" pitchFamily="50" charset="-127"/>
            </a:rPr>
            <a:t>점유</a:t>
          </a:r>
          <a:r>
            <a:rPr lang="en-US" altLang="ko-KR" sz="1600" b="1" kern="1200" dirty="0" smtClean="0"/>
            <a:t>)</a:t>
          </a:r>
          <a:endParaRPr lang="ko-KR" altLang="en-US" sz="1600" b="1" kern="1200" dirty="0"/>
        </a:p>
      </dsp:txBody>
      <dsp:txXfrm>
        <a:off x="2556" y="21831"/>
        <a:ext cx="2492567" cy="997026"/>
      </dsp:txXfrm>
    </dsp:sp>
    <dsp:sp modelId="{9654315C-8E5D-455E-ACFE-F2C833444D83}">
      <dsp:nvSpPr>
        <dsp:cNvPr id="0" name=""/>
        <dsp:cNvSpPr/>
      </dsp:nvSpPr>
      <dsp:spPr>
        <a:xfrm>
          <a:off x="2556" y="1018857"/>
          <a:ext cx="2492567" cy="2064240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1800" b="1" kern="1200" dirty="0" smtClean="0">
              <a:latin typeface="나눔고딕" pitchFamily="50" charset="-127"/>
              <a:ea typeface="나눔고딕" pitchFamily="50" charset="-127"/>
            </a:rPr>
            <a:t>한우조합 설립촉진</a:t>
          </a:r>
          <a:endParaRPr lang="ko-KR" altLang="en-US" sz="1800" b="1" kern="1200" dirty="0">
            <a:latin typeface="나눔고딕" pitchFamily="50" charset="-127"/>
            <a:ea typeface="나눔고딕" pitchFamily="50" charset="-127"/>
          </a:endParaRPr>
        </a:p>
        <a:p>
          <a:pPr marL="171450" lvl="1" indent="-171450" algn="l" defTabSz="8001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ko-KR" altLang="en-US" sz="1800" b="1" kern="1200" dirty="0">
            <a:latin typeface="나눔고딕" pitchFamily="50" charset="-127"/>
            <a:ea typeface="나눔고딕" pitchFamily="50" charset="-127"/>
          </a:endParaRPr>
        </a:p>
        <a:p>
          <a:pPr marL="171450" lvl="1" indent="-171450" algn="l" defTabSz="8001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1800" b="1" kern="1200" dirty="0" smtClean="0">
              <a:latin typeface="나눔고딕" pitchFamily="50" charset="-127"/>
              <a:ea typeface="나눔고딕" pitchFamily="50" charset="-127"/>
            </a:rPr>
            <a:t>한우조직간 연대강화</a:t>
          </a:r>
          <a:endParaRPr lang="ko-KR" altLang="en-US" sz="1800" b="1" kern="1200" dirty="0">
            <a:latin typeface="나눔고딕" pitchFamily="50" charset="-127"/>
            <a:ea typeface="나눔고딕" pitchFamily="50" charset="-127"/>
          </a:endParaRPr>
        </a:p>
      </dsp:txBody>
      <dsp:txXfrm>
        <a:off x="2556" y="1018857"/>
        <a:ext cx="2492567" cy="2064240"/>
      </dsp:txXfrm>
    </dsp:sp>
    <dsp:sp modelId="{585F91FE-B8EA-46D7-AE64-61CF03B3C6C7}">
      <dsp:nvSpPr>
        <dsp:cNvPr id="0" name=""/>
        <dsp:cNvSpPr/>
      </dsp:nvSpPr>
      <dsp:spPr>
        <a:xfrm>
          <a:off x="2844082" y="35968"/>
          <a:ext cx="2492567" cy="997026"/>
        </a:xfrm>
        <a:prstGeom prst="rect">
          <a:avLst/>
        </a:prstGeom>
        <a:gradFill rotWithShape="0">
          <a:gsLst>
            <a:gs pos="0">
              <a:schemeClr val="accent5">
                <a:hueOff val="-3676673"/>
                <a:satOff val="-5114"/>
                <a:lumOff val="-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676673"/>
                <a:satOff val="-5114"/>
                <a:lumOff val="-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676673"/>
                <a:satOff val="-5114"/>
                <a:lumOff val="-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3676673"/>
              <a:satOff val="-5114"/>
              <a:lumOff val="-1961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000" b="1" kern="1200" dirty="0" smtClean="0">
              <a:latin typeface="나눔고딕" pitchFamily="50" charset="-127"/>
              <a:ea typeface="나눔고딕" pitchFamily="50" charset="-127"/>
            </a:rPr>
            <a:t>최상의 협동조합</a:t>
          </a:r>
          <a:endParaRPr lang="ko-KR" altLang="en-US" sz="2000" b="1" kern="1200" dirty="0">
            <a:latin typeface="나눔고딕" pitchFamily="50" charset="-127"/>
            <a:ea typeface="나눔고딕" pitchFamily="50" charset="-127"/>
          </a:endParaRPr>
        </a:p>
      </dsp:txBody>
      <dsp:txXfrm>
        <a:off x="2844082" y="35968"/>
        <a:ext cx="2492567" cy="997026"/>
      </dsp:txXfrm>
    </dsp:sp>
    <dsp:sp modelId="{302FCB82-F08C-4B63-8704-4FEF8852EB49}">
      <dsp:nvSpPr>
        <dsp:cNvPr id="0" name=""/>
        <dsp:cNvSpPr/>
      </dsp:nvSpPr>
      <dsp:spPr>
        <a:xfrm>
          <a:off x="2844082" y="1018857"/>
          <a:ext cx="2492567" cy="2064240"/>
        </a:xfrm>
        <a:prstGeom prst="rect">
          <a:avLst/>
        </a:prstGeom>
        <a:solidFill>
          <a:schemeClr val="accent5">
            <a:tint val="40000"/>
            <a:alpha val="90000"/>
            <a:hueOff val="-3695877"/>
            <a:satOff val="-6408"/>
            <a:lumOff val="-644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3695877"/>
              <a:satOff val="-6408"/>
              <a:lumOff val="-644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1800" b="1" kern="1200" dirty="0" smtClean="0">
              <a:latin typeface="나눔고딕" pitchFamily="50" charset="-127"/>
              <a:ea typeface="나눔고딕" pitchFamily="50" charset="-127"/>
            </a:rPr>
            <a:t>한우조합의 경쟁력있는 유통</a:t>
          </a:r>
          <a:r>
            <a:rPr lang="en-US" altLang="ko-KR" sz="1800" b="1" kern="1200" dirty="0" smtClean="0">
              <a:latin typeface="나눔고딕" pitchFamily="50" charset="-127"/>
              <a:ea typeface="나눔고딕" pitchFamily="50" charset="-127"/>
            </a:rPr>
            <a:t>, </a:t>
          </a:r>
          <a:r>
            <a:rPr lang="ko-KR" altLang="en-US" sz="1800" b="1" kern="1200" dirty="0" smtClean="0">
              <a:latin typeface="나눔고딕" pitchFamily="50" charset="-127"/>
              <a:ea typeface="나눔고딕" pitchFamily="50" charset="-127"/>
            </a:rPr>
            <a:t>사료</a:t>
          </a:r>
          <a:r>
            <a:rPr lang="en-US" altLang="ko-KR" sz="1800" b="1" kern="1200" dirty="0" smtClean="0">
              <a:latin typeface="나눔고딕" pitchFamily="50" charset="-127"/>
              <a:ea typeface="나눔고딕" pitchFamily="50" charset="-127"/>
            </a:rPr>
            <a:t>, </a:t>
          </a:r>
          <a:r>
            <a:rPr lang="ko-KR" altLang="en-US" sz="1800" b="1" kern="1200" dirty="0" smtClean="0">
              <a:latin typeface="나눔고딕" pitchFamily="50" charset="-127"/>
              <a:ea typeface="나눔고딕" pitchFamily="50" charset="-127"/>
            </a:rPr>
            <a:t>지도사업 시스템 구축</a:t>
          </a:r>
          <a:endParaRPr lang="ko-KR" altLang="en-US" sz="1800" b="1" kern="1200" dirty="0">
            <a:latin typeface="나눔고딕" pitchFamily="50" charset="-127"/>
            <a:ea typeface="나눔고딕" pitchFamily="50" charset="-127"/>
          </a:endParaRPr>
        </a:p>
        <a:p>
          <a:pPr marL="171450" lvl="1" indent="-171450" algn="l" defTabSz="8001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1800" b="1" kern="1200" dirty="0" smtClean="0">
              <a:latin typeface="나눔고딕" pitchFamily="50" charset="-127"/>
              <a:ea typeface="나눔고딕" pitchFamily="50" charset="-127"/>
            </a:rPr>
            <a:t>한우 농가 만족하는 최고의 서비스</a:t>
          </a:r>
          <a:endParaRPr lang="ko-KR" altLang="en-US" sz="1800" b="1" kern="1200" dirty="0">
            <a:latin typeface="나눔고딕" pitchFamily="50" charset="-127"/>
            <a:ea typeface="나눔고딕" pitchFamily="50" charset="-127"/>
          </a:endParaRPr>
        </a:p>
      </dsp:txBody>
      <dsp:txXfrm>
        <a:off x="2844082" y="1018857"/>
        <a:ext cx="2492567" cy="2064240"/>
      </dsp:txXfrm>
    </dsp:sp>
    <dsp:sp modelId="{CE0A20AC-32CB-4E5D-B672-DF8A2455532D}">
      <dsp:nvSpPr>
        <dsp:cNvPr id="0" name=""/>
        <dsp:cNvSpPr/>
      </dsp:nvSpPr>
      <dsp:spPr>
        <a:xfrm>
          <a:off x="5685609" y="35968"/>
          <a:ext cx="2492567" cy="997026"/>
        </a:xfrm>
        <a:prstGeom prst="rect">
          <a:avLst/>
        </a:prstGeom>
        <a:gradFill rotWithShape="0">
          <a:gsLst>
            <a:gs pos="0">
              <a:schemeClr val="accent5">
                <a:hueOff val="-7353345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5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5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7353345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000" b="1" kern="1200" dirty="0" smtClean="0">
              <a:latin typeface="나눔고딕" pitchFamily="50" charset="-127"/>
              <a:ea typeface="나눔고딕" pitchFamily="50" charset="-127"/>
            </a:rPr>
            <a:t>마인드가 살아있는 협동조합</a:t>
          </a:r>
          <a:endParaRPr lang="ko-KR" altLang="en-US" sz="2000" b="1" kern="1200" dirty="0">
            <a:latin typeface="나눔고딕" pitchFamily="50" charset="-127"/>
            <a:ea typeface="나눔고딕" pitchFamily="50" charset="-127"/>
          </a:endParaRPr>
        </a:p>
      </dsp:txBody>
      <dsp:txXfrm>
        <a:off x="5685609" y="35968"/>
        <a:ext cx="2492567" cy="997026"/>
      </dsp:txXfrm>
    </dsp:sp>
    <dsp:sp modelId="{FC46478D-7C1B-40BE-825E-9189580B0BEE}">
      <dsp:nvSpPr>
        <dsp:cNvPr id="0" name=""/>
        <dsp:cNvSpPr/>
      </dsp:nvSpPr>
      <dsp:spPr>
        <a:xfrm>
          <a:off x="5685609" y="1018857"/>
          <a:ext cx="2492567" cy="2064240"/>
        </a:xfrm>
        <a:prstGeom prst="rect">
          <a:avLst/>
        </a:prstGeom>
        <a:solidFill>
          <a:schemeClr val="accent5">
            <a:tint val="40000"/>
            <a:alpha val="90000"/>
            <a:hueOff val="-7391754"/>
            <a:satOff val="-12816"/>
            <a:lumOff val="-1289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7391754"/>
              <a:satOff val="-12816"/>
              <a:lumOff val="-1289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1800" b="1" kern="1200" dirty="0" smtClean="0">
              <a:latin typeface="나눔고딕" pitchFamily="50" charset="-127"/>
              <a:ea typeface="나눔고딕" pitchFamily="50" charset="-127"/>
            </a:rPr>
            <a:t>조합간 공동체 마인드 혁신</a:t>
          </a:r>
          <a:endParaRPr lang="ko-KR" altLang="en-US" sz="1800" b="1" kern="1200" dirty="0">
            <a:latin typeface="나눔고딕" pitchFamily="50" charset="-127"/>
            <a:ea typeface="나눔고딕" pitchFamily="50" charset="-127"/>
          </a:endParaRPr>
        </a:p>
        <a:p>
          <a:pPr marL="171450" lvl="1" indent="-171450" algn="l" defTabSz="8001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ko-KR" altLang="en-US" sz="1800" b="1" kern="1200" dirty="0">
            <a:latin typeface="나눔고딕" pitchFamily="50" charset="-127"/>
            <a:ea typeface="나눔고딕" pitchFamily="50" charset="-127"/>
          </a:endParaRPr>
        </a:p>
        <a:p>
          <a:pPr marL="171450" lvl="1" indent="-171450" algn="l" defTabSz="8001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1800" b="1" kern="1200" dirty="0" smtClean="0">
              <a:latin typeface="나눔고딕" pitchFamily="50" charset="-127"/>
              <a:ea typeface="나눔고딕" pitchFamily="50" charset="-127"/>
            </a:rPr>
            <a:t>한우조합과 조합원 공동체 마인드 혁신 </a:t>
          </a:r>
          <a:endParaRPr lang="ko-KR" altLang="en-US" sz="1800" b="1" kern="1200" dirty="0">
            <a:latin typeface="나눔고딕" pitchFamily="50" charset="-127"/>
            <a:ea typeface="나눔고딕" pitchFamily="50" charset="-127"/>
          </a:endParaRPr>
        </a:p>
      </dsp:txBody>
      <dsp:txXfrm>
        <a:off x="5685609" y="1018857"/>
        <a:ext cx="2492567" cy="2064240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A2F1AC0-4C92-4024-AE53-D8DBE6ED6C2E}">
      <dsp:nvSpPr>
        <dsp:cNvPr id="0" name=""/>
        <dsp:cNvSpPr/>
      </dsp:nvSpPr>
      <dsp:spPr>
        <a:xfrm>
          <a:off x="4259" y="709912"/>
          <a:ext cx="1320443" cy="142360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800" kern="1200" dirty="0" smtClean="0"/>
            <a:t>Brain storming</a:t>
          </a:r>
        </a:p>
        <a:p>
          <a:pPr lvl="0" algn="ct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800" kern="1200" dirty="0" smtClean="0"/>
            <a:t>(</a:t>
          </a:r>
          <a:r>
            <a:rPr lang="ko-KR" altLang="en-US" sz="1800" kern="1200" dirty="0" smtClean="0"/>
            <a:t>토론</a:t>
          </a:r>
          <a:r>
            <a:rPr lang="en-US" altLang="ko-KR" sz="1800" kern="1200" dirty="0" smtClean="0"/>
            <a:t>)</a:t>
          </a:r>
          <a:endParaRPr lang="ko-KR" altLang="en-US" sz="1800" kern="1200" dirty="0"/>
        </a:p>
      </dsp:txBody>
      <dsp:txXfrm>
        <a:off x="4259" y="709912"/>
        <a:ext cx="1320443" cy="1423603"/>
      </dsp:txXfrm>
    </dsp:sp>
    <dsp:sp modelId="{EE955B30-2895-4753-968A-057984FFD656}">
      <dsp:nvSpPr>
        <dsp:cNvPr id="0" name=""/>
        <dsp:cNvSpPr/>
      </dsp:nvSpPr>
      <dsp:spPr>
        <a:xfrm>
          <a:off x="1456747" y="1257979"/>
          <a:ext cx="279934" cy="3274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900" kern="1200"/>
        </a:p>
      </dsp:txBody>
      <dsp:txXfrm>
        <a:off x="1456747" y="1257979"/>
        <a:ext cx="279934" cy="327469"/>
      </dsp:txXfrm>
    </dsp:sp>
    <dsp:sp modelId="{1DED3228-BBF8-44AB-B46A-9C1449FAF4D6}">
      <dsp:nvSpPr>
        <dsp:cNvPr id="0" name=""/>
        <dsp:cNvSpPr/>
      </dsp:nvSpPr>
      <dsp:spPr>
        <a:xfrm>
          <a:off x="1852880" y="709912"/>
          <a:ext cx="1320443" cy="1423603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800" kern="1200" dirty="0" smtClean="0"/>
            <a:t>Post –it  </a:t>
          </a:r>
          <a:r>
            <a:rPr lang="ko-KR" altLang="en-US" sz="1800" kern="1200" dirty="0" smtClean="0"/>
            <a:t>정리해서</a:t>
          </a:r>
          <a:r>
            <a:rPr lang="en-US" altLang="ko-KR" sz="1800" kern="1200" dirty="0" smtClean="0"/>
            <a:t> </a:t>
          </a:r>
          <a:r>
            <a:rPr lang="ko-KR" altLang="en-US" sz="1800" kern="1200" dirty="0" smtClean="0"/>
            <a:t>제출</a:t>
          </a:r>
          <a:endParaRPr lang="ko-KR" altLang="en-US" sz="1800" kern="1200" dirty="0"/>
        </a:p>
      </dsp:txBody>
      <dsp:txXfrm>
        <a:off x="1852880" y="709912"/>
        <a:ext cx="1320443" cy="1423603"/>
      </dsp:txXfrm>
    </dsp:sp>
    <dsp:sp modelId="{3DD3A7EB-F282-4C10-B359-66F8CCF56B81}">
      <dsp:nvSpPr>
        <dsp:cNvPr id="0" name=""/>
        <dsp:cNvSpPr/>
      </dsp:nvSpPr>
      <dsp:spPr>
        <a:xfrm>
          <a:off x="3305368" y="1257979"/>
          <a:ext cx="279934" cy="3274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900" kern="1200"/>
        </a:p>
      </dsp:txBody>
      <dsp:txXfrm>
        <a:off x="3305368" y="1257979"/>
        <a:ext cx="279934" cy="327469"/>
      </dsp:txXfrm>
    </dsp:sp>
    <dsp:sp modelId="{7FB3F6FD-7295-42A1-917F-D241C4B4B7A2}">
      <dsp:nvSpPr>
        <dsp:cNvPr id="0" name=""/>
        <dsp:cNvSpPr/>
      </dsp:nvSpPr>
      <dsp:spPr>
        <a:xfrm>
          <a:off x="3701501" y="709912"/>
          <a:ext cx="1320443" cy="142360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800" kern="1200" dirty="0" smtClean="0"/>
            <a:t>개인별</a:t>
          </a:r>
          <a:endParaRPr lang="en-US" altLang="ko-KR" sz="1800" kern="1200" dirty="0" smtClean="0"/>
        </a:p>
        <a:p>
          <a:pPr lvl="0" algn="ct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800" kern="1200" dirty="0" smtClean="0"/>
            <a:t>발표</a:t>
          </a:r>
          <a:endParaRPr lang="ko-KR" altLang="en-US" sz="1800" kern="1200" dirty="0"/>
        </a:p>
      </dsp:txBody>
      <dsp:txXfrm>
        <a:off x="3701501" y="709912"/>
        <a:ext cx="1320443" cy="1423603"/>
      </dsp:txXfrm>
    </dsp:sp>
    <dsp:sp modelId="{201C5B3A-33B1-4B17-B70F-E8F8786E35CF}">
      <dsp:nvSpPr>
        <dsp:cNvPr id="0" name=""/>
        <dsp:cNvSpPr/>
      </dsp:nvSpPr>
      <dsp:spPr>
        <a:xfrm>
          <a:off x="5153989" y="1257979"/>
          <a:ext cx="279934" cy="3274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900" kern="1200"/>
        </a:p>
      </dsp:txBody>
      <dsp:txXfrm>
        <a:off x="5153989" y="1257979"/>
        <a:ext cx="279934" cy="327469"/>
      </dsp:txXfrm>
    </dsp:sp>
    <dsp:sp modelId="{8717E293-5BFB-427A-BA5A-DE64B17EA26B}">
      <dsp:nvSpPr>
        <dsp:cNvPr id="0" name=""/>
        <dsp:cNvSpPr/>
      </dsp:nvSpPr>
      <dsp:spPr>
        <a:xfrm>
          <a:off x="5550122" y="709912"/>
          <a:ext cx="1320443" cy="142360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800" kern="1200" dirty="0" smtClean="0"/>
            <a:t>보태서 </a:t>
          </a:r>
          <a:endParaRPr lang="en-US" altLang="ko-KR" sz="1800" kern="1200" dirty="0" smtClean="0"/>
        </a:p>
        <a:p>
          <a:pPr lvl="0" algn="ct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800" kern="1200" dirty="0" smtClean="0"/>
            <a:t>말하기</a:t>
          </a:r>
          <a:endParaRPr lang="ko-KR" altLang="en-US" sz="1800" kern="1200" dirty="0"/>
        </a:p>
      </dsp:txBody>
      <dsp:txXfrm>
        <a:off x="5550122" y="709912"/>
        <a:ext cx="1320443" cy="1423603"/>
      </dsp:txXfrm>
    </dsp:sp>
    <dsp:sp modelId="{D185593D-DB16-4104-9FE2-67C59479BB03}">
      <dsp:nvSpPr>
        <dsp:cNvPr id="0" name=""/>
        <dsp:cNvSpPr/>
      </dsp:nvSpPr>
      <dsp:spPr>
        <a:xfrm>
          <a:off x="7002609" y="1257979"/>
          <a:ext cx="279934" cy="3274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900" kern="1200"/>
        </a:p>
      </dsp:txBody>
      <dsp:txXfrm>
        <a:off x="7002609" y="1257979"/>
        <a:ext cx="279934" cy="327469"/>
      </dsp:txXfrm>
    </dsp:sp>
    <dsp:sp modelId="{2725D21D-DFB6-4D78-9F09-AD6BE8CAF426}">
      <dsp:nvSpPr>
        <dsp:cNvPr id="0" name=""/>
        <dsp:cNvSpPr/>
      </dsp:nvSpPr>
      <dsp:spPr>
        <a:xfrm>
          <a:off x="7398743" y="709912"/>
          <a:ext cx="1320443" cy="142360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800" kern="1200" dirty="0" smtClean="0"/>
            <a:t>분류</a:t>
          </a:r>
          <a:endParaRPr lang="en-US" altLang="ko-KR" sz="1800" kern="1200" dirty="0" smtClean="0"/>
        </a:p>
        <a:p>
          <a:pPr lvl="0" algn="ct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800" kern="1200" dirty="0" smtClean="0"/>
            <a:t>내용 정리</a:t>
          </a:r>
          <a:endParaRPr lang="ko-KR" altLang="en-US" sz="1800" kern="1200" dirty="0"/>
        </a:p>
      </dsp:txBody>
      <dsp:txXfrm>
        <a:off x="7398743" y="709912"/>
        <a:ext cx="1320443" cy="14236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7AF9CE-BFC0-4C86-98E9-79FF30E900E6}" type="datetimeFigureOut">
              <a:rPr lang="ko-KR" altLang="en-US" smtClean="0"/>
              <a:pPr/>
              <a:t>2017-08-14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2D51B1-1A9A-41D3-B19B-B4D47DD6BD3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30F698-8224-4240-855A-01050D29A059}" type="datetimeFigureOut">
              <a:rPr lang="ko-KR" altLang="en-US" smtClean="0"/>
              <a:pPr/>
              <a:t>2017-08-14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D47213-6C28-420C-AA95-695E2958EAE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1655490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47213-6C28-420C-AA95-695E2958EAEA}" type="slidenum">
              <a:rPr lang="ko-KR" altLang="en-US" smtClean="0"/>
              <a:pPr/>
              <a:t>1</a:t>
            </a:fld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21770564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47213-6C28-420C-AA95-695E2958EAEA}" type="slidenum">
              <a:rPr lang="ko-KR" altLang="en-US" smtClean="0"/>
              <a:pPr/>
              <a:t>26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0135225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47213-6C28-420C-AA95-695E2958EAEA}" type="slidenum">
              <a:rPr lang="ko-KR" altLang="en-US" smtClean="0"/>
              <a:pPr/>
              <a:t>27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0135225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47213-6C28-420C-AA95-695E2958EAEA}" type="slidenum">
              <a:rPr lang="ko-KR" altLang="en-US" smtClean="0"/>
              <a:pPr/>
              <a:t>28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0135225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47213-6C28-420C-AA95-695E2958EAEA}" type="slidenum">
              <a:rPr lang="ko-KR" altLang="en-US" smtClean="0"/>
              <a:pPr/>
              <a:t>29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0416732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47213-6C28-420C-AA95-695E2958EAEA}" type="slidenum">
              <a:rPr lang="ko-KR" altLang="en-US" smtClean="0"/>
              <a:pPr/>
              <a:t>30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4480216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47213-6C28-420C-AA95-695E2958EAEA}" type="slidenum">
              <a:rPr lang="ko-KR" altLang="en-US" smtClean="0"/>
              <a:pPr/>
              <a:t>31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42695111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47213-6C28-420C-AA95-695E2958EAEA}" type="slidenum">
              <a:rPr lang="ko-KR" altLang="en-US" smtClean="0"/>
              <a:pPr/>
              <a:t>32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6051728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47213-6C28-420C-AA95-695E2958EAEA}" type="slidenum">
              <a:rPr lang="ko-KR" altLang="en-US" smtClean="0"/>
              <a:pPr/>
              <a:t>36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536967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47213-6C28-420C-AA95-695E2958EAEA}" type="slidenum">
              <a:rPr lang="ko-KR" altLang="en-US" smtClean="0"/>
              <a:pPr/>
              <a:t>2</a:t>
            </a:fld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13499780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 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47213-6C28-420C-AA95-695E2958EAEA}" type="slidenum">
              <a:rPr lang="ko-KR" altLang="en-US" smtClean="0"/>
              <a:pPr/>
              <a:t>3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39470546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47213-6C28-420C-AA95-695E2958EAEA}" type="slidenum">
              <a:rPr lang="ko-KR" altLang="en-US" smtClean="0"/>
              <a:pPr/>
              <a:t>8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38933343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47213-6C28-420C-AA95-695E2958EAEA}" type="slidenum">
              <a:rPr lang="ko-KR" altLang="en-US" smtClean="0"/>
              <a:pPr/>
              <a:t>21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1891480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47213-6C28-420C-AA95-695E2958EAEA}" type="slidenum">
              <a:rPr lang="ko-KR" altLang="en-US" smtClean="0"/>
              <a:pPr/>
              <a:t>22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15116958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47213-6C28-420C-AA95-695E2958EAEA}" type="slidenum">
              <a:rPr lang="ko-KR" altLang="en-US" smtClean="0"/>
              <a:pPr/>
              <a:t>23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16754271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47213-6C28-420C-AA95-695E2958EAEA}" type="slidenum">
              <a:rPr lang="ko-KR" altLang="en-US" smtClean="0"/>
              <a:pPr/>
              <a:t>24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3709184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47213-6C28-420C-AA95-695E2958EAEA}" type="slidenum">
              <a:rPr lang="ko-KR" altLang="en-US" smtClean="0"/>
              <a:pPr/>
              <a:t>25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3935371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kumimoji="1" lang="ko-KR" altLang="en-US" smtClean="0"/>
              <a:t>마스터 제목 스타일 편집</a:t>
            </a:r>
            <a:endParaRPr kumimoji="1" lang="ko-KR" altLang="en-US"/>
          </a:p>
        </p:txBody>
      </p:sp>
      <p:sp>
        <p:nvSpPr>
          <p:cNvPr id="3" name="부제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kumimoji="1" lang="ko-KR" altLang="en-US" smtClean="0"/>
              <a:t>마스터 부제목 스타일 편집</a:t>
            </a:r>
            <a:endParaRPr kumimoji="1"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AE53C-F181-4D09-9CE7-26F4D39BADEE}" type="datetimeFigureOut">
              <a:rPr lang="ko-KR" altLang="en-US" smtClean="0"/>
              <a:pPr/>
              <a:t>2017-08-14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B445C-3452-447D-8ED2-47A2FBEF235A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54330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defPPr>
              <a:defRPr lang="ko-KR"/>
            </a:defPPr>
            <a:lvl1pPr marL="0" algn="ctr" defTabSz="914400" rtl="0" eaLnBrk="1" latinLnBrk="1" hangingPunct="1">
              <a:defRPr sz="1200" b="0" kern="1200">
                <a:solidFill>
                  <a:schemeClr val="tx1">
                    <a:tint val="75000"/>
                  </a:schemeClr>
                </a:solidFill>
                <a:latin typeface="BatangChe" charset="-127"/>
                <a:ea typeface="BatangChe" charset="-127"/>
                <a:cs typeface="BatangChe" charset="-127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C877034-E900-6F41-B957-3FE109E58CB3}" type="slidenum">
              <a:rPr kumimoji="1" lang="ko-KR" altLang="en-US" smtClean="0"/>
              <a:pPr/>
              <a:t>‹#›</a:t>
            </a:fld>
            <a:endParaRPr kumimoji="1" lang="ko-KR" altLang="en-US" dirty="0"/>
          </a:p>
        </p:txBody>
      </p:sp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698"/>
          <a:stretch/>
        </p:blipFill>
        <p:spPr>
          <a:xfrm>
            <a:off x="174775" y="251293"/>
            <a:ext cx="8969225" cy="580661"/>
          </a:xfrm>
          <a:prstGeom prst="rect">
            <a:avLst/>
          </a:prstGeom>
        </p:spPr>
      </p:pic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-1" y="6607741"/>
            <a:ext cx="3177915" cy="240322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BatangChe" charset="-127"/>
                <a:ea typeface="BatangChe" charset="-127"/>
                <a:cs typeface="BatangChe" charset="-127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kumimoji="1" lang="ko-KR" altLang="en-US" dirty="0"/>
          </a:p>
        </p:txBody>
      </p:sp>
      <p:pic>
        <p:nvPicPr>
          <p:cNvPr id="10" name="그림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59247"/>
            <a:ext cx="9144000" cy="3213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309990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 smtClean="0"/>
              <a:t>마스터 제목 스타일 편집</a:t>
            </a:r>
            <a:endParaRPr kumimoji="1"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ko-KR" altLang="en-US" smtClean="0"/>
              <a:t>마스터 텍스트 스타일을 편집하려면 클릭</a:t>
            </a:r>
          </a:p>
          <a:p>
            <a:pPr lvl="1"/>
            <a:r>
              <a:rPr kumimoji="1" lang="ko-KR" altLang="en-US" smtClean="0"/>
              <a:t>두 번째 수준</a:t>
            </a:r>
          </a:p>
          <a:p>
            <a:pPr lvl="2"/>
            <a:r>
              <a:rPr kumimoji="1" lang="ko-KR" altLang="en-US" smtClean="0"/>
              <a:t>세 번째 수준</a:t>
            </a:r>
          </a:p>
          <a:p>
            <a:pPr lvl="3"/>
            <a:r>
              <a:rPr kumimoji="1" lang="ko-KR" altLang="en-US" smtClean="0"/>
              <a:t>네 번째 수준</a:t>
            </a:r>
          </a:p>
          <a:p>
            <a:pPr lvl="4"/>
            <a:r>
              <a:rPr kumimoji="1" lang="ko-KR" altLang="en-US" smtClean="0"/>
              <a:t>다섯 번째 수준</a:t>
            </a:r>
            <a:endParaRPr kumimoji="1"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AE53C-F181-4D09-9CE7-26F4D39BADEE}" type="datetimeFigureOut">
              <a:rPr lang="ko-KR" altLang="en-US" smtClean="0"/>
              <a:pPr/>
              <a:t>2017-08-14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B445C-3452-447D-8ED2-47A2FBEF235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1986416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kumimoji="1" lang="ko-KR" altLang="en-US" smtClean="0"/>
              <a:t>마스터 제목 스타일 편집</a:t>
            </a:r>
            <a:endParaRPr kumimoji="1"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kumimoji="1" lang="ko-KR" altLang="en-US" smtClean="0"/>
              <a:t>마스터 텍스트 스타일을 편집하려면 클릭</a:t>
            </a:r>
          </a:p>
          <a:p>
            <a:pPr lvl="1"/>
            <a:r>
              <a:rPr kumimoji="1" lang="ko-KR" altLang="en-US" smtClean="0"/>
              <a:t>두 번째 수준</a:t>
            </a:r>
          </a:p>
          <a:p>
            <a:pPr lvl="2"/>
            <a:r>
              <a:rPr kumimoji="1" lang="ko-KR" altLang="en-US" smtClean="0"/>
              <a:t>세 번째 수준</a:t>
            </a:r>
          </a:p>
          <a:p>
            <a:pPr lvl="3"/>
            <a:r>
              <a:rPr kumimoji="1" lang="ko-KR" altLang="en-US" smtClean="0"/>
              <a:t>네 번째 수준</a:t>
            </a:r>
          </a:p>
          <a:p>
            <a:pPr lvl="4"/>
            <a:r>
              <a:rPr kumimoji="1" lang="ko-KR" altLang="en-US" smtClean="0"/>
              <a:t>다섯 번째 수준</a:t>
            </a:r>
            <a:endParaRPr kumimoji="1"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AE53C-F181-4D09-9CE7-26F4D39BADEE}" type="datetimeFigureOut">
              <a:rPr lang="ko-KR" altLang="en-US" smtClean="0"/>
              <a:pPr/>
              <a:t>2017-08-14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B445C-3452-447D-8ED2-47A2FBEF235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9211711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43300" y="6492875"/>
            <a:ext cx="2057400" cy="3651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1200" b="0">
                <a:latin typeface="BatangChe" charset="-127"/>
                <a:ea typeface="BatangChe" charset="-127"/>
                <a:cs typeface="BatangChe" charset="-127"/>
              </a:defRPr>
            </a:lvl1pPr>
          </a:lstStyle>
          <a:p>
            <a:fld id="{BC877034-E900-6F41-B957-3FE109E58CB3}" type="slidenum">
              <a:rPr kumimoji="1" lang="ko-KR" altLang="en-US" smtClean="0"/>
              <a:pPr/>
              <a:t>‹#›</a:t>
            </a:fld>
            <a:endParaRPr kumimoji="1" lang="ko-KR" altLang="en-US" dirty="0"/>
          </a:p>
        </p:txBody>
      </p:sp>
      <p:pic>
        <p:nvPicPr>
          <p:cNvPr id="8" name="그림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75" y="251293"/>
            <a:ext cx="9411434" cy="580661"/>
          </a:xfrm>
          <a:prstGeom prst="rect">
            <a:avLst/>
          </a:prstGeom>
        </p:spPr>
      </p:pic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-1" y="6607741"/>
            <a:ext cx="3177915" cy="240322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BatangChe" charset="-127"/>
                <a:ea typeface="BatangChe" charset="-127"/>
                <a:cs typeface="BatangChe" charset="-127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kumimoji="1" lang="ko-KR" altLang="en-US" dirty="0"/>
          </a:p>
        </p:txBody>
      </p:sp>
      <p:pic>
        <p:nvPicPr>
          <p:cNvPr id="11" name="그림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59247"/>
            <a:ext cx="9144000" cy="321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 smtClean="0"/>
              <a:t>마스터 제목 스타일 편집</a:t>
            </a:r>
            <a:endParaRPr kumimoji="1"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ko-KR" altLang="en-US" smtClean="0"/>
              <a:t>마스터 텍스트 스타일을 편집하려면 클릭</a:t>
            </a:r>
          </a:p>
          <a:p>
            <a:pPr lvl="1"/>
            <a:r>
              <a:rPr kumimoji="1" lang="ko-KR" altLang="en-US" smtClean="0"/>
              <a:t>두 번째 수준</a:t>
            </a:r>
          </a:p>
          <a:p>
            <a:pPr lvl="2"/>
            <a:r>
              <a:rPr kumimoji="1" lang="ko-KR" altLang="en-US" smtClean="0"/>
              <a:t>세 번째 수준</a:t>
            </a:r>
          </a:p>
          <a:p>
            <a:pPr lvl="3"/>
            <a:r>
              <a:rPr kumimoji="1" lang="ko-KR" altLang="en-US" smtClean="0"/>
              <a:t>네 번째 수준</a:t>
            </a:r>
          </a:p>
          <a:p>
            <a:pPr lvl="4"/>
            <a:r>
              <a:rPr kumimoji="1" lang="ko-KR" altLang="en-US" smtClean="0"/>
              <a:t>다섯 번째 수준</a:t>
            </a:r>
            <a:endParaRPr kumimoji="1"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AE53C-F181-4D09-9CE7-26F4D39BADEE}" type="datetimeFigureOut">
              <a:rPr lang="ko-KR" altLang="en-US" smtClean="0"/>
              <a:pPr/>
              <a:t>2017-08-14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B445C-3452-447D-8ED2-47A2FBEF235A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7" name="그림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646"/>
          <a:stretch/>
        </p:blipFill>
        <p:spPr>
          <a:xfrm>
            <a:off x="-1" y="0"/>
            <a:ext cx="9144001" cy="685258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91458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kumimoji="1" lang="ko-KR" altLang="en-US" smtClean="0"/>
              <a:t>마스터 제목 스타일 편집</a:t>
            </a:r>
            <a:endParaRPr kumimoji="1"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ko-KR" altLang="en-US" smtClean="0"/>
              <a:t>마스터 텍스트 스타일을 편집하려면 클릭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AE53C-F181-4D09-9CE7-26F4D39BADEE}" type="datetimeFigureOut">
              <a:rPr lang="ko-KR" altLang="en-US" smtClean="0"/>
              <a:pPr/>
              <a:t>2017-08-14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B445C-3452-447D-8ED2-47A2FBEF235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601995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 smtClean="0"/>
              <a:t>마스터 제목 스타일 편집</a:t>
            </a:r>
            <a:endParaRPr kumimoji="1"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kumimoji="1" lang="ko-KR" altLang="en-US" smtClean="0"/>
              <a:t>마스터 텍스트 스타일을 편집하려면 클릭</a:t>
            </a:r>
          </a:p>
          <a:p>
            <a:pPr lvl="1"/>
            <a:r>
              <a:rPr kumimoji="1" lang="ko-KR" altLang="en-US" smtClean="0"/>
              <a:t>두 번째 수준</a:t>
            </a:r>
          </a:p>
          <a:p>
            <a:pPr lvl="2"/>
            <a:r>
              <a:rPr kumimoji="1" lang="ko-KR" altLang="en-US" smtClean="0"/>
              <a:t>세 번째 수준</a:t>
            </a:r>
          </a:p>
          <a:p>
            <a:pPr lvl="3"/>
            <a:r>
              <a:rPr kumimoji="1" lang="ko-KR" altLang="en-US" smtClean="0"/>
              <a:t>네 번째 수준</a:t>
            </a:r>
          </a:p>
          <a:p>
            <a:pPr lvl="4"/>
            <a:r>
              <a:rPr kumimoji="1" lang="ko-KR" altLang="en-US" smtClean="0"/>
              <a:t>다섯 번째 수준</a:t>
            </a:r>
            <a:endParaRPr kumimoji="1"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kumimoji="1" lang="ko-KR" altLang="en-US" smtClean="0"/>
              <a:t>마스터 텍스트 스타일을 편집하려면 클릭</a:t>
            </a:r>
          </a:p>
          <a:p>
            <a:pPr lvl="1"/>
            <a:r>
              <a:rPr kumimoji="1" lang="ko-KR" altLang="en-US" smtClean="0"/>
              <a:t>두 번째 수준</a:t>
            </a:r>
          </a:p>
          <a:p>
            <a:pPr lvl="2"/>
            <a:r>
              <a:rPr kumimoji="1" lang="ko-KR" altLang="en-US" smtClean="0"/>
              <a:t>세 번째 수준</a:t>
            </a:r>
          </a:p>
          <a:p>
            <a:pPr lvl="3"/>
            <a:r>
              <a:rPr kumimoji="1" lang="ko-KR" altLang="en-US" smtClean="0"/>
              <a:t>네 번째 수준</a:t>
            </a:r>
          </a:p>
          <a:p>
            <a:pPr lvl="4"/>
            <a:r>
              <a:rPr kumimoji="1" lang="ko-KR" altLang="en-US" smtClean="0"/>
              <a:t>다섯 번째 수준</a:t>
            </a:r>
            <a:endParaRPr kumimoji="1"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AE53C-F181-4D09-9CE7-26F4D39BADEE}" type="datetimeFigureOut">
              <a:rPr lang="ko-KR" altLang="en-US" smtClean="0"/>
              <a:pPr/>
              <a:t>2017-08-14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B445C-3452-447D-8ED2-47A2FBEF235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949932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kumimoji="1" lang="ko-KR" altLang="en-US" smtClean="0"/>
              <a:t>마스터 제목 스타일 편집</a:t>
            </a:r>
            <a:endParaRPr kumimoji="1"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ko-KR" altLang="en-US" smtClean="0"/>
              <a:t>마스터 텍스트 스타일을 편집하려면 클릭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kumimoji="1" lang="ko-KR" altLang="en-US" smtClean="0"/>
              <a:t>마스터 텍스트 스타일을 편집하려면 클릭</a:t>
            </a:r>
          </a:p>
          <a:p>
            <a:pPr lvl="1"/>
            <a:r>
              <a:rPr kumimoji="1" lang="ko-KR" altLang="en-US" smtClean="0"/>
              <a:t>두 번째 수준</a:t>
            </a:r>
          </a:p>
          <a:p>
            <a:pPr lvl="2"/>
            <a:r>
              <a:rPr kumimoji="1" lang="ko-KR" altLang="en-US" smtClean="0"/>
              <a:t>세 번째 수준</a:t>
            </a:r>
          </a:p>
          <a:p>
            <a:pPr lvl="3"/>
            <a:r>
              <a:rPr kumimoji="1" lang="ko-KR" altLang="en-US" smtClean="0"/>
              <a:t>네 번째 수준</a:t>
            </a:r>
          </a:p>
          <a:p>
            <a:pPr lvl="4"/>
            <a:r>
              <a:rPr kumimoji="1" lang="ko-KR" altLang="en-US" smtClean="0"/>
              <a:t>다섯 번째 수준</a:t>
            </a:r>
            <a:endParaRPr kumimoji="1"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ko-KR" altLang="en-US" smtClean="0"/>
              <a:t>마스터 텍스트 스타일을 편집하려면 클릭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kumimoji="1" lang="ko-KR" altLang="en-US" smtClean="0"/>
              <a:t>마스터 텍스트 스타일을 편집하려면 클릭</a:t>
            </a:r>
          </a:p>
          <a:p>
            <a:pPr lvl="1"/>
            <a:r>
              <a:rPr kumimoji="1" lang="ko-KR" altLang="en-US" smtClean="0"/>
              <a:t>두 번째 수준</a:t>
            </a:r>
          </a:p>
          <a:p>
            <a:pPr lvl="2"/>
            <a:r>
              <a:rPr kumimoji="1" lang="ko-KR" altLang="en-US" smtClean="0"/>
              <a:t>세 번째 수준</a:t>
            </a:r>
          </a:p>
          <a:p>
            <a:pPr lvl="3"/>
            <a:r>
              <a:rPr kumimoji="1" lang="ko-KR" altLang="en-US" smtClean="0"/>
              <a:t>네 번째 수준</a:t>
            </a:r>
          </a:p>
          <a:p>
            <a:pPr lvl="4"/>
            <a:r>
              <a:rPr kumimoji="1" lang="ko-KR" altLang="en-US" smtClean="0"/>
              <a:t>다섯 번째 수준</a:t>
            </a:r>
            <a:endParaRPr kumimoji="1"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AE53C-F181-4D09-9CE7-26F4D39BADEE}" type="datetimeFigureOut">
              <a:rPr lang="ko-KR" altLang="en-US" smtClean="0"/>
              <a:pPr/>
              <a:t>2017-08-14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B445C-3452-447D-8ED2-47A2FBEF235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1127289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 smtClean="0"/>
              <a:t>마스터 제목 스타일 편집</a:t>
            </a:r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AE53C-F181-4D09-9CE7-26F4D39BADEE}" type="datetimeFigureOut">
              <a:rPr lang="ko-KR" altLang="en-US" smtClean="0"/>
              <a:pPr/>
              <a:t>2017-08-14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B445C-3452-447D-8ED2-47A2FBEF235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1246581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백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AE53C-F181-4D09-9CE7-26F4D39BADEE}" type="datetimeFigureOut">
              <a:rPr lang="ko-KR" altLang="en-US" smtClean="0"/>
              <a:pPr/>
              <a:t>2017-08-14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B445C-3452-447D-8ED2-47A2FBEF235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446844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kumimoji="1" lang="ko-KR" altLang="en-US" smtClean="0"/>
              <a:t>마스터 제목 스타일 편집</a:t>
            </a:r>
            <a:endParaRPr kumimoji="1"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kumimoji="1" lang="ko-KR" altLang="en-US" smtClean="0"/>
              <a:t>마스터 텍스트 스타일을 편집하려면 클릭</a:t>
            </a:r>
          </a:p>
          <a:p>
            <a:pPr lvl="1"/>
            <a:r>
              <a:rPr kumimoji="1" lang="ko-KR" altLang="en-US" smtClean="0"/>
              <a:t>두 번째 수준</a:t>
            </a:r>
          </a:p>
          <a:p>
            <a:pPr lvl="2"/>
            <a:r>
              <a:rPr kumimoji="1" lang="ko-KR" altLang="en-US" smtClean="0"/>
              <a:t>세 번째 수준</a:t>
            </a:r>
          </a:p>
          <a:p>
            <a:pPr lvl="3"/>
            <a:r>
              <a:rPr kumimoji="1" lang="ko-KR" altLang="en-US" smtClean="0"/>
              <a:t>네 번째 수준</a:t>
            </a:r>
          </a:p>
          <a:p>
            <a:pPr lvl="4"/>
            <a:r>
              <a:rPr kumimoji="1" lang="ko-KR" altLang="en-US" smtClean="0"/>
              <a:t>다섯 번째 수준</a:t>
            </a:r>
            <a:endParaRPr kumimoji="1"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kumimoji="1" lang="ko-KR" altLang="en-US" smtClean="0"/>
              <a:t>마스터 텍스트 스타일을 편집하려면 클릭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AE53C-F181-4D09-9CE7-26F4D39BADEE}" type="datetimeFigureOut">
              <a:rPr lang="ko-KR" altLang="en-US" smtClean="0"/>
              <a:pPr/>
              <a:t>2017-08-14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B445C-3452-447D-8ED2-47A2FBEF235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357046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kumimoji="1" lang="ko-KR" altLang="en-US" smtClean="0"/>
              <a:t>마스터 제목 스타일 편집</a:t>
            </a:r>
            <a:endParaRPr kumimoji="1"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kumimoji="1"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kumimoji="1" lang="ko-KR" altLang="en-US" smtClean="0"/>
              <a:t>마스터 텍스트 스타일을 편집하려면 클릭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AE53C-F181-4D09-9CE7-26F4D39BADEE}" type="datetimeFigureOut">
              <a:rPr lang="ko-KR" altLang="en-US" smtClean="0"/>
              <a:pPr/>
              <a:t>2017-08-14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B445C-3452-447D-8ED2-47A2FBEF235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811988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ko-KR" altLang="en-US" smtClean="0"/>
              <a:t>마스터 제목 스타일 편집</a:t>
            </a:r>
            <a:endParaRPr kumimoji="1"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ko-KR" altLang="en-US" smtClean="0"/>
              <a:t>마스터 텍스트 스타일을 편집하려면 클릭</a:t>
            </a:r>
          </a:p>
          <a:p>
            <a:pPr lvl="1"/>
            <a:r>
              <a:rPr kumimoji="1" lang="ko-KR" altLang="en-US" smtClean="0"/>
              <a:t>두 번째 수준</a:t>
            </a:r>
          </a:p>
          <a:p>
            <a:pPr lvl="2"/>
            <a:r>
              <a:rPr kumimoji="1" lang="ko-KR" altLang="en-US" smtClean="0"/>
              <a:t>세 번째 수준</a:t>
            </a:r>
          </a:p>
          <a:p>
            <a:pPr lvl="3"/>
            <a:r>
              <a:rPr kumimoji="1" lang="ko-KR" altLang="en-US" smtClean="0"/>
              <a:t>네 번째 수준</a:t>
            </a:r>
          </a:p>
          <a:p>
            <a:pPr lvl="4"/>
            <a:r>
              <a:rPr kumimoji="1" lang="ko-KR" altLang="en-US" smtClean="0"/>
              <a:t>다섯 번째 수준</a:t>
            </a:r>
            <a:endParaRPr kumimoji="1"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AE53C-F181-4D09-9CE7-26F4D39BADEE}" type="datetimeFigureOut">
              <a:rPr lang="ko-KR" altLang="en-US" smtClean="0"/>
              <a:pPr/>
              <a:t>2017-08-14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2B445C-3452-447D-8ED2-47A2FBEF235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1889279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50" r:id="rId12"/>
  </p:sldLayoutIdLst>
  <p:txStyles>
    <p:titleStyle>
      <a:lvl1pPr algn="l" defTabSz="685800" rtl="0" eaLnBrk="1" latinLnBrk="1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1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1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1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1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1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1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1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1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1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://image.search.daum.net/img/imgdetail?q=&#48716;&#44172;&#51060;&#52768;&amp;img=1_398020&amp;p=0&amp;i=13&amp;sort=0&amp;list=0&amp;autocvt=0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hyperlink" Target="http://members.tripod.lycos.co.kr/hee0312/m/main2/spring/k9.gif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notesSlide" Target="../notesSlides/notesSlide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://image.search.daum.net/img/imgdetail?q=&#48716;&#44172;&#51060;&#52768;&amp;img=1_398020&amp;p=0&amp;i=13&amp;sort=0&amp;list=0&amp;autocvt=0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wmf"/><Relationship Id="rId4" Type="http://schemas.openxmlformats.org/officeDocument/2006/relationships/hyperlink" Target="http://members.tripod.lycos.co.kr/hee0312/m/main2/spring/k9.gif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://image.search.daum.net/img/imgdetail?q=&#48716;&#44172;&#51060;&#52768;&amp;img=1_398020&amp;p=0&amp;i=13&amp;sort=0&amp;list=0&amp;autocvt=0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members.tripod.lycos.co.kr/hee0312/m/main2/spring/k9.gif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://image.search.daum.net/img/imgdetail?q=&#48716;&#44172;&#51060;&#52768;&amp;img=1_398020&amp;p=0&amp;i=13&amp;sort=0&amp;list=0&amp;autocvt=0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members.tripod.lycos.co.kr/hee0312/m/main2/spring/k9.gif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부제목 2"/>
          <p:cNvSpPr>
            <a:spLocks noGrp="1"/>
          </p:cNvSpPr>
          <p:nvPr>
            <p:ph idx="1"/>
          </p:nvPr>
        </p:nvSpPr>
        <p:spPr>
          <a:xfrm>
            <a:off x="6161737" y="3877604"/>
            <a:ext cx="2072436" cy="493348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altLang="ko-KR" sz="1886" b="1" dirty="0">
                <a:latin typeface="+mn-ea"/>
                <a:cs typeface="Nanum Gothic" charset="-127"/>
              </a:rPr>
              <a:t>2017. </a:t>
            </a:r>
            <a:r>
              <a:rPr lang="en-US" altLang="ko-KR" sz="1886" b="1" dirty="0" smtClean="0">
                <a:latin typeface="+mn-ea"/>
                <a:cs typeface="Nanum Gothic" charset="-127"/>
              </a:rPr>
              <a:t>8. 28~29</a:t>
            </a:r>
            <a:endParaRPr lang="ko-KR" altLang="en-US" sz="1886" b="1" dirty="0">
              <a:latin typeface="+mn-ea"/>
              <a:cs typeface="Nanum Gothic" charset="-127"/>
            </a:endParaRPr>
          </a:p>
        </p:txBody>
      </p:sp>
      <p:sp>
        <p:nvSpPr>
          <p:cNvPr id="10" name="부제목 2"/>
          <p:cNvSpPr txBox="1">
            <a:spLocks/>
          </p:cNvSpPr>
          <p:nvPr/>
        </p:nvSpPr>
        <p:spPr>
          <a:xfrm>
            <a:off x="6216951" y="621530"/>
            <a:ext cx="2035842" cy="336703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vert="horz" lIns="86214" tIns="43107" rIns="86214" bIns="43107" rtlCol="0">
            <a:noAutofit/>
          </a:bodyPr>
          <a:lstStyle/>
          <a:p>
            <a:pPr algn="ctr" defTabSz="862021">
              <a:spcBef>
                <a:spcPct val="20000"/>
              </a:spcBef>
              <a:defRPr/>
            </a:pPr>
            <a:r>
              <a:rPr lang="ko-KR" altLang="en-US" sz="1508" b="1" dirty="0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  <a:cs typeface="BatangChe" charset="-127"/>
              </a:rPr>
              <a:t>교육 </a:t>
            </a:r>
            <a:r>
              <a:rPr lang="ko-KR" altLang="en-US" sz="1508" b="1" dirty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  <a:cs typeface="BatangChe" charset="-127"/>
              </a:rPr>
              <a:t>교재</a:t>
            </a:r>
          </a:p>
        </p:txBody>
      </p:sp>
      <p:sp>
        <p:nvSpPr>
          <p:cNvPr id="11" name="직사각형 10"/>
          <p:cNvSpPr/>
          <p:nvPr/>
        </p:nvSpPr>
        <p:spPr>
          <a:xfrm>
            <a:off x="5833099" y="958233"/>
            <a:ext cx="2615637" cy="237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862021"/>
            <a:r>
              <a:rPr lang="en-US" altLang="ko-KR" sz="942" b="1" kern="100" dirty="0">
                <a:solidFill>
                  <a:srgbClr val="FF0000"/>
                </a:solidFill>
                <a:latin typeface="BatangChe" charset="-127"/>
                <a:ea typeface="BatangChe" charset="-127"/>
                <a:cs typeface="BatangChe" charset="-127"/>
              </a:rPr>
              <a:t>‘Better Life Through Better Education’</a:t>
            </a:r>
            <a:r>
              <a:rPr lang="ko-KR" altLang="en-US" sz="942" b="1" kern="100" dirty="0">
                <a:solidFill>
                  <a:srgbClr val="FF0000"/>
                </a:solidFill>
                <a:latin typeface="BatangChe" charset="-127"/>
                <a:ea typeface="BatangChe" charset="-127"/>
                <a:cs typeface="BatangChe" charset="-127"/>
              </a:rPr>
              <a:t> </a:t>
            </a:r>
            <a:endParaRPr lang="ko-KR" altLang="en-US" sz="942" b="1" dirty="0">
              <a:solidFill>
                <a:prstClr val="black"/>
              </a:solidFill>
              <a:latin typeface="Nanum Gothic Bold" charset="-127"/>
              <a:ea typeface="Nanum Gothic Bold" charset="-127"/>
            </a:endParaRP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1259632" y="2276872"/>
            <a:ext cx="7757116" cy="1020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맑은 고딕" charset="0"/>
                <a:ea typeface="맑은 고딕" charset="0"/>
                <a:cs typeface="맑은 고딕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charset="0"/>
                <a:ea typeface="맑은 고딕" charset="0"/>
                <a:cs typeface="맑은 고딕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charset="0"/>
                <a:ea typeface="맑은 고딕" charset="0"/>
                <a:cs typeface="맑은 고딕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charset="0"/>
                <a:ea typeface="맑은 고딕" charset="0"/>
                <a:cs typeface="맑은 고딕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charset="0"/>
                <a:ea typeface="맑은 고딕" charset="0"/>
                <a:cs typeface="맑은 고딕" charset="0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charset="0"/>
                <a:ea typeface="맑은 고딕" charset="0"/>
                <a:cs typeface="맑은 고딕" charset="0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charset="0"/>
                <a:ea typeface="맑은 고딕" charset="0"/>
                <a:cs typeface="맑은 고딕" charset="0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charset="0"/>
                <a:ea typeface="맑은 고딕" charset="0"/>
                <a:cs typeface="맑은 고딕" charset="0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charset="0"/>
                <a:ea typeface="맑은 고딕" charset="0"/>
                <a:cs typeface="맑은 고딕" charset="0"/>
              </a:defRPr>
            </a:lvl9pPr>
          </a:lstStyle>
          <a:p>
            <a:pPr algn="ctr" defTabSz="862021" latinLnBrk="0">
              <a:defRPr/>
            </a:pPr>
            <a:r>
              <a:rPr lang="ko-KR" altLang="en-US" sz="3017" b="1" kern="0" dirty="0" smtClean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Nanum Gothic ExtraBold" charset="-127"/>
              </a:rPr>
              <a:t>여성 한우농가</a:t>
            </a:r>
            <a:r>
              <a:rPr lang="en-US" altLang="ko-KR" sz="3017" b="1" kern="0" dirty="0" smtClean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Nanum Gothic ExtraBold" charset="-127"/>
              </a:rPr>
              <a:t> </a:t>
            </a:r>
            <a:r>
              <a:rPr lang="ko-KR" altLang="en-US" sz="3017" b="1" kern="0" dirty="0" smtClean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Nanum Gothic ExtraBold" charset="-127"/>
              </a:rPr>
              <a:t>아카데미 과정</a:t>
            </a:r>
            <a:endParaRPr lang="en-US" altLang="ko-KR" sz="3017" b="1" kern="0" dirty="0" smtClean="0">
              <a:solidFill>
                <a:prstClr val="black"/>
              </a:solidFill>
              <a:latin typeface="HY헤드라인M" panose="02030600000101010101" pitchFamily="18" charset="-127"/>
              <a:ea typeface="HY헤드라인M" panose="02030600000101010101" pitchFamily="18" charset="-127"/>
              <a:cs typeface="Nanum Gothic ExtraBold" charset="-127"/>
            </a:endParaRPr>
          </a:p>
          <a:p>
            <a:pPr algn="ctr" defTabSz="862021" latinLnBrk="0">
              <a:defRPr/>
            </a:pPr>
            <a:r>
              <a:rPr lang="en-US" altLang="ko-KR" sz="3017" b="1" kern="0" dirty="0" smtClean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Nanum Gothic ExtraBold" charset="-127"/>
              </a:rPr>
              <a:t>“</a:t>
            </a:r>
            <a:r>
              <a:rPr lang="ko-KR" altLang="en-US" sz="2400" b="1" kern="0" dirty="0" smtClean="0">
                <a:solidFill>
                  <a:prstClr val="black"/>
                </a:solidFill>
                <a:latin typeface="+mj-ea"/>
                <a:ea typeface="+mj-ea"/>
                <a:cs typeface="Nanum Gothic ExtraBold" charset="-127"/>
              </a:rPr>
              <a:t>행복농장 만들기</a:t>
            </a:r>
            <a:r>
              <a:rPr lang="en-US" altLang="ko-KR" sz="2400" b="1" kern="0" dirty="0" smtClean="0">
                <a:solidFill>
                  <a:prstClr val="black"/>
                </a:solidFill>
                <a:latin typeface="+mj-ea"/>
                <a:ea typeface="+mj-ea"/>
                <a:cs typeface="Nanum Gothic ExtraBold" charset="-127"/>
              </a:rPr>
              <a:t>”</a:t>
            </a:r>
            <a:endParaRPr lang="en-US" altLang="ko-KR" sz="2400" b="1" kern="0" dirty="0">
              <a:solidFill>
                <a:prstClr val="black"/>
              </a:solidFill>
              <a:latin typeface="+mj-ea"/>
              <a:ea typeface="+mj-ea"/>
              <a:cs typeface="Nanum Gothic ExtraBold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모서리가 둥근 직사각형 29"/>
          <p:cNvSpPr/>
          <p:nvPr/>
        </p:nvSpPr>
        <p:spPr>
          <a:xfrm>
            <a:off x="1483483" y="1556792"/>
            <a:ext cx="6014539" cy="95763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0" name="제목 1"/>
          <p:cNvSpPr txBox="1">
            <a:spLocks/>
          </p:cNvSpPr>
          <p:nvPr/>
        </p:nvSpPr>
        <p:spPr>
          <a:xfrm>
            <a:off x="1674462" y="1635940"/>
            <a:ext cx="5823560" cy="7920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2400" b="1" dirty="0" smtClean="0">
                <a:latin typeface="나눔고딕" pitchFamily="50" charset="-127"/>
                <a:ea typeface="나눔고딕" pitchFamily="50" charset="-127"/>
                <a:cs typeface="HYHeadLine-Medium" charset="-127"/>
              </a:rPr>
              <a:t>경쟁력 있는 한우 농가 육성</a:t>
            </a:r>
            <a:endParaRPr kumimoji="0" lang="ko-KR" altLang="en-US" sz="2400" b="1" i="0" u="none" strike="noStrike" kern="1200" cap="none" spc="0" normalizeH="0" noProof="0" dirty="0">
              <a:ln>
                <a:noFill/>
              </a:ln>
              <a:effectLst/>
              <a:uLnTx/>
              <a:uFillTx/>
              <a:latin typeface="나눔고딕" pitchFamily="50" charset="-127"/>
              <a:ea typeface="나눔고딕" pitchFamily="50" charset="-127"/>
              <a:cs typeface="HYHeadLine-Medium" charset="-127"/>
            </a:endParaRPr>
          </a:p>
        </p:txBody>
      </p:sp>
      <p:sp>
        <p:nvSpPr>
          <p:cNvPr id="23" name="자유형 22"/>
          <p:cNvSpPr/>
          <p:nvPr/>
        </p:nvSpPr>
        <p:spPr>
          <a:xfrm flipH="1">
            <a:off x="2987824" y="2636912"/>
            <a:ext cx="3233296" cy="493987"/>
          </a:xfrm>
          <a:custGeom>
            <a:avLst/>
            <a:gdLst>
              <a:gd name="connsiteX0" fmla="*/ 0 w 2838450"/>
              <a:gd name="connsiteY0" fmla="*/ 933450 h 1162050"/>
              <a:gd name="connsiteX1" fmla="*/ 833437 w 2838450"/>
              <a:gd name="connsiteY1" fmla="*/ 361950 h 1162050"/>
              <a:gd name="connsiteX2" fmla="*/ 547687 w 2838450"/>
              <a:gd name="connsiteY2" fmla="*/ 361950 h 1162050"/>
              <a:gd name="connsiteX3" fmla="*/ 1395412 w 2838450"/>
              <a:gd name="connsiteY3" fmla="*/ 0 h 1162050"/>
              <a:gd name="connsiteX4" fmla="*/ 2238375 w 2838450"/>
              <a:gd name="connsiteY4" fmla="*/ 361950 h 1162050"/>
              <a:gd name="connsiteX5" fmla="*/ 1938337 w 2838450"/>
              <a:gd name="connsiteY5" fmla="*/ 366712 h 1162050"/>
              <a:gd name="connsiteX6" fmla="*/ 2838450 w 2838450"/>
              <a:gd name="connsiteY6" fmla="*/ 1162050 h 1162050"/>
              <a:gd name="connsiteX7" fmla="*/ 0 w 2838450"/>
              <a:gd name="connsiteY7" fmla="*/ 933450 h 1162050"/>
              <a:gd name="connsiteX0" fmla="*/ 0 w 2904344"/>
              <a:gd name="connsiteY0" fmla="*/ 1121469 h 1162050"/>
              <a:gd name="connsiteX1" fmla="*/ 899331 w 2904344"/>
              <a:gd name="connsiteY1" fmla="*/ 361950 h 1162050"/>
              <a:gd name="connsiteX2" fmla="*/ 613581 w 2904344"/>
              <a:gd name="connsiteY2" fmla="*/ 361950 h 1162050"/>
              <a:gd name="connsiteX3" fmla="*/ 1461306 w 2904344"/>
              <a:gd name="connsiteY3" fmla="*/ 0 h 1162050"/>
              <a:gd name="connsiteX4" fmla="*/ 2304269 w 2904344"/>
              <a:gd name="connsiteY4" fmla="*/ 361950 h 1162050"/>
              <a:gd name="connsiteX5" fmla="*/ 2004231 w 2904344"/>
              <a:gd name="connsiteY5" fmla="*/ 366712 h 1162050"/>
              <a:gd name="connsiteX6" fmla="*/ 2904344 w 2904344"/>
              <a:gd name="connsiteY6" fmla="*/ 1162050 h 1162050"/>
              <a:gd name="connsiteX7" fmla="*/ 0 w 2904344"/>
              <a:gd name="connsiteY7" fmla="*/ 1121469 h 1162050"/>
              <a:gd name="connsiteX0" fmla="*/ 0 w 2904344"/>
              <a:gd name="connsiteY0" fmla="*/ 1121469 h 1162050"/>
              <a:gd name="connsiteX1" fmla="*/ 899331 w 2904344"/>
              <a:gd name="connsiteY1" fmla="*/ 361950 h 1162050"/>
              <a:gd name="connsiteX2" fmla="*/ 613581 w 2904344"/>
              <a:gd name="connsiteY2" fmla="*/ 361950 h 1162050"/>
              <a:gd name="connsiteX3" fmla="*/ 1461306 w 2904344"/>
              <a:gd name="connsiteY3" fmla="*/ 0 h 1162050"/>
              <a:gd name="connsiteX4" fmla="*/ 2304269 w 2904344"/>
              <a:gd name="connsiteY4" fmla="*/ 361950 h 1162050"/>
              <a:gd name="connsiteX5" fmla="*/ 2004231 w 2904344"/>
              <a:gd name="connsiteY5" fmla="*/ 366712 h 1162050"/>
              <a:gd name="connsiteX6" fmla="*/ 2904344 w 2904344"/>
              <a:gd name="connsiteY6" fmla="*/ 1162050 h 1162050"/>
              <a:gd name="connsiteX7" fmla="*/ 0 w 2904344"/>
              <a:gd name="connsiteY7" fmla="*/ 1121469 h 1162050"/>
              <a:gd name="connsiteX0" fmla="*/ 0 w 2904344"/>
              <a:gd name="connsiteY0" fmla="*/ 1121469 h 1162050"/>
              <a:gd name="connsiteX1" fmla="*/ 899331 w 2904344"/>
              <a:gd name="connsiteY1" fmla="*/ 361950 h 1162050"/>
              <a:gd name="connsiteX2" fmla="*/ 613581 w 2904344"/>
              <a:gd name="connsiteY2" fmla="*/ 361950 h 1162050"/>
              <a:gd name="connsiteX3" fmla="*/ 1461306 w 2904344"/>
              <a:gd name="connsiteY3" fmla="*/ 0 h 1162050"/>
              <a:gd name="connsiteX4" fmla="*/ 2304269 w 2904344"/>
              <a:gd name="connsiteY4" fmla="*/ 361950 h 1162050"/>
              <a:gd name="connsiteX5" fmla="*/ 2004231 w 2904344"/>
              <a:gd name="connsiteY5" fmla="*/ 366712 h 1162050"/>
              <a:gd name="connsiteX6" fmla="*/ 2904344 w 2904344"/>
              <a:gd name="connsiteY6" fmla="*/ 1162050 h 1162050"/>
              <a:gd name="connsiteX7" fmla="*/ 0 w 2904344"/>
              <a:gd name="connsiteY7" fmla="*/ 1121469 h 1162050"/>
              <a:gd name="connsiteX0" fmla="*/ 0 w 2904344"/>
              <a:gd name="connsiteY0" fmla="*/ 1121469 h 1162050"/>
              <a:gd name="connsiteX1" fmla="*/ 899331 w 2904344"/>
              <a:gd name="connsiteY1" fmla="*/ 361950 h 1162050"/>
              <a:gd name="connsiteX2" fmla="*/ 613581 w 2904344"/>
              <a:gd name="connsiteY2" fmla="*/ 361950 h 1162050"/>
              <a:gd name="connsiteX3" fmla="*/ 1461306 w 2904344"/>
              <a:gd name="connsiteY3" fmla="*/ 0 h 1162050"/>
              <a:gd name="connsiteX4" fmla="*/ 2304269 w 2904344"/>
              <a:gd name="connsiteY4" fmla="*/ 361950 h 1162050"/>
              <a:gd name="connsiteX5" fmla="*/ 2004231 w 2904344"/>
              <a:gd name="connsiteY5" fmla="*/ 366712 h 1162050"/>
              <a:gd name="connsiteX6" fmla="*/ 2904344 w 2904344"/>
              <a:gd name="connsiteY6" fmla="*/ 1162050 h 1162050"/>
              <a:gd name="connsiteX7" fmla="*/ 0 w 2904344"/>
              <a:gd name="connsiteY7" fmla="*/ 1121469 h 1162050"/>
              <a:gd name="connsiteX0" fmla="*/ 0 w 2904344"/>
              <a:gd name="connsiteY0" fmla="*/ 1121469 h 1162050"/>
              <a:gd name="connsiteX1" fmla="*/ 899331 w 2904344"/>
              <a:gd name="connsiteY1" fmla="*/ 361950 h 1162050"/>
              <a:gd name="connsiteX2" fmla="*/ 613581 w 2904344"/>
              <a:gd name="connsiteY2" fmla="*/ 361950 h 1162050"/>
              <a:gd name="connsiteX3" fmla="*/ 1461306 w 2904344"/>
              <a:gd name="connsiteY3" fmla="*/ 0 h 1162050"/>
              <a:gd name="connsiteX4" fmla="*/ 2304269 w 2904344"/>
              <a:gd name="connsiteY4" fmla="*/ 361950 h 1162050"/>
              <a:gd name="connsiteX5" fmla="*/ 2004231 w 2904344"/>
              <a:gd name="connsiteY5" fmla="*/ 366712 h 1162050"/>
              <a:gd name="connsiteX6" fmla="*/ 2904344 w 2904344"/>
              <a:gd name="connsiteY6" fmla="*/ 1162050 h 1162050"/>
              <a:gd name="connsiteX7" fmla="*/ 0 w 2904344"/>
              <a:gd name="connsiteY7" fmla="*/ 1121469 h 1162050"/>
              <a:gd name="connsiteX0" fmla="*/ 0 w 2904344"/>
              <a:gd name="connsiteY0" fmla="*/ 1121469 h 1162050"/>
              <a:gd name="connsiteX1" fmla="*/ 899331 w 2904344"/>
              <a:gd name="connsiteY1" fmla="*/ 361950 h 1162050"/>
              <a:gd name="connsiteX2" fmla="*/ 613581 w 2904344"/>
              <a:gd name="connsiteY2" fmla="*/ 361950 h 1162050"/>
              <a:gd name="connsiteX3" fmla="*/ 1461306 w 2904344"/>
              <a:gd name="connsiteY3" fmla="*/ 0 h 1162050"/>
              <a:gd name="connsiteX4" fmla="*/ 2304269 w 2904344"/>
              <a:gd name="connsiteY4" fmla="*/ 361950 h 1162050"/>
              <a:gd name="connsiteX5" fmla="*/ 2004231 w 2904344"/>
              <a:gd name="connsiteY5" fmla="*/ 366712 h 1162050"/>
              <a:gd name="connsiteX6" fmla="*/ 2904344 w 2904344"/>
              <a:gd name="connsiteY6" fmla="*/ 1162050 h 1162050"/>
              <a:gd name="connsiteX7" fmla="*/ 0 w 2904344"/>
              <a:gd name="connsiteY7" fmla="*/ 1121469 h 1162050"/>
              <a:gd name="connsiteX0" fmla="*/ 0 w 2904344"/>
              <a:gd name="connsiteY0" fmla="*/ 1121469 h 1162050"/>
              <a:gd name="connsiteX1" fmla="*/ 899331 w 2904344"/>
              <a:gd name="connsiteY1" fmla="*/ 361950 h 1162050"/>
              <a:gd name="connsiteX2" fmla="*/ 613581 w 2904344"/>
              <a:gd name="connsiteY2" fmla="*/ 361950 h 1162050"/>
              <a:gd name="connsiteX3" fmla="*/ 1461306 w 2904344"/>
              <a:gd name="connsiteY3" fmla="*/ 0 h 1162050"/>
              <a:gd name="connsiteX4" fmla="*/ 2304269 w 2904344"/>
              <a:gd name="connsiteY4" fmla="*/ 361950 h 1162050"/>
              <a:gd name="connsiteX5" fmla="*/ 2004231 w 2904344"/>
              <a:gd name="connsiteY5" fmla="*/ 366712 h 1162050"/>
              <a:gd name="connsiteX6" fmla="*/ 2904344 w 2904344"/>
              <a:gd name="connsiteY6" fmla="*/ 1162050 h 1162050"/>
              <a:gd name="connsiteX7" fmla="*/ 0 w 2904344"/>
              <a:gd name="connsiteY7" fmla="*/ 1121469 h 1162050"/>
              <a:gd name="connsiteX0" fmla="*/ 0 w 2904344"/>
              <a:gd name="connsiteY0" fmla="*/ 1121469 h 1162050"/>
              <a:gd name="connsiteX1" fmla="*/ 899331 w 2904344"/>
              <a:gd name="connsiteY1" fmla="*/ 361950 h 1162050"/>
              <a:gd name="connsiteX2" fmla="*/ 613581 w 2904344"/>
              <a:gd name="connsiteY2" fmla="*/ 361950 h 1162050"/>
              <a:gd name="connsiteX3" fmla="*/ 1461306 w 2904344"/>
              <a:gd name="connsiteY3" fmla="*/ 0 h 1162050"/>
              <a:gd name="connsiteX4" fmla="*/ 2304269 w 2904344"/>
              <a:gd name="connsiteY4" fmla="*/ 361950 h 1162050"/>
              <a:gd name="connsiteX5" fmla="*/ 2004231 w 2904344"/>
              <a:gd name="connsiteY5" fmla="*/ 366712 h 1162050"/>
              <a:gd name="connsiteX6" fmla="*/ 2904344 w 2904344"/>
              <a:gd name="connsiteY6" fmla="*/ 1162050 h 1162050"/>
              <a:gd name="connsiteX7" fmla="*/ 0 w 2904344"/>
              <a:gd name="connsiteY7" fmla="*/ 1121469 h 1162050"/>
              <a:gd name="connsiteX0" fmla="*/ 0 w 2904344"/>
              <a:gd name="connsiteY0" fmla="*/ 1121469 h 1162050"/>
              <a:gd name="connsiteX1" fmla="*/ 899331 w 2904344"/>
              <a:gd name="connsiteY1" fmla="*/ 361950 h 1162050"/>
              <a:gd name="connsiteX2" fmla="*/ 613581 w 2904344"/>
              <a:gd name="connsiteY2" fmla="*/ 361950 h 1162050"/>
              <a:gd name="connsiteX3" fmla="*/ 1461306 w 2904344"/>
              <a:gd name="connsiteY3" fmla="*/ 0 h 1162050"/>
              <a:gd name="connsiteX4" fmla="*/ 2304269 w 2904344"/>
              <a:gd name="connsiteY4" fmla="*/ 361950 h 1162050"/>
              <a:gd name="connsiteX5" fmla="*/ 2004231 w 2904344"/>
              <a:gd name="connsiteY5" fmla="*/ 366712 h 1162050"/>
              <a:gd name="connsiteX6" fmla="*/ 2904344 w 2904344"/>
              <a:gd name="connsiteY6" fmla="*/ 1162050 h 1162050"/>
              <a:gd name="connsiteX7" fmla="*/ 0 w 2904344"/>
              <a:gd name="connsiteY7" fmla="*/ 1121469 h 1162050"/>
              <a:gd name="connsiteX0" fmla="*/ 0 w 2904344"/>
              <a:gd name="connsiteY0" fmla="*/ 1121469 h 1162050"/>
              <a:gd name="connsiteX1" fmla="*/ 899331 w 2904344"/>
              <a:gd name="connsiteY1" fmla="*/ 361950 h 1162050"/>
              <a:gd name="connsiteX2" fmla="*/ 613581 w 2904344"/>
              <a:gd name="connsiteY2" fmla="*/ 361950 h 1162050"/>
              <a:gd name="connsiteX3" fmla="*/ 1461306 w 2904344"/>
              <a:gd name="connsiteY3" fmla="*/ 0 h 1162050"/>
              <a:gd name="connsiteX4" fmla="*/ 2304269 w 2904344"/>
              <a:gd name="connsiteY4" fmla="*/ 361950 h 1162050"/>
              <a:gd name="connsiteX5" fmla="*/ 2004231 w 2904344"/>
              <a:gd name="connsiteY5" fmla="*/ 366712 h 1162050"/>
              <a:gd name="connsiteX6" fmla="*/ 2904344 w 2904344"/>
              <a:gd name="connsiteY6" fmla="*/ 1162050 h 1162050"/>
              <a:gd name="connsiteX7" fmla="*/ 0 w 2904344"/>
              <a:gd name="connsiteY7" fmla="*/ 1121469 h 1162050"/>
              <a:gd name="connsiteX0" fmla="*/ 0 w 2904344"/>
              <a:gd name="connsiteY0" fmla="*/ 1121469 h 1162050"/>
              <a:gd name="connsiteX1" fmla="*/ 899331 w 2904344"/>
              <a:gd name="connsiteY1" fmla="*/ 361950 h 1162050"/>
              <a:gd name="connsiteX2" fmla="*/ 613581 w 2904344"/>
              <a:gd name="connsiteY2" fmla="*/ 361950 h 1162050"/>
              <a:gd name="connsiteX3" fmla="*/ 1461306 w 2904344"/>
              <a:gd name="connsiteY3" fmla="*/ 0 h 1162050"/>
              <a:gd name="connsiteX4" fmla="*/ 2304269 w 2904344"/>
              <a:gd name="connsiteY4" fmla="*/ 361950 h 1162050"/>
              <a:gd name="connsiteX5" fmla="*/ 2004231 w 2904344"/>
              <a:gd name="connsiteY5" fmla="*/ 366712 h 1162050"/>
              <a:gd name="connsiteX6" fmla="*/ 2904344 w 2904344"/>
              <a:gd name="connsiteY6" fmla="*/ 1162050 h 1162050"/>
              <a:gd name="connsiteX7" fmla="*/ 0 w 2904344"/>
              <a:gd name="connsiteY7" fmla="*/ 1121469 h 1162050"/>
              <a:gd name="connsiteX0" fmla="*/ 0 w 2904344"/>
              <a:gd name="connsiteY0" fmla="*/ 1193477 h 1193477"/>
              <a:gd name="connsiteX1" fmla="*/ 899331 w 2904344"/>
              <a:gd name="connsiteY1" fmla="*/ 361950 h 1193477"/>
              <a:gd name="connsiteX2" fmla="*/ 613581 w 2904344"/>
              <a:gd name="connsiteY2" fmla="*/ 361950 h 1193477"/>
              <a:gd name="connsiteX3" fmla="*/ 1461306 w 2904344"/>
              <a:gd name="connsiteY3" fmla="*/ 0 h 1193477"/>
              <a:gd name="connsiteX4" fmla="*/ 2304269 w 2904344"/>
              <a:gd name="connsiteY4" fmla="*/ 361950 h 1193477"/>
              <a:gd name="connsiteX5" fmla="*/ 2004231 w 2904344"/>
              <a:gd name="connsiteY5" fmla="*/ 366712 h 1193477"/>
              <a:gd name="connsiteX6" fmla="*/ 2904344 w 2904344"/>
              <a:gd name="connsiteY6" fmla="*/ 1162050 h 1193477"/>
              <a:gd name="connsiteX7" fmla="*/ 0 w 2904344"/>
              <a:gd name="connsiteY7" fmla="*/ 1193477 h 1193477"/>
              <a:gd name="connsiteX0" fmla="*/ 0 w 2904344"/>
              <a:gd name="connsiteY0" fmla="*/ 1193477 h 1193477"/>
              <a:gd name="connsiteX1" fmla="*/ 899331 w 2904344"/>
              <a:gd name="connsiteY1" fmla="*/ 361950 h 1193477"/>
              <a:gd name="connsiteX2" fmla="*/ 613581 w 2904344"/>
              <a:gd name="connsiteY2" fmla="*/ 361950 h 1193477"/>
              <a:gd name="connsiteX3" fmla="*/ 1461306 w 2904344"/>
              <a:gd name="connsiteY3" fmla="*/ 0 h 1193477"/>
              <a:gd name="connsiteX4" fmla="*/ 2304269 w 2904344"/>
              <a:gd name="connsiteY4" fmla="*/ 361950 h 1193477"/>
              <a:gd name="connsiteX5" fmla="*/ 2004231 w 2904344"/>
              <a:gd name="connsiteY5" fmla="*/ 366712 h 1193477"/>
              <a:gd name="connsiteX6" fmla="*/ 2904344 w 2904344"/>
              <a:gd name="connsiteY6" fmla="*/ 1162050 h 1193477"/>
              <a:gd name="connsiteX7" fmla="*/ 0 w 2904344"/>
              <a:gd name="connsiteY7" fmla="*/ 1193477 h 1193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04344" h="1193477">
                <a:moveTo>
                  <a:pt x="0" y="1193477"/>
                </a:moveTo>
                <a:cubicBezTo>
                  <a:pt x="569479" y="906967"/>
                  <a:pt x="742380" y="688074"/>
                  <a:pt x="899331" y="361950"/>
                </a:cubicBezTo>
                <a:lnTo>
                  <a:pt x="613581" y="361950"/>
                </a:lnTo>
                <a:lnTo>
                  <a:pt x="1461306" y="0"/>
                </a:lnTo>
                <a:lnTo>
                  <a:pt x="2304269" y="361950"/>
                </a:lnTo>
                <a:lnTo>
                  <a:pt x="2004231" y="366712"/>
                </a:lnTo>
                <a:cubicBezTo>
                  <a:pt x="2128069" y="652587"/>
                  <a:pt x="2411537" y="956183"/>
                  <a:pt x="2904344" y="1162050"/>
                </a:cubicBezTo>
                <a:lnTo>
                  <a:pt x="0" y="1193477"/>
                </a:lnTo>
                <a:close/>
              </a:path>
            </a:pathLst>
          </a:custGeom>
          <a:gradFill>
            <a:gsLst>
              <a:gs pos="24000">
                <a:schemeClr val="bg1">
                  <a:lumMod val="7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 w="19050">
            <a:noFill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71600" y="3257108"/>
            <a:ext cx="74888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600" b="1" dirty="0" smtClean="0">
                <a:ln>
                  <a:solidFill>
                    <a:srgbClr val="E8436D">
                      <a:alpha val="0"/>
                    </a:srgbClr>
                  </a:solidFill>
                </a:ln>
                <a:latin typeface="나눔고딕" pitchFamily="50" charset="-127"/>
                <a:ea typeface="나눔고딕" pitchFamily="50" charset="-127"/>
                <a:cs typeface="HYHeadLine-Medium" charset="-127"/>
              </a:rPr>
              <a:t> </a:t>
            </a:r>
            <a:r>
              <a:rPr lang="en-US" altLang="ko-KR" sz="1600" b="1" dirty="0" smtClean="0">
                <a:ln>
                  <a:solidFill>
                    <a:srgbClr val="E8436D">
                      <a:alpha val="0"/>
                    </a:srgbClr>
                  </a:solidFill>
                </a:ln>
                <a:latin typeface="나눔고딕" pitchFamily="50" charset="-127"/>
                <a:ea typeface="나눔고딕" pitchFamily="50" charset="-127"/>
                <a:cs typeface="HYHeadLine-Medium" charset="-127"/>
              </a:rPr>
              <a:t>  </a:t>
            </a:r>
            <a:r>
              <a:rPr lang="ko-KR" altLang="en-US" b="1" dirty="0" smtClean="0">
                <a:ln>
                  <a:solidFill>
                    <a:srgbClr val="E8436D">
                      <a:alpha val="0"/>
                    </a:srgbClr>
                  </a:solidFill>
                </a:ln>
                <a:solidFill>
                  <a:srgbClr val="0000CC"/>
                </a:solidFill>
                <a:latin typeface="나눔고딕" pitchFamily="50" charset="-127"/>
                <a:ea typeface="나눔고딕" pitchFamily="50" charset="-127"/>
                <a:cs typeface="HYHeadLine-Medium" charset="-127"/>
              </a:rPr>
              <a:t>소고기 수입 관세철폐에 대비한 핵심 한우농가 육성</a:t>
            </a:r>
            <a:endParaRPr lang="en-US" altLang="ko-KR" b="1" dirty="0" smtClean="0">
              <a:ln>
                <a:solidFill>
                  <a:srgbClr val="E8436D">
                    <a:alpha val="0"/>
                  </a:srgbClr>
                </a:solidFill>
              </a:ln>
              <a:solidFill>
                <a:srgbClr val="0000CC"/>
              </a:solidFill>
              <a:latin typeface="나눔고딕" pitchFamily="50" charset="-127"/>
              <a:ea typeface="나눔고딕" pitchFamily="50" charset="-127"/>
              <a:cs typeface="HYHeadLine-Medium" charset="-127"/>
            </a:endParaRPr>
          </a:p>
          <a:p>
            <a:pPr algn="ctr">
              <a:lnSpc>
                <a:spcPct val="150000"/>
              </a:lnSpc>
            </a:pPr>
            <a:r>
              <a:rPr lang="en-US" altLang="ko-KR" b="1" dirty="0" smtClean="0">
                <a:ln>
                  <a:solidFill>
                    <a:srgbClr val="E8436D">
                      <a:alpha val="0"/>
                    </a:srgbClr>
                  </a:solidFill>
                </a:ln>
                <a:solidFill>
                  <a:srgbClr val="0000CC"/>
                </a:solidFill>
                <a:latin typeface="나눔고딕" pitchFamily="50" charset="-127"/>
                <a:ea typeface="나눔고딕" pitchFamily="50" charset="-127"/>
                <a:cs typeface="HYHeadLine-Medium" charset="-127"/>
              </a:rPr>
              <a:t>   </a:t>
            </a:r>
            <a:r>
              <a:rPr lang="ko-KR" altLang="en-US" b="1" dirty="0" smtClean="0">
                <a:ln>
                  <a:solidFill>
                    <a:srgbClr val="E8436D">
                      <a:alpha val="0"/>
                    </a:srgbClr>
                  </a:solidFill>
                </a:ln>
                <a:solidFill>
                  <a:srgbClr val="0000CC"/>
                </a:solidFill>
                <a:latin typeface="나눔고딕" pitchFamily="50" charset="-127"/>
                <a:ea typeface="나눔고딕" pitchFamily="50" charset="-127"/>
                <a:cs typeface="HYHeadLine-Medium" charset="-127"/>
              </a:rPr>
              <a:t>한우농가에 실질적으로 도움이 되는 교육 컨설팅 사업 수행</a:t>
            </a:r>
            <a:r>
              <a:rPr lang="en-US" altLang="ko-KR" b="1" dirty="0" smtClean="0">
                <a:ln>
                  <a:solidFill>
                    <a:srgbClr val="E8436D">
                      <a:alpha val="0"/>
                    </a:srgbClr>
                  </a:solidFill>
                </a:ln>
                <a:solidFill>
                  <a:srgbClr val="0000CC"/>
                </a:solidFill>
                <a:latin typeface="나눔고딕" pitchFamily="50" charset="-127"/>
                <a:ea typeface="나눔고딕" pitchFamily="50" charset="-127"/>
                <a:cs typeface="HYHeadLine-Medium" charset="-127"/>
              </a:rPr>
              <a:t> </a:t>
            </a:r>
          </a:p>
        </p:txBody>
      </p:sp>
      <p:sp>
        <p:nvSpPr>
          <p:cNvPr id="29" name="직사각형 28"/>
          <p:cNvSpPr/>
          <p:nvPr/>
        </p:nvSpPr>
        <p:spPr>
          <a:xfrm>
            <a:off x="1114338" y="3492629"/>
            <a:ext cx="80387" cy="803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>
              <a:solidFill>
                <a:schemeClr val="tx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1083144" y="4068693"/>
            <a:ext cx="80387" cy="803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>
              <a:solidFill>
                <a:schemeClr val="tx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graphicFrame>
        <p:nvGraphicFramePr>
          <p:cNvPr id="26" name="내용 개체 틀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899180323"/>
              </p:ext>
            </p:extLst>
          </p:nvPr>
        </p:nvGraphicFramePr>
        <p:xfrm>
          <a:off x="1043607" y="4224025"/>
          <a:ext cx="7344817" cy="2163982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449683"/>
                <a:gridCol w="1723784"/>
                <a:gridCol w="1354925"/>
                <a:gridCol w="1343171"/>
                <a:gridCol w="1423995"/>
                <a:gridCol w="1049259"/>
              </a:tblGrid>
              <a:tr h="320026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baseline="0" dirty="0" smtClean="0">
                          <a:solidFill>
                            <a:schemeClr val="tx1"/>
                          </a:solidFill>
                          <a:latin typeface="+mj-lt"/>
                          <a:ea typeface="나눔고딕" pitchFamily="50" charset="-127"/>
                        </a:rPr>
                        <a:t>구 분</a:t>
                      </a:r>
                      <a:endParaRPr lang="ko-KR" altLang="en-US" sz="1400" b="1" baseline="0" dirty="0">
                        <a:solidFill>
                          <a:schemeClr val="tx1"/>
                        </a:solidFill>
                        <a:latin typeface="+mj-lt"/>
                        <a:ea typeface="나눔고딕" pitchFamily="50" charset="-127"/>
                      </a:endParaRPr>
                    </a:p>
                  </a:txBody>
                  <a:tcPr marT="45713" marB="45713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baseline="0" dirty="0" smtClean="0">
                          <a:solidFill>
                            <a:schemeClr val="tx1"/>
                          </a:solidFill>
                          <a:latin typeface="+mj-lt"/>
                          <a:ea typeface="나눔고딕" pitchFamily="50" charset="-127"/>
                        </a:rPr>
                        <a:t>2015</a:t>
                      </a:r>
                      <a:r>
                        <a:rPr lang="ko-KR" altLang="en-US" sz="1600" b="1" baseline="0" dirty="0" smtClean="0">
                          <a:solidFill>
                            <a:schemeClr val="tx1"/>
                          </a:solidFill>
                          <a:latin typeface="+mj-lt"/>
                          <a:ea typeface="나눔고딕" pitchFamily="50" charset="-127"/>
                        </a:rPr>
                        <a:t>년</a:t>
                      </a:r>
                      <a:endParaRPr lang="ko-KR" altLang="en-US" sz="1600" b="1" baseline="0" dirty="0">
                        <a:solidFill>
                          <a:schemeClr val="tx1"/>
                        </a:solidFill>
                        <a:latin typeface="+mj-lt"/>
                        <a:ea typeface="나눔고딕" pitchFamily="50" charset="-127"/>
                      </a:endParaRPr>
                    </a:p>
                  </a:txBody>
                  <a:tcPr marT="45713" marB="45713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baseline="0" dirty="0" smtClean="0">
                          <a:solidFill>
                            <a:schemeClr val="tx1"/>
                          </a:solidFill>
                          <a:latin typeface="+mj-lt"/>
                          <a:ea typeface="나눔고딕" pitchFamily="50" charset="-127"/>
                        </a:rPr>
                        <a:t>2016</a:t>
                      </a:r>
                      <a:r>
                        <a:rPr lang="ko-KR" altLang="en-US" sz="1600" b="1" baseline="0" dirty="0" smtClean="0">
                          <a:solidFill>
                            <a:schemeClr val="tx1"/>
                          </a:solidFill>
                          <a:latin typeface="+mj-lt"/>
                          <a:ea typeface="나눔고딕" pitchFamily="50" charset="-127"/>
                        </a:rPr>
                        <a:t>년</a:t>
                      </a:r>
                      <a:endParaRPr lang="ko-KR" altLang="en-US" sz="1600" b="1" baseline="0" dirty="0">
                        <a:solidFill>
                          <a:schemeClr val="tx1"/>
                        </a:solidFill>
                        <a:latin typeface="+mj-lt"/>
                        <a:ea typeface="나눔고딕" pitchFamily="50" charset="-127"/>
                      </a:endParaRPr>
                    </a:p>
                  </a:txBody>
                  <a:tcPr marT="45713" marB="45713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baseline="0" dirty="0" smtClean="0">
                          <a:solidFill>
                            <a:schemeClr val="tx1"/>
                          </a:solidFill>
                          <a:latin typeface="+mj-lt"/>
                          <a:ea typeface="나눔고딕" pitchFamily="50" charset="-127"/>
                        </a:rPr>
                        <a:t>2017</a:t>
                      </a:r>
                      <a:r>
                        <a:rPr lang="ko-KR" altLang="en-US" sz="1600" b="1" baseline="0" dirty="0" smtClean="0">
                          <a:solidFill>
                            <a:schemeClr val="tx1"/>
                          </a:solidFill>
                          <a:latin typeface="+mj-lt"/>
                          <a:ea typeface="나눔고딕" pitchFamily="50" charset="-127"/>
                        </a:rPr>
                        <a:t>년</a:t>
                      </a:r>
                      <a:endParaRPr lang="ko-KR" altLang="en-US" sz="1600" b="1" baseline="0" dirty="0">
                        <a:solidFill>
                          <a:schemeClr val="tx1"/>
                        </a:solidFill>
                        <a:latin typeface="+mj-lt"/>
                        <a:ea typeface="나눔고딕" pitchFamily="50" charset="-127"/>
                      </a:endParaRPr>
                    </a:p>
                  </a:txBody>
                  <a:tcPr marT="45713" marB="45713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baseline="0" dirty="0" smtClean="0">
                          <a:solidFill>
                            <a:schemeClr val="tx1"/>
                          </a:solidFill>
                          <a:latin typeface="+mj-lt"/>
                          <a:ea typeface="나눔고딕" pitchFamily="50" charset="-127"/>
                        </a:rPr>
                        <a:t>비 고</a:t>
                      </a:r>
                      <a:endParaRPr lang="ko-KR" altLang="en-US" sz="1600" b="1" baseline="0" dirty="0">
                        <a:solidFill>
                          <a:schemeClr val="tx1"/>
                        </a:solidFill>
                        <a:latin typeface="+mj-lt"/>
                        <a:ea typeface="나눔고딕" pitchFamily="50" charset="-127"/>
                      </a:endParaRPr>
                    </a:p>
                  </a:txBody>
                  <a:tcPr marT="45713" marB="45713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96069">
                <a:tc rowSpan="5"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0" baseline="0" dirty="0" smtClean="0">
                          <a:solidFill>
                            <a:schemeClr val="tx1"/>
                          </a:solidFill>
                          <a:latin typeface="+mj-lt"/>
                          <a:ea typeface="나눔고딕" pitchFamily="50" charset="-127"/>
                        </a:rPr>
                        <a:t>교육</a:t>
                      </a:r>
                      <a:endParaRPr lang="ko-KR" altLang="en-US" sz="1400" b="0" baseline="0" dirty="0">
                        <a:solidFill>
                          <a:schemeClr val="tx1"/>
                        </a:solidFill>
                        <a:latin typeface="+mj-lt"/>
                        <a:ea typeface="나눔고딕" pitchFamily="50" charset="-127"/>
                      </a:endParaRPr>
                    </a:p>
                  </a:txBody>
                  <a:tcPr marT="45713" marB="45713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0" baseline="0" dirty="0" smtClean="0">
                          <a:solidFill>
                            <a:schemeClr val="tx1"/>
                          </a:solidFill>
                          <a:latin typeface="+mj-lt"/>
                          <a:ea typeface="나눔고딕" pitchFamily="50" charset="-127"/>
                        </a:rPr>
                        <a:t>조합 집합교육</a:t>
                      </a:r>
                      <a:endParaRPr lang="ko-KR" altLang="en-US" sz="1400" b="0" baseline="0" dirty="0">
                        <a:solidFill>
                          <a:schemeClr val="tx1"/>
                        </a:solidFill>
                        <a:latin typeface="+mj-lt"/>
                        <a:ea typeface="나눔고딕" pitchFamily="50" charset="-127"/>
                      </a:endParaRPr>
                    </a:p>
                  </a:txBody>
                  <a:tcPr marT="45713" marB="45713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baseline="0" dirty="0" smtClean="0">
                          <a:solidFill>
                            <a:schemeClr val="tx1"/>
                          </a:solidFill>
                          <a:latin typeface="+mj-lt"/>
                          <a:ea typeface="나눔고딕" pitchFamily="50" charset="-127"/>
                        </a:rPr>
                        <a:t>12</a:t>
                      </a:r>
                      <a:r>
                        <a:rPr lang="ko-KR" altLang="en-US" sz="1400" b="0" baseline="0" dirty="0" smtClean="0">
                          <a:solidFill>
                            <a:schemeClr val="tx1"/>
                          </a:solidFill>
                          <a:latin typeface="+mj-lt"/>
                          <a:ea typeface="나눔고딕" pitchFamily="50" charset="-127"/>
                        </a:rPr>
                        <a:t>회</a:t>
                      </a:r>
                      <a:r>
                        <a:rPr lang="en-US" altLang="ko-KR" sz="1400" b="0" baseline="0" dirty="0" smtClean="0">
                          <a:solidFill>
                            <a:schemeClr val="tx1"/>
                          </a:solidFill>
                          <a:latin typeface="+mj-lt"/>
                          <a:ea typeface="나눔고딕" pitchFamily="50" charset="-127"/>
                        </a:rPr>
                        <a:t>, 884</a:t>
                      </a:r>
                      <a:r>
                        <a:rPr lang="ko-KR" altLang="en-US" sz="1400" b="0" baseline="0" dirty="0" smtClean="0">
                          <a:solidFill>
                            <a:schemeClr val="tx1"/>
                          </a:solidFill>
                          <a:latin typeface="+mj-lt"/>
                          <a:ea typeface="나눔고딕" pitchFamily="50" charset="-127"/>
                        </a:rPr>
                        <a:t>명</a:t>
                      </a:r>
                      <a:endParaRPr lang="ko-KR" altLang="en-US" sz="1400" b="0" baseline="0" dirty="0">
                        <a:solidFill>
                          <a:schemeClr val="tx1"/>
                        </a:solidFill>
                        <a:latin typeface="+mj-lt"/>
                        <a:ea typeface="나눔고딕" pitchFamily="50" charset="-127"/>
                      </a:endParaRPr>
                    </a:p>
                  </a:txBody>
                  <a:tcPr marT="45713" marB="45713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baseline="0" dirty="0" smtClean="0">
                          <a:solidFill>
                            <a:schemeClr val="tx1"/>
                          </a:solidFill>
                          <a:latin typeface="+mj-lt"/>
                          <a:ea typeface="나눔고딕" pitchFamily="50" charset="-127"/>
                        </a:rPr>
                        <a:t>13</a:t>
                      </a:r>
                      <a:r>
                        <a:rPr lang="ko-KR" altLang="en-US" sz="1400" b="0" baseline="0" dirty="0" smtClean="0">
                          <a:solidFill>
                            <a:schemeClr val="tx1"/>
                          </a:solidFill>
                          <a:latin typeface="+mj-lt"/>
                          <a:ea typeface="나눔고딕" pitchFamily="50" charset="-127"/>
                        </a:rPr>
                        <a:t>회</a:t>
                      </a:r>
                      <a:r>
                        <a:rPr lang="en-US" altLang="ko-KR" sz="1400" b="0" baseline="0" dirty="0" smtClean="0">
                          <a:solidFill>
                            <a:schemeClr val="tx1"/>
                          </a:solidFill>
                          <a:latin typeface="+mj-lt"/>
                          <a:ea typeface="나눔고딕" pitchFamily="50" charset="-127"/>
                        </a:rPr>
                        <a:t>, 809</a:t>
                      </a:r>
                      <a:r>
                        <a:rPr lang="ko-KR" altLang="en-US" sz="1400" b="0" baseline="0" dirty="0" smtClean="0">
                          <a:solidFill>
                            <a:schemeClr val="tx1"/>
                          </a:solidFill>
                          <a:latin typeface="+mj-lt"/>
                          <a:ea typeface="나눔고딕" pitchFamily="50" charset="-127"/>
                        </a:rPr>
                        <a:t>명</a:t>
                      </a:r>
                      <a:endParaRPr lang="ko-KR" altLang="en-US" sz="1400" b="0" baseline="0" dirty="0">
                        <a:solidFill>
                          <a:schemeClr val="tx1"/>
                        </a:solidFill>
                        <a:latin typeface="+mj-lt"/>
                        <a:ea typeface="나눔고딕" pitchFamily="50" charset="-127"/>
                      </a:endParaRPr>
                    </a:p>
                  </a:txBody>
                  <a:tcPr marT="45713" marB="45713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baseline="0" dirty="0" smtClean="0">
                          <a:solidFill>
                            <a:schemeClr val="tx1"/>
                          </a:solidFill>
                          <a:latin typeface="+mj-lt"/>
                          <a:ea typeface="나눔고딕" pitchFamily="50" charset="-127"/>
                        </a:rPr>
                        <a:t>16</a:t>
                      </a:r>
                      <a:r>
                        <a:rPr lang="ko-KR" altLang="en-US" sz="1400" b="0" baseline="0" dirty="0" smtClean="0">
                          <a:solidFill>
                            <a:schemeClr val="tx1"/>
                          </a:solidFill>
                          <a:latin typeface="+mj-lt"/>
                          <a:ea typeface="나눔고딕" pitchFamily="50" charset="-127"/>
                        </a:rPr>
                        <a:t>회</a:t>
                      </a:r>
                      <a:r>
                        <a:rPr lang="en-US" altLang="ko-KR" sz="1400" b="0" baseline="0" dirty="0" smtClean="0">
                          <a:solidFill>
                            <a:schemeClr val="tx1"/>
                          </a:solidFill>
                          <a:latin typeface="+mj-lt"/>
                          <a:ea typeface="나눔고딕" pitchFamily="50" charset="-127"/>
                        </a:rPr>
                        <a:t>, 1,000</a:t>
                      </a:r>
                      <a:r>
                        <a:rPr lang="ko-KR" altLang="en-US" sz="1400" b="0" baseline="0" dirty="0" smtClean="0">
                          <a:solidFill>
                            <a:schemeClr val="tx1"/>
                          </a:solidFill>
                          <a:latin typeface="+mj-lt"/>
                          <a:ea typeface="나눔고딕" pitchFamily="50" charset="-127"/>
                        </a:rPr>
                        <a:t>명</a:t>
                      </a:r>
                      <a:endParaRPr lang="ko-KR" altLang="en-US" sz="1400" b="0" baseline="0" dirty="0">
                        <a:solidFill>
                          <a:schemeClr val="tx1"/>
                        </a:solidFill>
                        <a:latin typeface="+mj-lt"/>
                        <a:ea typeface="나눔고딕" pitchFamily="50" charset="-127"/>
                      </a:endParaRPr>
                    </a:p>
                  </a:txBody>
                  <a:tcPr marT="45713" marB="45713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0" baseline="0" dirty="0" smtClean="0">
                          <a:solidFill>
                            <a:schemeClr val="tx1"/>
                          </a:solidFill>
                          <a:latin typeface="+mj-lt"/>
                          <a:ea typeface="나눔고딕" pitchFamily="50" charset="-127"/>
                        </a:rPr>
                        <a:t>당일</a:t>
                      </a:r>
                      <a:endParaRPr lang="ko-KR" altLang="en-US" sz="1400" b="0" baseline="0" dirty="0">
                        <a:solidFill>
                          <a:schemeClr val="tx1"/>
                        </a:solidFill>
                        <a:latin typeface="+mj-lt"/>
                        <a:ea typeface="나눔고딕" pitchFamily="50" charset="-127"/>
                      </a:endParaRPr>
                    </a:p>
                  </a:txBody>
                  <a:tcPr marT="45713" marB="45713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2393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400" b="1" baseline="0" dirty="0">
                        <a:solidFill>
                          <a:schemeClr val="bg1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T="45713" marB="45713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0" baseline="0" dirty="0" smtClean="0">
                          <a:solidFill>
                            <a:schemeClr val="tx1"/>
                          </a:solidFill>
                          <a:latin typeface="+mj-lt"/>
                          <a:ea typeface="나눔고딕" pitchFamily="50" charset="-127"/>
                        </a:rPr>
                        <a:t>후계자 특화</a:t>
                      </a:r>
                      <a:endParaRPr lang="ko-KR" altLang="en-US" sz="1400" b="0" baseline="0" dirty="0">
                        <a:solidFill>
                          <a:schemeClr val="tx1"/>
                        </a:solidFill>
                        <a:latin typeface="+mj-lt"/>
                        <a:ea typeface="나눔고딕" pitchFamily="50" charset="-127"/>
                      </a:endParaRPr>
                    </a:p>
                  </a:txBody>
                  <a:tcPr marT="45713" marB="45713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baseline="0" dirty="0" smtClean="0">
                          <a:solidFill>
                            <a:schemeClr val="tx1"/>
                          </a:solidFill>
                          <a:latin typeface="+mj-lt"/>
                          <a:ea typeface="나눔고딕" pitchFamily="50" charset="-127"/>
                        </a:rPr>
                        <a:t>-</a:t>
                      </a:r>
                      <a:endParaRPr lang="ko-KR" altLang="en-US" sz="1400" b="0" baseline="0" dirty="0">
                        <a:solidFill>
                          <a:schemeClr val="tx1"/>
                        </a:solidFill>
                        <a:latin typeface="+mj-lt"/>
                        <a:ea typeface="나눔고딕" pitchFamily="50" charset="-127"/>
                      </a:endParaRPr>
                    </a:p>
                  </a:txBody>
                  <a:tcPr marT="45713" marB="45713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baseline="0" dirty="0" smtClean="0">
                          <a:solidFill>
                            <a:schemeClr val="tx1"/>
                          </a:solidFill>
                          <a:latin typeface="+mj-lt"/>
                          <a:ea typeface="나눔고딕" pitchFamily="50" charset="-127"/>
                        </a:rPr>
                        <a:t>28</a:t>
                      </a:r>
                      <a:r>
                        <a:rPr lang="ko-KR" altLang="en-US" sz="1400" b="0" baseline="0" dirty="0" smtClean="0">
                          <a:solidFill>
                            <a:schemeClr val="tx1"/>
                          </a:solidFill>
                          <a:latin typeface="+mj-lt"/>
                          <a:ea typeface="나눔고딕" pitchFamily="50" charset="-127"/>
                        </a:rPr>
                        <a:t>명</a:t>
                      </a:r>
                      <a:endParaRPr lang="ko-KR" altLang="en-US" sz="1400" b="0" baseline="0" dirty="0">
                        <a:solidFill>
                          <a:schemeClr val="tx1"/>
                        </a:solidFill>
                        <a:latin typeface="+mj-lt"/>
                        <a:ea typeface="나눔고딕" pitchFamily="50" charset="-127"/>
                      </a:endParaRPr>
                    </a:p>
                  </a:txBody>
                  <a:tcPr marT="45713" marB="45713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baseline="0" dirty="0" smtClean="0">
                          <a:solidFill>
                            <a:schemeClr val="tx1"/>
                          </a:solidFill>
                          <a:latin typeface="+mj-lt"/>
                          <a:ea typeface="나눔고딕" pitchFamily="50" charset="-127"/>
                        </a:rPr>
                        <a:t>30</a:t>
                      </a:r>
                      <a:r>
                        <a:rPr lang="ko-KR" altLang="en-US" sz="1400" b="0" baseline="0" dirty="0" smtClean="0">
                          <a:solidFill>
                            <a:schemeClr val="tx1"/>
                          </a:solidFill>
                          <a:latin typeface="+mj-lt"/>
                          <a:ea typeface="나눔고딕" pitchFamily="50" charset="-127"/>
                        </a:rPr>
                        <a:t>명</a:t>
                      </a:r>
                      <a:endParaRPr lang="ko-KR" altLang="en-US" sz="1400" b="0" baseline="0" dirty="0">
                        <a:solidFill>
                          <a:schemeClr val="tx1"/>
                        </a:solidFill>
                        <a:latin typeface="+mj-lt"/>
                        <a:ea typeface="나눔고딕" pitchFamily="50" charset="-127"/>
                      </a:endParaRPr>
                    </a:p>
                  </a:txBody>
                  <a:tcPr marT="45713" marB="45713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baseline="0" dirty="0" smtClean="0">
                          <a:solidFill>
                            <a:schemeClr val="tx1"/>
                          </a:solidFill>
                          <a:latin typeface="+mj-lt"/>
                          <a:ea typeface="나눔고딕" pitchFamily="50" charset="-127"/>
                        </a:rPr>
                        <a:t>2</a:t>
                      </a:r>
                      <a:r>
                        <a:rPr lang="ko-KR" altLang="en-US" sz="1400" b="0" baseline="0" dirty="0" smtClean="0">
                          <a:solidFill>
                            <a:schemeClr val="tx1"/>
                          </a:solidFill>
                          <a:latin typeface="+mj-lt"/>
                          <a:ea typeface="나눔고딕" pitchFamily="50" charset="-127"/>
                        </a:rPr>
                        <a:t>박 </a:t>
                      </a:r>
                      <a:r>
                        <a:rPr lang="en-US" altLang="ko-KR" sz="1400" b="0" baseline="0" dirty="0" smtClean="0">
                          <a:solidFill>
                            <a:schemeClr val="tx1"/>
                          </a:solidFill>
                          <a:latin typeface="+mj-lt"/>
                          <a:ea typeface="나눔고딕" pitchFamily="50" charset="-127"/>
                        </a:rPr>
                        <a:t>3</a:t>
                      </a:r>
                      <a:r>
                        <a:rPr lang="ko-KR" altLang="en-US" sz="1400" b="0" baseline="0" dirty="0" smtClean="0">
                          <a:solidFill>
                            <a:schemeClr val="tx1"/>
                          </a:solidFill>
                          <a:latin typeface="+mj-lt"/>
                          <a:ea typeface="나눔고딕" pitchFamily="50" charset="-127"/>
                        </a:rPr>
                        <a:t>일</a:t>
                      </a:r>
                      <a:endParaRPr lang="ko-KR" altLang="en-US" sz="1400" b="0" baseline="0" dirty="0">
                        <a:solidFill>
                          <a:schemeClr val="tx1"/>
                        </a:solidFill>
                        <a:latin typeface="+mj-lt"/>
                        <a:ea typeface="나눔고딕" pitchFamily="50" charset="-127"/>
                      </a:endParaRPr>
                    </a:p>
                  </a:txBody>
                  <a:tcPr marT="45713" marB="45713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239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0" baseline="0" dirty="0" smtClean="0">
                          <a:solidFill>
                            <a:schemeClr val="tx1"/>
                          </a:solidFill>
                          <a:latin typeface="+mj-lt"/>
                          <a:ea typeface="나눔고딕" pitchFamily="50" charset="-127"/>
                        </a:rPr>
                        <a:t>마인드향상과정</a:t>
                      </a:r>
                      <a:endParaRPr lang="ko-KR" altLang="en-US" sz="1400" b="0" baseline="0" dirty="0">
                        <a:solidFill>
                          <a:schemeClr val="tx1"/>
                        </a:solidFill>
                        <a:latin typeface="+mj-lt"/>
                        <a:ea typeface="나눔고딕" pitchFamily="50" charset="-127"/>
                      </a:endParaRPr>
                    </a:p>
                  </a:txBody>
                  <a:tcPr marT="45713" marB="45713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baseline="0" dirty="0" smtClean="0">
                          <a:solidFill>
                            <a:schemeClr val="tx1"/>
                          </a:solidFill>
                          <a:latin typeface="+mj-lt"/>
                          <a:ea typeface="나눔고딕" pitchFamily="50" charset="-127"/>
                        </a:rPr>
                        <a:t>-</a:t>
                      </a:r>
                      <a:endParaRPr lang="ko-KR" altLang="en-US" sz="1400" b="0" baseline="0" dirty="0">
                        <a:solidFill>
                          <a:schemeClr val="tx1"/>
                        </a:solidFill>
                        <a:latin typeface="+mj-lt"/>
                        <a:ea typeface="나눔고딕" pitchFamily="50" charset="-127"/>
                      </a:endParaRPr>
                    </a:p>
                  </a:txBody>
                  <a:tcPr marT="45713" marB="45713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baseline="0" dirty="0" smtClean="0">
                          <a:solidFill>
                            <a:schemeClr val="tx1"/>
                          </a:solidFill>
                          <a:latin typeface="+mj-lt"/>
                          <a:ea typeface="나눔고딕" pitchFamily="50" charset="-127"/>
                        </a:rPr>
                        <a:t>120</a:t>
                      </a:r>
                      <a:r>
                        <a:rPr lang="ko-KR" altLang="en-US" sz="1400" b="0" baseline="0" dirty="0" smtClean="0">
                          <a:solidFill>
                            <a:schemeClr val="tx1"/>
                          </a:solidFill>
                          <a:latin typeface="+mj-lt"/>
                          <a:ea typeface="나눔고딕" pitchFamily="50" charset="-127"/>
                        </a:rPr>
                        <a:t>명</a:t>
                      </a:r>
                      <a:endParaRPr lang="ko-KR" altLang="en-US" sz="1400" b="0" baseline="0" dirty="0">
                        <a:solidFill>
                          <a:schemeClr val="tx1"/>
                        </a:solidFill>
                        <a:latin typeface="+mj-lt"/>
                        <a:ea typeface="나눔고딕" pitchFamily="50" charset="-127"/>
                      </a:endParaRPr>
                    </a:p>
                  </a:txBody>
                  <a:tcPr marT="45713" marB="45713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baseline="0" dirty="0" smtClean="0">
                          <a:solidFill>
                            <a:schemeClr val="tx1"/>
                          </a:solidFill>
                          <a:latin typeface="+mj-lt"/>
                          <a:ea typeface="나눔고딕" pitchFamily="50" charset="-127"/>
                        </a:rPr>
                        <a:t>120</a:t>
                      </a:r>
                      <a:r>
                        <a:rPr lang="ko-KR" altLang="en-US" sz="1400" b="0" baseline="0" dirty="0" smtClean="0">
                          <a:solidFill>
                            <a:schemeClr val="tx1"/>
                          </a:solidFill>
                          <a:latin typeface="+mj-lt"/>
                          <a:ea typeface="나눔고딕" pitchFamily="50" charset="-127"/>
                        </a:rPr>
                        <a:t>명</a:t>
                      </a:r>
                      <a:endParaRPr lang="ko-KR" altLang="en-US" sz="1400" b="0" baseline="0" dirty="0">
                        <a:solidFill>
                          <a:schemeClr val="tx1"/>
                        </a:solidFill>
                        <a:latin typeface="+mj-lt"/>
                        <a:ea typeface="나눔고딕" pitchFamily="50" charset="-127"/>
                      </a:endParaRPr>
                    </a:p>
                  </a:txBody>
                  <a:tcPr marT="45713" marB="45713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0" baseline="0" dirty="0" smtClean="0">
                          <a:solidFill>
                            <a:schemeClr val="tx1"/>
                          </a:solidFill>
                          <a:latin typeface="+mj-lt"/>
                          <a:ea typeface="나눔고딕" pitchFamily="50" charset="-127"/>
                        </a:rPr>
                        <a:t>당일</a:t>
                      </a:r>
                      <a:endParaRPr lang="ko-KR" altLang="en-US" sz="1400" b="0" baseline="0" dirty="0">
                        <a:solidFill>
                          <a:schemeClr val="tx1"/>
                        </a:solidFill>
                        <a:latin typeface="+mj-lt"/>
                        <a:ea typeface="나눔고딕" pitchFamily="50" charset="-127"/>
                      </a:endParaRPr>
                    </a:p>
                  </a:txBody>
                  <a:tcPr marT="45713" marB="45713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319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0" baseline="0" dirty="0" smtClean="0">
                          <a:solidFill>
                            <a:schemeClr val="tx1"/>
                          </a:solidFill>
                          <a:latin typeface="+mj-lt"/>
                          <a:ea typeface="나눔고딕" pitchFamily="50" charset="-127"/>
                        </a:rPr>
                        <a:t>생산성 업그레이드</a:t>
                      </a:r>
                      <a:endParaRPr lang="ko-KR" altLang="en-US" sz="1400" b="0" baseline="0" dirty="0">
                        <a:solidFill>
                          <a:schemeClr val="tx1"/>
                        </a:solidFill>
                        <a:latin typeface="+mj-lt"/>
                        <a:ea typeface="나눔고딕" pitchFamily="50" charset="-127"/>
                      </a:endParaRPr>
                    </a:p>
                  </a:txBody>
                  <a:tcPr marT="45713" marB="45713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baseline="0" dirty="0" smtClean="0">
                          <a:solidFill>
                            <a:schemeClr val="tx1"/>
                          </a:solidFill>
                          <a:latin typeface="+mj-lt"/>
                          <a:ea typeface="나눔고딕" pitchFamily="50" charset="-127"/>
                        </a:rPr>
                        <a:t>-</a:t>
                      </a:r>
                      <a:endParaRPr lang="ko-KR" altLang="en-US" sz="1400" b="0" baseline="0" dirty="0">
                        <a:solidFill>
                          <a:schemeClr val="tx1"/>
                        </a:solidFill>
                        <a:latin typeface="+mj-lt"/>
                        <a:ea typeface="나눔고딕" pitchFamily="50" charset="-127"/>
                      </a:endParaRPr>
                    </a:p>
                  </a:txBody>
                  <a:tcPr marT="45713" marB="45713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baseline="0" dirty="0" smtClean="0">
                          <a:solidFill>
                            <a:schemeClr val="tx1"/>
                          </a:solidFill>
                          <a:latin typeface="+mj-lt"/>
                          <a:ea typeface="나눔고딕" pitchFamily="50" charset="-127"/>
                        </a:rPr>
                        <a:t>-</a:t>
                      </a:r>
                      <a:endParaRPr lang="ko-KR" altLang="en-US" sz="1400" b="0" baseline="0" dirty="0">
                        <a:solidFill>
                          <a:schemeClr val="tx1"/>
                        </a:solidFill>
                        <a:latin typeface="+mj-lt"/>
                        <a:ea typeface="나눔고딕" pitchFamily="50" charset="-127"/>
                      </a:endParaRPr>
                    </a:p>
                  </a:txBody>
                  <a:tcPr marT="45713" marB="45713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baseline="0" dirty="0" smtClean="0">
                          <a:solidFill>
                            <a:schemeClr val="tx1"/>
                          </a:solidFill>
                          <a:latin typeface="+mj-lt"/>
                          <a:ea typeface="나눔고딕" pitchFamily="50" charset="-127"/>
                        </a:rPr>
                        <a:t>30</a:t>
                      </a:r>
                      <a:r>
                        <a:rPr lang="ko-KR" altLang="en-US" sz="1400" b="0" baseline="0" dirty="0" smtClean="0">
                          <a:solidFill>
                            <a:schemeClr val="tx1"/>
                          </a:solidFill>
                          <a:latin typeface="+mj-lt"/>
                          <a:ea typeface="나눔고딕" pitchFamily="50" charset="-127"/>
                        </a:rPr>
                        <a:t>명</a:t>
                      </a:r>
                      <a:endParaRPr lang="ko-KR" altLang="en-US" sz="1400" b="0" baseline="0" dirty="0">
                        <a:solidFill>
                          <a:schemeClr val="tx1"/>
                        </a:solidFill>
                        <a:latin typeface="+mj-lt"/>
                        <a:ea typeface="나눔고딕" pitchFamily="50" charset="-127"/>
                      </a:endParaRPr>
                    </a:p>
                  </a:txBody>
                  <a:tcPr marT="45713" marB="45713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baseline="0" dirty="0" smtClean="0">
                          <a:solidFill>
                            <a:schemeClr val="tx1"/>
                          </a:solidFill>
                          <a:latin typeface="+mj-lt"/>
                          <a:ea typeface="나눔고딕" pitchFamily="50" charset="-127"/>
                        </a:rPr>
                        <a:t>2</a:t>
                      </a:r>
                      <a:r>
                        <a:rPr lang="ko-KR" altLang="en-US" sz="1400" b="0" baseline="0" dirty="0" smtClean="0">
                          <a:solidFill>
                            <a:schemeClr val="tx1"/>
                          </a:solidFill>
                          <a:latin typeface="+mj-lt"/>
                          <a:ea typeface="나눔고딕" pitchFamily="50" charset="-127"/>
                        </a:rPr>
                        <a:t>박 </a:t>
                      </a:r>
                      <a:r>
                        <a:rPr lang="en-US" altLang="ko-KR" sz="1400" b="0" baseline="0" dirty="0" smtClean="0">
                          <a:solidFill>
                            <a:schemeClr val="tx1"/>
                          </a:solidFill>
                          <a:latin typeface="+mj-lt"/>
                          <a:ea typeface="나눔고딕" pitchFamily="50" charset="-127"/>
                        </a:rPr>
                        <a:t>3</a:t>
                      </a:r>
                      <a:r>
                        <a:rPr lang="ko-KR" altLang="en-US" sz="1400" b="0" baseline="0" dirty="0" smtClean="0">
                          <a:solidFill>
                            <a:schemeClr val="tx1"/>
                          </a:solidFill>
                          <a:latin typeface="+mj-lt"/>
                          <a:ea typeface="나눔고딕" pitchFamily="50" charset="-127"/>
                        </a:rPr>
                        <a:t>일</a:t>
                      </a:r>
                      <a:endParaRPr lang="ko-KR" altLang="en-US" sz="1400" b="0" baseline="0" dirty="0">
                        <a:solidFill>
                          <a:schemeClr val="tx1"/>
                        </a:solidFill>
                        <a:latin typeface="+mj-lt"/>
                        <a:ea typeface="나눔고딕" pitchFamily="50" charset="-127"/>
                      </a:endParaRPr>
                    </a:p>
                  </a:txBody>
                  <a:tcPr marT="45713" marB="45713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0" baseline="0" dirty="0" smtClean="0">
                          <a:solidFill>
                            <a:schemeClr val="tx1"/>
                          </a:solidFill>
                          <a:latin typeface="+mj-lt"/>
                          <a:ea typeface="나눔고딕" pitchFamily="50" charset="-127"/>
                        </a:rPr>
                        <a:t>여성 아카데미</a:t>
                      </a:r>
                      <a:endParaRPr lang="ko-KR" altLang="en-US" sz="1400" b="0" baseline="0" dirty="0">
                        <a:solidFill>
                          <a:schemeClr val="tx1"/>
                        </a:solidFill>
                        <a:latin typeface="+mj-lt"/>
                        <a:ea typeface="나눔고딕" pitchFamily="50" charset="-127"/>
                      </a:endParaRPr>
                    </a:p>
                  </a:txBody>
                  <a:tcPr marT="45713" marB="45713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baseline="0" dirty="0" smtClean="0">
                          <a:solidFill>
                            <a:schemeClr val="tx1"/>
                          </a:solidFill>
                          <a:latin typeface="+mj-lt"/>
                          <a:ea typeface="나눔고딕" pitchFamily="50" charset="-127"/>
                        </a:rPr>
                        <a:t>-</a:t>
                      </a:r>
                      <a:endParaRPr lang="ko-KR" altLang="en-US" sz="1400" b="0" baseline="0" dirty="0">
                        <a:solidFill>
                          <a:schemeClr val="tx1"/>
                        </a:solidFill>
                        <a:latin typeface="+mj-lt"/>
                        <a:ea typeface="나눔고딕" pitchFamily="50" charset="-127"/>
                      </a:endParaRPr>
                    </a:p>
                  </a:txBody>
                  <a:tcPr marT="45713" marB="45713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baseline="0" dirty="0" smtClean="0">
                          <a:solidFill>
                            <a:schemeClr val="tx1"/>
                          </a:solidFill>
                          <a:latin typeface="+mj-lt"/>
                          <a:ea typeface="나눔고딕" pitchFamily="50" charset="-127"/>
                        </a:rPr>
                        <a:t>-</a:t>
                      </a:r>
                      <a:endParaRPr lang="ko-KR" altLang="en-US" sz="1400" b="0" baseline="0" dirty="0">
                        <a:solidFill>
                          <a:schemeClr val="tx1"/>
                        </a:solidFill>
                        <a:latin typeface="+mj-lt"/>
                        <a:ea typeface="나눔고딕" pitchFamily="50" charset="-127"/>
                      </a:endParaRPr>
                    </a:p>
                  </a:txBody>
                  <a:tcPr marT="45713" marB="45713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baseline="0" dirty="0" smtClean="0">
                          <a:solidFill>
                            <a:schemeClr val="tx1"/>
                          </a:solidFill>
                          <a:latin typeface="+mj-lt"/>
                          <a:ea typeface="나눔고딕" pitchFamily="50" charset="-127"/>
                        </a:rPr>
                        <a:t>30</a:t>
                      </a:r>
                      <a:r>
                        <a:rPr lang="ko-KR" altLang="en-US" sz="1400" b="0" baseline="0" dirty="0" smtClean="0">
                          <a:solidFill>
                            <a:schemeClr val="tx1"/>
                          </a:solidFill>
                          <a:latin typeface="+mj-lt"/>
                          <a:ea typeface="나눔고딕" pitchFamily="50" charset="-127"/>
                        </a:rPr>
                        <a:t>명</a:t>
                      </a:r>
                      <a:endParaRPr lang="ko-KR" altLang="en-US" sz="1400" b="0" baseline="0" dirty="0">
                        <a:solidFill>
                          <a:schemeClr val="tx1"/>
                        </a:solidFill>
                        <a:latin typeface="+mj-lt"/>
                        <a:ea typeface="나눔고딕" pitchFamily="50" charset="-127"/>
                      </a:endParaRPr>
                    </a:p>
                  </a:txBody>
                  <a:tcPr marT="45713" marB="45713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baseline="0" dirty="0" smtClean="0">
                          <a:solidFill>
                            <a:schemeClr val="tx1"/>
                          </a:solidFill>
                          <a:latin typeface="+mj-lt"/>
                          <a:ea typeface="나눔고딕" pitchFamily="50" charset="-127"/>
                        </a:rPr>
                        <a:t>2</a:t>
                      </a:r>
                      <a:r>
                        <a:rPr lang="ko-KR" altLang="en-US" sz="1400" b="0" baseline="0" dirty="0" smtClean="0">
                          <a:solidFill>
                            <a:schemeClr val="tx1"/>
                          </a:solidFill>
                          <a:latin typeface="+mj-lt"/>
                          <a:ea typeface="나눔고딕" pitchFamily="50" charset="-127"/>
                        </a:rPr>
                        <a:t>박 </a:t>
                      </a:r>
                      <a:r>
                        <a:rPr lang="en-US" altLang="ko-KR" sz="1400" b="0" baseline="0" dirty="0" smtClean="0">
                          <a:solidFill>
                            <a:schemeClr val="tx1"/>
                          </a:solidFill>
                          <a:latin typeface="+mj-lt"/>
                          <a:ea typeface="나눔고딕" pitchFamily="50" charset="-127"/>
                        </a:rPr>
                        <a:t>3</a:t>
                      </a:r>
                      <a:r>
                        <a:rPr lang="ko-KR" altLang="en-US" sz="1400" b="0" baseline="0" dirty="0" smtClean="0">
                          <a:solidFill>
                            <a:schemeClr val="tx1"/>
                          </a:solidFill>
                          <a:latin typeface="+mj-lt"/>
                          <a:ea typeface="나눔고딕" pitchFamily="50" charset="-127"/>
                        </a:rPr>
                        <a:t>일</a:t>
                      </a:r>
                      <a:endParaRPr lang="ko-KR" altLang="en-US" sz="1400" b="0" baseline="0" dirty="0">
                        <a:solidFill>
                          <a:schemeClr val="tx1"/>
                        </a:solidFill>
                        <a:latin typeface="+mj-lt"/>
                        <a:ea typeface="나눔고딕" pitchFamily="50" charset="-127"/>
                      </a:endParaRPr>
                    </a:p>
                  </a:txBody>
                  <a:tcPr marT="45713" marB="45713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2393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0" baseline="0" dirty="0" err="1" smtClean="0">
                          <a:solidFill>
                            <a:schemeClr val="tx1"/>
                          </a:solidFill>
                          <a:latin typeface="+mj-lt"/>
                          <a:ea typeface="나눔고딕" pitchFamily="50" charset="-127"/>
                        </a:rPr>
                        <a:t>컨</a:t>
                      </a:r>
                      <a:r>
                        <a:rPr lang="ko-KR" altLang="en-US" sz="1400" b="0" baseline="0" dirty="0" smtClean="0">
                          <a:solidFill>
                            <a:schemeClr val="tx1"/>
                          </a:solidFill>
                          <a:latin typeface="+mj-lt"/>
                          <a:ea typeface="나눔고딕" pitchFamily="50" charset="-127"/>
                        </a:rPr>
                        <a:t>  설  </a:t>
                      </a:r>
                      <a:r>
                        <a:rPr lang="ko-KR" altLang="en-US" sz="1400" b="0" baseline="0" dirty="0" err="1" smtClean="0">
                          <a:solidFill>
                            <a:schemeClr val="tx1"/>
                          </a:solidFill>
                          <a:latin typeface="+mj-lt"/>
                          <a:ea typeface="나눔고딕" pitchFamily="50" charset="-127"/>
                        </a:rPr>
                        <a:t>팅</a:t>
                      </a:r>
                      <a:endParaRPr lang="ko-KR" altLang="en-US" sz="1400" b="0" baseline="0" dirty="0">
                        <a:solidFill>
                          <a:schemeClr val="tx1"/>
                        </a:solidFill>
                        <a:latin typeface="+mj-lt"/>
                        <a:ea typeface="나눔고딕" pitchFamily="50" charset="-127"/>
                      </a:endParaRPr>
                    </a:p>
                  </a:txBody>
                  <a:tcPr marT="45713" marB="45713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 b="1" baseline="0" dirty="0">
                        <a:solidFill>
                          <a:schemeClr val="bg1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T="45713" marB="45713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baseline="0" dirty="0" smtClean="0">
                          <a:solidFill>
                            <a:schemeClr val="tx1"/>
                          </a:solidFill>
                          <a:latin typeface="+mj-lt"/>
                          <a:ea typeface="나눔고딕" pitchFamily="50" charset="-127"/>
                        </a:rPr>
                        <a:t>24</a:t>
                      </a:r>
                      <a:r>
                        <a:rPr lang="ko-KR" altLang="en-US" sz="1400" b="0" baseline="0" dirty="0" smtClean="0">
                          <a:solidFill>
                            <a:schemeClr val="tx1"/>
                          </a:solidFill>
                          <a:latin typeface="+mj-lt"/>
                          <a:ea typeface="나눔고딕" pitchFamily="50" charset="-127"/>
                        </a:rPr>
                        <a:t>농가</a:t>
                      </a:r>
                      <a:endParaRPr lang="ko-KR" altLang="en-US" sz="1400" b="0" baseline="0" dirty="0">
                        <a:solidFill>
                          <a:schemeClr val="tx1"/>
                        </a:solidFill>
                        <a:latin typeface="+mj-lt"/>
                        <a:ea typeface="나눔고딕" pitchFamily="50" charset="-127"/>
                      </a:endParaRPr>
                    </a:p>
                  </a:txBody>
                  <a:tcPr marT="45713" marB="45713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baseline="0" dirty="0" smtClean="0">
                          <a:solidFill>
                            <a:schemeClr val="tx1"/>
                          </a:solidFill>
                          <a:latin typeface="+mj-lt"/>
                          <a:ea typeface="나눔고딕" pitchFamily="50" charset="-127"/>
                        </a:rPr>
                        <a:t>32</a:t>
                      </a:r>
                      <a:r>
                        <a:rPr lang="ko-KR" altLang="en-US" sz="1400" b="0" baseline="0" dirty="0" smtClean="0">
                          <a:solidFill>
                            <a:schemeClr val="tx1"/>
                          </a:solidFill>
                          <a:latin typeface="+mj-lt"/>
                          <a:ea typeface="나눔고딕" pitchFamily="50" charset="-127"/>
                        </a:rPr>
                        <a:t>농가</a:t>
                      </a:r>
                      <a:endParaRPr lang="ko-KR" altLang="en-US" sz="1400" b="0" baseline="0" dirty="0">
                        <a:solidFill>
                          <a:schemeClr val="tx1"/>
                        </a:solidFill>
                        <a:latin typeface="+mj-lt"/>
                        <a:ea typeface="나눔고딕" pitchFamily="50" charset="-127"/>
                      </a:endParaRPr>
                    </a:p>
                  </a:txBody>
                  <a:tcPr marT="45713" marB="45713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baseline="0" dirty="0" smtClean="0">
                          <a:solidFill>
                            <a:schemeClr val="tx1"/>
                          </a:solidFill>
                          <a:latin typeface="+mj-lt"/>
                          <a:ea typeface="나눔고딕" pitchFamily="50" charset="-127"/>
                        </a:rPr>
                        <a:t>40</a:t>
                      </a:r>
                      <a:r>
                        <a:rPr lang="ko-KR" altLang="en-US" sz="1400" b="0" baseline="0" dirty="0" smtClean="0">
                          <a:solidFill>
                            <a:schemeClr val="tx1"/>
                          </a:solidFill>
                          <a:latin typeface="+mj-lt"/>
                          <a:ea typeface="나눔고딕" pitchFamily="50" charset="-127"/>
                        </a:rPr>
                        <a:t>농가</a:t>
                      </a:r>
                      <a:endParaRPr lang="ko-KR" altLang="en-US" sz="1400" b="0" baseline="0" dirty="0">
                        <a:solidFill>
                          <a:schemeClr val="tx1"/>
                        </a:solidFill>
                        <a:latin typeface="+mj-lt"/>
                        <a:ea typeface="나눔고딕" pitchFamily="50" charset="-127"/>
                      </a:endParaRPr>
                    </a:p>
                  </a:txBody>
                  <a:tcPr marT="45713" marB="45713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baseline="0" dirty="0" smtClean="0">
                          <a:solidFill>
                            <a:schemeClr val="tx1"/>
                          </a:solidFill>
                          <a:latin typeface="+mj-lt"/>
                          <a:ea typeface="나눔고딕" pitchFamily="50" charset="-127"/>
                        </a:rPr>
                        <a:t>8</a:t>
                      </a:r>
                      <a:r>
                        <a:rPr lang="ko-KR" altLang="en-US" sz="1400" b="0" baseline="0" dirty="0" smtClean="0">
                          <a:solidFill>
                            <a:schemeClr val="tx1"/>
                          </a:solidFill>
                          <a:latin typeface="+mj-lt"/>
                          <a:ea typeface="나눔고딕" pitchFamily="50" charset="-127"/>
                        </a:rPr>
                        <a:t>회 방문</a:t>
                      </a:r>
                      <a:endParaRPr lang="ko-KR" altLang="en-US" sz="1400" b="0" baseline="0" dirty="0">
                        <a:solidFill>
                          <a:schemeClr val="tx1"/>
                        </a:solidFill>
                        <a:latin typeface="+mj-lt"/>
                        <a:ea typeface="나눔고딕" pitchFamily="50" charset="-127"/>
                      </a:endParaRPr>
                    </a:p>
                  </a:txBody>
                  <a:tcPr marT="45713" marB="45713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8" name="제목 1"/>
          <p:cNvSpPr txBox="1">
            <a:spLocks/>
          </p:cNvSpPr>
          <p:nvPr/>
        </p:nvSpPr>
        <p:spPr>
          <a:xfrm>
            <a:off x="323528" y="374404"/>
            <a:ext cx="6912768" cy="3802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ko-KR" altLang="en-US" sz="2000" dirty="0" smtClean="0">
                <a:latin typeface="HYHeadLine-Medium" charset="-127"/>
                <a:ea typeface="HYHeadLine-Medium" charset="-127"/>
                <a:cs typeface="HYHeadLine-Medium" charset="-127"/>
              </a:rPr>
              <a:t> </a:t>
            </a:r>
            <a:r>
              <a:rPr lang="ko-KR" altLang="en-US" sz="2000" b="1" dirty="0" smtClean="0">
                <a:latin typeface="나눔고딕" pitchFamily="50" charset="-127"/>
                <a:ea typeface="나눔고딕" pitchFamily="50" charset="-127"/>
                <a:cs typeface="HYHeadLine-Medium" charset="-127"/>
              </a:rPr>
              <a:t>한우연합회 사업</a:t>
            </a:r>
            <a:endParaRPr lang="ko-KR" altLang="en-US" sz="2000" b="1" dirty="0">
              <a:latin typeface="나눔고딕" pitchFamily="50" charset="-127"/>
              <a:ea typeface="나눔고딕" pitchFamily="50" charset="-127"/>
              <a:cs typeface="HYHeadLine-Medium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467544" y="1052736"/>
            <a:ext cx="360040" cy="360040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chemeClr val="bg1"/>
                </a:solidFill>
              </a:rPr>
              <a:t>2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837886" y="1052736"/>
            <a:ext cx="2942026" cy="360039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교육 컨설팅 사업</a:t>
            </a:r>
            <a:endParaRPr lang="ko-KR" alt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47920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제목 1"/>
          <p:cNvSpPr txBox="1">
            <a:spLocks/>
          </p:cNvSpPr>
          <p:nvPr/>
        </p:nvSpPr>
        <p:spPr>
          <a:xfrm>
            <a:off x="585254" y="907481"/>
            <a:ext cx="6912768" cy="3684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ko-KR" altLang="en-US" sz="1800" b="1" dirty="0" smtClean="0">
                <a:latin typeface="나눔고딕" pitchFamily="50" charset="-127"/>
                <a:ea typeface="나눔고딕" pitchFamily="50" charset="-127"/>
                <a:cs typeface="HYHeadLine-Medium" charset="-127"/>
              </a:rPr>
              <a:t> </a:t>
            </a:r>
            <a:r>
              <a:rPr lang="ko-KR" altLang="en-US" sz="1800" b="1" dirty="0" smtClean="0">
                <a:latin typeface="나눔고딕" pitchFamily="50" charset="-127"/>
                <a:ea typeface="나눔고딕" pitchFamily="50" charset="-127"/>
                <a:cs typeface="HYHeadLine-Medium" charset="-127"/>
              </a:rPr>
              <a:t>교육 </a:t>
            </a:r>
            <a:r>
              <a:rPr lang="ko-KR" altLang="en-US" sz="1800" b="1" dirty="0" smtClean="0">
                <a:latin typeface="나눔고딕" pitchFamily="50" charset="-127"/>
                <a:ea typeface="나눔고딕" pitchFamily="50" charset="-127"/>
                <a:cs typeface="HYHeadLine-Medium" charset="-127"/>
              </a:rPr>
              <a:t>컨설팅 </a:t>
            </a:r>
            <a:r>
              <a:rPr lang="ko-KR" altLang="en-US" sz="1800" b="1" dirty="0" smtClean="0">
                <a:latin typeface="나눔고딕" pitchFamily="50" charset="-127"/>
                <a:ea typeface="나눔고딕" pitchFamily="50" charset="-127"/>
                <a:cs typeface="HYHeadLine-Medium" charset="-127"/>
              </a:rPr>
              <a:t>사업의 개량적 효과</a:t>
            </a:r>
            <a:endParaRPr lang="ko-KR" altLang="en-US" sz="1800" b="1" dirty="0">
              <a:latin typeface="나눔고딕" pitchFamily="50" charset="-127"/>
              <a:ea typeface="나눔고딕" pitchFamily="50" charset="-127"/>
              <a:cs typeface="HYHeadLine-Medium" charset="-127"/>
            </a:endParaRPr>
          </a:p>
        </p:txBody>
      </p:sp>
      <p:sp>
        <p:nvSpPr>
          <p:cNvPr id="64" name="제목 1"/>
          <p:cNvSpPr txBox="1">
            <a:spLocks/>
          </p:cNvSpPr>
          <p:nvPr/>
        </p:nvSpPr>
        <p:spPr>
          <a:xfrm>
            <a:off x="323528" y="374404"/>
            <a:ext cx="6912768" cy="3802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ko-KR" altLang="en-US" sz="2000" b="1" dirty="0" smtClean="0">
                <a:latin typeface="나눔고딕" pitchFamily="50" charset="-127"/>
                <a:ea typeface="나눔고딕" pitchFamily="50" charset="-127"/>
                <a:cs typeface="HYHeadLine-Medium" charset="-127"/>
              </a:rPr>
              <a:t> 한우연합회 사업</a:t>
            </a:r>
            <a:endParaRPr lang="ko-KR" altLang="en-US" sz="2000" b="1" dirty="0">
              <a:latin typeface="나눔고딕" pitchFamily="50" charset="-127"/>
              <a:ea typeface="나눔고딕" pitchFamily="50" charset="-127"/>
              <a:cs typeface="HYHeadLine-Medium" charset="-127"/>
            </a:endParaRPr>
          </a:p>
        </p:txBody>
      </p:sp>
      <p:graphicFrame>
        <p:nvGraphicFramePr>
          <p:cNvPr id="69" name="내용 개체 틀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90889642"/>
              </p:ext>
            </p:extLst>
          </p:nvPr>
        </p:nvGraphicFramePr>
        <p:xfrm>
          <a:off x="683568" y="1772816"/>
          <a:ext cx="7848871" cy="4320479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296144"/>
                <a:gridCol w="1656184"/>
                <a:gridCol w="1584176"/>
                <a:gridCol w="1440160"/>
                <a:gridCol w="1872207"/>
              </a:tblGrid>
              <a:tr h="931871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baseline="0" dirty="0" smtClean="0">
                          <a:solidFill>
                            <a:schemeClr val="tx1"/>
                          </a:solidFill>
                          <a:latin typeface="Malgun Gothic" charset="-127"/>
                          <a:ea typeface="Malgun Gothic" charset="-127"/>
                          <a:cs typeface="Malgun Gothic" charset="-127"/>
                        </a:rPr>
                        <a:t>구 분</a:t>
                      </a:r>
                      <a:endParaRPr lang="ko-KR" altLang="en-US" sz="1600" b="1" baseline="0" dirty="0">
                        <a:solidFill>
                          <a:schemeClr val="tx1"/>
                        </a:solidFill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 marT="45713" marB="45713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b="1" baseline="0" dirty="0">
                        <a:solidFill>
                          <a:schemeClr val="tx1"/>
                        </a:solidFill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 marT="45713" marB="45713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baseline="0" dirty="0" smtClean="0">
                          <a:solidFill>
                            <a:schemeClr val="tx1"/>
                          </a:solidFill>
                          <a:latin typeface="Malgun Gothic" charset="-127"/>
                          <a:ea typeface="Malgun Gothic" charset="-127"/>
                          <a:cs typeface="Malgun Gothic" charset="-127"/>
                        </a:rPr>
                        <a:t>컨설팅 前</a:t>
                      </a:r>
                      <a:endParaRPr lang="ko-KR" altLang="en-US" sz="1600" b="1" baseline="0" dirty="0">
                        <a:solidFill>
                          <a:schemeClr val="tx1"/>
                        </a:solidFill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 marT="45713" marB="45713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baseline="0" dirty="0" smtClean="0">
                          <a:solidFill>
                            <a:schemeClr val="tx1"/>
                          </a:solidFill>
                          <a:latin typeface="Malgun Gothic" charset="-127"/>
                          <a:ea typeface="Malgun Gothic" charset="-127"/>
                          <a:cs typeface="Malgun Gothic" charset="-127"/>
                        </a:rPr>
                        <a:t>컨설팅 後</a:t>
                      </a:r>
                      <a:endParaRPr lang="ko-KR" altLang="en-US" sz="1600" b="1" baseline="0" dirty="0">
                        <a:solidFill>
                          <a:schemeClr val="tx1"/>
                        </a:solidFill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 marT="45713" marB="45713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baseline="0" dirty="0" smtClean="0">
                          <a:solidFill>
                            <a:schemeClr val="tx1"/>
                          </a:solidFill>
                          <a:latin typeface="Malgun Gothic" charset="-127"/>
                          <a:ea typeface="Malgun Gothic" charset="-127"/>
                          <a:cs typeface="Malgun Gothic" charset="-127"/>
                        </a:rPr>
                        <a:t>개선효과</a:t>
                      </a:r>
                      <a:endParaRPr lang="ko-KR" altLang="en-US" sz="1600" b="1" baseline="0" dirty="0">
                        <a:solidFill>
                          <a:schemeClr val="tx1"/>
                        </a:solidFill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 marT="45713" marB="45713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47152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baseline="0" dirty="0" smtClean="0">
                          <a:solidFill>
                            <a:schemeClr val="tx1"/>
                          </a:solidFill>
                          <a:latin typeface="Malgun Gothic" charset="-127"/>
                          <a:ea typeface="Malgun Gothic" charset="-127"/>
                          <a:cs typeface="Malgun Gothic" charset="-127"/>
                        </a:rPr>
                        <a:t>농가</a:t>
                      </a:r>
                      <a:endParaRPr lang="en-US" altLang="ko-KR" sz="1600" b="1" baseline="0" dirty="0" smtClean="0">
                        <a:solidFill>
                          <a:schemeClr val="tx1"/>
                        </a:solidFill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  <a:p>
                      <a:pPr algn="ctr" latinLnBrk="1"/>
                      <a:r>
                        <a:rPr lang="ko-KR" altLang="en-US" sz="1600" b="1" baseline="0" dirty="0" smtClean="0">
                          <a:solidFill>
                            <a:schemeClr val="tx1"/>
                          </a:solidFill>
                          <a:latin typeface="Malgun Gothic" charset="-127"/>
                          <a:ea typeface="Malgun Gothic" charset="-127"/>
                          <a:cs typeface="Malgun Gothic" charset="-127"/>
                        </a:rPr>
                        <a:t>일당 증체량</a:t>
                      </a:r>
                      <a:endParaRPr lang="ko-KR" altLang="en-US" sz="1600" b="1" baseline="0" dirty="0">
                        <a:solidFill>
                          <a:schemeClr val="tx1"/>
                        </a:solidFill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 marT="45713" marB="45713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b="1" baseline="0" dirty="0">
                        <a:solidFill>
                          <a:schemeClr val="tx1"/>
                        </a:solidFill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 marT="45713" marB="45713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Malgun Gothic" charset="-127"/>
                        </a:rPr>
                        <a:t>600g</a:t>
                      </a:r>
                      <a:endParaRPr lang="ko-KR" altLang="en-US" sz="1600" b="1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Malgun Gothic" charset="-127"/>
                      </a:endParaRPr>
                    </a:p>
                  </a:txBody>
                  <a:tcPr marT="45713" marB="45713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Malgun Gothic" charset="-127"/>
                        </a:rPr>
                        <a:t>800g</a:t>
                      </a:r>
                      <a:endParaRPr lang="ko-KR" altLang="en-US" sz="1600" b="1" baseline="0" dirty="0" smtClean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Malgun Gothic" charset="-127"/>
                      </a:endParaRPr>
                    </a:p>
                  </a:txBody>
                  <a:tcPr marT="45713" marB="45713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baseline="0" dirty="0" smtClean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Malgun Gothic" charset="-127"/>
                        </a:rPr>
                        <a:t>200g</a:t>
                      </a:r>
                      <a:endParaRPr lang="ko-KR" altLang="en-US" sz="1600" b="1" baseline="0" dirty="0">
                        <a:solidFill>
                          <a:srgbClr val="FF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Malgun Gothic" charset="-127"/>
                      </a:endParaRPr>
                    </a:p>
                  </a:txBody>
                  <a:tcPr marT="45713" marB="45713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47152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baseline="0" dirty="0" smtClean="0">
                          <a:solidFill>
                            <a:schemeClr val="tx1"/>
                          </a:solidFill>
                          <a:latin typeface="Malgun Gothic" charset="-127"/>
                          <a:ea typeface="Malgun Gothic" charset="-127"/>
                          <a:cs typeface="Malgun Gothic" charset="-127"/>
                        </a:rPr>
                        <a:t>농가 </a:t>
                      </a:r>
                      <a:endParaRPr lang="en-US" altLang="ko-KR" sz="1600" b="1" baseline="0" dirty="0" smtClean="0">
                        <a:solidFill>
                          <a:schemeClr val="tx1"/>
                        </a:solidFill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  <a:p>
                      <a:pPr algn="ctr" latinLnBrk="1"/>
                      <a:r>
                        <a:rPr lang="ko-KR" altLang="en-US" sz="1600" b="1" baseline="0" dirty="0" smtClean="0">
                          <a:solidFill>
                            <a:schemeClr val="tx1"/>
                          </a:solidFill>
                          <a:latin typeface="Malgun Gothic" charset="-127"/>
                          <a:ea typeface="Malgun Gothic" charset="-127"/>
                          <a:cs typeface="Malgun Gothic" charset="-127"/>
                        </a:rPr>
                        <a:t>두당수익</a:t>
                      </a:r>
                      <a:endParaRPr lang="ko-KR" altLang="en-US" sz="1600" b="1" baseline="0" dirty="0">
                        <a:solidFill>
                          <a:schemeClr val="tx1"/>
                        </a:solidFill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 marT="45713" marB="45713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b="1" baseline="0" dirty="0">
                        <a:solidFill>
                          <a:schemeClr val="tx1"/>
                        </a:solidFill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 marT="45713" marB="45713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Malgun Gothic" charset="-127"/>
                        </a:rPr>
                        <a:t>6,398,818</a:t>
                      </a:r>
                      <a:r>
                        <a:rPr lang="ko-KR" altLang="en-US" sz="1600" b="1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Malgun Gothic" charset="-127"/>
                        </a:rPr>
                        <a:t>원</a:t>
                      </a:r>
                    </a:p>
                  </a:txBody>
                  <a:tcPr marT="45713" marB="45713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Malgun Gothic" charset="-127"/>
                        </a:rPr>
                        <a:t>7,563,757</a:t>
                      </a:r>
                      <a:r>
                        <a:rPr lang="ko-KR" altLang="en-US" sz="1600" b="1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Malgun Gothic" charset="-127"/>
                        </a:rPr>
                        <a:t>원</a:t>
                      </a:r>
                    </a:p>
                  </a:txBody>
                  <a:tcPr marT="45713" marB="45713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baseline="0" dirty="0" smtClean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Malgun Gothic" charset="-127"/>
                        </a:rPr>
                        <a:t>1,164,939</a:t>
                      </a:r>
                      <a:r>
                        <a:rPr lang="ko-KR" altLang="en-US" sz="1600" b="1" baseline="0" dirty="0" smtClean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Malgun Gothic" charset="-127"/>
                        </a:rPr>
                        <a:t>원</a:t>
                      </a:r>
                      <a:endParaRPr lang="ko-KR" altLang="en-US" sz="1600" b="1" baseline="0" dirty="0">
                        <a:solidFill>
                          <a:srgbClr val="FF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Malgun Gothic" charset="-127"/>
                      </a:endParaRPr>
                    </a:p>
                  </a:txBody>
                  <a:tcPr marT="45713" marB="45713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23576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baseline="0" dirty="0" smtClean="0">
                          <a:solidFill>
                            <a:schemeClr val="tx1"/>
                          </a:solidFill>
                          <a:latin typeface="Malgun Gothic" charset="-127"/>
                          <a:ea typeface="Malgun Gothic" charset="-127"/>
                          <a:cs typeface="Malgun Gothic" charset="-127"/>
                        </a:rPr>
                        <a:t>농가 </a:t>
                      </a:r>
                      <a:endParaRPr lang="en-US" altLang="ko-KR" sz="1600" b="1" baseline="0" dirty="0" smtClean="0">
                        <a:solidFill>
                          <a:schemeClr val="tx1"/>
                        </a:solidFill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  <a:p>
                      <a:pPr algn="ctr" latinLnBrk="1"/>
                      <a:r>
                        <a:rPr lang="ko-KR" altLang="en-US" sz="1600" b="1" baseline="0" dirty="0" smtClean="0">
                          <a:solidFill>
                            <a:schemeClr val="tx1"/>
                          </a:solidFill>
                          <a:latin typeface="Malgun Gothic" charset="-127"/>
                          <a:ea typeface="Malgun Gothic" charset="-127"/>
                          <a:cs typeface="Malgun Gothic" charset="-127"/>
                        </a:rPr>
                        <a:t>출하성적</a:t>
                      </a:r>
                      <a:endParaRPr lang="ko-KR" altLang="en-US" sz="1600" b="1" baseline="0" dirty="0">
                        <a:solidFill>
                          <a:schemeClr val="tx1"/>
                        </a:solidFill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 marT="45713" marB="45713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baseline="0" dirty="0" smtClean="0">
                          <a:solidFill>
                            <a:schemeClr val="tx1"/>
                          </a:solidFill>
                          <a:latin typeface="Malgun Gothic" charset="-127"/>
                          <a:ea typeface="Malgun Gothic" charset="-127"/>
                          <a:cs typeface="Malgun Gothic" charset="-127"/>
                        </a:rPr>
                        <a:t>1+</a:t>
                      </a:r>
                      <a:r>
                        <a:rPr lang="ko-KR" altLang="en-US" sz="1600" b="1" baseline="0" dirty="0" smtClean="0">
                          <a:solidFill>
                            <a:schemeClr val="tx1"/>
                          </a:solidFill>
                          <a:latin typeface="Malgun Gothic" charset="-127"/>
                          <a:ea typeface="Malgun Gothic" charset="-127"/>
                          <a:cs typeface="Malgun Gothic" charset="-127"/>
                        </a:rPr>
                        <a:t>등급 이상</a:t>
                      </a:r>
                      <a:endParaRPr lang="ko-KR" altLang="en-US" sz="1600" b="1" baseline="0" dirty="0">
                        <a:solidFill>
                          <a:schemeClr val="tx1"/>
                        </a:solidFill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 marT="45713" marB="45713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Malgun Gothic" charset="-127"/>
                        </a:rPr>
                        <a:t>53.4%</a:t>
                      </a:r>
                    </a:p>
                  </a:txBody>
                  <a:tcPr marT="45713" marB="45713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Malgun Gothic" charset="-127"/>
                        </a:rPr>
                        <a:t>61.7%</a:t>
                      </a:r>
                      <a:endParaRPr lang="ko-KR" altLang="en-US" sz="1600" b="1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Malgun Gothic" charset="-127"/>
                      </a:endParaRPr>
                    </a:p>
                  </a:txBody>
                  <a:tcPr marT="45713" marB="45713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baseline="0" dirty="0" smtClean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Malgun Gothic" charset="-127"/>
                        </a:rPr>
                        <a:t>8.3%</a:t>
                      </a:r>
                      <a:r>
                        <a:rPr lang="ko-KR" altLang="en-US" sz="1600" b="1" baseline="0" dirty="0" smtClean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Malgun Gothic" charset="-127"/>
                        </a:rPr>
                        <a:t> 향상</a:t>
                      </a:r>
                      <a:endParaRPr lang="ko-KR" altLang="en-US" sz="1600" b="1" baseline="0" dirty="0">
                        <a:solidFill>
                          <a:srgbClr val="FF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Malgun Gothic" charset="-127"/>
                      </a:endParaRPr>
                    </a:p>
                  </a:txBody>
                  <a:tcPr marT="45713" marB="45713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2357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baseline="0" dirty="0" smtClean="0">
                          <a:solidFill>
                            <a:schemeClr val="tx1"/>
                          </a:solidFill>
                          <a:latin typeface="Malgun Gothic" charset="-127"/>
                          <a:ea typeface="Malgun Gothic" charset="-127"/>
                          <a:cs typeface="Malgun Gothic" charset="-127"/>
                        </a:rPr>
                        <a:t>출하체중</a:t>
                      </a:r>
                      <a:endParaRPr lang="ko-KR" altLang="en-US" sz="1600" b="1" baseline="0" dirty="0">
                        <a:solidFill>
                          <a:schemeClr val="tx1"/>
                        </a:solidFill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 marT="45713" marB="45713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Malgun Gothic" charset="-127"/>
                        </a:rPr>
                        <a:t>693kg</a:t>
                      </a:r>
                      <a:endParaRPr lang="ko-KR" altLang="en-US" sz="1600" b="1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Malgun Gothic" charset="-127"/>
                      </a:endParaRPr>
                    </a:p>
                  </a:txBody>
                  <a:tcPr marT="45713" marB="45713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Malgun Gothic" charset="-127"/>
                        </a:rPr>
                        <a:t>736kg</a:t>
                      </a:r>
                      <a:endParaRPr lang="ko-KR" altLang="en-US" sz="1600" b="1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Malgun Gothic" charset="-127"/>
                      </a:endParaRPr>
                    </a:p>
                  </a:txBody>
                  <a:tcPr marT="45713" marB="45713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baseline="0" dirty="0" smtClean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Malgun Gothic" charset="-127"/>
                        </a:rPr>
                        <a:t>43kg</a:t>
                      </a:r>
                      <a:r>
                        <a:rPr lang="ko-KR" altLang="en-US" sz="1600" b="1" baseline="0" dirty="0" smtClean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Malgun Gothic" charset="-127"/>
                        </a:rPr>
                        <a:t>증가</a:t>
                      </a:r>
                      <a:endParaRPr lang="ko-KR" altLang="en-US" sz="1600" b="1" baseline="0" dirty="0">
                        <a:solidFill>
                          <a:srgbClr val="FF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Malgun Gothic" charset="-127"/>
                      </a:endParaRPr>
                    </a:p>
                  </a:txBody>
                  <a:tcPr marT="45713" marB="45713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23576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baseline="0" dirty="0" smtClean="0">
                          <a:solidFill>
                            <a:schemeClr val="tx1"/>
                          </a:solidFill>
                          <a:latin typeface="Malgun Gothic" charset="-127"/>
                          <a:ea typeface="Malgun Gothic" charset="-127"/>
                          <a:cs typeface="Malgun Gothic" charset="-127"/>
                        </a:rPr>
                        <a:t>농가 </a:t>
                      </a:r>
                      <a:endParaRPr lang="en-US" altLang="ko-KR" sz="1600" b="1" baseline="0" dirty="0" smtClean="0">
                        <a:solidFill>
                          <a:schemeClr val="tx1"/>
                        </a:solidFill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  <a:p>
                      <a:pPr algn="ctr" latinLnBrk="1"/>
                      <a:r>
                        <a:rPr lang="ko-KR" altLang="en-US" sz="1600" b="1" baseline="0" dirty="0" smtClean="0">
                          <a:solidFill>
                            <a:schemeClr val="tx1"/>
                          </a:solidFill>
                          <a:latin typeface="Malgun Gothic" charset="-127"/>
                          <a:ea typeface="Malgun Gothic" charset="-127"/>
                          <a:cs typeface="Malgun Gothic" charset="-127"/>
                        </a:rPr>
                        <a:t>번식성적</a:t>
                      </a:r>
                      <a:endParaRPr lang="ko-KR" altLang="en-US" sz="1600" b="1" baseline="0" dirty="0">
                        <a:solidFill>
                          <a:schemeClr val="tx1"/>
                        </a:solidFill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 marT="45713" marB="45713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baseline="0" dirty="0" smtClean="0">
                          <a:solidFill>
                            <a:schemeClr val="tx1"/>
                          </a:solidFill>
                          <a:latin typeface="Malgun Gothic" charset="-127"/>
                          <a:ea typeface="Malgun Gothic" charset="-127"/>
                          <a:cs typeface="Malgun Gothic" charset="-127"/>
                        </a:rPr>
                        <a:t>번식율</a:t>
                      </a:r>
                      <a:endParaRPr lang="ko-KR" altLang="en-US" sz="1600" b="1" baseline="0" dirty="0">
                        <a:solidFill>
                          <a:schemeClr val="tx1"/>
                        </a:solidFill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 marT="45713" marB="45713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Malgun Gothic" charset="-127"/>
                        </a:rPr>
                        <a:t>88.2%</a:t>
                      </a:r>
                      <a:endParaRPr lang="ko-KR" altLang="en-US" sz="1600" b="1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Malgun Gothic" charset="-127"/>
                      </a:endParaRPr>
                    </a:p>
                  </a:txBody>
                  <a:tcPr marT="45713" marB="45713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Malgun Gothic" charset="-127"/>
                        </a:rPr>
                        <a:t>93.2%</a:t>
                      </a:r>
                      <a:endParaRPr lang="ko-KR" altLang="en-US" sz="1600" b="1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Malgun Gothic" charset="-127"/>
                      </a:endParaRPr>
                    </a:p>
                  </a:txBody>
                  <a:tcPr marT="45713" marB="45713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baseline="0" dirty="0" smtClean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Malgun Gothic" charset="-127"/>
                        </a:rPr>
                        <a:t>5%</a:t>
                      </a:r>
                      <a:r>
                        <a:rPr lang="ko-KR" altLang="en-US" sz="1600" b="1" baseline="0" dirty="0" smtClean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Malgun Gothic" charset="-127"/>
                        </a:rPr>
                        <a:t> 개선</a:t>
                      </a:r>
                      <a:endParaRPr lang="ko-KR" altLang="en-US" sz="1600" b="1" baseline="0" dirty="0">
                        <a:solidFill>
                          <a:srgbClr val="FF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Malgun Gothic" charset="-127"/>
                      </a:endParaRPr>
                    </a:p>
                  </a:txBody>
                  <a:tcPr marT="45713" marB="45713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2357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baseline="0" dirty="0" smtClean="0">
                          <a:solidFill>
                            <a:schemeClr val="tx1"/>
                          </a:solidFill>
                          <a:latin typeface="Malgun Gothic" charset="-127"/>
                          <a:ea typeface="Malgun Gothic" charset="-127"/>
                          <a:cs typeface="Malgun Gothic" charset="-127"/>
                        </a:rPr>
                        <a:t>번식간격</a:t>
                      </a:r>
                      <a:endParaRPr lang="ko-KR" altLang="en-US" sz="1600" b="1" baseline="0" dirty="0">
                        <a:solidFill>
                          <a:schemeClr val="tx1"/>
                        </a:solidFill>
                        <a:latin typeface="Malgun Gothic" charset="-127"/>
                        <a:ea typeface="Malgun Gothic" charset="-127"/>
                        <a:cs typeface="Malgun Gothic" charset="-127"/>
                      </a:endParaRPr>
                    </a:p>
                  </a:txBody>
                  <a:tcPr marT="45713" marB="45713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Malgun Gothic" charset="-127"/>
                        </a:rPr>
                        <a:t>13.3</a:t>
                      </a:r>
                      <a:r>
                        <a:rPr lang="ko-KR" altLang="en-US" sz="1600" b="1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Malgun Gothic" charset="-127"/>
                        </a:rPr>
                        <a:t>개월</a:t>
                      </a:r>
                      <a:endParaRPr lang="ko-KR" altLang="en-US" sz="1600" b="1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Malgun Gothic" charset="-127"/>
                      </a:endParaRPr>
                    </a:p>
                  </a:txBody>
                  <a:tcPr marT="45713" marB="45713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Malgun Gothic" charset="-127"/>
                        </a:rPr>
                        <a:t>13</a:t>
                      </a:r>
                      <a:r>
                        <a:rPr lang="ko-KR" altLang="en-US" sz="1600" b="1" baseline="0" dirty="0" smtClean="0">
                          <a:solidFill>
                            <a:schemeClr val="tx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Malgun Gothic" charset="-127"/>
                        </a:rPr>
                        <a:t>개월</a:t>
                      </a:r>
                      <a:endParaRPr lang="ko-KR" altLang="en-US" sz="1600" b="1" baseline="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Malgun Gothic" charset="-127"/>
                      </a:endParaRPr>
                    </a:p>
                  </a:txBody>
                  <a:tcPr marT="45713" marB="45713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baseline="0" dirty="0" smtClean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Malgun Gothic" charset="-127"/>
                        </a:rPr>
                        <a:t>0.3</a:t>
                      </a:r>
                      <a:r>
                        <a:rPr lang="ko-KR" altLang="en-US" sz="1600" b="1" baseline="0" dirty="0" smtClean="0">
                          <a:solidFill>
                            <a:srgbClr val="FF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Malgun Gothic" charset="-127"/>
                        </a:rPr>
                        <a:t>개월 단축</a:t>
                      </a:r>
                      <a:endParaRPr lang="ko-KR" altLang="en-US" sz="1600" b="1" baseline="0" dirty="0">
                        <a:solidFill>
                          <a:srgbClr val="FF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Malgun Gothic" charset="-127"/>
                      </a:endParaRPr>
                    </a:p>
                  </a:txBody>
                  <a:tcPr marT="45713" marB="45713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88080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3213" y="1977947"/>
            <a:ext cx="2160000" cy="1288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180" y="1993641"/>
            <a:ext cx="2160000" cy="1282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180" y="3429000"/>
            <a:ext cx="2160000" cy="1288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3213" y="3431920"/>
            <a:ext cx="2160000" cy="128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2" descr="D:\내문서\GMB자료\한우농가컨설팅\2015 연합회 컨설팅 보고서 및 정산자료\7회차보고서\전남한우조합(주정중)\P8180077.JPG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180" y="4898632"/>
            <a:ext cx="2160000" cy="1288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D:\내문서\GMB자료\한우농가컨설팅\2015 연합회 컨설팅 보고서 및 정산자료\7회차보고서\경북한우조합\P8300392.JPG"/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3213" y="4880323"/>
            <a:ext cx="2160000" cy="1288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모서리가 둥근 직사각형 5"/>
          <p:cNvSpPr/>
          <p:nvPr/>
        </p:nvSpPr>
        <p:spPr>
          <a:xfrm>
            <a:off x="899592" y="1977947"/>
            <a:ext cx="1584176" cy="129827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>
              <a:solidFill>
                <a:schemeClr val="tx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9" name="모서리가 둥근 직사각형 38"/>
          <p:cNvSpPr/>
          <p:nvPr/>
        </p:nvSpPr>
        <p:spPr>
          <a:xfrm>
            <a:off x="899592" y="3429000"/>
            <a:ext cx="1584176" cy="126077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>
              <a:solidFill>
                <a:schemeClr val="tx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0" name="모서리가 둥근 직사각형 39"/>
          <p:cNvSpPr/>
          <p:nvPr/>
        </p:nvSpPr>
        <p:spPr>
          <a:xfrm>
            <a:off x="899592" y="4880323"/>
            <a:ext cx="1584176" cy="13216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>
              <a:solidFill>
                <a:schemeClr val="tx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1" name="모서리가 둥근 직사각형 40"/>
          <p:cNvSpPr/>
          <p:nvPr/>
        </p:nvSpPr>
        <p:spPr>
          <a:xfrm>
            <a:off x="2632765" y="1407294"/>
            <a:ext cx="2188038" cy="52618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>
              <a:solidFill>
                <a:schemeClr val="tx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4" name="모서리가 둥근 직사각형 43"/>
          <p:cNvSpPr/>
          <p:nvPr/>
        </p:nvSpPr>
        <p:spPr>
          <a:xfrm>
            <a:off x="5619194" y="1413354"/>
            <a:ext cx="2188038" cy="52618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>
              <a:solidFill>
                <a:schemeClr val="tx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071538" y="2367776"/>
            <a:ext cx="1214446" cy="5078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b="1" dirty="0" smtClean="0">
                <a:ln>
                  <a:solidFill>
                    <a:srgbClr val="E8436D">
                      <a:alpha val="0"/>
                    </a:srgbClr>
                  </a:solidFill>
                </a:ln>
                <a:latin typeface="나눔고딕" pitchFamily="50" charset="-127"/>
                <a:ea typeface="나눔고딕" pitchFamily="50" charset="-127"/>
              </a:rPr>
              <a:t>수질관리</a:t>
            </a:r>
            <a:endParaRPr lang="en-US" altLang="ko-KR" b="1" dirty="0" smtClean="0">
              <a:ln>
                <a:solidFill>
                  <a:srgbClr val="E8436D">
                    <a:alpha val="0"/>
                  </a:srgbClr>
                </a:solidFill>
              </a:ln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931127" y="3782390"/>
            <a:ext cx="1521105" cy="45935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b="1" dirty="0" smtClean="0">
                <a:ln>
                  <a:solidFill>
                    <a:srgbClr val="E8436D">
                      <a:alpha val="0"/>
                    </a:srgbClr>
                  </a:solidFill>
                </a:ln>
                <a:latin typeface="나눔고딕" pitchFamily="50" charset="-127"/>
                <a:ea typeface="나눔고딕" pitchFamily="50" charset="-127"/>
              </a:rPr>
              <a:t>바닥관리</a:t>
            </a:r>
            <a:endParaRPr lang="en-US" altLang="ko-KR" b="1" dirty="0" smtClean="0">
              <a:ln>
                <a:solidFill>
                  <a:srgbClr val="E8436D">
                    <a:alpha val="0"/>
                  </a:srgbClr>
                </a:solidFill>
              </a:ln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931127" y="5247724"/>
            <a:ext cx="1521105" cy="45935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b="1" dirty="0" smtClean="0">
                <a:ln>
                  <a:solidFill>
                    <a:srgbClr val="E8436D">
                      <a:alpha val="0"/>
                    </a:srgbClr>
                  </a:solidFill>
                </a:ln>
                <a:latin typeface="나눔고딕" pitchFamily="50" charset="-127"/>
                <a:ea typeface="나눔고딕" pitchFamily="50" charset="-127"/>
              </a:rPr>
              <a:t>환기관리</a:t>
            </a:r>
            <a:endParaRPr lang="en-US" altLang="ko-KR" b="1" dirty="0" smtClean="0">
              <a:ln>
                <a:solidFill>
                  <a:srgbClr val="E8436D">
                    <a:alpha val="0"/>
                  </a:srgbClr>
                </a:solidFill>
              </a:ln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928925" y="1428736"/>
            <a:ext cx="1571637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600" b="1" dirty="0" smtClean="0">
                <a:ln>
                  <a:solidFill>
                    <a:srgbClr val="E8436D">
                      <a:alpha val="0"/>
                    </a:srgbClr>
                  </a:solidFill>
                </a:ln>
                <a:latin typeface="나눔고딕" pitchFamily="50" charset="-127"/>
                <a:ea typeface="나눔고딕" pitchFamily="50" charset="-127"/>
              </a:rPr>
              <a:t>컨설팅 前</a:t>
            </a:r>
            <a:endParaRPr lang="en-US" altLang="ko-KR" sz="1600" b="1" dirty="0" smtClean="0">
              <a:ln>
                <a:solidFill>
                  <a:srgbClr val="E8436D">
                    <a:alpha val="0"/>
                  </a:srgbClr>
                </a:solidFill>
              </a:ln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786446" y="1428736"/>
            <a:ext cx="1857388" cy="41857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600" b="1" dirty="0" smtClean="0">
                <a:ln>
                  <a:solidFill>
                    <a:srgbClr val="E8436D">
                      <a:alpha val="0"/>
                    </a:srgbClr>
                  </a:solidFill>
                </a:ln>
                <a:latin typeface="나눔고딕" pitchFamily="50" charset="-127"/>
                <a:ea typeface="나눔고딕" pitchFamily="50" charset="-127"/>
              </a:rPr>
              <a:t>컨설팅 後</a:t>
            </a:r>
            <a:endParaRPr lang="en-US" altLang="ko-KR" sz="1600" b="1" dirty="0" smtClean="0">
              <a:ln>
                <a:solidFill>
                  <a:srgbClr val="E8436D">
                    <a:alpha val="0"/>
                  </a:srgbClr>
                </a:solidFill>
              </a:ln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27" name="Picture 130" descr="5"/>
          <p:cNvPicPr>
            <a:picLocks noChangeAspect="1" noChangeArrowheads="1"/>
          </p:cNvPicPr>
          <p:nvPr/>
        </p:nvPicPr>
        <p:blipFill>
          <a:blip r:embed="rId8" cstate="print">
            <a:lum bright="40000"/>
            <a:grayscl/>
          </a:blip>
          <a:srcRect/>
          <a:stretch>
            <a:fillRect/>
          </a:stretch>
        </p:blipFill>
        <p:spPr bwMode="auto">
          <a:xfrm>
            <a:off x="4932040" y="2032061"/>
            <a:ext cx="536639" cy="1225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sx="102000" sy="102000" algn="ctr" rotWithShape="0">
              <a:schemeClr val="tx1">
                <a:alpha val="40000"/>
              </a:schemeClr>
            </a:outerShdw>
          </a:effectLst>
        </p:spPr>
      </p:pic>
      <p:pic>
        <p:nvPicPr>
          <p:cNvPr id="29" name="Picture 130" descr="5"/>
          <p:cNvPicPr>
            <a:picLocks noChangeAspect="1" noChangeArrowheads="1"/>
          </p:cNvPicPr>
          <p:nvPr/>
        </p:nvPicPr>
        <p:blipFill>
          <a:blip r:embed="rId8" cstate="print">
            <a:lum bright="40000"/>
            <a:grayscl/>
          </a:blip>
          <a:srcRect/>
          <a:stretch>
            <a:fillRect/>
          </a:stretch>
        </p:blipFill>
        <p:spPr bwMode="auto">
          <a:xfrm>
            <a:off x="4932040" y="3537650"/>
            <a:ext cx="536639" cy="1225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sx="102000" sy="102000" algn="ctr" rotWithShape="0">
              <a:schemeClr val="tx1">
                <a:alpha val="40000"/>
              </a:schemeClr>
            </a:outerShdw>
          </a:effectLst>
        </p:spPr>
      </p:pic>
      <p:pic>
        <p:nvPicPr>
          <p:cNvPr id="30" name="Picture 130" descr="5"/>
          <p:cNvPicPr>
            <a:picLocks noChangeAspect="1" noChangeArrowheads="1"/>
          </p:cNvPicPr>
          <p:nvPr/>
        </p:nvPicPr>
        <p:blipFill>
          <a:blip r:embed="rId8" cstate="print">
            <a:lum bright="40000"/>
            <a:grayscl/>
          </a:blip>
          <a:srcRect/>
          <a:stretch>
            <a:fillRect/>
          </a:stretch>
        </p:blipFill>
        <p:spPr bwMode="auto">
          <a:xfrm>
            <a:off x="4932040" y="4976518"/>
            <a:ext cx="536639" cy="1225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sx="102000" sy="102000" algn="ctr" rotWithShape="0">
              <a:schemeClr val="tx1">
                <a:alpha val="40000"/>
              </a:schemeClr>
            </a:outerShdw>
          </a:effectLst>
        </p:spPr>
      </p:pic>
      <p:sp>
        <p:nvSpPr>
          <p:cNvPr id="31" name="제목 1"/>
          <p:cNvSpPr txBox="1">
            <a:spLocks/>
          </p:cNvSpPr>
          <p:nvPr/>
        </p:nvSpPr>
        <p:spPr>
          <a:xfrm>
            <a:off x="585254" y="907481"/>
            <a:ext cx="6912768" cy="3684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ko-KR" altLang="en-US" sz="1800" b="1" dirty="0" smtClean="0">
                <a:latin typeface="나눔고딕" pitchFamily="50" charset="-127"/>
                <a:ea typeface="나눔고딕" pitchFamily="50" charset="-127"/>
                <a:cs typeface="HYHeadLine-Medium" charset="-127"/>
              </a:rPr>
              <a:t>교육 </a:t>
            </a:r>
            <a:r>
              <a:rPr lang="ko-KR" altLang="en-US" sz="1800" b="1" dirty="0" smtClean="0">
                <a:latin typeface="나눔고딕" pitchFamily="50" charset="-127"/>
                <a:ea typeface="나눔고딕" pitchFamily="50" charset="-127"/>
                <a:cs typeface="HYHeadLine-Medium" charset="-127"/>
              </a:rPr>
              <a:t>컨설팅 </a:t>
            </a:r>
            <a:r>
              <a:rPr lang="ko-KR" altLang="en-US" sz="1800" b="1" dirty="0" smtClean="0">
                <a:latin typeface="나눔고딕" pitchFamily="50" charset="-127"/>
                <a:ea typeface="나눔고딕" pitchFamily="50" charset="-127"/>
                <a:cs typeface="HYHeadLine-Medium" charset="-127"/>
              </a:rPr>
              <a:t>사업의 비개량적 </a:t>
            </a:r>
            <a:r>
              <a:rPr lang="ko-KR" altLang="en-US" sz="1800" b="1" dirty="0" smtClean="0">
                <a:latin typeface="나눔고딕" pitchFamily="50" charset="-127"/>
                <a:ea typeface="나눔고딕" pitchFamily="50" charset="-127"/>
                <a:cs typeface="HYHeadLine-Medium" charset="-127"/>
              </a:rPr>
              <a:t>효과</a:t>
            </a:r>
            <a:endParaRPr lang="ko-KR" altLang="en-US" sz="1800" b="1" dirty="0">
              <a:latin typeface="나눔고딕" pitchFamily="50" charset="-127"/>
              <a:ea typeface="나눔고딕" pitchFamily="50" charset="-127"/>
              <a:cs typeface="HYHeadLine-Medium" charset="-127"/>
            </a:endParaRPr>
          </a:p>
        </p:txBody>
      </p:sp>
      <p:sp>
        <p:nvSpPr>
          <p:cNvPr id="33" name="제목 1"/>
          <p:cNvSpPr txBox="1">
            <a:spLocks/>
          </p:cNvSpPr>
          <p:nvPr/>
        </p:nvSpPr>
        <p:spPr>
          <a:xfrm>
            <a:off x="323528" y="374404"/>
            <a:ext cx="6912768" cy="3802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ko-KR" altLang="en-US" sz="2000" dirty="0" smtClean="0">
                <a:latin typeface="HYHeadLine-Medium" charset="-127"/>
                <a:ea typeface="HYHeadLine-Medium" charset="-127"/>
                <a:cs typeface="HYHeadLine-Medium" charset="-127"/>
              </a:rPr>
              <a:t> </a:t>
            </a:r>
            <a:r>
              <a:rPr lang="ko-KR" altLang="en-US" sz="2000" b="1" dirty="0" smtClean="0">
                <a:latin typeface="나눔고딕" pitchFamily="50" charset="-127"/>
                <a:ea typeface="나눔고딕" pitchFamily="50" charset="-127"/>
                <a:cs typeface="HYHeadLine-Medium" charset="-127"/>
              </a:rPr>
              <a:t>한우연합회 사업</a:t>
            </a:r>
            <a:endParaRPr lang="ko-KR" altLang="en-US" sz="2000" b="1" dirty="0">
              <a:latin typeface="나눔고딕" pitchFamily="50" charset="-127"/>
              <a:ea typeface="나눔고딕" pitchFamily="50" charset="-127"/>
              <a:cs typeface="HYHeadLine-Medium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55817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직사각형 20"/>
          <p:cNvSpPr/>
          <p:nvPr/>
        </p:nvSpPr>
        <p:spPr>
          <a:xfrm>
            <a:off x="1763688" y="4725144"/>
            <a:ext cx="80387" cy="8038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1020857" y="1944512"/>
            <a:ext cx="1584176" cy="145562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9" name="모서리가 둥근 직사각형 38"/>
          <p:cNvSpPr/>
          <p:nvPr/>
        </p:nvSpPr>
        <p:spPr>
          <a:xfrm>
            <a:off x="1020857" y="3493857"/>
            <a:ext cx="1584176" cy="14400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0" name="모서리가 둥근 직사각형 39"/>
          <p:cNvSpPr/>
          <p:nvPr/>
        </p:nvSpPr>
        <p:spPr>
          <a:xfrm>
            <a:off x="1055932" y="5015159"/>
            <a:ext cx="1584176" cy="143519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1" name="모서리가 둥근 직사각형 40"/>
          <p:cNvSpPr/>
          <p:nvPr/>
        </p:nvSpPr>
        <p:spPr>
          <a:xfrm>
            <a:off x="2718869" y="1438911"/>
            <a:ext cx="5278675" cy="45708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214415" y="2156780"/>
            <a:ext cx="1143008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b="1" dirty="0" smtClean="0">
                <a:ln>
                  <a:solidFill>
                    <a:srgbClr val="E8436D">
                      <a:alpha val="0"/>
                    </a:srgbClr>
                  </a:solidFill>
                </a:ln>
                <a:latin typeface="나눔고딕" pitchFamily="50" charset="-127"/>
                <a:ea typeface="나눔고딕" pitchFamily="50" charset="-127"/>
              </a:rPr>
              <a:t>조사료</a:t>
            </a:r>
            <a:endParaRPr lang="en-US" altLang="ko-KR" b="1" dirty="0" smtClean="0">
              <a:ln>
                <a:solidFill>
                  <a:srgbClr val="E8436D">
                    <a:alpha val="0"/>
                  </a:srgbClr>
                </a:solidFill>
              </a:ln>
              <a:latin typeface="나눔고딕" pitchFamily="50" charset="-127"/>
              <a:ea typeface="나눔고딕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b="1" dirty="0" smtClean="0">
                <a:ln>
                  <a:solidFill>
                    <a:srgbClr val="E8436D">
                      <a:alpha val="0"/>
                    </a:srgbClr>
                  </a:solidFill>
                </a:ln>
                <a:latin typeface="나눔고딕" pitchFamily="50" charset="-127"/>
                <a:ea typeface="나눔고딕" pitchFamily="50" charset="-127"/>
              </a:rPr>
              <a:t>관리</a:t>
            </a:r>
            <a:endParaRPr lang="en-US" altLang="ko-KR" b="1" dirty="0" smtClean="0">
              <a:ln>
                <a:solidFill>
                  <a:srgbClr val="E8436D">
                    <a:alpha val="0"/>
                  </a:srgbClr>
                </a:solidFill>
              </a:ln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285853" y="3743382"/>
            <a:ext cx="1071570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b="1" dirty="0" err="1" smtClean="0">
                <a:ln>
                  <a:solidFill>
                    <a:srgbClr val="E8436D">
                      <a:alpha val="0"/>
                    </a:srgbClr>
                  </a:solidFill>
                </a:ln>
                <a:latin typeface="나눔고딕" pitchFamily="50" charset="-127"/>
                <a:ea typeface="나눔고딕" pitchFamily="50" charset="-127"/>
              </a:rPr>
              <a:t>번식우</a:t>
            </a:r>
            <a:endParaRPr lang="en-US" altLang="ko-KR" b="1" dirty="0" smtClean="0">
              <a:ln>
                <a:solidFill>
                  <a:srgbClr val="E8436D">
                    <a:alpha val="0"/>
                  </a:srgbClr>
                </a:solidFill>
              </a:ln>
              <a:latin typeface="나눔고딕" pitchFamily="50" charset="-127"/>
              <a:ea typeface="나눔고딕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b="1" dirty="0" smtClean="0">
                <a:ln>
                  <a:solidFill>
                    <a:srgbClr val="E8436D">
                      <a:alpha val="0"/>
                    </a:srgbClr>
                  </a:solidFill>
                </a:ln>
                <a:latin typeface="나눔고딕" pitchFamily="50" charset="-127"/>
                <a:ea typeface="나눔고딕" pitchFamily="50" charset="-127"/>
              </a:rPr>
              <a:t>관리</a:t>
            </a:r>
            <a:endParaRPr lang="en-US" altLang="ko-KR" b="1" dirty="0" smtClean="0">
              <a:ln>
                <a:solidFill>
                  <a:srgbClr val="E8436D">
                    <a:alpha val="0"/>
                  </a:srgbClr>
                </a:solidFill>
              </a:ln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142976" y="5266489"/>
            <a:ext cx="1357322" cy="7848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b="1" dirty="0" smtClean="0">
                <a:ln>
                  <a:solidFill>
                    <a:srgbClr val="E8436D">
                      <a:alpha val="0"/>
                    </a:srgbClr>
                  </a:solidFill>
                </a:ln>
                <a:latin typeface="나눔고딕" pitchFamily="50" charset="-127"/>
                <a:ea typeface="나눔고딕" pitchFamily="50" charset="-127"/>
              </a:rPr>
              <a:t>송아지관리</a:t>
            </a:r>
            <a:endParaRPr lang="en-US" altLang="ko-KR" b="1" dirty="0" smtClean="0">
              <a:ln>
                <a:solidFill>
                  <a:srgbClr val="E8436D">
                    <a:alpha val="0"/>
                  </a:srgbClr>
                </a:solidFill>
              </a:ln>
              <a:latin typeface="나눔고딕" pitchFamily="50" charset="-127"/>
              <a:ea typeface="나눔고딕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en-US" altLang="ko-KR" sz="1100" b="1" dirty="0" smtClean="0">
                <a:ln>
                  <a:solidFill>
                    <a:srgbClr val="E8436D">
                      <a:alpha val="0"/>
                    </a:srgbClr>
                  </a:solidFill>
                </a:ln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100" b="1" dirty="0" smtClean="0">
                <a:ln>
                  <a:solidFill>
                    <a:srgbClr val="E8436D">
                      <a:alpha val="0"/>
                    </a:srgbClr>
                  </a:solidFill>
                </a:ln>
                <a:latin typeface="나눔고딕" pitchFamily="50" charset="-127"/>
                <a:ea typeface="나눔고딕" pitchFamily="50" charset="-127"/>
              </a:rPr>
              <a:t>이유생시체중측정</a:t>
            </a:r>
            <a:r>
              <a:rPr lang="en-US" altLang="ko-KR" sz="1100" b="1" dirty="0" smtClean="0">
                <a:ln>
                  <a:solidFill>
                    <a:srgbClr val="E8436D">
                      <a:alpha val="0"/>
                    </a:srgbClr>
                  </a:solidFill>
                </a:ln>
                <a:latin typeface="나눔고딕" pitchFamily="50" charset="-127"/>
                <a:ea typeface="나눔고딕" pitchFamily="50" charset="-127"/>
              </a:rPr>
              <a:t>)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718868" y="1385152"/>
            <a:ext cx="5278675" cy="459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b="1" dirty="0" smtClean="0">
                <a:ln>
                  <a:solidFill>
                    <a:srgbClr val="E8436D">
                      <a:alpha val="0"/>
                    </a:srgbClr>
                  </a:solidFill>
                </a:ln>
                <a:latin typeface="나눔고딕" pitchFamily="50" charset="-127"/>
                <a:ea typeface="나눔고딕" pitchFamily="50" charset="-127"/>
              </a:rPr>
              <a:t>컨설팅 활동</a:t>
            </a:r>
            <a:endParaRPr lang="en-US" altLang="ko-KR" b="1" dirty="0" smtClean="0">
              <a:ln>
                <a:solidFill>
                  <a:srgbClr val="E8436D">
                    <a:alpha val="0"/>
                  </a:srgbClr>
                </a:solidFill>
              </a:ln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27" name="Picture 3" descr="F:\DCIM\101OLYMP\P9300363.JPG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869" y="1960141"/>
            <a:ext cx="2160000" cy="144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5" descr="D:\내문서\GMB자료\한우농가컨설팅\2016년 연합회 컨설팅보고서\3차과정\경북대구\사진자료\P8220191.JPG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544" y="1992695"/>
            <a:ext cx="2160000" cy="144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175" y="3493857"/>
            <a:ext cx="2160000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4" descr="D:\내문서\GMB자료\한우농가컨설팅\2016년 연합회 컨설팅보고서\3차과정\경북대구\사진자료\P8230231.JPG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544" y="3493857"/>
            <a:ext cx="2160000" cy="144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"/>
          <p:cNvPicPr>
            <a:picLocks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335" t="6741" r="13452" b="62927"/>
          <a:stretch/>
        </p:blipFill>
        <p:spPr bwMode="auto">
          <a:xfrm>
            <a:off x="5837544" y="5010355"/>
            <a:ext cx="216000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2"/>
          <p:cNvPicPr>
            <a:picLocks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766" t="59422" r="12562" b="11311"/>
          <a:stretch/>
        </p:blipFill>
        <p:spPr bwMode="auto">
          <a:xfrm>
            <a:off x="2737290" y="5013336"/>
            <a:ext cx="216000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제목 1"/>
          <p:cNvSpPr txBox="1">
            <a:spLocks/>
          </p:cNvSpPr>
          <p:nvPr/>
        </p:nvSpPr>
        <p:spPr>
          <a:xfrm>
            <a:off x="585254" y="907481"/>
            <a:ext cx="6912768" cy="3684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ko-KR" altLang="en-US" sz="1800" b="1" dirty="0" smtClean="0">
                <a:latin typeface="나눔고딕" pitchFamily="50" charset="-127"/>
                <a:ea typeface="나눔고딕" pitchFamily="50" charset="-127"/>
                <a:cs typeface="HYHeadLine-Medium" charset="-127"/>
              </a:rPr>
              <a:t>교육 </a:t>
            </a:r>
            <a:r>
              <a:rPr lang="ko-KR" altLang="en-US" sz="1800" b="1" dirty="0" smtClean="0">
                <a:latin typeface="나눔고딕" pitchFamily="50" charset="-127"/>
                <a:ea typeface="나눔고딕" pitchFamily="50" charset="-127"/>
                <a:cs typeface="HYHeadLine-Medium" charset="-127"/>
              </a:rPr>
              <a:t>컨설팅 </a:t>
            </a:r>
            <a:r>
              <a:rPr lang="ko-KR" altLang="en-US" sz="1800" b="1" dirty="0" smtClean="0">
                <a:latin typeface="나눔고딕" pitchFamily="50" charset="-127"/>
                <a:ea typeface="나눔고딕" pitchFamily="50" charset="-127"/>
                <a:cs typeface="HYHeadLine-Medium" charset="-127"/>
              </a:rPr>
              <a:t>사업의 </a:t>
            </a:r>
            <a:r>
              <a:rPr lang="ko-KR" altLang="en-US" sz="1800" b="1" dirty="0" smtClean="0">
                <a:latin typeface="나눔고딕" pitchFamily="50" charset="-127"/>
                <a:ea typeface="나눔고딕" pitchFamily="50" charset="-127"/>
                <a:cs typeface="HYHeadLine-Medium" charset="-127"/>
              </a:rPr>
              <a:t>비개량적 효과</a:t>
            </a:r>
            <a:endParaRPr lang="ko-KR" altLang="en-US" sz="1800" b="1" dirty="0">
              <a:latin typeface="나눔고딕" pitchFamily="50" charset="-127"/>
              <a:ea typeface="나눔고딕" pitchFamily="50" charset="-127"/>
              <a:cs typeface="HYHeadLine-Medium" charset="-127"/>
            </a:endParaRPr>
          </a:p>
        </p:txBody>
      </p:sp>
      <p:sp>
        <p:nvSpPr>
          <p:cNvPr id="32" name="제목 1"/>
          <p:cNvSpPr txBox="1">
            <a:spLocks/>
          </p:cNvSpPr>
          <p:nvPr/>
        </p:nvSpPr>
        <p:spPr>
          <a:xfrm>
            <a:off x="323528" y="374404"/>
            <a:ext cx="6912768" cy="3802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ko-KR" altLang="en-US" sz="2000" dirty="0" smtClean="0">
                <a:latin typeface="HYHeadLine-Medium" charset="-127"/>
                <a:ea typeface="HYHeadLine-Medium" charset="-127"/>
                <a:cs typeface="HYHeadLine-Medium" charset="-127"/>
              </a:rPr>
              <a:t> </a:t>
            </a:r>
            <a:r>
              <a:rPr lang="ko-KR" altLang="en-US" sz="2000" b="1" dirty="0" smtClean="0">
                <a:latin typeface="나눔고딕" pitchFamily="50" charset="-127"/>
                <a:ea typeface="나눔고딕" pitchFamily="50" charset="-127"/>
                <a:cs typeface="HYHeadLine-Medium" charset="-127"/>
              </a:rPr>
              <a:t>한우연합회 사업</a:t>
            </a:r>
            <a:endParaRPr lang="ko-KR" altLang="en-US" sz="2000" b="1" dirty="0">
              <a:latin typeface="나눔고딕" pitchFamily="50" charset="-127"/>
              <a:ea typeface="나눔고딕" pitchFamily="50" charset="-127"/>
              <a:cs typeface="HYHeadLine-Medium" charset="-127"/>
            </a:endParaRPr>
          </a:p>
        </p:txBody>
      </p:sp>
      <p:pic>
        <p:nvPicPr>
          <p:cNvPr id="35" name="Picture 130" descr="5"/>
          <p:cNvPicPr>
            <a:picLocks noChangeAspect="1" noChangeArrowheads="1"/>
          </p:cNvPicPr>
          <p:nvPr/>
        </p:nvPicPr>
        <p:blipFill>
          <a:blip r:embed="rId8" cstate="print">
            <a:lum bright="40000"/>
            <a:grayscl/>
          </a:blip>
          <a:srcRect/>
          <a:stretch>
            <a:fillRect/>
          </a:stretch>
        </p:blipFill>
        <p:spPr bwMode="auto">
          <a:xfrm>
            <a:off x="5106540" y="2109481"/>
            <a:ext cx="536639" cy="1225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sx="102000" sy="102000" algn="ctr" rotWithShape="0">
              <a:schemeClr val="tx1">
                <a:alpha val="40000"/>
              </a:scheme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455953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18" y="1772816"/>
            <a:ext cx="3675900" cy="2067694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772816"/>
            <a:ext cx="3675348" cy="2067383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18" y="3922349"/>
            <a:ext cx="3675900" cy="2067694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922350"/>
            <a:ext cx="3675348" cy="2067383"/>
          </a:xfrm>
          <a:prstGeom prst="rect">
            <a:avLst/>
          </a:prstGeom>
        </p:spPr>
      </p:pic>
      <p:sp>
        <p:nvSpPr>
          <p:cNvPr id="18" name="제목 1"/>
          <p:cNvSpPr txBox="1">
            <a:spLocks/>
          </p:cNvSpPr>
          <p:nvPr/>
        </p:nvSpPr>
        <p:spPr>
          <a:xfrm>
            <a:off x="323528" y="374404"/>
            <a:ext cx="6912768" cy="3802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ko-KR" altLang="en-US" sz="2000" dirty="0" smtClean="0">
                <a:latin typeface="HYHeadLine-Medium" charset="-127"/>
                <a:ea typeface="HYHeadLine-Medium" charset="-127"/>
                <a:cs typeface="HYHeadLine-Medium" charset="-127"/>
              </a:rPr>
              <a:t> </a:t>
            </a:r>
            <a:r>
              <a:rPr lang="ko-KR" altLang="en-US" sz="2000" b="1" dirty="0" smtClean="0">
                <a:latin typeface="나눔고딕" pitchFamily="50" charset="-127"/>
                <a:ea typeface="나눔고딕" pitchFamily="50" charset="-127"/>
                <a:cs typeface="HYHeadLine-Medium" charset="-127"/>
              </a:rPr>
              <a:t>한우연합회 사업</a:t>
            </a:r>
            <a:endParaRPr lang="ko-KR" altLang="en-US" sz="2000" b="1" dirty="0">
              <a:latin typeface="나눔고딕" pitchFamily="50" charset="-127"/>
              <a:ea typeface="나눔고딕" pitchFamily="50" charset="-127"/>
              <a:cs typeface="HYHeadLine-Medium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686" y="3155715"/>
            <a:ext cx="2044359" cy="153326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="" xmlns:p14="http://schemas.microsoft.com/office/powerpoint/2010/main" val="307241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모서리가 둥근 직사각형 29"/>
          <p:cNvSpPr/>
          <p:nvPr/>
        </p:nvSpPr>
        <p:spPr>
          <a:xfrm>
            <a:off x="1483483" y="1556792"/>
            <a:ext cx="6014539" cy="95763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0" name="제목 1"/>
          <p:cNvSpPr txBox="1">
            <a:spLocks/>
          </p:cNvSpPr>
          <p:nvPr/>
        </p:nvSpPr>
        <p:spPr>
          <a:xfrm>
            <a:off x="1483483" y="1665012"/>
            <a:ext cx="6048889" cy="7920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2400" b="1" dirty="0" smtClean="0">
                <a:latin typeface="나눔고딕" pitchFamily="50" charset="-127"/>
                <a:ea typeface="나눔고딕" pitchFamily="50" charset="-127"/>
                <a:cs typeface="HYHeadLine-Medium" charset="-127"/>
              </a:rPr>
              <a:t>실질적으로 도움이 되는 공동구매사업</a:t>
            </a:r>
            <a:endParaRPr kumimoji="0" lang="ko-KR" altLang="en-US" sz="2400" b="1" i="0" u="none" strike="noStrike" kern="1200" cap="none" spc="0" normalizeH="0" noProof="0" dirty="0">
              <a:ln>
                <a:noFill/>
              </a:ln>
              <a:effectLst/>
              <a:uLnTx/>
              <a:uFillTx/>
              <a:latin typeface="나눔고딕" pitchFamily="50" charset="-127"/>
              <a:ea typeface="나눔고딕" pitchFamily="50" charset="-127"/>
              <a:cs typeface="HYHeadLine-Medium" charset="-127"/>
            </a:endParaRPr>
          </a:p>
        </p:txBody>
      </p:sp>
      <p:sp>
        <p:nvSpPr>
          <p:cNvPr id="23" name="자유형 22"/>
          <p:cNvSpPr/>
          <p:nvPr/>
        </p:nvSpPr>
        <p:spPr>
          <a:xfrm flipH="1">
            <a:off x="2987824" y="2622647"/>
            <a:ext cx="3233296" cy="806354"/>
          </a:xfrm>
          <a:custGeom>
            <a:avLst/>
            <a:gdLst>
              <a:gd name="connsiteX0" fmla="*/ 0 w 2838450"/>
              <a:gd name="connsiteY0" fmla="*/ 933450 h 1162050"/>
              <a:gd name="connsiteX1" fmla="*/ 833437 w 2838450"/>
              <a:gd name="connsiteY1" fmla="*/ 361950 h 1162050"/>
              <a:gd name="connsiteX2" fmla="*/ 547687 w 2838450"/>
              <a:gd name="connsiteY2" fmla="*/ 361950 h 1162050"/>
              <a:gd name="connsiteX3" fmla="*/ 1395412 w 2838450"/>
              <a:gd name="connsiteY3" fmla="*/ 0 h 1162050"/>
              <a:gd name="connsiteX4" fmla="*/ 2238375 w 2838450"/>
              <a:gd name="connsiteY4" fmla="*/ 361950 h 1162050"/>
              <a:gd name="connsiteX5" fmla="*/ 1938337 w 2838450"/>
              <a:gd name="connsiteY5" fmla="*/ 366712 h 1162050"/>
              <a:gd name="connsiteX6" fmla="*/ 2838450 w 2838450"/>
              <a:gd name="connsiteY6" fmla="*/ 1162050 h 1162050"/>
              <a:gd name="connsiteX7" fmla="*/ 0 w 2838450"/>
              <a:gd name="connsiteY7" fmla="*/ 933450 h 1162050"/>
              <a:gd name="connsiteX0" fmla="*/ 0 w 2904344"/>
              <a:gd name="connsiteY0" fmla="*/ 1121469 h 1162050"/>
              <a:gd name="connsiteX1" fmla="*/ 899331 w 2904344"/>
              <a:gd name="connsiteY1" fmla="*/ 361950 h 1162050"/>
              <a:gd name="connsiteX2" fmla="*/ 613581 w 2904344"/>
              <a:gd name="connsiteY2" fmla="*/ 361950 h 1162050"/>
              <a:gd name="connsiteX3" fmla="*/ 1461306 w 2904344"/>
              <a:gd name="connsiteY3" fmla="*/ 0 h 1162050"/>
              <a:gd name="connsiteX4" fmla="*/ 2304269 w 2904344"/>
              <a:gd name="connsiteY4" fmla="*/ 361950 h 1162050"/>
              <a:gd name="connsiteX5" fmla="*/ 2004231 w 2904344"/>
              <a:gd name="connsiteY5" fmla="*/ 366712 h 1162050"/>
              <a:gd name="connsiteX6" fmla="*/ 2904344 w 2904344"/>
              <a:gd name="connsiteY6" fmla="*/ 1162050 h 1162050"/>
              <a:gd name="connsiteX7" fmla="*/ 0 w 2904344"/>
              <a:gd name="connsiteY7" fmla="*/ 1121469 h 1162050"/>
              <a:gd name="connsiteX0" fmla="*/ 0 w 2904344"/>
              <a:gd name="connsiteY0" fmla="*/ 1121469 h 1162050"/>
              <a:gd name="connsiteX1" fmla="*/ 899331 w 2904344"/>
              <a:gd name="connsiteY1" fmla="*/ 361950 h 1162050"/>
              <a:gd name="connsiteX2" fmla="*/ 613581 w 2904344"/>
              <a:gd name="connsiteY2" fmla="*/ 361950 h 1162050"/>
              <a:gd name="connsiteX3" fmla="*/ 1461306 w 2904344"/>
              <a:gd name="connsiteY3" fmla="*/ 0 h 1162050"/>
              <a:gd name="connsiteX4" fmla="*/ 2304269 w 2904344"/>
              <a:gd name="connsiteY4" fmla="*/ 361950 h 1162050"/>
              <a:gd name="connsiteX5" fmla="*/ 2004231 w 2904344"/>
              <a:gd name="connsiteY5" fmla="*/ 366712 h 1162050"/>
              <a:gd name="connsiteX6" fmla="*/ 2904344 w 2904344"/>
              <a:gd name="connsiteY6" fmla="*/ 1162050 h 1162050"/>
              <a:gd name="connsiteX7" fmla="*/ 0 w 2904344"/>
              <a:gd name="connsiteY7" fmla="*/ 1121469 h 1162050"/>
              <a:gd name="connsiteX0" fmla="*/ 0 w 2904344"/>
              <a:gd name="connsiteY0" fmla="*/ 1121469 h 1162050"/>
              <a:gd name="connsiteX1" fmla="*/ 899331 w 2904344"/>
              <a:gd name="connsiteY1" fmla="*/ 361950 h 1162050"/>
              <a:gd name="connsiteX2" fmla="*/ 613581 w 2904344"/>
              <a:gd name="connsiteY2" fmla="*/ 361950 h 1162050"/>
              <a:gd name="connsiteX3" fmla="*/ 1461306 w 2904344"/>
              <a:gd name="connsiteY3" fmla="*/ 0 h 1162050"/>
              <a:gd name="connsiteX4" fmla="*/ 2304269 w 2904344"/>
              <a:gd name="connsiteY4" fmla="*/ 361950 h 1162050"/>
              <a:gd name="connsiteX5" fmla="*/ 2004231 w 2904344"/>
              <a:gd name="connsiteY5" fmla="*/ 366712 h 1162050"/>
              <a:gd name="connsiteX6" fmla="*/ 2904344 w 2904344"/>
              <a:gd name="connsiteY6" fmla="*/ 1162050 h 1162050"/>
              <a:gd name="connsiteX7" fmla="*/ 0 w 2904344"/>
              <a:gd name="connsiteY7" fmla="*/ 1121469 h 1162050"/>
              <a:gd name="connsiteX0" fmla="*/ 0 w 2904344"/>
              <a:gd name="connsiteY0" fmla="*/ 1121469 h 1162050"/>
              <a:gd name="connsiteX1" fmla="*/ 899331 w 2904344"/>
              <a:gd name="connsiteY1" fmla="*/ 361950 h 1162050"/>
              <a:gd name="connsiteX2" fmla="*/ 613581 w 2904344"/>
              <a:gd name="connsiteY2" fmla="*/ 361950 h 1162050"/>
              <a:gd name="connsiteX3" fmla="*/ 1461306 w 2904344"/>
              <a:gd name="connsiteY3" fmla="*/ 0 h 1162050"/>
              <a:gd name="connsiteX4" fmla="*/ 2304269 w 2904344"/>
              <a:gd name="connsiteY4" fmla="*/ 361950 h 1162050"/>
              <a:gd name="connsiteX5" fmla="*/ 2004231 w 2904344"/>
              <a:gd name="connsiteY5" fmla="*/ 366712 h 1162050"/>
              <a:gd name="connsiteX6" fmla="*/ 2904344 w 2904344"/>
              <a:gd name="connsiteY6" fmla="*/ 1162050 h 1162050"/>
              <a:gd name="connsiteX7" fmla="*/ 0 w 2904344"/>
              <a:gd name="connsiteY7" fmla="*/ 1121469 h 1162050"/>
              <a:gd name="connsiteX0" fmla="*/ 0 w 2904344"/>
              <a:gd name="connsiteY0" fmla="*/ 1121469 h 1162050"/>
              <a:gd name="connsiteX1" fmla="*/ 899331 w 2904344"/>
              <a:gd name="connsiteY1" fmla="*/ 361950 h 1162050"/>
              <a:gd name="connsiteX2" fmla="*/ 613581 w 2904344"/>
              <a:gd name="connsiteY2" fmla="*/ 361950 h 1162050"/>
              <a:gd name="connsiteX3" fmla="*/ 1461306 w 2904344"/>
              <a:gd name="connsiteY3" fmla="*/ 0 h 1162050"/>
              <a:gd name="connsiteX4" fmla="*/ 2304269 w 2904344"/>
              <a:gd name="connsiteY4" fmla="*/ 361950 h 1162050"/>
              <a:gd name="connsiteX5" fmla="*/ 2004231 w 2904344"/>
              <a:gd name="connsiteY5" fmla="*/ 366712 h 1162050"/>
              <a:gd name="connsiteX6" fmla="*/ 2904344 w 2904344"/>
              <a:gd name="connsiteY6" fmla="*/ 1162050 h 1162050"/>
              <a:gd name="connsiteX7" fmla="*/ 0 w 2904344"/>
              <a:gd name="connsiteY7" fmla="*/ 1121469 h 1162050"/>
              <a:gd name="connsiteX0" fmla="*/ 0 w 2904344"/>
              <a:gd name="connsiteY0" fmla="*/ 1121469 h 1162050"/>
              <a:gd name="connsiteX1" fmla="*/ 899331 w 2904344"/>
              <a:gd name="connsiteY1" fmla="*/ 361950 h 1162050"/>
              <a:gd name="connsiteX2" fmla="*/ 613581 w 2904344"/>
              <a:gd name="connsiteY2" fmla="*/ 361950 h 1162050"/>
              <a:gd name="connsiteX3" fmla="*/ 1461306 w 2904344"/>
              <a:gd name="connsiteY3" fmla="*/ 0 h 1162050"/>
              <a:gd name="connsiteX4" fmla="*/ 2304269 w 2904344"/>
              <a:gd name="connsiteY4" fmla="*/ 361950 h 1162050"/>
              <a:gd name="connsiteX5" fmla="*/ 2004231 w 2904344"/>
              <a:gd name="connsiteY5" fmla="*/ 366712 h 1162050"/>
              <a:gd name="connsiteX6" fmla="*/ 2904344 w 2904344"/>
              <a:gd name="connsiteY6" fmla="*/ 1162050 h 1162050"/>
              <a:gd name="connsiteX7" fmla="*/ 0 w 2904344"/>
              <a:gd name="connsiteY7" fmla="*/ 1121469 h 1162050"/>
              <a:gd name="connsiteX0" fmla="*/ 0 w 2904344"/>
              <a:gd name="connsiteY0" fmla="*/ 1121469 h 1162050"/>
              <a:gd name="connsiteX1" fmla="*/ 899331 w 2904344"/>
              <a:gd name="connsiteY1" fmla="*/ 361950 h 1162050"/>
              <a:gd name="connsiteX2" fmla="*/ 613581 w 2904344"/>
              <a:gd name="connsiteY2" fmla="*/ 361950 h 1162050"/>
              <a:gd name="connsiteX3" fmla="*/ 1461306 w 2904344"/>
              <a:gd name="connsiteY3" fmla="*/ 0 h 1162050"/>
              <a:gd name="connsiteX4" fmla="*/ 2304269 w 2904344"/>
              <a:gd name="connsiteY4" fmla="*/ 361950 h 1162050"/>
              <a:gd name="connsiteX5" fmla="*/ 2004231 w 2904344"/>
              <a:gd name="connsiteY5" fmla="*/ 366712 h 1162050"/>
              <a:gd name="connsiteX6" fmla="*/ 2904344 w 2904344"/>
              <a:gd name="connsiteY6" fmla="*/ 1162050 h 1162050"/>
              <a:gd name="connsiteX7" fmla="*/ 0 w 2904344"/>
              <a:gd name="connsiteY7" fmla="*/ 1121469 h 1162050"/>
              <a:gd name="connsiteX0" fmla="*/ 0 w 2904344"/>
              <a:gd name="connsiteY0" fmla="*/ 1121469 h 1162050"/>
              <a:gd name="connsiteX1" fmla="*/ 899331 w 2904344"/>
              <a:gd name="connsiteY1" fmla="*/ 361950 h 1162050"/>
              <a:gd name="connsiteX2" fmla="*/ 613581 w 2904344"/>
              <a:gd name="connsiteY2" fmla="*/ 361950 h 1162050"/>
              <a:gd name="connsiteX3" fmla="*/ 1461306 w 2904344"/>
              <a:gd name="connsiteY3" fmla="*/ 0 h 1162050"/>
              <a:gd name="connsiteX4" fmla="*/ 2304269 w 2904344"/>
              <a:gd name="connsiteY4" fmla="*/ 361950 h 1162050"/>
              <a:gd name="connsiteX5" fmla="*/ 2004231 w 2904344"/>
              <a:gd name="connsiteY5" fmla="*/ 366712 h 1162050"/>
              <a:gd name="connsiteX6" fmla="*/ 2904344 w 2904344"/>
              <a:gd name="connsiteY6" fmla="*/ 1162050 h 1162050"/>
              <a:gd name="connsiteX7" fmla="*/ 0 w 2904344"/>
              <a:gd name="connsiteY7" fmla="*/ 1121469 h 1162050"/>
              <a:gd name="connsiteX0" fmla="*/ 0 w 2904344"/>
              <a:gd name="connsiteY0" fmla="*/ 1121469 h 1162050"/>
              <a:gd name="connsiteX1" fmla="*/ 899331 w 2904344"/>
              <a:gd name="connsiteY1" fmla="*/ 361950 h 1162050"/>
              <a:gd name="connsiteX2" fmla="*/ 613581 w 2904344"/>
              <a:gd name="connsiteY2" fmla="*/ 361950 h 1162050"/>
              <a:gd name="connsiteX3" fmla="*/ 1461306 w 2904344"/>
              <a:gd name="connsiteY3" fmla="*/ 0 h 1162050"/>
              <a:gd name="connsiteX4" fmla="*/ 2304269 w 2904344"/>
              <a:gd name="connsiteY4" fmla="*/ 361950 h 1162050"/>
              <a:gd name="connsiteX5" fmla="*/ 2004231 w 2904344"/>
              <a:gd name="connsiteY5" fmla="*/ 366712 h 1162050"/>
              <a:gd name="connsiteX6" fmla="*/ 2904344 w 2904344"/>
              <a:gd name="connsiteY6" fmla="*/ 1162050 h 1162050"/>
              <a:gd name="connsiteX7" fmla="*/ 0 w 2904344"/>
              <a:gd name="connsiteY7" fmla="*/ 1121469 h 1162050"/>
              <a:gd name="connsiteX0" fmla="*/ 0 w 2904344"/>
              <a:gd name="connsiteY0" fmla="*/ 1121469 h 1162050"/>
              <a:gd name="connsiteX1" fmla="*/ 899331 w 2904344"/>
              <a:gd name="connsiteY1" fmla="*/ 361950 h 1162050"/>
              <a:gd name="connsiteX2" fmla="*/ 613581 w 2904344"/>
              <a:gd name="connsiteY2" fmla="*/ 361950 h 1162050"/>
              <a:gd name="connsiteX3" fmla="*/ 1461306 w 2904344"/>
              <a:gd name="connsiteY3" fmla="*/ 0 h 1162050"/>
              <a:gd name="connsiteX4" fmla="*/ 2304269 w 2904344"/>
              <a:gd name="connsiteY4" fmla="*/ 361950 h 1162050"/>
              <a:gd name="connsiteX5" fmla="*/ 2004231 w 2904344"/>
              <a:gd name="connsiteY5" fmla="*/ 366712 h 1162050"/>
              <a:gd name="connsiteX6" fmla="*/ 2904344 w 2904344"/>
              <a:gd name="connsiteY6" fmla="*/ 1162050 h 1162050"/>
              <a:gd name="connsiteX7" fmla="*/ 0 w 2904344"/>
              <a:gd name="connsiteY7" fmla="*/ 1121469 h 1162050"/>
              <a:gd name="connsiteX0" fmla="*/ 0 w 2904344"/>
              <a:gd name="connsiteY0" fmla="*/ 1121469 h 1162050"/>
              <a:gd name="connsiteX1" fmla="*/ 899331 w 2904344"/>
              <a:gd name="connsiteY1" fmla="*/ 361950 h 1162050"/>
              <a:gd name="connsiteX2" fmla="*/ 613581 w 2904344"/>
              <a:gd name="connsiteY2" fmla="*/ 361950 h 1162050"/>
              <a:gd name="connsiteX3" fmla="*/ 1461306 w 2904344"/>
              <a:gd name="connsiteY3" fmla="*/ 0 h 1162050"/>
              <a:gd name="connsiteX4" fmla="*/ 2304269 w 2904344"/>
              <a:gd name="connsiteY4" fmla="*/ 361950 h 1162050"/>
              <a:gd name="connsiteX5" fmla="*/ 2004231 w 2904344"/>
              <a:gd name="connsiteY5" fmla="*/ 366712 h 1162050"/>
              <a:gd name="connsiteX6" fmla="*/ 2904344 w 2904344"/>
              <a:gd name="connsiteY6" fmla="*/ 1162050 h 1162050"/>
              <a:gd name="connsiteX7" fmla="*/ 0 w 2904344"/>
              <a:gd name="connsiteY7" fmla="*/ 1121469 h 1162050"/>
              <a:gd name="connsiteX0" fmla="*/ 0 w 2904344"/>
              <a:gd name="connsiteY0" fmla="*/ 1193477 h 1193477"/>
              <a:gd name="connsiteX1" fmla="*/ 899331 w 2904344"/>
              <a:gd name="connsiteY1" fmla="*/ 361950 h 1193477"/>
              <a:gd name="connsiteX2" fmla="*/ 613581 w 2904344"/>
              <a:gd name="connsiteY2" fmla="*/ 361950 h 1193477"/>
              <a:gd name="connsiteX3" fmla="*/ 1461306 w 2904344"/>
              <a:gd name="connsiteY3" fmla="*/ 0 h 1193477"/>
              <a:gd name="connsiteX4" fmla="*/ 2304269 w 2904344"/>
              <a:gd name="connsiteY4" fmla="*/ 361950 h 1193477"/>
              <a:gd name="connsiteX5" fmla="*/ 2004231 w 2904344"/>
              <a:gd name="connsiteY5" fmla="*/ 366712 h 1193477"/>
              <a:gd name="connsiteX6" fmla="*/ 2904344 w 2904344"/>
              <a:gd name="connsiteY6" fmla="*/ 1162050 h 1193477"/>
              <a:gd name="connsiteX7" fmla="*/ 0 w 2904344"/>
              <a:gd name="connsiteY7" fmla="*/ 1193477 h 1193477"/>
              <a:gd name="connsiteX0" fmla="*/ 0 w 2904344"/>
              <a:gd name="connsiteY0" fmla="*/ 1193477 h 1193477"/>
              <a:gd name="connsiteX1" fmla="*/ 899331 w 2904344"/>
              <a:gd name="connsiteY1" fmla="*/ 361950 h 1193477"/>
              <a:gd name="connsiteX2" fmla="*/ 613581 w 2904344"/>
              <a:gd name="connsiteY2" fmla="*/ 361950 h 1193477"/>
              <a:gd name="connsiteX3" fmla="*/ 1461306 w 2904344"/>
              <a:gd name="connsiteY3" fmla="*/ 0 h 1193477"/>
              <a:gd name="connsiteX4" fmla="*/ 2304269 w 2904344"/>
              <a:gd name="connsiteY4" fmla="*/ 361950 h 1193477"/>
              <a:gd name="connsiteX5" fmla="*/ 2004231 w 2904344"/>
              <a:gd name="connsiteY5" fmla="*/ 366712 h 1193477"/>
              <a:gd name="connsiteX6" fmla="*/ 2904344 w 2904344"/>
              <a:gd name="connsiteY6" fmla="*/ 1162050 h 1193477"/>
              <a:gd name="connsiteX7" fmla="*/ 0 w 2904344"/>
              <a:gd name="connsiteY7" fmla="*/ 1193477 h 1193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04344" h="1193477">
                <a:moveTo>
                  <a:pt x="0" y="1193477"/>
                </a:moveTo>
                <a:cubicBezTo>
                  <a:pt x="569479" y="906967"/>
                  <a:pt x="742380" y="688074"/>
                  <a:pt x="899331" y="361950"/>
                </a:cubicBezTo>
                <a:lnTo>
                  <a:pt x="613581" y="361950"/>
                </a:lnTo>
                <a:lnTo>
                  <a:pt x="1461306" y="0"/>
                </a:lnTo>
                <a:lnTo>
                  <a:pt x="2304269" y="361950"/>
                </a:lnTo>
                <a:lnTo>
                  <a:pt x="2004231" y="366712"/>
                </a:lnTo>
                <a:cubicBezTo>
                  <a:pt x="2128069" y="652587"/>
                  <a:pt x="2411537" y="956183"/>
                  <a:pt x="2904344" y="1162050"/>
                </a:cubicBezTo>
                <a:lnTo>
                  <a:pt x="0" y="1193477"/>
                </a:lnTo>
                <a:close/>
              </a:path>
            </a:pathLst>
          </a:custGeom>
          <a:gradFill>
            <a:gsLst>
              <a:gs pos="24000">
                <a:schemeClr val="bg1">
                  <a:lumMod val="7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 w="19050">
            <a:noFill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87624" y="3708004"/>
            <a:ext cx="7488832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charset="2"/>
              <a:buChar char="l"/>
            </a:pPr>
            <a:r>
              <a:rPr lang="en-US" altLang="ko-KR" b="1" dirty="0" smtClean="0">
                <a:ln>
                  <a:solidFill>
                    <a:srgbClr val="E8436D">
                      <a:alpha val="0"/>
                    </a:srgbClr>
                  </a:solidFill>
                </a:ln>
                <a:latin typeface="나눔고딕" pitchFamily="50" charset="-127"/>
                <a:ea typeface="나눔고딕" pitchFamily="50" charset="-127"/>
              </a:rPr>
              <a:t>OEM </a:t>
            </a:r>
            <a:r>
              <a:rPr lang="ko-KR" altLang="en-US" b="1" dirty="0" smtClean="0">
                <a:ln>
                  <a:solidFill>
                    <a:srgbClr val="E8436D">
                      <a:alpha val="0"/>
                    </a:srgbClr>
                  </a:solidFill>
                </a:ln>
                <a:latin typeface="나눔고딕" pitchFamily="50" charset="-127"/>
                <a:ea typeface="나눔고딕" pitchFamily="50" charset="-127"/>
              </a:rPr>
              <a:t>사료의 원가절감을 위한 사료지대 공동 구매사업 </a:t>
            </a:r>
            <a:r>
              <a:rPr lang="en-US" altLang="ko-KR" b="1" dirty="0" smtClean="0">
                <a:ln>
                  <a:solidFill>
                    <a:srgbClr val="E8436D">
                      <a:alpha val="0"/>
                    </a:srgbClr>
                  </a:solidFill>
                </a:ln>
                <a:latin typeface="나눔고딕" pitchFamily="50" charset="-127"/>
                <a:ea typeface="나눔고딕" pitchFamily="50" charset="-127"/>
              </a:rPr>
              <a:t>(2014 ~  )</a:t>
            </a:r>
          </a:p>
          <a:p>
            <a:pPr>
              <a:lnSpc>
                <a:spcPct val="150000"/>
              </a:lnSpc>
            </a:pPr>
            <a:endParaRPr lang="en-US" altLang="ko-KR" sz="800" b="1" dirty="0" smtClean="0">
              <a:ln>
                <a:solidFill>
                  <a:srgbClr val="E8436D">
                    <a:alpha val="0"/>
                  </a:srgbClr>
                </a:solidFill>
              </a:ln>
              <a:latin typeface="나눔고딕" pitchFamily="50" charset="-127"/>
              <a:ea typeface="나눔고딕" pitchFamily="50" charset="-127"/>
            </a:endParaRPr>
          </a:p>
          <a:p>
            <a:pPr marL="285750" indent="-285750">
              <a:buFont typeface="Wingdings" charset="2"/>
              <a:buChar char="l"/>
            </a:pPr>
            <a:r>
              <a:rPr lang="ko-KR" altLang="en-US" b="1" dirty="0" smtClean="0">
                <a:ln>
                  <a:solidFill>
                    <a:srgbClr val="E8436D">
                      <a:alpha val="0"/>
                    </a:srgbClr>
                  </a:solidFill>
                </a:ln>
                <a:latin typeface="나눔고딕" pitchFamily="50" charset="-127"/>
                <a:ea typeface="나눔고딕" pitchFamily="50" charset="-127"/>
              </a:rPr>
              <a:t>입 붙이기 사료</a:t>
            </a:r>
            <a:r>
              <a:rPr lang="en-US" altLang="ko-KR" b="1" dirty="0" smtClean="0">
                <a:ln>
                  <a:solidFill>
                    <a:srgbClr val="E8436D">
                      <a:alpha val="0"/>
                    </a:srgbClr>
                  </a:solidFill>
                </a:ln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b="1" dirty="0" err="1" smtClean="0">
                <a:ln>
                  <a:solidFill>
                    <a:srgbClr val="E8436D">
                      <a:alpha val="0"/>
                    </a:srgbClr>
                  </a:solidFill>
                </a:ln>
                <a:latin typeface="나눔고딕" pitchFamily="50" charset="-127"/>
                <a:ea typeface="나눔고딕" pitchFamily="50" charset="-127"/>
              </a:rPr>
              <a:t>카우스타</a:t>
            </a:r>
            <a:r>
              <a:rPr lang="en-US" altLang="ko-KR" b="1" dirty="0" smtClean="0">
                <a:ln>
                  <a:solidFill>
                    <a:srgbClr val="E8436D">
                      <a:alpha val="0"/>
                    </a:srgbClr>
                  </a:solidFill>
                </a:ln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b="1" dirty="0" smtClean="0">
                <a:ln>
                  <a:solidFill>
                    <a:srgbClr val="E8436D">
                      <a:alpha val="0"/>
                    </a:srgbClr>
                  </a:solidFill>
                </a:ln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b="1" dirty="0" smtClean="0">
                <a:ln>
                  <a:solidFill>
                    <a:srgbClr val="E8436D">
                      <a:alpha val="0"/>
                    </a:srgbClr>
                  </a:solidFill>
                </a:ln>
                <a:latin typeface="나눔고딕" pitchFamily="50" charset="-127"/>
                <a:ea typeface="나눔고딕" pitchFamily="50" charset="-127"/>
              </a:rPr>
              <a:t>OEM </a:t>
            </a:r>
            <a:r>
              <a:rPr lang="ko-KR" altLang="en-US" b="1" dirty="0" smtClean="0">
                <a:ln>
                  <a:solidFill>
                    <a:srgbClr val="E8436D">
                      <a:alpha val="0"/>
                    </a:srgbClr>
                  </a:solidFill>
                </a:ln>
                <a:latin typeface="나눔고딕" pitchFamily="50" charset="-127"/>
                <a:ea typeface="나눔고딕" pitchFamily="50" charset="-127"/>
              </a:rPr>
              <a:t>공급 </a:t>
            </a:r>
            <a:r>
              <a:rPr lang="en-US" altLang="ko-KR" b="1" dirty="0" smtClean="0">
                <a:ln>
                  <a:solidFill>
                    <a:srgbClr val="E8436D">
                      <a:alpha val="0"/>
                    </a:srgbClr>
                  </a:solidFill>
                </a:ln>
                <a:latin typeface="나눔고딕" pitchFamily="50" charset="-127"/>
                <a:ea typeface="나눔고딕" pitchFamily="50" charset="-127"/>
              </a:rPr>
              <a:t>(2016. 8</a:t>
            </a:r>
            <a:r>
              <a:rPr lang="ko-KR" altLang="en-US" b="1" dirty="0" smtClean="0">
                <a:ln>
                  <a:solidFill>
                    <a:srgbClr val="E8436D">
                      <a:alpha val="0"/>
                    </a:srgbClr>
                  </a:solidFill>
                </a:ln>
                <a:latin typeface="나눔고딕" pitchFamily="50" charset="-127"/>
                <a:ea typeface="나눔고딕" pitchFamily="50" charset="-127"/>
              </a:rPr>
              <a:t>월 </a:t>
            </a:r>
            <a:r>
              <a:rPr lang="en-US" altLang="ko-KR" b="1" dirty="0" smtClean="0">
                <a:ln>
                  <a:solidFill>
                    <a:srgbClr val="E8436D">
                      <a:alpha val="0"/>
                    </a:srgbClr>
                  </a:solidFill>
                </a:ln>
                <a:latin typeface="나눔고딕" pitchFamily="50" charset="-127"/>
                <a:ea typeface="나눔고딕" pitchFamily="50" charset="-127"/>
              </a:rPr>
              <a:t>~  )</a:t>
            </a:r>
          </a:p>
          <a:p>
            <a:pPr marL="540000" indent="-285750">
              <a:buFont typeface="Arial" charset="0"/>
              <a:buChar char="•"/>
            </a:pPr>
            <a:r>
              <a:rPr lang="ko-KR" altLang="en-US" sz="1600" b="1" dirty="0" smtClean="0">
                <a:ln>
                  <a:solidFill>
                    <a:srgbClr val="E8436D">
                      <a:alpha val="0"/>
                    </a:srgbClr>
                  </a:solidFill>
                </a:ln>
                <a:latin typeface="나눔고딕" pitchFamily="50" charset="-127"/>
                <a:ea typeface="나눔고딕" pitchFamily="50" charset="-127"/>
              </a:rPr>
              <a:t>고품질의 어린송아지 입붙이기 사료에 의한 성장 촉진에 의한 농가 소득 증대 기여 </a:t>
            </a:r>
            <a:r>
              <a:rPr lang="en-US" altLang="ko-KR" sz="1600" b="1" dirty="0" smtClean="0">
                <a:ln>
                  <a:solidFill>
                    <a:srgbClr val="E8436D">
                      <a:alpha val="0"/>
                    </a:srgbClr>
                  </a:solidFill>
                </a:ln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600" b="1" dirty="0" err="1" smtClean="0">
                <a:ln>
                  <a:solidFill>
                    <a:srgbClr val="E8436D">
                      <a:alpha val="0"/>
                    </a:srgbClr>
                  </a:solidFill>
                </a:ln>
                <a:latin typeface="나눔고딕" pitchFamily="50" charset="-127"/>
                <a:ea typeface="나눔고딕" pitchFamily="50" charset="-127"/>
              </a:rPr>
              <a:t>조단백질</a:t>
            </a:r>
            <a:r>
              <a:rPr lang="ko-KR" altLang="en-US" sz="1600" b="1" dirty="0" smtClean="0">
                <a:ln>
                  <a:solidFill>
                    <a:srgbClr val="E8436D">
                      <a:alpha val="0"/>
                    </a:srgbClr>
                  </a:solidFill>
                </a:ln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1600" b="1" dirty="0" smtClean="0">
                <a:ln>
                  <a:solidFill>
                    <a:srgbClr val="E8436D">
                      <a:alpha val="0"/>
                    </a:srgbClr>
                  </a:solidFill>
                </a:ln>
                <a:latin typeface="나눔고딕" pitchFamily="50" charset="-127"/>
                <a:ea typeface="나눔고딕" pitchFamily="50" charset="-127"/>
              </a:rPr>
              <a:t>23%, </a:t>
            </a:r>
            <a:r>
              <a:rPr lang="ko-KR" altLang="en-US" sz="1600" b="1" dirty="0" smtClean="0">
                <a:ln>
                  <a:solidFill>
                    <a:srgbClr val="E8436D">
                      <a:alpha val="0"/>
                    </a:srgbClr>
                  </a:solidFill>
                </a:ln>
                <a:latin typeface="나눔고딕" pitchFamily="50" charset="-127"/>
                <a:ea typeface="나눔고딕" pitchFamily="50" charset="-127"/>
              </a:rPr>
              <a:t>유제품 함량 </a:t>
            </a:r>
            <a:r>
              <a:rPr lang="en-US" altLang="ko-KR" sz="1600" b="1" dirty="0" smtClean="0">
                <a:ln>
                  <a:solidFill>
                    <a:srgbClr val="E8436D">
                      <a:alpha val="0"/>
                    </a:srgbClr>
                  </a:solidFill>
                </a:ln>
                <a:latin typeface="나눔고딕" pitchFamily="50" charset="-127"/>
                <a:ea typeface="나눔고딕" pitchFamily="50" charset="-127"/>
              </a:rPr>
              <a:t>20% </a:t>
            </a:r>
            <a:r>
              <a:rPr lang="ko-KR" altLang="en-US" sz="1600" b="1" dirty="0" smtClean="0">
                <a:ln>
                  <a:solidFill>
                    <a:srgbClr val="E8436D">
                      <a:alpha val="0"/>
                    </a:srgbClr>
                  </a:solidFill>
                </a:ln>
                <a:latin typeface="나눔고딕" pitchFamily="50" charset="-127"/>
                <a:ea typeface="나눔고딕" pitchFamily="50" charset="-127"/>
              </a:rPr>
              <a:t>이상</a:t>
            </a:r>
            <a:r>
              <a:rPr lang="en-US" altLang="ko-KR" sz="1600" b="1" dirty="0" smtClean="0">
                <a:ln>
                  <a:solidFill>
                    <a:srgbClr val="E8436D">
                      <a:alpha val="0"/>
                    </a:srgbClr>
                  </a:solidFill>
                </a:ln>
                <a:latin typeface="나눔고딕" pitchFamily="50" charset="-127"/>
                <a:ea typeface="나눔고딕" pitchFamily="50" charset="-127"/>
              </a:rPr>
              <a:t>)</a:t>
            </a:r>
          </a:p>
          <a:p>
            <a:pPr>
              <a:lnSpc>
                <a:spcPct val="150000"/>
              </a:lnSpc>
            </a:pPr>
            <a:endParaRPr lang="en-US" altLang="ko-KR" sz="800" b="1" dirty="0" smtClean="0">
              <a:ln>
                <a:solidFill>
                  <a:srgbClr val="E8436D">
                    <a:alpha val="0"/>
                  </a:srgbClr>
                </a:solidFill>
              </a:ln>
              <a:latin typeface="나눔고딕" pitchFamily="50" charset="-127"/>
              <a:ea typeface="나눔고딕" pitchFamily="50" charset="-127"/>
            </a:endParaRPr>
          </a:p>
          <a:p>
            <a:pPr marL="285750" indent="-285750">
              <a:buFont typeface="Wingdings" charset="2"/>
              <a:buChar char="l"/>
            </a:pPr>
            <a:r>
              <a:rPr lang="ko-KR" altLang="en-US" b="1" dirty="0" smtClean="0">
                <a:ln>
                  <a:solidFill>
                    <a:srgbClr val="E8436D">
                      <a:alpha val="0"/>
                    </a:srgbClr>
                  </a:solidFill>
                </a:ln>
                <a:latin typeface="나눔고딕" pitchFamily="50" charset="-127"/>
                <a:ea typeface="나눔고딕" pitchFamily="50" charset="-127"/>
              </a:rPr>
              <a:t>사양관리에 도움이 되는 첨가제 </a:t>
            </a:r>
            <a:r>
              <a:rPr lang="en-US" altLang="ko-KR" b="1" dirty="0" smtClean="0">
                <a:ln>
                  <a:solidFill>
                    <a:srgbClr val="E8436D">
                      <a:alpha val="0"/>
                    </a:srgbClr>
                  </a:solidFill>
                </a:ln>
                <a:latin typeface="나눔고딕" pitchFamily="50" charset="-127"/>
                <a:ea typeface="나눔고딕" pitchFamily="50" charset="-127"/>
              </a:rPr>
              <a:t>(5</a:t>
            </a:r>
            <a:r>
              <a:rPr lang="ko-KR" altLang="en-US" b="1" dirty="0" smtClean="0">
                <a:ln>
                  <a:solidFill>
                    <a:srgbClr val="E8436D">
                      <a:alpha val="0"/>
                    </a:srgbClr>
                  </a:solidFill>
                </a:ln>
                <a:latin typeface="나눔고딕" pitchFamily="50" charset="-127"/>
                <a:ea typeface="나눔고딕" pitchFamily="50" charset="-127"/>
              </a:rPr>
              <a:t>종</a:t>
            </a:r>
            <a:r>
              <a:rPr lang="en-US" altLang="ko-KR" b="1" dirty="0" smtClean="0">
                <a:ln>
                  <a:solidFill>
                    <a:srgbClr val="E8436D">
                      <a:alpha val="0"/>
                    </a:srgbClr>
                  </a:solidFill>
                </a:ln>
                <a:latin typeface="나눔고딕" pitchFamily="50" charset="-127"/>
                <a:ea typeface="나눔고딕" pitchFamily="50" charset="-127"/>
              </a:rPr>
              <a:t>) </a:t>
            </a:r>
            <a:r>
              <a:rPr lang="ko-KR" altLang="en-US" b="1" dirty="0" smtClean="0">
                <a:ln>
                  <a:solidFill>
                    <a:srgbClr val="E8436D">
                      <a:alpha val="0"/>
                    </a:srgbClr>
                  </a:solidFill>
                </a:ln>
                <a:latin typeface="나눔고딕" pitchFamily="50" charset="-127"/>
                <a:ea typeface="나눔고딕" pitchFamily="50" charset="-127"/>
              </a:rPr>
              <a:t>구매</a:t>
            </a:r>
            <a:r>
              <a:rPr lang="en-US" altLang="ko-KR" b="1" dirty="0" smtClean="0">
                <a:ln>
                  <a:solidFill>
                    <a:srgbClr val="E8436D">
                      <a:alpha val="0"/>
                    </a:srgbClr>
                  </a:solidFill>
                </a:ln>
                <a:latin typeface="나눔고딕" pitchFamily="50" charset="-127"/>
                <a:ea typeface="나눔고딕" pitchFamily="50" charset="-127"/>
              </a:rPr>
              <a:t> (2016. 6</a:t>
            </a:r>
            <a:r>
              <a:rPr lang="ko-KR" altLang="en-US" b="1" dirty="0" smtClean="0">
                <a:ln>
                  <a:solidFill>
                    <a:srgbClr val="E8436D">
                      <a:alpha val="0"/>
                    </a:srgbClr>
                  </a:solidFill>
                </a:ln>
                <a:latin typeface="나눔고딕" pitchFamily="50" charset="-127"/>
                <a:ea typeface="나눔고딕" pitchFamily="50" charset="-127"/>
              </a:rPr>
              <a:t>월 </a:t>
            </a:r>
            <a:r>
              <a:rPr lang="en-US" altLang="ko-KR" b="1" dirty="0" smtClean="0">
                <a:ln>
                  <a:solidFill>
                    <a:srgbClr val="E8436D">
                      <a:alpha val="0"/>
                    </a:srgbClr>
                  </a:solidFill>
                </a:ln>
                <a:latin typeface="나눔고딕" pitchFamily="50" charset="-127"/>
                <a:ea typeface="나눔고딕" pitchFamily="50" charset="-127"/>
              </a:rPr>
              <a:t>~  ) </a:t>
            </a:r>
          </a:p>
          <a:p>
            <a:pPr marL="540000" indent="-285750">
              <a:buFont typeface="Arial" charset="0"/>
              <a:buChar char="•"/>
            </a:pPr>
            <a:r>
              <a:rPr lang="ko-KR" altLang="en-US" sz="1600" b="1" dirty="0" smtClean="0">
                <a:ln>
                  <a:solidFill>
                    <a:srgbClr val="E8436D">
                      <a:alpha val="0"/>
                    </a:srgbClr>
                  </a:solidFill>
                </a:ln>
                <a:latin typeface="나눔고딕" pitchFamily="50" charset="-127"/>
                <a:ea typeface="나눔고딕" pitchFamily="50" charset="-127"/>
              </a:rPr>
              <a:t>첨가제</a:t>
            </a:r>
            <a:r>
              <a:rPr lang="en-US" altLang="ko-KR" sz="1600" b="1" dirty="0" smtClean="0">
                <a:ln>
                  <a:solidFill>
                    <a:srgbClr val="E8436D">
                      <a:alpha val="0"/>
                    </a:srgbClr>
                  </a:solidFill>
                </a:ln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1600" b="1" dirty="0" err="1" smtClean="0">
                <a:ln>
                  <a:solidFill>
                    <a:srgbClr val="E8436D">
                      <a:alpha val="0"/>
                    </a:srgbClr>
                  </a:solidFill>
                </a:ln>
                <a:latin typeface="나눔고딕" pitchFamily="50" charset="-127"/>
                <a:ea typeface="나눔고딕" pitchFamily="50" charset="-127"/>
              </a:rPr>
              <a:t>생균제의</a:t>
            </a:r>
            <a:r>
              <a:rPr lang="ko-KR" altLang="en-US" sz="1600" b="1" dirty="0" smtClean="0">
                <a:ln>
                  <a:solidFill>
                    <a:srgbClr val="E8436D">
                      <a:alpha val="0"/>
                    </a:srgbClr>
                  </a:solidFill>
                </a:ln>
                <a:latin typeface="나눔고딕" pitchFamily="50" charset="-127"/>
                <a:ea typeface="나눔고딕" pitchFamily="50" charset="-127"/>
              </a:rPr>
              <a:t> 효과 분석을 위한 용역사업 수행 중</a:t>
            </a:r>
            <a:r>
              <a:rPr lang="en-US" altLang="ko-KR" sz="1600" b="1" dirty="0" smtClean="0">
                <a:ln>
                  <a:solidFill>
                    <a:srgbClr val="E8436D">
                      <a:alpha val="0"/>
                    </a:srgbClr>
                  </a:solidFill>
                </a:ln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sp>
        <p:nvSpPr>
          <p:cNvPr id="29" name="직사각형 28"/>
          <p:cNvSpPr/>
          <p:nvPr/>
        </p:nvSpPr>
        <p:spPr>
          <a:xfrm>
            <a:off x="1114338" y="3861048"/>
            <a:ext cx="80387" cy="803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1083144" y="4437112"/>
            <a:ext cx="80387" cy="803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1107237" y="5741635"/>
            <a:ext cx="80387" cy="803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8" name="제목 1"/>
          <p:cNvSpPr txBox="1">
            <a:spLocks/>
          </p:cNvSpPr>
          <p:nvPr/>
        </p:nvSpPr>
        <p:spPr>
          <a:xfrm>
            <a:off x="323528" y="374404"/>
            <a:ext cx="6912768" cy="3802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ko-KR" altLang="en-US" sz="2000" b="1" dirty="0" smtClean="0">
                <a:latin typeface="나눔고딕" pitchFamily="50" charset="-127"/>
                <a:ea typeface="나눔고딕" pitchFamily="50" charset="-127"/>
                <a:cs typeface="HYHeadLine-Medium" charset="-127"/>
              </a:rPr>
              <a:t> 한우연합회 사업</a:t>
            </a:r>
            <a:endParaRPr lang="ko-KR" altLang="en-US" sz="2000" b="1" dirty="0">
              <a:latin typeface="나눔고딕" pitchFamily="50" charset="-127"/>
              <a:ea typeface="나눔고딕" pitchFamily="50" charset="-127"/>
              <a:cs typeface="HYHeadLine-Medium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611560" y="1124744"/>
            <a:ext cx="360040" cy="360040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>
                <a:solidFill>
                  <a:schemeClr val="bg1"/>
                </a:solidFill>
              </a:rPr>
              <a:t>3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981902" y="1124744"/>
            <a:ext cx="2942026" cy="360039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공동구매사업</a:t>
            </a:r>
            <a:endParaRPr lang="ko-KR" alt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18623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직사각형 20"/>
          <p:cNvSpPr/>
          <p:nvPr/>
        </p:nvSpPr>
        <p:spPr>
          <a:xfrm>
            <a:off x="2195735" y="4712239"/>
            <a:ext cx="80387" cy="80387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5364087" y="4487836"/>
            <a:ext cx="80387" cy="80387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28" name="_x316101080" descr="EMB00001ae85a6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3" y="3835053"/>
            <a:ext cx="2119246" cy="234892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_x316101560" descr="EMB00001ae85a7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483" y="3846324"/>
            <a:ext cx="2211388" cy="234454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_x314009952" descr="EMB00001ae85a7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556792"/>
            <a:ext cx="3529722" cy="203737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_x314010512" descr="EMB00001ae85a7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5" y="3835053"/>
            <a:ext cx="1498929" cy="234892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그림 2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08483" y="1556792"/>
            <a:ext cx="3192336" cy="2037375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endPos="0" dir="5400000" sy="-100000" algn="bl" rotWithShape="0"/>
          </a:effectLst>
        </p:spPr>
      </p:pic>
      <p:sp>
        <p:nvSpPr>
          <p:cNvPr id="18" name="제목 1"/>
          <p:cNvSpPr txBox="1">
            <a:spLocks/>
          </p:cNvSpPr>
          <p:nvPr/>
        </p:nvSpPr>
        <p:spPr>
          <a:xfrm>
            <a:off x="323528" y="374404"/>
            <a:ext cx="6912768" cy="3802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ko-KR" altLang="en-US" sz="2000" dirty="0" smtClean="0">
                <a:latin typeface="HYHeadLine-Medium" charset="-127"/>
                <a:ea typeface="HYHeadLine-Medium" charset="-127"/>
                <a:cs typeface="HYHeadLine-Medium" charset="-127"/>
              </a:rPr>
              <a:t> </a:t>
            </a:r>
            <a:r>
              <a:rPr lang="ko-KR" altLang="en-US" sz="2000" b="1" dirty="0" smtClean="0">
                <a:latin typeface="나눔고딕" pitchFamily="50" charset="-127"/>
                <a:ea typeface="나눔고딕" pitchFamily="50" charset="-127"/>
                <a:cs typeface="HYHeadLine-Medium" charset="-127"/>
              </a:rPr>
              <a:t>한우연합회 사업</a:t>
            </a:r>
            <a:endParaRPr lang="ko-KR" altLang="en-US" sz="2000" b="1" dirty="0">
              <a:latin typeface="나눔고딕" pitchFamily="50" charset="-127"/>
              <a:ea typeface="나눔고딕" pitchFamily="50" charset="-127"/>
              <a:cs typeface="HYHeadLine-Medium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0622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제목 1"/>
          <p:cNvSpPr txBox="1">
            <a:spLocks/>
          </p:cNvSpPr>
          <p:nvPr/>
        </p:nvSpPr>
        <p:spPr>
          <a:xfrm>
            <a:off x="323528" y="374404"/>
            <a:ext cx="6912768" cy="3802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ko-KR" altLang="en-US" sz="2000" dirty="0" smtClean="0">
                <a:latin typeface="HYHeadLine-Medium" charset="-127"/>
                <a:ea typeface="HYHeadLine-Medium" charset="-127"/>
                <a:cs typeface="HYHeadLine-Medium" charset="-127"/>
              </a:rPr>
              <a:t> </a:t>
            </a:r>
            <a:r>
              <a:rPr lang="ko-KR" altLang="en-US" sz="2000" b="1" dirty="0" smtClean="0">
                <a:latin typeface="나눔고딕" pitchFamily="50" charset="-127"/>
                <a:ea typeface="나눔고딕" pitchFamily="50" charset="-127"/>
                <a:cs typeface="HYHeadLine-Medium" charset="-127"/>
              </a:rPr>
              <a:t>한우연합회 연도별 발전방안</a:t>
            </a:r>
            <a:endParaRPr lang="ko-KR" altLang="en-US" sz="2000" b="1" dirty="0">
              <a:latin typeface="나눔고딕" pitchFamily="50" charset="-127"/>
              <a:ea typeface="나눔고딕" pitchFamily="50" charset="-127"/>
              <a:cs typeface="HYHeadLine-Medium" charset="-127"/>
            </a:endParaRPr>
          </a:p>
        </p:txBody>
      </p:sp>
      <p:graphicFrame>
        <p:nvGraphicFramePr>
          <p:cNvPr id="2" name="다이어그램 1"/>
          <p:cNvGraphicFramePr/>
          <p:nvPr>
            <p:extLst>
              <p:ext uri="{D42A27DB-BD31-4B8C-83A1-F6EECF244321}">
                <p14:modId xmlns="" xmlns:p14="http://schemas.microsoft.com/office/powerpoint/2010/main" val="2647168023"/>
              </p:ext>
            </p:extLst>
          </p:nvPr>
        </p:nvGraphicFramePr>
        <p:xfrm>
          <a:off x="35496" y="1196752"/>
          <a:ext cx="9073008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제목 1"/>
          <p:cNvSpPr txBox="1">
            <a:spLocks/>
          </p:cNvSpPr>
          <p:nvPr/>
        </p:nvSpPr>
        <p:spPr>
          <a:xfrm>
            <a:off x="387525" y="4044065"/>
            <a:ext cx="1800200" cy="9092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000" b="1" dirty="0" smtClean="0">
                <a:solidFill>
                  <a:schemeClr val="accent2"/>
                </a:solidFill>
                <a:latin typeface="나눔고딕" pitchFamily="50" charset="-127"/>
                <a:ea typeface="나눔고딕" pitchFamily="50" charset="-127"/>
                <a:cs typeface="HYHeadLine-Medium" charset="-127"/>
              </a:rPr>
              <a:t>준비기</a:t>
            </a:r>
            <a:endParaRPr lang="en-US" altLang="ko-KR" sz="2000" b="1" dirty="0" smtClean="0">
              <a:solidFill>
                <a:schemeClr val="accent2"/>
              </a:solidFill>
              <a:latin typeface="나눔고딕" pitchFamily="50" charset="-127"/>
              <a:ea typeface="나눔고딕" pitchFamily="50" charset="-127"/>
              <a:cs typeface="HYHeadLine-Medium" charset="-127"/>
            </a:endParaRPr>
          </a:p>
          <a:p>
            <a:endParaRPr lang="en-US" altLang="ko-KR" sz="800" b="1" dirty="0" smtClean="0">
              <a:solidFill>
                <a:srgbClr val="00B050"/>
              </a:solidFill>
              <a:latin typeface="나눔고딕" pitchFamily="50" charset="-127"/>
              <a:ea typeface="나눔고딕" pitchFamily="50" charset="-127"/>
              <a:cs typeface="HYHeadLine-Medium" charset="-127"/>
            </a:endParaRPr>
          </a:p>
          <a:p>
            <a:r>
              <a:rPr lang="en-US" altLang="ko-KR" sz="1800" b="1" dirty="0" smtClean="0">
                <a:solidFill>
                  <a:srgbClr val="00B050"/>
                </a:solidFill>
                <a:latin typeface="나눔고딕" pitchFamily="50" charset="-127"/>
                <a:ea typeface="나눔고딕" pitchFamily="50" charset="-127"/>
                <a:cs typeface="HYHeadLine-Medium" charset="-127"/>
              </a:rPr>
              <a:t>(</a:t>
            </a:r>
            <a:r>
              <a:rPr lang="ko-KR" altLang="en-US" sz="1800" b="1" dirty="0" smtClean="0">
                <a:solidFill>
                  <a:srgbClr val="00B050"/>
                </a:solidFill>
                <a:latin typeface="나눔고딕" pitchFamily="50" charset="-127"/>
                <a:ea typeface="나눔고딕" pitchFamily="50" charset="-127"/>
                <a:cs typeface="HYHeadLine-Medium" charset="-127"/>
              </a:rPr>
              <a:t>내부 정비</a:t>
            </a:r>
            <a:r>
              <a:rPr lang="en-US" altLang="ko-KR" sz="1800" b="1" dirty="0" smtClean="0">
                <a:solidFill>
                  <a:srgbClr val="00B050"/>
                </a:solidFill>
                <a:latin typeface="나눔고딕" pitchFamily="50" charset="-127"/>
                <a:ea typeface="나눔고딕" pitchFamily="50" charset="-127"/>
                <a:cs typeface="HYHeadLine-Medium" charset="-127"/>
              </a:rPr>
              <a:t>)</a:t>
            </a:r>
            <a:endParaRPr lang="ko-KR" altLang="en-US" sz="1800" b="1" dirty="0">
              <a:solidFill>
                <a:srgbClr val="00B050"/>
              </a:solidFill>
              <a:latin typeface="나눔고딕" pitchFamily="50" charset="-127"/>
              <a:ea typeface="나눔고딕" pitchFamily="50" charset="-127"/>
              <a:cs typeface="HYHeadLine-Medium" charset="-127"/>
            </a:endParaRPr>
          </a:p>
        </p:txBody>
      </p:sp>
      <p:sp>
        <p:nvSpPr>
          <p:cNvPr id="11" name="제목 1"/>
          <p:cNvSpPr txBox="1">
            <a:spLocks/>
          </p:cNvSpPr>
          <p:nvPr/>
        </p:nvSpPr>
        <p:spPr>
          <a:xfrm>
            <a:off x="2426771" y="3140968"/>
            <a:ext cx="1800200" cy="1109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200" b="1" dirty="0" smtClean="0">
                <a:solidFill>
                  <a:schemeClr val="accent2"/>
                </a:solidFill>
                <a:latin typeface="나눔고딕" pitchFamily="50" charset="-127"/>
                <a:ea typeface="나눔고딕" pitchFamily="50" charset="-127"/>
                <a:cs typeface="HYHeadLine-Medium" charset="-127"/>
              </a:rPr>
              <a:t>육성기</a:t>
            </a:r>
            <a:endParaRPr lang="en-US" altLang="ko-KR" sz="2200" b="1" dirty="0" smtClean="0">
              <a:solidFill>
                <a:schemeClr val="accent2"/>
              </a:solidFill>
              <a:latin typeface="나눔고딕" pitchFamily="50" charset="-127"/>
              <a:ea typeface="나눔고딕" pitchFamily="50" charset="-127"/>
              <a:cs typeface="HYHeadLine-Medium" charset="-127"/>
            </a:endParaRPr>
          </a:p>
          <a:p>
            <a:endParaRPr lang="en-US" altLang="ko-KR" sz="800" b="1" dirty="0" smtClean="0">
              <a:solidFill>
                <a:srgbClr val="00B050"/>
              </a:solidFill>
              <a:latin typeface="나눔고딕" pitchFamily="50" charset="-127"/>
              <a:ea typeface="나눔고딕" pitchFamily="50" charset="-127"/>
              <a:cs typeface="HYHeadLine-Medium" charset="-127"/>
            </a:endParaRPr>
          </a:p>
          <a:p>
            <a:r>
              <a:rPr lang="en-US" altLang="ko-KR" sz="1800" b="1" dirty="0" smtClean="0">
                <a:solidFill>
                  <a:srgbClr val="00B050"/>
                </a:solidFill>
                <a:latin typeface="나눔고딕" pitchFamily="50" charset="-127"/>
                <a:ea typeface="나눔고딕" pitchFamily="50" charset="-127"/>
                <a:cs typeface="HYHeadLine-Medium" charset="-127"/>
              </a:rPr>
              <a:t>(</a:t>
            </a:r>
            <a:r>
              <a:rPr lang="ko-KR" altLang="en-US" sz="1800" b="1" dirty="0" smtClean="0">
                <a:solidFill>
                  <a:srgbClr val="00B050"/>
                </a:solidFill>
                <a:latin typeface="나눔고딕" pitchFamily="50" charset="-127"/>
                <a:ea typeface="나눔고딕" pitchFamily="50" charset="-127"/>
                <a:cs typeface="HYHeadLine-Medium" charset="-127"/>
              </a:rPr>
              <a:t>사업 확장</a:t>
            </a:r>
            <a:r>
              <a:rPr lang="en-US" altLang="ko-KR" sz="1800" b="1" dirty="0" smtClean="0">
                <a:solidFill>
                  <a:srgbClr val="00B050"/>
                </a:solidFill>
                <a:latin typeface="나눔고딕" pitchFamily="50" charset="-127"/>
                <a:ea typeface="나눔고딕" pitchFamily="50" charset="-127"/>
                <a:cs typeface="HYHeadLine-Medium" charset="-127"/>
              </a:rPr>
              <a:t>)</a:t>
            </a:r>
            <a:endParaRPr lang="ko-KR" altLang="en-US" sz="1800" b="1" dirty="0">
              <a:solidFill>
                <a:srgbClr val="00B050"/>
              </a:solidFill>
              <a:latin typeface="나눔고딕" pitchFamily="50" charset="-127"/>
              <a:ea typeface="나눔고딕" pitchFamily="50" charset="-127"/>
              <a:cs typeface="HYHeadLine-Medium" charset="-127"/>
            </a:endParaRPr>
          </a:p>
        </p:txBody>
      </p:sp>
      <p:sp>
        <p:nvSpPr>
          <p:cNvPr id="12" name="제목 1"/>
          <p:cNvSpPr txBox="1">
            <a:spLocks/>
          </p:cNvSpPr>
          <p:nvPr/>
        </p:nvSpPr>
        <p:spPr>
          <a:xfrm>
            <a:off x="4684779" y="2348880"/>
            <a:ext cx="1800200" cy="9373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6858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400" b="1" dirty="0" smtClean="0">
                <a:solidFill>
                  <a:schemeClr val="accent2"/>
                </a:solidFill>
                <a:latin typeface="나눔고딕" pitchFamily="50" charset="-127"/>
                <a:ea typeface="나눔고딕" pitchFamily="50" charset="-127"/>
                <a:cs typeface="HYHeadLine-Medium" charset="-127"/>
              </a:rPr>
              <a:t>성장기</a:t>
            </a:r>
            <a:endParaRPr lang="en-US" altLang="ko-KR" sz="2400" b="1" dirty="0" smtClean="0">
              <a:solidFill>
                <a:schemeClr val="accent2"/>
              </a:solidFill>
              <a:latin typeface="나눔고딕" pitchFamily="50" charset="-127"/>
              <a:ea typeface="나눔고딕" pitchFamily="50" charset="-127"/>
              <a:cs typeface="HYHeadLine-Medium" charset="-127"/>
            </a:endParaRPr>
          </a:p>
          <a:p>
            <a:endParaRPr lang="en-US" altLang="ko-KR" sz="800" b="1" dirty="0" smtClean="0">
              <a:solidFill>
                <a:srgbClr val="00B050"/>
              </a:solidFill>
              <a:latin typeface="나눔고딕" pitchFamily="50" charset="-127"/>
              <a:ea typeface="나눔고딕" pitchFamily="50" charset="-127"/>
              <a:cs typeface="HYHeadLine-Medium" charset="-127"/>
            </a:endParaRPr>
          </a:p>
          <a:p>
            <a:r>
              <a:rPr lang="en-US" altLang="ko-KR" sz="1800" b="1" dirty="0" smtClean="0">
                <a:solidFill>
                  <a:srgbClr val="00B050"/>
                </a:solidFill>
                <a:latin typeface="나눔고딕" pitchFamily="50" charset="-127"/>
                <a:ea typeface="나눔고딕" pitchFamily="50" charset="-127"/>
                <a:cs typeface="HYHeadLine-Medium" charset="-127"/>
              </a:rPr>
              <a:t>(</a:t>
            </a:r>
            <a:r>
              <a:rPr lang="ko-KR" altLang="en-US" sz="1800" b="1" dirty="0" err="1" smtClean="0">
                <a:solidFill>
                  <a:srgbClr val="00B050"/>
                </a:solidFill>
                <a:latin typeface="나눔고딕" pitchFamily="50" charset="-127"/>
                <a:ea typeface="나눔고딕" pitchFamily="50" charset="-127"/>
                <a:cs typeface="HYHeadLine-Medium" charset="-127"/>
              </a:rPr>
              <a:t>회원수</a:t>
            </a:r>
            <a:r>
              <a:rPr lang="ko-KR" altLang="en-US" sz="1800" b="1" dirty="0" smtClean="0">
                <a:solidFill>
                  <a:srgbClr val="00B050"/>
                </a:solidFill>
                <a:latin typeface="나눔고딕" pitchFamily="50" charset="-127"/>
                <a:ea typeface="나눔고딕" pitchFamily="50" charset="-127"/>
                <a:cs typeface="HYHeadLine-Medium" charset="-127"/>
              </a:rPr>
              <a:t> 확대와</a:t>
            </a:r>
            <a:endParaRPr lang="en-US" altLang="ko-KR" sz="1800" b="1" dirty="0" smtClean="0">
              <a:solidFill>
                <a:srgbClr val="00B050"/>
              </a:solidFill>
              <a:latin typeface="나눔고딕" pitchFamily="50" charset="-127"/>
              <a:ea typeface="나눔고딕" pitchFamily="50" charset="-127"/>
              <a:cs typeface="HYHeadLine-Medium" charset="-127"/>
            </a:endParaRPr>
          </a:p>
          <a:p>
            <a:r>
              <a:rPr lang="ko-KR" altLang="en-US" sz="1800" b="1" dirty="0" smtClean="0">
                <a:solidFill>
                  <a:srgbClr val="00B050"/>
                </a:solidFill>
                <a:latin typeface="나눔고딕" pitchFamily="50" charset="-127"/>
                <a:ea typeface="나눔고딕" pitchFamily="50" charset="-127"/>
                <a:cs typeface="HYHeadLine-Medium" charset="-127"/>
              </a:rPr>
              <a:t>연대</a:t>
            </a:r>
            <a:r>
              <a:rPr lang="en-US" altLang="ko-KR" sz="1800" b="1" dirty="0" smtClean="0">
                <a:solidFill>
                  <a:srgbClr val="00B050"/>
                </a:solidFill>
                <a:latin typeface="나눔고딕" pitchFamily="50" charset="-127"/>
                <a:ea typeface="나눔고딕" pitchFamily="50" charset="-127"/>
                <a:cs typeface="HYHeadLine-Medium" charset="-127"/>
              </a:rPr>
              <a:t>)</a:t>
            </a:r>
            <a:endParaRPr lang="ko-KR" altLang="en-US" sz="1800" b="1" dirty="0">
              <a:solidFill>
                <a:srgbClr val="00B050"/>
              </a:solidFill>
              <a:latin typeface="나눔고딕" pitchFamily="50" charset="-127"/>
              <a:ea typeface="나눔고딕" pitchFamily="50" charset="-127"/>
              <a:cs typeface="HYHeadLine-Medium" charset="-127"/>
            </a:endParaRPr>
          </a:p>
        </p:txBody>
      </p:sp>
      <p:sp>
        <p:nvSpPr>
          <p:cNvPr id="13" name="제목 1"/>
          <p:cNvSpPr txBox="1">
            <a:spLocks/>
          </p:cNvSpPr>
          <p:nvPr/>
        </p:nvSpPr>
        <p:spPr>
          <a:xfrm>
            <a:off x="6660232" y="1339529"/>
            <a:ext cx="2088232" cy="10093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800" b="1" dirty="0" smtClean="0">
                <a:solidFill>
                  <a:schemeClr val="accent2"/>
                </a:solidFill>
                <a:latin typeface="나눔고딕" pitchFamily="50" charset="-127"/>
                <a:ea typeface="나눔고딕" pitchFamily="50" charset="-127"/>
                <a:cs typeface="HYHeadLine-Medium" charset="-127"/>
              </a:rPr>
              <a:t>성숙기</a:t>
            </a:r>
            <a:endParaRPr lang="en-US" altLang="ko-KR" sz="2800" b="1" dirty="0" smtClean="0">
              <a:solidFill>
                <a:schemeClr val="accent2"/>
              </a:solidFill>
              <a:latin typeface="나눔고딕" pitchFamily="50" charset="-127"/>
              <a:ea typeface="나눔고딕" pitchFamily="50" charset="-127"/>
              <a:cs typeface="HYHeadLine-Medium" charset="-127"/>
            </a:endParaRPr>
          </a:p>
          <a:p>
            <a:endParaRPr lang="en-US" altLang="ko-KR" sz="800" b="1" dirty="0" smtClean="0">
              <a:solidFill>
                <a:srgbClr val="00B050"/>
              </a:solidFill>
              <a:latin typeface="나눔고딕" pitchFamily="50" charset="-127"/>
              <a:ea typeface="나눔고딕" pitchFamily="50" charset="-127"/>
              <a:cs typeface="HYHeadLine-Medium" charset="-127"/>
            </a:endParaRPr>
          </a:p>
          <a:p>
            <a:r>
              <a:rPr lang="en-US" altLang="ko-KR" sz="1800" b="1" dirty="0" smtClean="0">
                <a:solidFill>
                  <a:srgbClr val="00B050"/>
                </a:solidFill>
                <a:latin typeface="나눔고딕" pitchFamily="50" charset="-127"/>
                <a:ea typeface="나눔고딕" pitchFamily="50" charset="-127"/>
                <a:cs typeface="HYHeadLine-Medium" charset="-127"/>
              </a:rPr>
              <a:t>(</a:t>
            </a:r>
            <a:r>
              <a:rPr lang="ko-KR" altLang="en-US" sz="1800" b="1" dirty="0" smtClean="0">
                <a:solidFill>
                  <a:srgbClr val="00B050"/>
                </a:solidFill>
                <a:latin typeface="나눔고딕" pitchFamily="50" charset="-127"/>
                <a:ea typeface="나눔고딕" pitchFamily="50" charset="-127"/>
                <a:cs typeface="HYHeadLine-Medium" charset="-127"/>
              </a:rPr>
              <a:t>한우산업 중추적</a:t>
            </a:r>
            <a:endParaRPr lang="en-US" altLang="ko-KR" sz="1800" b="1" dirty="0" smtClean="0">
              <a:solidFill>
                <a:srgbClr val="00B050"/>
              </a:solidFill>
              <a:latin typeface="나눔고딕" pitchFamily="50" charset="-127"/>
              <a:ea typeface="나눔고딕" pitchFamily="50" charset="-127"/>
              <a:cs typeface="HYHeadLine-Medium" charset="-127"/>
            </a:endParaRPr>
          </a:p>
          <a:p>
            <a:r>
              <a:rPr lang="ko-KR" altLang="en-US" sz="1800" b="1" dirty="0" smtClean="0">
                <a:solidFill>
                  <a:srgbClr val="00B050"/>
                </a:solidFill>
                <a:latin typeface="나눔고딕" pitchFamily="50" charset="-127"/>
                <a:ea typeface="나눔고딕" pitchFamily="50" charset="-127"/>
                <a:cs typeface="HYHeadLine-Medium" charset="-127"/>
              </a:rPr>
              <a:t>역할 수행</a:t>
            </a:r>
            <a:r>
              <a:rPr lang="en-US" altLang="ko-KR" sz="1800" b="1" dirty="0" smtClean="0">
                <a:solidFill>
                  <a:srgbClr val="00B050"/>
                </a:solidFill>
                <a:latin typeface="나눔고딕" pitchFamily="50" charset="-127"/>
                <a:ea typeface="나눔고딕" pitchFamily="50" charset="-127"/>
                <a:cs typeface="HYHeadLine-Medium" charset="-127"/>
              </a:rPr>
              <a:t>)</a:t>
            </a:r>
            <a:endParaRPr lang="ko-KR" altLang="en-US" sz="1800" b="1" dirty="0">
              <a:solidFill>
                <a:srgbClr val="00B050"/>
              </a:solidFill>
              <a:latin typeface="나눔고딕" pitchFamily="50" charset="-127"/>
              <a:ea typeface="나눔고딕" pitchFamily="50" charset="-127"/>
              <a:cs typeface="HYHeadLine-Medium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1166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직사각형 20"/>
          <p:cNvSpPr/>
          <p:nvPr/>
        </p:nvSpPr>
        <p:spPr>
          <a:xfrm>
            <a:off x="1763688" y="4365104"/>
            <a:ext cx="80387" cy="8038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ko-KR" altLang="en-US">
              <a:solidFill>
                <a:schemeClr val="tx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4932040" y="4140701"/>
            <a:ext cx="80387" cy="8038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ko-KR" altLang="en-US">
              <a:solidFill>
                <a:schemeClr val="tx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graphicFrame>
        <p:nvGraphicFramePr>
          <p:cNvPr id="3" name="다이어그램 2"/>
          <p:cNvGraphicFramePr/>
          <p:nvPr>
            <p:extLst>
              <p:ext uri="{D42A27DB-BD31-4B8C-83A1-F6EECF244321}">
                <p14:modId xmlns="" xmlns:p14="http://schemas.microsoft.com/office/powerpoint/2010/main" val="1318020791"/>
              </p:ext>
            </p:extLst>
          </p:nvPr>
        </p:nvGraphicFramePr>
        <p:xfrm>
          <a:off x="481633" y="3068960"/>
          <a:ext cx="8180733" cy="31049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0" name="제목 1"/>
          <p:cNvSpPr txBox="1">
            <a:spLocks/>
          </p:cNvSpPr>
          <p:nvPr/>
        </p:nvSpPr>
        <p:spPr>
          <a:xfrm>
            <a:off x="1331640" y="1188653"/>
            <a:ext cx="6812259" cy="7920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2000" dirty="0" smtClean="0">
                <a:latin typeface="+mj-lt"/>
                <a:ea typeface="휴먼둥근헤드라인" pitchFamily="18" charset="-127"/>
                <a:cs typeface="+mj-cs"/>
              </a:rPr>
              <a:t>   </a:t>
            </a:r>
            <a:r>
              <a:rPr lang="ko-KR" altLang="en-US" sz="2800" b="1" dirty="0" smtClean="0">
                <a:latin typeface="나눔고딕" pitchFamily="50" charset="-127"/>
                <a:ea typeface="나눔고딕" pitchFamily="50" charset="-127"/>
                <a:cs typeface="+mj-cs"/>
              </a:rPr>
              <a:t>한우산업을 대표하는 올바른 한우협동조합</a:t>
            </a:r>
            <a:endParaRPr kumimoji="0" lang="ko-KR" altLang="en-US" sz="2800" b="1" i="0" u="none" strike="noStrike" kern="1200" cap="none" spc="0" normalizeH="0" noProof="0" dirty="0">
              <a:ln>
                <a:noFill/>
              </a:ln>
              <a:effectLst/>
              <a:uLnTx/>
              <a:uFillTx/>
              <a:latin typeface="나눔고딕" pitchFamily="50" charset="-127"/>
              <a:ea typeface="나눔고딕" pitchFamily="50" charset="-127"/>
              <a:cs typeface="+mj-cs"/>
            </a:endParaRPr>
          </a:p>
        </p:txBody>
      </p:sp>
      <p:sp>
        <p:nvSpPr>
          <p:cNvPr id="23" name="자유형 22"/>
          <p:cNvSpPr/>
          <p:nvPr/>
        </p:nvSpPr>
        <p:spPr>
          <a:xfrm flipH="1">
            <a:off x="2955352" y="2005694"/>
            <a:ext cx="3233296" cy="818058"/>
          </a:xfrm>
          <a:custGeom>
            <a:avLst/>
            <a:gdLst>
              <a:gd name="connsiteX0" fmla="*/ 0 w 2838450"/>
              <a:gd name="connsiteY0" fmla="*/ 933450 h 1162050"/>
              <a:gd name="connsiteX1" fmla="*/ 833437 w 2838450"/>
              <a:gd name="connsiteY1" fmla="*/ 361950 h 1162050"/>
              <a:gd name="connsiteX2" fmla="*/ 547687 w 2838450"/>
              <a:gd name="connsiteY2" fmla="*/ 361950 h 1162050"/>
              <a:gd name="connsiteX3" fmla="*/ 1395412 w 2838450"/>
              <a:gd name="connsiteY3" fmla="*/ 0 h 1162050"/>
              <a:gd name="connsiteX4" fmla="*/ 2238375 w 2838450"/>
              <a:gd name="connsiteY4" fmla="*/ 361950 h 1162050"/>
              <a:gd name="connsiteX5" fmla="*/ 1938337 w 2838450"/>
              <a:gd name="connsiteY5" fmla="*/ 366712 h 1162050"/>
              <a:gd name="connsiteX6" fmla="*/ 2838450 w 2838450"/>
              <a:gd name="connsiteY6" fmla="*/ 1162050 h 1162050"/>
              <a:gd name="connsiteX7" fmla="*/ 0 w 2838450"/>
              <a:gd name="connsiteY7" fmla="*/ 933450 h 1162050"/>
              <a:gd name="connsiteX0" fmla="*/ 0 w 2904344"/>
              <a:gd name="connsiteY0" fmla="*/ 1121469 h 1162050"/>
              <a:gd name="connsiteX1" fmla="*/ 899331 w 2904344"/>
              <a:gd name="connsiteY1" fmla="*/ 361950 h 1162050"/>
              <a:gd name="connsiteX2" fmla="*/ 613581 w 2904344"/>
              <a:gd name="connsiteY2" fmla="*/ 361950 h 1162050"/>
              <a:gd name="connsiteX3" fmla="*/ 1461306 w 2904344"/>
              <a:gd name="connsiteY3" fmla="*/ 0 h 1162050"/>
              <a:gd name="connsiteX4" fmla="*/ 2304269 w 2904344"/>
              <a:gd name="connsiteY4" fmla="*/ 361950 h 1162050"/>
              <a:gd name="connsiteX5" fmla="*/ 2004231 w 2904344"/>
              <a:gd name="connsiteY5" fmla="*/ 366712 h 1162050"/>
              <a:gd name="connsiteX6" fmla="*/ 2904344 w 2904344"/>
              <a:gd name="connsiteY6" fmla="*/ 1162050 h 1162050"/>
              <a:gd name="connsiteX7" fmla="*/ 0 w 2904344"/>
              <a:gd name="connsiteY7" fmla="*/ 1121469 h 1162050"/>
              <a:gd name="connsiteX0" fmla="*/ 0 w 2904344"/>
              <a:gd name="connsiteY0" fmla="*/ 1121469 h 1162050"/>
              <a:gd name="connsiteX1" fmla="*/ 899331 w 2904344"/>
              <a:gd name="connsiteY1" fmla="*/ 361950 h 1162050"/>
              <a:gd name="connsiteX2" fmla="*/ 613581 w 2904344"/>
              <a:gd name="connsiteY2" fmla="*/ 361950 h 1162050"/>
              <a:gd name="connsiteX3" fmla="*/ 1461306 w 2904344"/>
              <a:gd name="connsiteY3" fmla="*/ 0 h 1162050"/>
              <a:gd name="connsiteX4" fmla="*/ 2304269 w 2904344"/>
              <a:gd name="connsiteY4" fmla="*/ 361950 h 1162050"/>
              <a:gd name="connsiteX5" fmla="*/ 2004231 w 2904344"/>
              <a:gd name="connsiteY5" fmla="*/ 366712 h 1162050"/>
              <a:gd name="connsiteX6" fmla="*/ 2904344 w 2904344"/>
              <a:gd name="connsiteY6" fmla="*/ 1162050 h 1162050"/>
              <a:gd name="connsiteX7" fmla="*/ 0 w 2904344"/>
              <a:gd name="connsiteY7" fmla="*/ 1121469 h 1162050"/>
              <a:gd name="connsiteX0" fmla="*/ 0 w 2904344"/>
              <a:gd name="connsiteY0" fmla="*/ 1121469 h 1162050"/>
              <a:gd name="connsiteX1" fmla="*/ 899331 w 2904344"/>
              <a:gd name="connsiteY1" fmla="*/ 361950 h 1162050"/>
              <a:gd name="connsiteX2" fmla="*/ 613581 w 2904344"/>
              <a:gd name="connsiteY2" fmla="*/ 361950 h 1162050"/>
              <a:gd name="connsiteX3" fmla="*/ 1461306 w 2904344"/>
              <a:gd name="connsiteY3" fmla="*/ 0 h 1162050"/>
              <a:gd name="connsiteX4" fmla="*/ 2304269 w 2904344"/>
              <a:gd name="connsiteY4" fmla="*/ 361950 h 1162050"/>
              <a:gd name="connsiteX5" fmla="*/ 2004231 w 2904344"/>
              <a:gd name="connsiteY5" fmla="*/ 366712 h 1162050"/>
              <a:gd name="connsiteX6" fmla="*/ 2904344 w 2904344"/>
              <a:gd name="connsiteY6" fmla="*/ 1162050 h 1162050"/>
              <a:gd name="connsiteX7" fmla="*/ 0 w 2904344"/>
              <a:gd name="connsiteY7" fmla="*/ 1121469 h 1162050"/>
              <a:gd name="connsiteX0" fmla="*/ 0 w 2904344"/>
              <a:gd name="connsiteY0" fmla="*/ 1121469 h 1162050"/>
              <a:gd name="connsiteX1" fmla="*/ 899331 w 2904344"/>
              <a:gd name="connsiteY1" fmla="*/ 361950 h 1162050"/>
              <a:gd name="connsiteX2" fmla="*/ 613581 w 2904344"/>
              <a:gd name="connsiteY2" fmla="*/ 361950 h 1162050"/>
              <a:gd name="connsiteX3" fmla="*/ 1461306 w 2904344"/>
              <a:gd name="connsiteY3" fmla="*/ 0 h 1162050"/>
              <a:gd name="connsiteX4" fmla="*/ 2304269 w 2904344"/>
              <a:gd name="connsiteY4" fmla="*/ 361950 h 1162050"/>
              <a:gd name="connsiteX5" fmla="*/ 2004231 w 2904344"/>
              <a:gd name="connsiteY5" fmla="*/ 366712 h 1162050"/>
              <a:gd name="connsiteX6" fmla="*/ 2904344 w 2904344"/>
              <a:gd name="connsiteY6" fmla="*/ 1162050 h 1162050"/>
              <a:gd name="connsiteX7" fmla="*/ 0 w 2904344"/>
              <a:gd name="connsiteY7" fmla="*/ 1121469 h 1162050"/>
              <a:gd name="connsiteX0" fmla="*/ 0 w 2904344"/>
              <a:gd name="connsiteY0" fmla="*/ 1121469 h 1162050"/>
              <a:gd name="connsiteX1" fmla="*/ 899331 w 2904344"/>
              <a:gd name="connsiteY1" fmla="*/ 361950 h 1162050"/>
              <a:gd name="connsiteX2" fmla="*/ 613581 w 2904344"/>
              <a:gd name="connsiteY2" fmla="*/ 361950 h 1162050"/>
              <a:gd name="connsiteX3" fmla="*/ 1461306 w 2904344"/>
              <a:gd name="connsiteY3" fmla="*/ 0 h 1162050"/>
              <a:gd name="connsiteX4" fmla="*/ 2304269 w 2904344"/>
              <a:gd name="connsiteY4" fmla="*/ 361950 h 1162050"/>
              <a:gd name="connsiteX5" fmla="*/ 2004231 w 2904344"/>
              <a:gd name="connsiteY5" fmla="*/ 366712 h 1162050"/>
              <a:gd name="connsiteX6" fmla="*/ 2904344 w 2904344"/>
              <a:gd name="connsiteY6" fmla="*/ 1162050 h 1162050"/>
              <a:gd name="connsiteX7" fmla="*/ 0 w 2904344"/>
              <a:gd name="connsiteY7" fmla="*/ 1121469 h 1162050"/>
              <a:gd name="connsiteX0" fmla="*/ 0 w 2904344"/>
              <a:gd name="connsiteY0" fmla="*/ 1121469 h 1162050"/>
              <a:gd name="connsiteX1" fmla="*/ 899331 w 2904344"/>
              <a:gd name="connsiteY1" fmla="*/ 361950 h 1162050"/>
              <a:gd name="connsiteX2" fmla="*/ 613581 w 2904344"/>
              <a:gd name="connsiteY2" fmla="*/ 361950 h 1162050"/>
              <a:gd name="connsiteX3" fmla="*/ 1461306 w 2904344"/>
              <a:gd name="connsiteY3" fmla="*/ 0 h 1162050"/>
              <a:gd name="connsiteX4" fmla="*/ 2304269 w 2904344"/>
              <a:gd name="connsiteY4" fmla="*/ 361950 h 1162050"/>
              <a:gd name="connsiteX5" fmla="*/ 2004231 w 2904344"/>
              <a:gd name="connsiteY5" fmla="*/ 366712 h 1162050"/>
              <a:gd name="connsiteX6" fmla="*/ 2904344 w 2904344"/>
              <a:gd name="connsiteY6" fmla="*/ 1162050 h 1162050"/>
              <a:gd name="connsiteX7" fmla="*/ 0 w 2904344"/>
              <a:gd name="connsiteY7" fmla="*/ 1121469 h 1162050"/>
              <a:gd name="connsiteX0" fmla="*/ 0 w 2904344"/>
              <a:gd name="connsiteY0" fmla="*/ 1121469 h 1162050"/>
              <a:gd name="connsiteX1" fmla="*/ 899331 w 2904344"/>
              <a:gd name="connsiteY1" fmla="*/ 361950 h 1162050"/>
              <a:gd name="connsiteX2" fmla="*/ 613581 w 2904344"/>
              <a:gd name="connsiteY2" fmla="*/ 361950 h 1162050"/>
              <a:gd name="connsiteX3" fmla="*/ 1461306 w 2904344"/>
              <a:gd name="connsiteY3" fmla="*/ 0 h 1162050"/>
              <a:gd name="connsiteX4" fmla="*/ 2304269 w 2904344"/>
              <a:gd name="connsiteY4" fmla="*/ 361950 h 1162050"/>
              <a:gd name="connsiteX5" fmla="*/ 2004231 w 2904344"/>
              <a:gd name="connsiteY5" fmla="*/ 366712 h 1162050"/>
              <a:gd name="connsiteX6" fmla="*/ 2904344 w 2904344"/>
              <a:gd name="connsiteY6" fmla="*/ 1162050 h 1162050"/>
              <a:gd name="connsiteX7" fmla="*/ 0 w 2904344"/>
              <a:gd name="connsiteY7" fmla="*/ 1121469 h 1162050"/>
              <a:gd name="connsiteX0" fmla="*/ 0 w 2904344"/>
              <a:gd name="connsiteY0" fmla="*/ 1121469 h 1162050"/>
              <a:gd name="connsiteX1" fmla="*/ 899331 w 2904344"/>
              <a:gd name="connsiteY1" fmla="*/ 361950 h 1162050"/>
              <a:gd name="connsiteX2" fmla="*/ 613581 w 2904344"/>
              <a:gd name="connsiteY2" fmla="*/ 361950 h 1162050"/>
              <a:gd name="connsiteX3" fmla="*/ 1461306 w 2904344"/>
              <a:gd name="connsiteY3" fmla="*/ 0 h 1162050"/>
              <a:gd name="connsiteX4" fmla="*/ 2304269 w 2904344"/>
              <a:gd name="connsiteY4" fmla="*/ 361950 h 1162050"/>
              <a:gd name="connsiteX5" fmla="*/ 2004231 w 2904344"/>
              <a:gd name="connsiteY5" fmla="*/ 366712 h 1162050"/>
              <a:gd name="connsiteX6" fmla="*/ 2904344 w 2904344"/>
              <a:gd name="connsiteY6" fmla="*/ 1162050 h 1162050"/>
              <a:gd name="connsiteX7" fmla="*/ 0 w 2904344"/>
              <a:gd name="connsiteY7" fmla="*/ 1121469 h 1162050"/>
              <a:gd name="connsiteX0" fmla="*/ 0 w 2904344"/>
              <a:gd name="connsiteY0" fmla="*/ 1121469 h 1162050"/>
              <a:gd name="connsiteX1" fmla="*/ 899331 w 2904344"/>
              <a:gd name="connsiteY1" fmla="*/ 361950 h 1162050"/>
              <a:gd name="connsiteX2" fmla="*/ 613581 w 2904344"/>
              <a:gd name="connsiteY2" fmla="*/ 361950 h 1162050"/>
              <a:gd name="connsiteX3" fmla="*/ 1461306 w 2904344"/>
              <a:gd name="connsiteY3" fmla="*/ 0 h 1162050"/>
              <a:gd name="connsiteX4" fmla="*/ 2304269 w 2904344"/>
              <a:gd name="connsiteY4" fmla="*/ 361950 h 1162050"/>
              <a:gd name="connsiteX5" fmla="*/ 2004231 w 2904344"/>
              <a:gd name="connsiteY5" fmla="*/ 366712 h 1162050"/>
              <a:gd name="connsiteX6" fmla="*/ 2904344 w 2904344"/>
              <a:gd name="connsiteY6" fmla="*/ 1162050 h 1162050"/>
              <a:gd name="connsiteX7" fmla="*/ 0 w 2904344"/>
              <a:gd name="connsiteY7" fmla="*/ 1121469 h 1162050"/>
              <a:gd name="connsiteX0" fmla="*/ 0 w 2904344"/>
              <a:gd name="connsiteY0" fmla="*/ 1121469 h 1162050"/>
              <a:gd name="connsiteX1" fmla="*/ 899331 w 2904344"/>
              <a:gd name="connsiteY1" fmla="*/ 361950 h 1162050"/>
              <a:gd name="connsiteX2" fmla="*/ 613581 w 2904344"/>
              <a:gd name="connsiteY2" fmla="*/ 361950 h 1162050"/>
              <a:gd name="connsiteX3" fmla="*/ 1461306 w 2904344"/>
              <a:gd name="connsiteY3" fmla="*/ 0 h 1162050"/>
              <a:gd name="connsiteX4" fmla="*/ 2304269 w 2904344"/>
              <a:gd name="connsiteY4" fmla="*/ 361950 h 1162050"/>
              <a:gd name="connsiteX5" fmla="*/ 2004231 w 2904344"/>
              <a:gd name="connsiteY5" fmla="*/ 366712 h 1162050"/>
              <a:gd name="connsiteX6" fmla="*/ 2904344 w 2904344"/>
              <a:gd name="connsiteY6" fmla="*/ 1162050 h 1162050"/>
              <a:gd name="connsiteX7" fmla="*/ 0 w 2904344"/>
              <a:gd name="connsiteY7" fmla="*/ 1121469 h 1162050"/>
              <a:gd name="connsiteX0" fmla="*/ 0 w 2904344"/>
              <a:gd name="connsiteY0" fmla="*/ 1121469 h 1162050"/>
              <a:gd name="connsiteX1" fmla="*/ 899331 w 2904344"/>
              <a:gd name="connsiteY1" fmla="*/ 361950 h 1162050"/>
              <a:gd name="connsiteX2" fmla="*/ 613581 w 2904344"/>
              <a:gd name="connsiteY2" fmla="*/ 361950 h 1162050"/>
              <a:gd name="connsiteX3" fmla="*/ 1461306 w 2904344"/>
              <a:gd name="connsiteY3" fmla="*/ 0 h 1162050"/>
              <a:gd name="connsiteX4" fmla="*/ 2304269 w 2904344"/>
              <a:gd name="connsiteY4" fmla="*/ 361950 h 1162050"/>
              <a:gd name="connsiteX5" fmla="*/ 2004231 w 2904344"/>
              <a:gd name="connsiteY5" fmla="*/ 366712 h 1162050"/>
              <a:gd name="connsiteX6" fmla="*/ 2904344 w 2904344"/>
              <a:gd name="connsiteY6" fmla="*/ 1162050 h 1162050"/>
              <a:gd name="connsiteX7" fmla="*/ 0 w 2904344"/>
              <a:gd name="connsiteY7" fmla="*/ 1121469 h 1162050"/>
              <a:gd name="connsiteX0" fmla="*/ 0 w 2904344"/>
              <a:gd name="connsiteY0" fmla="*/ 1193477 h 1193477"/>
              <a:gd name="connsiteX1" fmla="*/ 899331 w 2904344"/>
              <a:gd name="connsiteY1" fmla="*/ 361950 h 1193477"/>
              <a:gd name="connsiteX2" fmla="*/ 613581 w 2904344"/>
              <a:gd name="connsiteY2" fmla="*/ 361950 h 1193477"/>
              <a:gd name="connsiteX3" fmla="*/ 1461306 w 2904344"/>
              <a:gd name="connsiteY3" fmla="*/ 0 h 1193477"/>
              <a:gd name="connsiteX4" fmla="*/ 2304269 w 2904344"/>
              <a:gd name="connsiteY4" fmla="*/ 361950 h 1193477"/>
              <a:gd name="connsiteX5" fmla="*/ 2004231 w 2904344"/>
              <a:gd name="connsiteY5" fmla="*/ 366712 h 1193477"/>
              <a:gd name="connsiteX6" fmla="*/ 2904344 w 2904344"/>
              <a:gd name="connsiteY6" fmla="*/ 1162050 h 1193477"/>
              <a:gd name="connsiteX7" fmla="*/ 0 w 2904344"/>
              <a:gd name="connsiteY7" fmla="*/ 1193477 h 1193477"/>
              <a:gd name="connsiteX0" fmla="*/ 0 w 2904344"/>
              <a:gd name="connsiteY0" fmla="*/ 1193477 h 1193477"/>
              <a:gd name="connsiteX1" fmla="*/ 899331 w 2904344"/>
              <a:gd name="connsiteY1" fmla="*/ 361950 h 1193477"/>
              <a:gd name="connsiteX2" fmla="*/ 613581 w 2904344"/>
              <a:gd name="connsiteY2" fmla="*/ 361950 h 1193477"/>
              <a:gd name="connsiteX3" fmla="*/ 1461306 w 2904344"/>
              <a:gd name="connsiteY3" fmla="*/ 0 h 1193477"/>
              <a:gd name="connsiteX4" fmla="*/ 2304269 w 2904344"/>
              <a:gd name="connsiteY4" fmla="*/ 361950 h 1193477"/>
              <a:gd name="connsiteX5" fmla="*/ 2004231 w 2904344"/>
              <a:gd name="connsiteY5" fmla="*/ 366712 h 1193477"/>
              <a:gd name="connsiteX6" fmla="*/ 2904344 w 2904344"/>
              <a:gd name="connsiteY6" fmla="*/ 1162050 h 1193477"/>
              <a:gd name="connsiteX7" fmla="*/ 0 w 2904344"/>
              <a:gd name="connsiteY7" fmla="*/ 1193477 h 1193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04344" h="1193477">
                <a:moveTo>
                  <a:pt x="0" y="1193477"/>
                </a:moveTo>
                <a:cubicBezTo>
                  <a:pt x="569479" y="906967"/>
                  <a:pt x="742380" y="688074"/>
                  <a:pt x="899331" y="361950"/>
                </a:cubicBezTo>
                <a:lnTo>
                  <a:pt x="613581" y="361950"/>
                </a:lnTo>
                <a:lnTo>
                  <a:pt x="1461306" y="0"/>
                </a:lnTo>
                <a:lnTo>
                  <a:pt x="2304269" y="361950"/>
                </a:lnTo>
                <a:lnTo>
                  <a:pt x="2004231" y="366712"/>
                </a:lnTo>
                <a:cubicBezTo>
                  <a:pt x="2128069" y="652587"/>
                  <a:pt x="2411537" y="956183"/>
                  <a:pt x="2904344" y="1162050"/>
                </a:cubicBezTo>
                <a:lnTo>
                  <a:pt x="0" y="1193477"/>
                </a:lnTo>
                <a:close/>
              </a:path>
            </a:pathLst>
          </a:custGeom>
          <a:gradFill>
            <a:gsLst>
              <a:gs pos="24000">
                <a:schemeClr val="bg1">
                  <a:lumMod val="7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 w="19050">
            <a:noFill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6" name="제목 1"/>
          <p:cNvSpPr txBox="1">
            <a:spLocks/>
          </p:cNvSpPr>
          <p:nvPr/>
        </p:nvSpPr>
        <p:spPr>
          <a:xfrm>
            <a:off x="323528" y="374404"/>
            <a:ext cx="6912768" cy="3802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ko-KR" altLang="en-US" sz="2000" dirty="0" smtClean="0">
                <a:latin typeface="HYHeadLine-Medium" charset="-127"/>
                <a:ea typeface="HYHeadLine-Medium" charset="-127"/>
                <a:cs typeface="HYHeadLine-Medium" charset="-127"/>
              </a:rPr>
              <a:t> </a:t>
            </a:r>
            <a:r>
              <a:rPr lang="ko-KR" altLang="en-US" sz="2000" b="1" dirty="0" smtClean="0">
                <a:latin typeface="나눔고딕" pitchFamily="50" charset="-127"/>
                <a:ea typeface="나눔고딕" pitchFamily="50" charset="-127"/>
                <a:cs typeface="HYHeadLine-Medium" charset="-127"/>
              </a:rPr>
              <a:t>한우연합회 핵심과제와 </a:t>
            </a:r>
            <a:r>
              <a:rPr lang="en-US" altLang="ko-KR" sz="2000" b="1" dirty="0" smtClean="0">
                <a:latin typeface="나눔고딕" pitchFamily="50" charset="-127"/>
                <a:ea typeface="나눔고딕" pitchFamily="50" charset="-127"/>
                <a:cs typeface="HYHeadLine-Medium" charset="-127"/>
              </a:rPr>
              <a:t>VISION</a:t>
            </a:r>
            <a:endParaRPr lang="ko-KR" altLang="en-US" sz="2000" b="1" dirty="0">
              <a:latin typeface="나눔고딕" pitchFamily="50" charset="-127"/>
              <a:ea typeface="나눔고딕" pitchFamily="50" charset="-127"/>
              <a:cs typeface="HYHeadLine-Medium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92082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제목 1"/>
          <p:cNvSpPr txBox="1">
            <a:spLocks/>
          </p:cNvSpPr>
          <p:nvPr/>
        </p:nvSpPr>
        <p:spPr>
          <a:xfrm>
            <a:off x="1331640" y="1188653"/>
            <a:ext cx="6812259" cy="7920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2800" b="1" dirty="0" smtClean="0">
                <a:latin typeface="나눔고딕" pitchFamily="50" charset="-127"/>
                <a:ea typeface="나눔고딕" pitchFamily="50" charset="-127"/>
                <a:cs typeface="+mj-cs"/>
              </a:rPr>
              <a:t>한우농가 생산비 </a:t>
            </a:r>
            <a:r>
              <a:rPr lang="en-US" altLang="ko-KR" sz="2800" b="1" dirty="0" smtClean="0">
                <a:latin typeface="나눔고딕" pitchFamily="50" charset="-127"/>
                <a:ea typeface="나눔고딕" pitchFamily="50" charset="-127"/>
                <a:cs typeface="+mj-cs"/>
              </a:rPr>
              <a:t>30% </a:t>
            </a:r>
            <a:r>
              <a:rPr lang="ko-KR" altLang="en-US" sz="2800" b="1" dirty="0" smtClean="0">
                <a:latin typeface="나눔고딕" pitchFamily="50" charset="-127"/>
                <a:ea typeface="나눔고딕" pitchFamily="50" charset="-127"/>
                <a:cs typeface="+mj-cs"/>
              </a:rPr>
              <a:t>절감</a:t>
            </a:r>
            <a:endParaRPr kumimoji="0" lang="ko-KR" altLang="en-US" sz="2800" b="1" i="0" u="none" strike="noStrike" kern="1200" cap="none" spc="0" normalizeH="0" noProof="0" dirty="0">
              <a:ln>
                <a:noFill/>
              </a:ln>
              <a:effectLst/>
              <a:uLnTx/>
              <a:uFillTx/>
              <a:latin typeface="나눔고딕" pitchFamily="50" charset="-127"/>
              <a:ea typeface="나눔고딕" pitchFamily="50" charset="-127"/>
              <a:cs typeface="+mj-cs"/>
            </a:endParaRPr>
          </a:p>
        </p:txBody>
      </p:sp>
      <p:sp>
        <p:nvSpPr>
          <p:cNvPr id="23" name="자유형 22"/>
          <p:cNvSpPr/>
          <p:nvPr/>
        </p:nvSpPr>
        <p:spPr>
          <a:xfrm flipH="1">
            <a:off x="2955352" y="2005694"/>
            <a:ext cx="3233296" cy="818058"/>
          </a:xfrm>
          <a:custGeom>
            <a:avLst/>
            <a:gdLst>
              <a:gd name="connsiteX0" fmla="*/ 0 w 2838450"/>
              <a:gd name="connsiteY0" fmla="*/ 933450 h 1162050"/>
              <a:gd name="connsiteX1" fmla="*/ 833437 w 2838450"/>
              <a:gd name="connsiteY1" fmla="*/ 361950 h 1162050"/>
              <a:gd name="connsiteX2" fmla="*/ 547687 w 2838450"/>
              <a:gd name="connsiteY2" fmla="*/ 361950 h 1162050"/>
              <a:gd name="connsiteX3" fmla="*/ 1395412 w 2838450"/>
              <a:gd name="connsiteY3" fmla="*/ 0 h 1162050"/>
              <a:gd name="connsiteX4" fmla="*/ 2238375 w 2838450"/>
              <a:gd name="connsiteY4" fmla="*/ 361950 h 1162050"/>
              <a:gd name="connsiteX5" fmla="*/ 1938337 w 2838450"/>
              <a:gd name="connsiteY5" fmla="*/ 366712 h 1162050"/>
              <a:gd name="connsiteX6" fmla="*/ 2838450 w 2838450"/>
              <a:gd name="connsiteY6" fmla="*/ 1162050 h 1162050"/>
              <a:gd name="connsiteX7" fmla="*/ 0 w 2838450"/>
              <a:gd name="connsiteY7" fmla="*/ 933450 h 1162050"/>
              <a:gd name="connsiteX0" fmla="*/ 0 w 2904344"/>
              <a:gd name="connsiteY0" fmla="*/ 1121469 h 1162050"/>
              <a:gd name="connsiteX1" fmla="*/ 899331 w 2904344"/>
              <a:gd name="connsiteY1" fmla="*/ 361950 h 1162050"/>
              <a:gd name="connsiteX2" fmla="*/ 613581 w 2904344"/>
              <a:gd name="connsiteY2" fmla="*/ 361950 h 1162050"/>
              <a:gd name="connsiteX3" fmla="*/ 1461306 w 2904344"/>
              <a:gd name="connsiteY3" fmla="*/ 0 h 1162050"/>
              <a:gd name="connsiteX4" fmla="*/ 2304269 w 2904344"/>
              <a:gd name="connsiteY4" fmla="*/ 361950 h 1162050"/>
              <a:gd name="connsiteX5" fmla="*/ 2004231 w 2904344"/>
              <a:gd name="connsiteY5" fmla="*/ 366712 h 1162050"/>
              <a:gd name="connsiteX6" fmla="*/ 2904344 w 2904344"/>
              <a:gd name="connsiteY6" fmla="*/ 1162050 h 1162050"/>
              <a:gd name="connsiteX7" fmla="*/ 0 w 2904344"/>
              <a:gd name="connsiteY7" fmla="*/ 1121469 h 1162050"/>
              <a:gd name="connsiteX0" fmla="*/ 0 w 2904344"/>
              <a:gd name="connsiteY0" fmla="*/ 1121469 h 1162050"/>
              <a:gd name="connsiteX1" fmla="*/ 899331 w 2904344"/>
              <a:gd name="connsiteY1" fmla="*/ 361950 h 1162050"/>
              <a:gd name="connsiteX2" fmla="*/ 613581 w 2904344"/>
              <a:gd name="connsiteY2" fmla="*/ 361950 h 1162050"/>
              <a:gd name="connsiteX3" fmla="*/ 1461306 w 2904344"/>
              <a:gd name="connsiteY3" fmla="*/ 0 h 1162050"/>
              <a:gd name="connsiteX4" fmla="*/ 2304269 w 2904344"/>
              <a:gd name="connsiteY4" fmla="*/ 361950 h 1162050"/>
              <a:gd name="connsiteX5" fmla="*/ 2004231 w 2904344"/>
              <a:gd name="connsiteY5" fmla="*/ 366712 h 1162050"/>
              <a:gd name="connsiteX6" fmla="*/ 2904344 w 2904344"/>
              <a:gd name="connsiteY6" fmla="*/ 1162050 h 1162050"/>
              <a:gd name="connsiteX7" fmla="*/ 0 w 2904344"/>
              <a:gd name="connsiteY7" fmla="*/ 1121469 h 1162050"/>
              <a:gd name="connsiteX0" fmla="*/ 0 w 2904344"/>
              <a:gd name="connsiteY0" fmla="*/ 1121469 h 1162050"/>
              <a:gd name="connsiteX1" fmla="*/ 899331 w 2904344"/>
              <a:gd name="connsiteY1" fmla="*/ 361950 h 1162050"/>
              <a:gd name="connsiteX2" fmla="*/ 613581 w 2904344"/>
              <a:gd name="connsiteY2" fmla="*/ 361950 h 1162050"/>
              <a:gd name="connsiteX3" fmla="*/ 1461306 w 2904344"/>
              <a:gd name="connsiteY3" fmla="*/ 0 h 1162050"/>
              <a:gd name="connsiteX4" fmla="*/ 2304269 w 2904344"/>
              <a:gd name="connsiteY4" fmla="*/ 361950 h 1162050"/>
              <a:gd name="connsiteX5" fmla="*/ 2004231 w 2904344"/>
              <a:gd name="connsiteY5" fmla="*/ 366712 h 1162050"/>
              <a:gd name="connsiteX6" fmla="*/ 2904344 w 2904344"/>
              <a:gd name="connsiteY6" fmla="*/ 1162050 h 1162050"/>
              <a:gd name="connsiteX7" fmla="*/ 0 w 2904344"/>
              <a:gd name="connsiteY7" fmla="*/ 1121469 h 1162050"/>
              <a:gd name="connsiteX0" fmla="*/ 0 w 2904344"/>
              <a:gd name="connsiteY0" fmla="*/ 1121469 h 1162050"/>
              <a:gd name="connsiteX1" fmla="*/ 899331 w 2904344"/>
              <a:gd name="connsiteY1" fmla="*/ 361950 h 1162050"/>
              <a:gd name="connsiteX2" fmla="*/ 613581 w 2904344"/>
              <a:gd name="connsiteY2" fmla="*/ 361950 h 1162050"/>
              <a:gd name="connsiteX3" fmla="*/ 1461306 w 2904344"/>
              <a:gd name="connsiteY3" fmla="*/ 0 h 1162050"/>
              <a:gd name="connsiteX4" fmla="*/ 2304269 w 2904344"/>
              <a:gd name="connsiteY4" fmla="*/ 361950 h 1162050"/>
              <a:gd name="connsiteX5" fmla="*/ 2004231 w 2904344"/>
              <a:gd name="connsiteY5" fmla="*/ 366712 h 1162050"/>
              <a:gd name="connsiteX6" fmla="*/ 2904344 w 2904344"/>
              <a:gd name="connsiteY6" fmla="*/ 1162050 h 1162050"/>
              <a:gd name="connsiteX7" fmla="*/ 0 w 2904344"/>
              <a:gd name="connsiteY7" fmla="*/ 1121469 h 1162050"/>
              <a:gd name="connsiteX0" fmla="*/ 0 w 2904344"/>
              <a:gd name="connsiteY0" fmla="*/ 1121469 h 1162050"/>
              <a:gd name="connsiteX1" fmla="*/ 899331 w 2904344"/>
              <a:gd name="connsiteY1" fmla="*/ 361950 h 1162050"/>
              <a:gd name="connsiteX2" fmla="*/ 613581 w 2904344"/>
              <a:gd name="connsiteY2" fmla="*/ 361950 h 1162050"/>
              <a:gd name="connsiteX3" fmla="*/ 1461306 w 2904344"/>
              <a:gd name="connsiteY3" fmla="*/ 0 h 1162050"/>
              <a:gd name="connsiteX4" fmla="*/ 2304269 w 2904344"/>
              <a:gd name="connsiteY4" fmla="*/ 361950 h 1162050"/>
              <a:gd name="connsiteX5" fmla="*/ 2004231 w 2904344"/>
              <a:gd name="connsiteY5" fmla="*/ 366712 h 1162050"/>
              <a:gd name="connsiteX6" fmla="*/ 2904344 w 2904344"/>
              <a:gd name="connsiteY6" fmla="*/ 1162050 h 1162050"/>
              <a:gd name="connsiteX7" fmla="*/ 0 w 2904344"/>
              <a:gd name="connsiteY7" fmla="*/ 1121469 h 1162050"/>
              <a:gd name="connsiteX0" fmla="*/ 0 w 2904344"/>
              <a:gd name="connsiteY0" fmla="*/ 1121469 h 1162050"/>
              <a:gd name="connsiteX1" fmla="*/ 899331 w 2904344"/>
              <a:gd name="connsiteY1" fmla="*/ 361950 h 1162050"/>
              <a:gd name="connsiteX2" fmla="*/ 613581 w 2904344"/>
              <a:gd name="connsiteY2" fmla="*/ 361950 h 1162050"/>
              <a:gd name="connsiteX3" fmla="*/ 1461306 w 2904344"/>
              <a:gd name="connsiteY3" fmla="*/ 0 h 1162050"/>
              <a:gd name="connsiteX4" fmla="*/ 2304269 w 2904344"/>
              <a:gd name="connsiteY4" fmla="*/ 361950 h 1162050"/>
              <a:gd name="connsiteX5" fmla="*/ 2004231 w 2904344"/>
              <a:gd name="connsiteY5" fmla="*/ 366712 h 1162050"/>
              <a:gd name="connsiteX6" fmla="*/ 2904344 w 2904344"/>
              <a:gd name="connsiteY6" fmla="*/ 1162050 h 1162050"/>
              <a:gd name="connsiteX7" fmla="*/ 0 w 2904344"/>
              <a:gd name="connsiteY7" fmla="*/ 1121469 h 1162050"/>
              <a:gd name="connsiteX0" fmla="*/ 0 w 2904344"/>
              <a:gd name="connsiteY0" fmla="*/ 1121469 h 1162050"/>
              <a:gd name="connsiteX1" fmla="*/ 899331 w 2904344"/>
              <a:gd name="connsiteY1" fmla="*/ 361950 h 1162050"/>
              <a:gd name="connsiteX2" fmla="*/ 613581 w 2904344"/>
              <a:gd name="connsiteY2" fmla="*/ 361950 h 1162050"/>
              <a:gd name="connsiteX3" fmla="*/ 1461306 w 2904344"/>
              <a:gd name="connsiteY3" fmla="*/ 0 h 1162050"/>
              <a:gd name="connsiteX4" fmla="*/ 2304269 w 2904344"/>
              <a:gd name="connsiteY4" fmla="*/ 361950 h 1162050"/>
              <a:gd name="connsiteX5" fmla="*/ 2004231 w 2904344"/>
              <a:gd name="connsiteY5" fmla="*/ 366712 h 1162050"/>
              <a:gd name="connsiteX6" fmla="*/ 2904344 w 2904344"/>
              <a:gd name="connsiteY6" fmla="*/ 1162050 h 1162050"/>
              <a:gd name="connsiteX7" fmla="*/ 0 w 2904344"/>
              <a:gd name="connsiteY7" fmla="*/ 1121469 h 1162050"/>
              <a:gd name="connsiteX0" fmla="*/ 0 w 2904344"/>
              <a:gd name="connsiteY0" fmla="*/ 1121469 h 1162050"/>
              <a:gd name="connsiteX1" fmla="*/ 899331 w 2904344"/>
              <a:gd name="connsiteY1" fmla="*/ 361950 h 1162050"/>
              <a:gd name="connsiteX2" fmla="*/ 613581 w 2904344"/>
              <a:gd name="connsiteY2" fmla="*/ 361950 h 1162050"/>
              <a:gd name="connsiteX3" fmla="*/ 1461306 w 2904344"/>
              <a:gd name="connsiteY3" fmla="*/ 0 h 1162050"/>
              <a:gd name="connsiteX4" fmla="*/ 2304269 w 2904344"/>
              <a:gd name="connsiteY4" fmla="*/ 361950 h 1162050"/>
              <a:gd name="connsiteX5" fmla="*/ 2004231 w 2904344"/>
              <a:gd name="connsiteY5" fmla="*/ 366712 h 1162050"/>
              <a:gd name="connsiteX6" fmla="*/ 2904344 w 2904344"/>
              <a:gd name="connsiteY6" fmla="*/ 1162050 h 1162050"/>
              <a:gd name="connsiteX7" fmla="*/ 0 w 2904344"/>
              <a:gd name="connsiteY7" fmla="*/ 1121469 h 1162050"/>
              <a:gd name="connsiteX0" fmla="*/ 0 w 2904344"/>
              <a:gd name="connsiteY0" fmla="*/ 1121469 h 1162050"/>
              <a:gd name="connsiteX1" fmla="*/ 899331 w 2904344"/>
              <a:gd name="connsiteY1" fmla="*/ 361950 h 1162050"/>
              <a:gd name="connsiteX2" fmla="*/ 613581 w 2904344"/>
              <a:gd name="connsiteY2" fmla="*/ 361950 h 1162050"/>
              <a:gd name="connsiteX3" fmla="*/ 1461306 w 2904344"/>
              <a:gd name="connsiteY3" fmla="*/ 0 h 1162050"/>
              <a:gd name="connsiteX4" fmla="*/ 2304269 w 2904344"/>
              <a:gd name="connsiteY4" fmla="*/ 361950 h 1162050"/>
              <a:gd name="connsiteX5" fmla="*/ 2004231 w 2904344"/>
              <a:gd name="connsiteY5" fmla="*/ 366712 h 1162050"/>
              <a:gd name="connsiteX6" fmla="*/ 2904344 w 2904344"/>
              <a:gd name="connsiteY6" fmla="*/ 1162050 h 1162050"/>
              <a:gd name="connsiteX7" fmla="*/ 0 w 2904344"/>
              <a:gd name="connsiteY7" fmla="*/ 1121469 h 1162050"/>
              <a:gd name="connsiteX0" fmla="*/ 0 w 2904344"/>
              <a:gd name="connsiteY0" fmla="*/ 1121469 h 1162050"/>
              <a:gd name="connsiteX1" fmla="*/ 899331 w 2904344"/>
              <a:gd name="connsiteY1" fmla="*/ 361950 h 1162050"/>
              <a:gd name="connsiteX2" fmla="*/ 613581 w 2904344"/>
              <a:gd name="connsiteY2" fmla="*/ 361950 h 1162050"/>
              <a:gd name="connsiteX3" fmla="*/ 1461306 w 2904344"/>
              <a:gd name="connsiteY3" fmla="*/ 0 h 1162050"/>
              <a:gd name="connsiteX4" fmla="*/ 2304269 w 2904344"/>
              <a:gd name="connsiteY4" fmla="*/ 361950 h 1162050"/>
              <a:gd name="connsiteX5" fmla="*/ 2004231 w 2904344"/>
              <a:gd name="connsiteY5" fmla="*/ 366712 h 1162050"/>
              <a:gd name="connsiteX6" fmla="*/ 2904344 w 2904344"/>
              <a:gd name="connsiteY6" fmla="*/ 1162050 h 1162050"/>
              <a:gd name="connsiteX7" fmla="*/ 0 w 2904344"/>
              <a:gd name="connsiteY7" fmla="*/ 1121469 h 1162050"/>
              <a:gd name="connsiteX0" fmla="*/ 0 w 2904344"/>
              <a:gd name="connsiteY0" fmla="*/ 1121469 h 1162050"/>
              <a:gd name="connsiteX1" fmla="*/ 899331 w 2904344"/>
              <a:gd name="connsiteY1" fmla="*/ 361950 h 1162050"/>
              <a:gd name="connsiteX2" fmla="*/ 613581 w 2904344"/>
              <a:gd name="connsiteY2" fmla="*/ 361950 h 1162050"/>
              <a:gd name="connsiteX3" fmla="*/ 1461306 w 2904344"/>
              <a:gd name="connsiteY3" fmla="*/ 0 h 1162050"/>
              <a:gd name="connsiteX4" fmla="*/ 2304269 w 2904344"/>
              <a:gd name="connsiteY4" fmla="*/ 361950 h 1162050"/>
              <a:gd name="connsiteX5" fmla="*/ 2004231 w 2904344"/>
              <a:gd name="connsiteY5" fmla="*/ 366712 h 1162050"/>
              <a:gd name="connsiteX6" fmla="*/ 2904344 w 2904344"/>
              <a:gd name="connsiteY6" fmla="*/ 1162050 h 1162050"/>
              <a:gd name="connsiteX7" fmla="*/ 0 w 2904344"/>
              <a:gd name="connsiteY7" fmla="*/ 1121469 h 1162050"/>
              <a:gd name="connsiteX0" fmla="*/ 0 w 2904344"/>
              <a:gd name="connsiteY0" fmla="*/ 1193477 h 1193477"/>
              <a:gd name="connsiteX1" fmla="*/ 899331 w 2904344"/>
              <a:gd name="connsiteY1" fmla="*/ 361950 h 1193477"/>
              <a:gd name="connsiteX2" fmla="*/ 613581 w 2904344"/>
              <a:gd name="connsiteY2" fmla="*/ 361950 h 1193477"/>
              <a:gd name="connsiteX3" fmla="*/ 1461306 w 2904344"/>
              <a:gd name="connsiteY3" fmla="*/ 0 h 1193477"/>
              <a:gd name="connsiteX4" fmla="*/ 2304269 w 2904344"/>
              <a:gd name="connsiteY4" fmla="*/ 361950 h 1193477"/>
              <a:gd name="connsiteX5" fmla="*/ 2004231 w 2904344"/>
              <a:gd name="connsiteY5" fmla="*/ 366712 h 1193477"/>
              <a:gd name="connsiteX6" fmla="*/ 2904344 w 2904344"/>
              <a:gd name="connsiteY6" fmla="*/ 1162050 h 1193477"/>
              <a:gd name="connsiteX7" fmla="*/ 0 w 2904344"/>
              <a:gd name="connsiteY7" fmla="*/ 1193477 h 1193477"/>
              <a:gd name="connsiteX0" fmla="*/ 0 w 2904344"/>
              <a:gd name="connsiteY0" fmla="*/ 1193477 h 1193477"/>
              <a:gd name="connsiteX1" fmla="*/ 899331 w 2904344"/>
              <a:gd name="connsiteY1" fmla="*/ 361950 h 1193477"/>
              <a:gd name="connsiteX2" fmla="*/ 613581 w 2904344"/>
              <a:gd name="connsiteY2" fmla="*/ 361950 h 1193477"/>
              <a:gd name="connsiteX3" fmla="*/ 1461306 w 2904344"/>
              <a:gd name="connsiteY3" fmla="*/ 0 h 1193477"/>
              <a:gd name="connsiteX4" fmla="*/ 2304269 w 2904344"/>
              <a:gd name="connsiteY4" fmla="*/ 361950 h 1193477"/>
              <a:gd name="connsiteX5" fmla="*/ 2004231 w 2904344"/>
              <a:gd name="connsiteY5" fmla="*/ 366712 h 1193477"/>
              <a:gd name="connsiteX6" fmla="*/ 2904344 w 2904344"/>
              <a:gd name="connsiteY6" fmla="*/ 1162050 h 1193477"/>
              <a:gd name="connsiteX7" fmla="*/ 0 w 2904344"/>
              <a:gd name="connsiteY7" fmla="*/ 1193477 h 1193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04344" h="1193477">
                <a:moveTo>
                  <a:pt x="0" y="1193477"/>
                </a:moveTo>
                <a:cubicBezTo>
                  <a:pt x="569479" y="906967"/>
                  <a:pt x="742380" y="688074"/>
                  <a:pt x="899331" y="361950"/>
                </a:cubicBezTo>
                <a:lnTo>
                  <a:pt x="613581" y="361950"/>
                </a:lnTo>
                <a:lnTo>
                  <a:pt x="1461306" y="0"/>
                </a:lnTo>
                <a:lnTo>
                  <a:pt x="2304269" y="361950"/>
                </a:lnTo>
                <a:lnTo>
                  <a:pt x="2004231" y="366712"/>
                </a:lnTo>
                <a:cubicBezTo>
                  <a:pt x="2128069" y="652587"/>
                  <a:pt x="2411537" y="956183"/>
                  <a:pt x="2904344" y="1162050"/>
                </a:cubicBezTo>
                <a:lnTo>
                  <a:pt x="0" y="1193477"/>
                </a:lnTo>
                <a:close/>
              </a:path>
            </a:pathLst>
          </a:custGeom>
          <a:gradFill>
            <a:gsLst>
              <a:gs pos="24000">
                <a:schemeClr val="bg1">
                  <a:lumMod val="7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 w="19050">
            <a:noFill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6" name="제목 1"/>
          <p:cNvSpPr txBox="1">
            <a:spLocks/>
          </p:cNvSpPr>
          <p:nvPr/>
        </p:nvSpPr>
        <p:spPr>
          <a:xfrm>
            <a:off x="323528" y="374404"/>
            <a:ext cx="6912768" cy="3802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ko-KR" altLang="en-US" sz="2000" dirty="0" smtClean="0">
                <a:latin typeface="HYHeadLine-Medium" charset="-127"/>
                <a:ea typeface="HYHeadLine-Medium" charset="-127"/>
                <a:cs typeface="HYHeadLine-Medium" charset="-127"/>
              </a:rPr>
              <a:t> </a:t>
            </a:r>
            <a:r>
              <a:rPr lang="ko-KR" altLang="en-US" sz="2000" b="1" dirty="0" smtClean="0">
                <a:latin typeface="나눔고딕" pitchFamily="50" charset="-127"/>
                <a:ea typeface="나눔고딕" pitchFamily="50" charset="-127"/>
                <a:cs typeface="HYHeadLine-Medium" charset="-127"/>
              </a:rPr>
              <a:t>한우연합회 핵심과제와 </a:t>
            </a:r>
            <a:r>
              <a:rPr lang="en-US" altLang="ko-KR" sz="2000" b="1" dirty="0" smtClean="0">
                <a:latin typeface="나눔고딕" pitchFamily="50" charset="-127"/>
                <a:ea typeface="나눔고딕" pitchFamily="50" charset="-127"/>
                <a:cs typeface="HYHeadLine-Medium" charset="-127"/>
              </a:rPr>
              <a:t>VISION</a:t>
            </a:r>
            <a:endParaRPr lang="ko-KR" altLang="en-US" sz="2000" b="1" dirty="0">
              <a:latin typeface="나눔고딕" pitchFamily="50" charset="-127"/>
              <a:ea typeface="나눔고딕" pitchFamily="50" charset="-127"/>
              <a:cs typeface="HYHeadLine-Medium" charset="-127"/>
            </a:endParaRPr>
          </a:p>
        </p:txBody>
      </p:sp>
      <p:grpSp>
        <p:nvGrpSpPr>
          <p:cNvPr id="2" name="그룹 11"/>
          <p:cNvGrpSpPr/>
          <p:nvPr/>
        </p:nvGrpSpPr>
        <p:grpSpPr>
          <a:xfrm>
            <a:off x="827584" y="3356992"/>
            <a:ext cx="2492567" cy="997026"/>
            <a:chOff x="2556" y="21831"/>
            <a:chExt cx="2492567" cy="997026"/>
          </a:xfrm>
          <a:scene3d>
            <a:camera prst="orthographicFront"/>
            <a:lightRig rig="flat" dir="t"/>
          </a:scene3d>
        </p:grpSpPr>
        <p:sp>
          <p:nvSpPr>
            <p:cNvPr id="13" name="직사각형 12"/>
            <p:cNvSpPr/>
            <p:nvPr/>
          </p:nvSpPr>
          <p:spPr>
            <a:xfrm>
              <a:off x="2556" y="21831"/>
              <a:ext cx="2492567" cy="997026"/>
            </a:xfrm>
            <a:prstGeom prst="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1">
              <a:schemeClr val="accent5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직사각형 13"/>
            <p:cNvSpPr/>
            <p:nvPr/>
          </p:nvSpPr>
          <p:spPr>
            <a:xfrm>
              <a:off x="2556" y="21831"/>
              <a:ext cx="2492567" cy="99702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2240" tIns="81280" rIns="142240" bIns="81280" numCol="1" spcCol="1270" anchor="ctr" anchorCtr="0">
              <a:noAutofit/>
            </a:bodyPr>
            <a:lstStyle/>
            <a:p>
              <a:pPr lvl="0" algn="ctr" defTabSz="889000" latinLnBrk="1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2000" b="1" kern="1200" dirty="0" smtClean="0">
                  <a:latin typeface="나눔고딕" pitchFamily="50" charset="-127"/>
                  <a:ea typeface="나눔고딕" pitchFamily="50" charset="-127"/>
                </a:rPr>
                <a:t>개량을 통한 </a:t>
              </a:r>
              <a:endParaRPr lang="en-US" altLang="ko-KR" sz="2000" b="1" kern="1200" dirty="0" smtClean="0">
                <a:latin typeface="나눔고딕" pitchFamily="50" charset="-127"/>
                <a:ea typeface="나눔고딕" pitchFamily="50" charset="-127"/>
              </a:endParaRPr>
            </a:p>
            <a:p>
              <a:pPr lvl="0" algn="ctr" defTabSz="889000" latinLnBrk="1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2000" b="1" kern="1200" dirty="0" smtClean="0">
                  <a:latin typeface="나눔고딕" pitchFamily="50" charset="-127"/>
                  <a:ea typeface="나눔고딕" pitchFamily="50" charset="-127"/>
                </a:rPr>
                <a:t>우량암소 육성</a:t>
              </a:r>
              <a:endParaRPr lang="ko-KR" altLang="en-US" sz="1600" b="1" kern="1200" dirty="0"/>
            </a:p>
          </p:txBody>
        </p:sp>
      </p:grpSp>
      <p:grpSp>
        <p:nvGrpSpPr>
          <p:cNvPr id="3" name="그룹 14"/>
          <p:cNvGrpSpPr/>
          <p:nvPr/>
        </p:nvGrpSpPr>
        <p:grpSpPr>
          <a:xfrm>
            <a:off x="3491880" y="3356992"/>
            <a:ext cx="2520280" cy="997026"/>
            <a:chOff x="2844082" y="35968"/>
            <a:chExt cx="2520280" cy="997026"/>
          </a:xfrm>
          <a:scene3d>
            <a:camera prst="orthographicFront"/>
            <a:lightRig rig="flat" dir="t"/>
          </a:scene3d>
        </p:grpSpPr>
        <p:sp>
          <p:nvSpPr>
            <p:cNvPr id="17" name="직사각형 16"/>
            <p:cNvSpPr/>
            <p:nvPr/>
          </p:nvSpPr>
          <p:spPr>
            <a:xfrm>
              <a:off x="2844082" y="35968"/>
              <a:ext cx="2492567" cy="997026"/>
            </a:xfrm>
            <a:prstGeom prst="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1">
              <a:schemeClr val="accent5">
                <a:hueOff val="-3676673"/>
                <a:satOff val="-5114"/>
                <a:lumOff val="-1961"/>
                <a:alphaOff val="0"/>
              </a:schemeClr>
            </a:lnRef>
            <a:fillRef idx="3">
              <a:schemeClr val="accent5">
                <a:hueOff val="-3676673"/>
                <a:satOff val="-5114"/>
                <a:lumOff val="-1961"/>
                <a:alphaOff val="0"/>
              </a:schemeClr>
            </a:fillRef>
            <a:effectRef idx="2">
              <a:schemeClr val="accent5">
                <a:hueOff val="-3676673"/>
                <a:satOff val="-5114"/>
                <a:lumOff val="-196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직사각형 17"/>
            <p:cNvSpPr/>
            <p:nvPr/>
          </p:nvSpPr>
          <p:spPr>
            <a:xfrm>
              <a:off x="2871795" y="35968"/>
              <a:ext cx="2492567" cy="99702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2240" tIns="81280" rIns="142240" bIns="81280" numCol="1" spcCol="1270" anchor="ctr" anchorCtr="0">
              <a:noAutofit/>
            </a:bodyPr>
            <a:lstStyle/>
            <a:p>
              <a:pPr lvl="0" algn="ctr" defTabSz="88900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2000" b="1" kern="1200" dirty="0" err="1" smtClean="0">
                  <a:latin typeface="나눔고딕" pitchFamily="50" charset="-127"/>
                  <a:ea typeface="나눔고딕" pitchFamily="50" charset="-127"/>
                </a:rPr>
                <a:t>번식율</a:t>
              </a:r>
              <a:r>
                <a:rPr lang="ko-KR" altLang="en-US" sz="2000" b="1" kern="1200" dirty="0" smtClean="0">
                  <a:latin typeface="나눔고딕" pitchFamily="50" charset="-127"/>
                  <a:ea typeface="나눔고딕" pitchFamily="50" charset="-127"/>
                </a:rPr>
                <a:t> 향상</a:t>
              </a:r>
              <a:endParaRPr lang="en-US" altLang="ko-KR" sz="2000" b="1" kern="1200" dirty="0" smtClean="0">
                <a:latin typeface="나눔고딕" pitchFamily="50" charset="-127"/>
                <a:ea typeface="나눔고딕" pitchFamily="50" charset="-127"/>
              </a:endParaRPr>
            </a:p>
            <a:p>
              <a:pPr lvl="0" algn="ctr" defTabSz="88900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ko-KR" sz="2000" b="1" dirty="0" smtClean="0">
                  <a:latin typeface="나눔고딕" pitchFamily="50" charset="-127"/>
                  <a:ea typeface="나눔고딕" pitchFamily="50" charset="-127"/>
                </a:rPr>
                <a:t>72%      95%</a:t>
              </a:r>
              <a:endParaRPr lang="ko-KR" altLang="en-US" sz="2000" b="1" kern="1200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grpSp>
        <p:nvGrpSpPr>
          <p:cNvPr id="4" name="그룹 18"/>
          <p:cNvGrpSpPr/>
          <p:nvPr/>
        </p:nvGrpSpPr>
        <p:grpSpPr>
          <a:xfrm>
            <a:off x="6228184" y="3356992"/>
            <a:ext cx="2492567" cy="997026"/>
            <a:chOff x="5685609" y="35968"/>
            <a:chExt cx="2492567" cy="997026"/>
          </a:xfrm>
          <a:scene3d>
            <a:camera prst="orthographicFront"/>
            <a:lightRig rig="flat" dir="t"/>
          </a:scene3d>
        </p:grpSpPr>
        <p:sp>
          <p:nvSpPr>
            <p:cNvPr id="24" name="직사각형 23"/>
            <p:cNvSpPr/>
            <p:nvPr/>
          </p:nvSpPr>
          <p:spPr>
            <a:xfrm>
              <a:off x="5685609" y="35968"/>
              <a:ext cx="2492567" cy="997026"/>
            </a:xfrm>
            <a:prstGeom prst="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1">
              <a:schemeClr val="accent5">
                <a:hueOff val="-7353345"/>
                <a:satOff val="-10228"/>
                <a:lumOff val="-3922"/>
                <a:alphaOff val="0"/>
              </a:schemeClr>
            </a:lnRef>
            <a:fillRef idx="3">
              <a:schemeClr val="accent5">
                <a:hueOff val="-7353345"/>
                <a:satOff val="-10228"/>
                <a:lumOff val="-3922"/>
                <a:alphaOff val="0"/>
              </a:schemeClr>
            </a:fillRef>
            <a:effectRef idx="2">
              <a:schemeClr val="accent5">
                <a:hueOff val="-7353345"/>
                <a:satOff val="-10228"/>
                <a:lumOff val="-392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직사각형 24"/>
            <p:cNvSpPr/>
            <p:nvPr/>
          </p:nvSpPr>
          <p:spPr>
            <a:xfrm>
              <a:off x="5685609" y="35968"/>
              <a:ext cx="2492567" cy="99702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2240" tIns="81280" rIns="142240" bIns="81280" numCol="1" spcCol="1270" anchor="ctr" anchorCtr="0">
              <a:noAutofit/>
            </a:bodyPr>
            <a:lstStyle/>
            <a:p>
              <a:pPr lvl="0" algn="ctr" defTabSz="88900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2000" b="1" kern="1200" dirty="0" err="1" smtClean="0">
                  <a:latin typeface="나눔고딕" pitchFamily="50" charset="-127"/>
                  <a:ea typeface="나눔고딕" pitchFamily="50" charset="-127"/>
                </a:rPr>
                <a:t>출하월령</a:t>
              </a:r>
              <a:r>
                <a:rPr lang="ko-KR" altLang="en-US" sz="2000" b="1" kern="1200" dirty="0" smtClean="0">
                  <a:latin typeface="나눔고딕" pitchFamily="50" charset="-127"/>
                  <a:ea typeface="나눔고딕" pitchFamily="50" charset="-127"/>
                </a:rPr>
                <a:t> 단축</a:t>
              </a:r>
              <a:endParaRPr lang="en-US" altLang="ko-KR" sz="2000" b="1" kern="1200" dirty="0" smtClean="0">
                <a:latin typeface="나눔고딕" pitchFamily="50" charset="-127"/>
                <a:ea typeface="나눔고딕" pitchFamily="50" charset="-127"/>
              </a:endParaRPr>
            </a:p>
            <a:p>
              <a:pPr lvl="0" algn="ctr" defTabSz="88900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ko-KR" sz="2000" b="1" dirty="0" smtClean="0">
                  <a:latin typeface="나눔고딕" pitchFamily="50" charset="-127"/>
                  <a:ea typeface="나눔고딕" pitchFamily="50" charset="-127"/>
                </a:rPr>
                <a:t>31</a:t>
              </a:r>
              <a:r>
                <a:rPr lang="ko-KR" altLang="en-US" sz="2000" b="1" dirty="0" smtClean="0">
                  <a:latin typeface="나눔고딕" pitchFamily="50" charset="-127"/>
                  <a:ea typeface="나눔고딕" pitchFamily="50" charset="-127"/>
                </a:rPr>
                <a:t>개월     </a:t>
              </a:r>
              <a:r>
                <a:rPr lang="en-US" altLang="ko-KR" sz="2000" b="1" dirty="0" smtClean="0">
                  <a:latin typeface="나눔고딕" pitchFamily="50" charset="-127"/>
                  <a:ea typeface="나눔고딕" pitchFamily="50" charset="-127"/>
                </a:rPr>
                <a:t>28</a:t>
              </a:r>
              <a:r>
                <a:rPr lang="ko-KR" altLang="en-US" sz="2000" b="1" dirty="0" smtClean="0">
                  <a:latin typeface="나눔고딕" pitchFamily="50" charset="-127"/>
                  <a:ea typeface="나눔고딕" pitchFamily="50" charset="-127"/>
                </a:rPr>
                <a:t>개월</a:t>
              </a:r>
              <a:endParaRPr lang="ko-KR" altLang="en-US" sz="2000" b="1" kern="1200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grpSp>
        <p:nvGrpSpPr>
          <p:cNvPr id="5" name="그룹 25"/>
          <p:cNvGrpSpPr/>
          <p:nvPr/>
        </p:nvGrpSpPr>
        <p:grpSpPr>
          <a:xfrm>
            <a:off x="827584" y="4581128"/>
            <a:ext cx="2492567" cy="1104128"/>
            <a:chOff x="2556" y="1018857"/>
            <a:chExt cx="2492567" cy="2064240"/>
          </a:xfrm>
          <a:scene3d>
            <a:camera prst="orthographicFront"/>
            <a:lightRig rig="flat" dir="t"/>
          </a:scene3d>
        </p:grpSpPr>
        <p:sp>
          <p:nvSpPr>
            <p:cNvPr id="27" name="직사각형 26"/>
            <p:cNvSpPr/>
            <p:nvPr/>
          </p:nvSpPr>
          <p:spPr>
            <a:xfrm>
              <a:off x="2556" y="1018857"/>
              <a:ext cx="2492567" cy="2064240"/>
            </a:xfrm>
            <a:prstGeom prst="rect">
              <a:avLst/>
            </a:prstGeom>
            <a:sp3d extrusionH="12700" prstMaterial="plastic">
              <a:bevelT w="50800" h="50800"/>
            </a:sp3d>
          </p:spPr>
          <p:style>
            <a:lnRef idx="1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8" name="직사각형 27"/>
            <p:cNvSpPr/>
            <p:nvPr/>
          </p:nvSpPr>
          <p:spPr>
            <a:xfrm>
              <a:off x="2556" y="1018857"/>
              <a:ext cx="2492567" cy="206424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6012" tIns="96012" rIns="128016" bIns="144018" numCol="1" spcCol="1270" anchor="t" anchorCtr="0">
              <a:noAutofit/>
            </a:bodyPr>
            <a:lstStyle/>
            <a:p>
              <a:pPr marL="171450" lvl="1" indent="-171450" algn="ctr" defTabSz="8001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ko-KR" altLang="en-US" sz="1800" b="1" kern="1200" dirty="0" err="1" smtClean="0">
                  <a:latin typeface="나눔고딕" pitchFamily="50" charset="-127"/>
                  <a:ea typeface="나눔고딕" pitchFamily="50" charset="-127"/>
                </a:rPr>
                <a:t>도체중</a:t>
              </a:r>
              <a:r>
                <a:rPr lang="ko-KR" altLang="en-US" sz="1800" b="1" kern="1200" dirty="0" smtClean="0">
                  <a:latin typeface="나눔고딕" pitchFamily="50" charset="-127"/>
                  <a:ea typeface="나눔고딕" pitchFamily="50" charset="-127"/>
                </a:rPr>
                <a:t> 증가</a:t>
              </a:r>
              <a:endParaRPr lang="en-US" altLang="ko-KR" sz="1800" b="1" kern="1200" dirty="0" smtClean="0">
                <a:latin typeface="나눔고딕" pitchFamily="50" charset="-127"/>
                <a:ea typeface="나눔고딕" pitchFamily="50" charset="-127"/>
              </a:endParaRPr>
            </a:p>
            <a:p>
              <a:pPr marL="171450" lvl="1" indent="-171450" algn="ctr" defTabSz="8001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ko-KR" altLang="en-US" sz="800" b="1" kern="1200" dirty="0">
                <a:latin typeface="나눔고딕" pitchFamily="50" charset="-127"/>
                <a:ea typeface="나눔고딕" pitchFamily="50" charset="-127"/>
              </a:endParaRPr>
            </a:p>
            <a:p>
              <a:pPr marL="171450" lvl="1" indent="-171450" algn="ctr" defTabSz="8001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altLang="ko-KR" sz="1800" b="1" kern="1200" dirty="0" smtClean="0">
                  <a:latin typeface="나눔고딕" pitchFamily="50" charset="-127"/>
                  <a:ea typeface="나눔고딕" pitchFamily="50" charset="-127"/>
                </a:rPr>
                <a:t>430kg       450kg</a:t>
              </a:r>
              <a:endParaRPr lang="ko-KR" altLang="en-US" sz="1800" b="1" kern="1200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grpSp>
        <p:nvGrpSpPr>
          <p:cNvPr id="6" name="그룹 28"/>
          <p:cNvGrpSpPr/>
          <p:nvPr/>
        </p:nvGrpSpPr>
        <p:grpSpPr>
          <a:xfrm>
            <a:off x="3419872" y="4581128"/>
            <a:ext cx="2492567" cy="1104128"/>
            <a:chOff x="2844082" y="1018857"/>
            <a:chExt cx="2492567" cy="2064240"/>
          </a:xfrm>
          <a:scene3d>
            <a:camera prst="orthographicFront"/>
            <a:lightRig rig="flat" dir="t"/>
          </a:scene3d>
        </p:grpSpPr>
        <p:sp>
          <p:nvSpPr>
            <p:cNvPr id="30" name="직사각형 29"/>
            <p:cNvSpPr/>
            <p:nvPr/>
          </p:nvSpPr>
          <p:spPr>
            <a:xfrm>
              <a:off x="2844082" y="1018857"/>
              <a:ext cx="2492567" cy="2064240"/>
            </a:xfrm>
            <a:prstGeom prst="rect">
              <a:avLst/>
            </a:prstGeom>
            <a:sp3d extrusionH="12700" prstMaterial="plastic">
              <a:bevelT w="50800" h="50800"/>
            </a:sp3d>
          </p:spPr>
          <p:style>
            <a:lnRef idx="1">
              <a:schemeClr val="accent5">
                <a:tint val="40000"/>
                <a:alpha val="90000"/>
                <a:hueOff val="-3695877"/>
                <a:satOff val="-6408"/>
                <a:lumOff val="-644"/>
                <a:alphaOff val="0"/>
              </a:schemeClr>
            </a:lnRef>
            <a:fillRef idx="1">
              <a:schemeClr val="accent5">
                <a:tint val="40000"/>
                <a:alpha val="90000"/>
                <a:hueOff val="-3695877"/>
                <a:satOff val="-6408"/>
                <a:lumOff val="-644"/>
                <a:alphaOff val="0"/>
              </a:schemeClr>
            </a:fillRef>
            <a:effectRef idx="2">
              <a:schemeClr val="accent5">
                <a:tint val="40000"/>
                <a:alpha val="90000"/>
                <a:hueOff val="-3695877"/>
                <a:satOff val="-6408"/>
                <a:lumOff val="-644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직사각형 30"/>
            <p:cNvSpPr/>
            <p:nvPr/>
          </p:nvSpPr>
          <p:spPr>
            <a:xfrm>
              <a:off x="2844082" y="1018857"/>
              <a:ext cx="2492567" cy="206424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6012" tIns="96012" rIns="128016" bIns="144018" numCol="1" spcCol="1270" anchor="t" anchorCtr="0">
              <a:noAutofit/>
            </a:bodyPr>
            <a:lstStyle/>
            <a:p>
              <a:pPr marL="171450" lvl="1" indent="-171450" algn="ctr" defTabSz="8001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altLang="ko-KR" b="1" dirty="0" smtClean="0">
                  <a:latin typeface="나눔고딕" pitchFamily="50" charset="-127"/>
                  <a:ea typeface="나눔고딕" pitchFamily="50" charset="-127"/>
                </a:rPr>
                <a:t>BMS</a:t>
              </a:r>
            </a:p>
            <a:p>
              <a:pPr marL="171450" lvl="1" indent="-171450" algn="ctr" defTabSz="8001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en-US" altLang="ko-KR" sz="800" b="1" kern="1200" dirty="0" smtClean="0">
                <a:latin typeface="나눔고딕" pitchFamily="50" charset="-127"/>
                <a:ea typeface="나눔고딕" pitchFamily="50" charset="-127"/>
              </a:endParaRPr>
            </a:p>
            <a:p>
              <a:pPr marL="171450" lvl="1" indent="-171450" algn="ctr" defTabSz="8001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altLang="ko-KR" sz="1800" b="1" kern="1200" dirty="0" smtClean="0">
                  <a:latin typeface="나눔고딕" pitchFamily="50" charset="-127"/>
                  <a:ea typeface="나눔고딕" pitchFamily="50" charset="-127"/>
                </a:rPr>
                <a:t>5.6      7.0 </a:t>
              </a:r>
              <a:r>
                <a:rPr lang="ko-KR" altLang="en-US" sz="1800" b="1" kern="1200" dirty="0" smtClean="0">
                  <a:latin typeface="나눔고딕" pitchFamily="50" charset="-127"/>
                  <a:ea typeface="나눔고딕" pitchFamily="50" charset="-127"/>
                </a:rPr>
                <a:t>이상</a:t>
              </a:r>
              <a:endParaRPr lang="ko-KR" altLang="en-US" sz="1800" b="1" kern="1200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  <p:sp>
        <p:nvSpPr>
          <p:cNvPr id="9" name="오른쪽 화살표 8"/>
          <p:cNvSpPr/>
          <p:nvPr/>
        </p:nvSpPr>
        <p:spPr>
          <a:xfrm>
            <a:off x="4644008" y="3933056"/>
            <a:ext cx="288032" cy="216024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35" name="오른쪽 화살표 34"/>
          <p:cNvSpPr/>
          <p:nvPr/>
        </p:nvSpPr>
        <p:spPr>
          <a:xfrm>
            <a:off x="7308304" y="3933056"/>
            <a:ext cx="288032" cy="216024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36" name="오른쪽 화살표 35"/>
          <p:cNvSpPr/>
          <p:nvPr/>
        </p:nvSpPr>
        <p:spPr>
          <a:xfrm>
            <a:off x="1907704" y="5085184"/>
            <a:ext cx="288032" cy="216024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37" name="오른쪽 화살표 36"/>
          <p:cNvSpPr/>
          <p:nvPr/>
        </p:nvSpPr>
        <p:spPr>
          <a:xfrm>
            <a:off x="4211960" y="5085184"/>
            <a:ext cx="288032" cy="216024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grpSp>
        <p:nvGrpSpPr>
          <p:cNvPr id="7" name="그룹 37"/>
          <p:cNvGrpSpPr/>
          <p:nvPr/>
        </p:nvGrpSpPr>
        <p:grpSpPr>
          <a:xfrm>
            <a:off x="6228184" y="4581128"/>
            <a:ext cx="2492567" cy="1104128"/>
            <a:chOff x="5685609" y="1018857"/>
            <a:chExt cx="2492567" cy="2064240"/>
          </a:xfrm>
          <a:scene3d>
            <a:camera prst="orthographicFront"/>
            <a:lightRig rig="flat" dir="t"/>
          </a:scene3d>
        </p:grpSpPr>
        <p:sp>
          <p:nvSpPr>
            <p:cNvPr id="39" name="직사각형 38"/>
            <p:cNvSpPr/>
            <p:nvPr/>
          </p:nvSpPr>
          <p:spPr>
            <a:xfrm>
              <a:off x="5685609" y="1018857"/>
              <a:ext cx="2492567" cy="2064240"/>
            </a:xfrm>
            <a:prstGeom prst="rect">
              <a:avLst/>
            </a:prstGeom>
            <a:sp3d extrusionH="12700" prstMaterial="plastic">
              <a:bevelT w="50800" h="50800"/>
            </a:sp3d>
          </p:spPr>
          <p:style>
            <a:lnRef idx="1">
              <a:schemeClr val="accent5">
                <a:tint val="40000"/>
                <a:alpha val="90000"/>
                <a:hueOff val="-7391754"/>
                <a:satOff val="-12816"/>
                <a:lumOff val="-1289"/>
                <a:alphaOff val="0"/>
              </a:schemeClr>
            </a:lnRef>
            <a:fillRef idx="1">
              <a:schemeClr val="accent5">
                <a:tint val="40000"/>
                <a:alpha val="90000"/>
                <a:hueOff val="-7391754"/>
                <a:satOff val="-12816"/>
                <a:lumOff val="-1289"/>
                <a:alphaOff val="0"/>
              </a:schemeClr>
            </a:fillRef>
            <a:effectRef idx="2">
              <a:schemeClr val="accent5">
                <a:tint val="40000"/>
                <a:alpha val="90000"/>
                <a:hueOff val="-7391754"/>
                <a:satOff val="-12816"/>
                <a:lumOff val="-1289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0" name="직사각형 39"/>
            <p:cNvSpPr/>
            <p:nvPr/>
          </p:nvSpPr>
          <p:spPr>
            <a:xfrm>
              <a:off x="5685609" y="1018857"/>
              <a:ext cx="2492567" cy="206424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6012" tIns="96012" rIns="128016" bIns="144018" numCol="1" spcCol="1270" anchor="t" anchorCtr="0">
              <a:noAutofit/>
            </a:bodyPr>
            <a:lstStyle/>
            <a:p>
              <a:pPr marL="171450" lvl="1" indent="-171450" algn="ctr" defTabSz="8001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ko-KR" altLang="en-US" sz="1800" b="1" kern="1200" dirty="0" smtClean="0">
                  <a:latin typeface="나눔고딕" pitchFamily="50" charset="-127"/>
                  <a:ea typeface="나눔고딕" pitchFamily="50" charset="-127"/>
                </a:rPr>
                <a:t>교육컨설팅</a:t>
              </a:r>
              <a:r>
                <a:rPr lang="en-US" altLang="ko-KR" sz="1800" b="1" kern="1200" dirty="0" smtClean="0">
                  <a:latin typeface="나눔고딕" pitchFamily="50" charset="-127"/>
                  <a:ea typeface="나눔고딕" pitchFamily="50" charset="-127"/>
                </a:rPr>
                <a:t>,</a:t>
              </a:r>
            </a:p>
            <a:p>
              <a:pPr marL="171450" lvl="1" indent="-171450" algn="ctr" defTabSz="8001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altLang="ko-KR" sz="1800" b="1" kern="1200" dirty="0" smtClean="0">
                  <a:latin typeface="나눔고딕" pitchFamily="50" charset="-127"/>
                  <a:ea typeface="나눔고딕" pitchFamily="50" charset="-127"/>
                </a:rPr>
                <a:t> </a:t>
              </a:r>
            </a:p>
            <a:p>
              <a:pPr marL="171450" lvl="1" indent="-171450" algn="ctr" defTabSz="8001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ko-KR" altLang="en-US" sz="1800" b="1" kern="1200" dirty="0" smtClean="0">
                  <a:latin typeface="나눔고딕" pitchFamily="50" charset="-127"/>
                  <a:ea typeface="나눔고딕" pitchFamily="50" charset="-127"/>
                </a:rPr>
                <a:t>프로그램 개발</a:t>
              </a:r>
              <a:endParaRPr lang="ko-KR" altLang="en-US" sz="1800" b="1" kern="1200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4192082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467544" y="332656"/>
            <a:ext cx="1231556" cy="408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맑은 고딕" charset="0"/>
                <a:ea typeface="맑은 고딕" charset="0"/>
                <a:cs typeface="맑은 고딕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charset="0"/>
                <a:ea typeface="맑은 고딕" charset="0"/>
                <a:cs typeface="맑은 고딕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charset="0"/>
                <a:ea typeface="맑은 고딕" charset="0"/>
                <a:cs typeface="맑은 고딕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charset="0"/>
                <a:ea typeface="맑은 고딕" charset="0"/>
                <a:cs typeface="맑은 고딕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charset="0"/>
                <a:ea typeface="맑은 고딕" charset="0"/>
                <a:cs typeface="맑은 고딕" charset="0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charset="0"/>
                <a:ea typeface="맑은 고딕" charset="0"/>
                <a:cs typeface="맑은 고딕" charset="0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charset="0"/>
                <a:ea typeface="맑은 고딕" charset="0"/>
                <a:cs typeface="맑은 고딕" charset="0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charset="0"/>
                <a:ea typeface="맑은 고딕" charset="0"/>
                <a:cs typeface="맑은 고딕" charset="0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charset="0"/>
                <a:ea typeface="맑은 고딕" charset="0"/>
                <a:cs typeface="맑은 고딕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ko-KR" altLang="en-US" sz="2000" b="1" dirty="0">
                <a:latin typeface="HY헤드라인M" panose="02030600000101010101" pitchFamily="18" charset="-127"/>
                <a:ea typeface="HY헤드라인M" panose="02030600000101010101" pitchFamily="18" charset="-127"/>
                <a:cs typeface="Nanum Gothic" charset="-127"/>
              </a:rPr>
              <a:t>목  차</a:t>
            </a:r>
            <a:endParaRPr lang="en-US" altLang="ko-KR" sz="2000" b="1" dirty="0">
              <a:latin typeface="HY헤드라인M" panose="02030600000101010101" pitchFamily="18" charset="-127"/>
              <a:ea typeface="HY헤드라인M" panose="02030600000101010101" pitchFamily="18" charset="-127"/>
              <a:cs typeface="Nanum Gothic" charset="-127"/>
            </a:endParaRPr>
          </a:p>
        </p:txBody>
      </p:sp>
      <p:grpSp>
        <p:nvGrpSpPr>
          <p:cNvPr id="9" name="Group 1"/>
          <p:cNvGrpSpPr/>
          <p:nvPr/>
        </p:nvGrpSpPr>
        <p:grpSpPr>
          <a:xfrm rot="5400000">
            <a:off x="906613" y="3724053"/>
            <a:ext cx="4306436" cy="144017"/>
            <a:chOff x="6676804" y="2412479"/>
            <a:chExt cx="4032449" cy="72008"/>
          </a:xfrm>
        </p:grpSpPr>
        <p:sp>
          <p:nvSpPr>
            <p:cNvPr id="10" name="Rectangle 6"/>
            <p:cNvSpPr/>
            <p:nvPr/>
          </p:nvSpPr>
          <p:spPr>
            <a:xfrm>
              <a:off x="7540901" y="2412479"/>
              <a:ext cx="3168352" cy="7200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6" b="1" dirty="0">
                <a:latin typeface="Nanum Gothic Bold" charset="-127"/>
              </a:endParaRPr>
            </a:p>
          </p:txBody>
        </p:sp>
        <p:sp>
          <p:nvSpPr>
            <p:cNvPr id="11" name="Rectangle 7"/>
            <p:cNvSpPr/>
            <p:nvPr/>
          </p:nvSpPr>
          <p:spPr>
            <a:xfrm>
              <a:off x="7324876" y="2412479"/>
              <a:ext cx="504056" cy="72008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6" b="1" dirty="0">
                <a:latin typeface="Nanum Gothic Bold" charset="-127"/>
              </a:endParaRPr>
            </a:p>
          </p:txBody>
        </p:sp>
        <p:sp>
          <p:nvSpPr>
            <p:cNvPr id="12" name="Rectangle 8"/>
            <p:cNvSpPr/>
            <p:nvPr/>
          </p:nvSpPr>
          <p:spPr>
            <a:xfrm>
              <a:off x="6676804" y="2412479"/>
              <a:ext cx="792088" cy="7200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6" b="1" dirty="0">
                <a:latin typeface="Nanum Gothic Bold" charset="-127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095836" y="1629955"/>
            <a:ext cx="399644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1</a:t>
            </a:r>
            <a:r>
              <a:rPr lang="en-US" altLang="ko-KR" dirty="0" smtClean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. </a:t>
            </a:r>
            <a:r>
              <a:rPr lang="ko-KR" altLang="en-US" dirty="0" smtClean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연합회 및 교육과정소개</a:t>
            </a:r>
            <a:endParaRPr lang="en-US" altLang="ko-KR" dirty="0" smtClean="0"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  <a:p>
            <a:endParaRPr lang="en-US" altLang="ko-KR" dirty="0" smtClean="0"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  <a:p>
            <a:r>
              <a:rPr lang="en-US" altLang="ko-KR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2</a:t>
            </a:r>
            <a:r>
              <a:rPr lang="en-US" altLang="ko-KR" dirty="0" smtClean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. ICE BREAKING</a:t>
            </a:r>
          </a:p>
          <a:p>
            <a:endParaRPr lang="en-US" altLang="ko-KR" dirty="0" smtClean="0"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  <a:p>
            <a:r>
              <a:rPr lang="en-US" altLang="ko-KR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3</a:t>
            </a:r>
            <a:r>
              <a:rPr lang="en-US" altLang="ko-KR" dirty="0" smtClean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. </a:t>
            </a:r>
            <a:r>
              <a:rPr lang="ko-KR" altLang="en-US" dirty="0" smtClean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우수농가 </a:t>
            </a:r>
            <a:r>
              <a:rPr lang="ko-KR" altLang="en-US" dirty="0" smtClean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사례발표 </a:t>
            </a:r>
            <a:r>
              <a:rPr lang="en-US" altLang="ko-KR" dirty="0" smtClean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(</a:t>
            </a:r>
            <a:r>
              <a:rPr lang="ko-KR" altLang="en-US" dirty="0" smtClean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남경미 대표</a:t>
            </a:r>
            <a:r>
              <a:rPr lang="en-US" altLang="ko-KR" dirty="0" smtClean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)</a:t>
            </a:r>
            <a:endParaRPr lang="en-US" altLang="ko-KR" dirty="0" smtClean="0"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  <a:p>
            <a:endParaRPr lang="en-US" altLang="ko-KR" dirty="0" smtClean="0"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  <a:p>
            <a:r>
              <a:rPr lang="en-US" altLang="ko-KR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4</a:t>
            </a:r>
            <a:r>
              <a:rPr lang="en-US" altLang="ko-KR" dirty="0" smtClean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. </a:t>
            </a:r>
            <a:r>
              <a:rPr lang="ko-KR" altLang="en-US" dirty="0" err="1" smtClean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교수별</a:t>
            </a:r>
            <a:r>
              <a:rPr lang="ko-KR" altLang="en-US" dirty="0" smtClean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교육자료</a:t>
            </a:r>
            <a:endParaRPr lang="en-US" altLang="ko-KR" dirty="0" smtClean="0"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  <a:p>
            <a:endParaRPr lang="en-US" altLang="ko-KR" dirty="0"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  <a:p>
            <a:r>
              <a:rPr lang="en-US" altLang="ko-KR" dirty="0" smtClean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- </a:t>
            </a:r>
            <a:r>
              <a:rPr lang="ko-KR" altLang="en-US" dirty="0" smtClean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김재경 교수</a:t>
            </a:r>
            <a:endParaRPr lang="en-US" altLang="ko-KR" dirty="0" smtClean="0"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  <a:p>
            <a:endParaRPr lang="en-US" altLang="ko-KR" dirty="0"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  <a:p>
            <a:r>
              <a:rPr lang="en-US" altLang="ko-KR" dirty="0" smtClean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- </a:t>
            </a:r>
            <a:r>
              <a:rPr lang="ko-KR" altLang="en-US" dirty="0" err="1" smtClean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양운목</a:t>
            </a:r>
            <a:r>
              <a:rPr lang="ko-KR" altLang="en-US" dirty="0" smtClean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교수</a:t>
            </a:r>
            <a:endParaRPr lang="en-US" altLang="ko-KR" dirty="0"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  <a:p>
            <a:endParaRPr lang="en-US" altLang="ko-KR" dirty="0" smtClean="0"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  <a:p>
            <a:r>
              <a:rPr lang="en-US" altLang="ko-KR" dirty="0" smtClean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- </a:t>
            </a:r>
            <a:r>
              <a:rPr lang="ko-KR" altLang="en-US" dirty="0" smtClean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이재우 </a:t>
            </a:r>
            <a:r>
              <a:rPr lang="ko-KR" altLang="en-US" dirty="0" smtClean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교수</a:t>
            </a:r>
            <a:endParaRPr lang="en-US" altLang="ko-KR" dirty="0" smtClean="0"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  <a:p>
            <a:endParaRPr lang="en-US" altLang="ko-KR" dirty="0" smtClean="0"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  <a:p>
            <a:r>
              <a:rPr lang="en-US" altLang="ko-KR" dirty="0" smtClean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5. </a:t>
            </a:r>
            <a:r>
              <a:rPr lang="ko-KR" altLang="en-US" dirty="0" smtClean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특강 </a:t>
            </a:r>
            <a:r>
              <a:rPr lang="en-US" altLang="ko-KR" dirty="0" smtClean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(</a:t>
            </a:r>
            <a:r>
              <a:rPr lang="ko-KR" altLang="en-US" dirty="0" smtClean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이현진 교수</a:t>
            </a:r>
            <a:r>
              <a:rPr lang="en-US" altLang="ko-KR" dirty="0" smtClean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)</a:t>
            </a:r>
            <a:endParaRPr lang="ko-KR" altLang="en-US" dirty="0"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2081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9122" name="Rectangle 2"/>
          <p:cNvSpPr>
            <a:spLocks noChangeArrowheads="1"/>
          </p:cNvSpPr>
          <p:nvPr/>
        </p:nvSpPr>
        <p:spPr bwMode="auto">
          <a:xfrm>
            <a:off x="0" y="404664"/>
            <a:ext cx="2843808" cy="2029938"/>
          </a:xfrm>
          <a:prstGeom prst="rect">
            <a:avLst/>
          </a:prstGeom>
          <a:solidFill>
            <a:srgbClr val="00006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ko-KR" sz="3323" b="1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ctr"/>
            <a:endParaRPr lang="en-US" altLang="ko-KR" sz="3323" b="1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ctr"/>
            <a:endParaRPr lang="en-US" altLang="ko-KR" sz="1662"/>
          </a:p>
        </p:txBody>
      </p:sp>
      <p:sp>
        <p:nvSpPr>
          <p:cNvPr id="2309123" name="Text Box 3"/>
          <p:cNvSpPr txBox="1">
            <a:spLocks noChangeArrowheads="1"/>
          </p:cNvSpPr>
          <p:nvPr/>
        </p:nvSpPr>
        <p:spPr bwMode="auto">
          <a:xfrm>
            <a:off x="2955107" y="686838"/>
            <a:ext cx="5761892" cy="944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ko-KR" altLang="en-US" sz="5539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교육과정 소개</a:t>
            </a:r>
            <a:endParaRPr lang="en-US" altLang="ko-KR" sz="2215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309124" name="Picture 4" descr="dotgirl87_16_m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62" y="1458059"/>
            <a:ext cx="533400" cy="442546"/>
          </a:xfrm>
          <a:prstGeom prst="rect">
            <a:avLst/>
          </a:prstGeom>
          <a:noFill/>
          <a:effectLst>
            <a:outerShdw dist="35921" dir="2700000" algn="ctr" rotWithShape="0">
              <a:srgbClr val="C9C9C9">
                <a:alpha val="5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09125" name="Text Box 5"/>
          <p:cNvSpPr txBox="1">
            <a:spLocks noChangeArrowheads="1"/>
          </p:cNvSpPr>
          <p:nvPr/>
        </p:nvSpPr>
        <p:spPr bwMode="auto">
          <a:xfrm>
            <a:off x="35496" y="637443"/>
            <a:ext cx="2952750" cy="1626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ko-KR" sz="3323" b="1" dirty="0">
                <a:solidFill>
                  <a:schemeClr val="bg1"/>
                </a:solidFill>
                <a:latin typeface="Georgia" panose="02040502050405020303" pitchFamily="18" charset="0"/>
              </a:rPr>
              <a:t>Module</a:t>
            </a:r>
            <a:r>
              <a:rPr lang="en-US" altLang="ko-KR" sz="4431" b="1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en-US" altLang="ko-KR" sz="5539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</a:t>
            </a:r>
            <a:endParaRPr lang="en-US" altLang="ko-KR" sz="5539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309128" name="Picture 8" descr="dotgirl87_16_m">
            <a:hlinkClick r:id="rId4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66" y="1633904"/>
            <a:ext cx="533400" cy="444011"/>
          </a:xfrm>
          <a:prstGeom prst="rect">
            <a:avLst/>
          </a:prstGeom>
          <a:noFill/>
          <a:effectLst>
            <a:outerShdw dist="35921" dir="2700000" algn="ctr" rotWithShape="0">
              <a:srgbClr val="C9C9C9">
                <a:alpha val="5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6"/>
          <p:cNvSpPr>
            <a:spLocks noChangeArrowheads="1"/>
          </p:cNvSpPr>
          <p:nvPr/>
        </p:nvSpPr>
        <p:spPr bwMode="auto">
          <a:xfrm>
            <a:off x="611066" y="3820259"/>
            <a:ext cx="8228134" cy="2259623"/>
          </a:xfrm>
          <a:prstGeom prst="roundRect">
            <a:avLst>
              <a:gd name="adj" fmla="val 10718"/>
            </a:avLst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>
              <a:lnSpc>
                <a:spcPct val="190000"/>
              </a:lnSpc>
            </a:pPr>
            <a:endParaRPr lang="en-US" altLang="ko-KR" sz="2215" dirty="0" smtClean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r">
              <a:lnSpc>
                <a:spcPct val="190000"/>
              </a:lnSpc>
            </a:pPr>
            <a:r>
              <a:rPr lang="en-US" altLang="ko-KR" sz="2215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2215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행복한 농장을  만들자 </a:t>
            </a:r>
            <a:r>
              <a:rPr lang="en-US" altLang="ko-KR" sz="2215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! </a:t>
            </a:r>
          </a:p>
          <a:p>
            <a:pPr algn="r">
              <a:lnSpc>
                <a:spcPct val="190000"/>
              </a:lnSpc>
            </a:pPr>
            <a:endParaRPr lang="ko-KR" altLang="en-US" sz="2215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1" name="Oval 10" descr="홈즈"/>
          <p:cNvSpPr>
            <a:spLocks noChangeArrowheads="1"/>
          </p:cNvSpPr>
          <p:nvPr/>
        </p:nvSpPr>
        <p:spPr bwMode="auto">
          <a:xfrm>
            <a:off x="915866" y="4149080"/>
            <a:ext cx="1711569" cy="1661887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ko-KR" altLang="en-US" sz="1662"/>
          </a:p>
        </p:txBody>
      </p:sp>
    </p:spTree>
    <p:extLst>
      <p:ext uri="{BB962C8B-B14F-4D97-AF65-F5344CB8AC3E}">
        <p14:creationId xmlns="" xmlns:p14="http://schemas.microsoft.com/office/powerpoint/2010/main" val="4175461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제목 1"/>
          <p:cNvSpPr txBox="1">
            <a:spLocks/>
          </p:cNvSpPr>
          <p:nvPr/>
        </p:nvSpPr>
        <p:spPr>
          <a:xfrm>
            <a:off x="356476" y="198947"/>
            <a:ext cx="6408712" cy="615778"/>
          </a:xfrm>
          <a:prstGeom prst="rect">
            <a:avLst/>
          </a:prstGeom>
        </p:spPr>
        <p:txBody>
          <a:bodyPr anchor="ctr"/>
          <a:lstStyle>
            <a:lvl1pPr algn="ctr" defTabSz="1043056" rtl="0" eaLnBrk="1" latinLnBrk="1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ko-KR" altLang="en-US" sz="20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여성의 역할과 해결과제는 </a:t>
            </a:r>
            <a:r>
              <a:rPr lang="en-US" altLang="ko-KR" sz="20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?</a:t>
            </a:r>
            <a:endParaRPr lang="ko-KR" altLang="en-US" sz="2000" b="1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4" name="자유형 13"/>
          <p:cNvSpPr/>
          <p:nvPr/>
        </p:nvSpPr>
        <p:spPr>
          <a:xfrm>
            <a:off x="1475656" y="1052736"/>
            <a:ext cx="3096344" cy="1642682"/>
          </a:xfrm>
          <a:custGeom>
            <a:avLst/>
            <a:gdLst>
              <a:gd name="connsiteX0" fmla="*/ 0 w 2880320"/>
              <a:gd name="connsiteY0" fmla="*/ 159768 h 1597677"/>
              <a:gd name="connsiteX1" fmla="*/ 46795 w 2880320"/>
              <a:gd name="connsiteY1" fmla="*/ 46795 h 1597677"/>
              <a:gd name="connsiteX2" fmla="*/ 159768 w 2880320"/>
              <a:gd name="connsiteY2" fmla="*/ 0 h 1597677"/>
              <a:gd name="connsiteX3" fmla="*/ 2720552 w 2880320"/>
              <a:gd name="connsiteY3" fmla="*/ 0 h 1597677"/>
              <a:gd name="connsiteX4" fmla="*/ 2833525 w 2880320"/>
              <a:gd name="connsiteY4" fmla="*/ 46795 h 1597677"/>
              <a:gd name="connsiteX5" fmla="*/ 2880320 w 2880320"/>
              <a:gd name="connsiteY5" fmla="*/ 159768 h 1597677"/>
              <a:gd name="connsiteX6" fmla="*/ 2880320 w 2880320"/>
              <a:gd name="connsiteY6" fmla="*/ 1437909 h 1597677"/>
              <a:gd name="connsiteX7" fmla="*/ 2833525 w 2880320"/>
              <a:gd name="connsiteY7" fmla="*/ 1550882 h 1597677"/>
              <a:gd name="connsiteX8" fmla="*/ 2720552 w 2880320"/>
              <a:gd name="connsiteY8" fmla="*/ 1597677 h 1597677"/>
              <a:gd name="connsiteX9" fmla="*/ 159768 w 2880320"/>
              <a:gd name="connsiteY9" fmla="*/ 1597677 h 1597677"/>
              <a:gd name="connsiteX10" fmla="*/ 46795 w 2880320"/>
              <a:gd name="connsiteY10" fmla="*/ 1550882 h 1597677"/>
              <a:gd name="connsiteX11" fmla="*/ 0 w 2880320"/>
              <a:gd name="connsiteY11" fmla="*/ 1437909 h 1597677"/>
              <a:gd name="connsiteX12" fmla="*/ 0 w 2880320"/>
              <a:gd name="connsiteY12" fmla="*/ 159768 h 1597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0320" h="1597677">
                <a:moveTo>
                  <a:pt x="0" y="159768"/>
                </a:moveTo>
                <a:cubicBezTo>
                  <a:pt x="0" y="117395"/>
                  <a:pt x="16833" y="76757"/>
                  <a:pt x="46795" y="46795"/>
                </a:cubicBezTo>
                <a:cubicBezTo>
                  <a:pt x="76757" y="16833"/>
                  <a:pt x="117395" y="0"/>
                  <a:pt x="159768" y="0"/>
                </a:cubicBezTo>
                <a:lnTo>
                  <a:pt x="2720552" y="0"/>
                </a:lnTo>
                <a:cubicBezTo>
                  <a:pt x="2762925" y="0"/>
                  <a:pt x="2803563" y="16833"/>
                  <a:pt x="2833525" y="46795"/>
                </a:cubicBezTo>
                <a:cubicBezTo>
                  <a:pt x="2863487" y="76757"/>
                  <a:pt x="2880320" y="117395"/>
                  <a:pt x="2880320" y="159768"/>
                </a:cubicBezTo>
                <a:lnTo>
                  <a:pt x="2880320" y="1437909"/>
                </a:lnTo>
                <a:cubicBezTo>
                  <a:pt x="2880320" y="1480282"/>
                  <a:pt x="2863487" y="1520920"/>
                  <a:pt x="2833525" y="1550882"/>
                </a:cubicBezTo>
                <a:cubicBezTo>
                  <a:pt x="2803563" y="1580844"/>
                  <a:pt x="2762925" y="1597677"/>
                  <a:pt x="2720552" y="1597677"/>
                </a:cubicBezTo>
                <a:lnTo>
                  <a:pt x="159768" y="1597677"/>
                </a:lnTo>
                <a:cubicBezTo>
                  <a:pt x="117395" y="1597677"/>
                  <a:pt x="76757" y="1580844"/>
                  <a:pt x="46795" y="1550882"/>
                </a:cubicBezTo>
                <a:cubicBezTo>
                  <a:pt x="16833" y="1520920"/>
                  <a:pt x="0" y="1480282"/>
                  <a:pt x="0" y="1437909"/>
                </a:cubicBezTo>
                <a:lnTo>
                  <a:pt x="0" y="159768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61561" tIns="125730" rIns="125731" bIns="125730" numCol="1" spcCol="1270" anchor="ctr" anchorCtr="0">
            <a:noAutofit/>
          </a:bodyPr>
          <a:lstStyle/>
          <a:p>
            <a:pPr lvl="0" algn="l" defTabSz="1466850" latinLnBrk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ko-KR" altLang="en-US" sz="2800" b="1" kern="1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농장 경영</a:t>
            </a:r>
            <a:endParaRPr lang="en-US" altLang="ko-KR" sz="2800" b="1" kern="1200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lvl="0" algn="l" defTabSz="1466850" latinLnBrk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ko-KR" sz="28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(money)</a:t>
            </a:r>
            <a:endParaRPr lang="ko-KR" altLang="en-US" sz="2800" b="1" kern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6" name="자유형 15"/>
          <p:cNvSpPr/>
          <p:nvPr/>
        </p:nvSpPr>
        <p:spPr>
          <a:xfrm>
            <a:off x="1475656" y="2859687"/>
            <a:ext cx="3096344" cy="1642682"/>
          </a:xfrm>
          <a:custGeom>
            <a:avLst/>
            <a:gdLst>
              <a:gd name="connsiteX0" fmla="*/ 0 w 2880320"/>
              <a:gd name="connsiteY0" fmla="*/ 159768 h 1597677"/>
              <a:gd name="connsiteX1" fmla="*/ 46795 w 2880320"/>
              <a:gd name="connsiteY1" fmla="*/ 46795 h 1597677"/>
              <a:gd name="connsiteX2" fmla="*/ 159768 w 2880320"/>
              <a:gd name="connsiteY2" fmla="*/ 0 h 1597677"/>
              <a:gd name="connsiteX3" fmla="*/ 2720552 w 2880320"/>
              <a:gd name="connsiteY3" fmla="*/ 0 h 1597677"/>
              <a:gd name="connsiteX4" fmla="*/ 2833525 w 2880320"/>
              <a:gd name="connsiteY4" fmla="*/ 46795 h 1597677"/>
              <a:gd name="connsiteX5" fmla="*/ 2880320 w 2880320"/>
              <a:gd name="connsiteY5" fmla="*/ 159768 h 1597677"/>
              <a:gd name="connsiteX6" fmla="*/ 2880320 w 2880320"/>
              <a:gd name="connsiteY6" fmla="*/ 1437909 h 1597677"/>
              <a:gd name="connsiteX7" fmla="*/ 2833525 w 2880320"/>
              <a:gd name="connsiteY7" fmla="*/ 1550882 h 1597677"/>
              <a:gd name="connsiteX8" fmla="*/ 2720552 w 2880320"/>
              <a:gd name="connsiteY8" fmla="*/ 1597677 h 1597677"/>
              <a:gd name="connsiteX9" fmla="*/ 159768 w 2880320"/>
              <a:gd name="connsiteY9" fmla="*/ 1597677 h 1597677"/>
              <a:gd name="connsiteX10" fmla="*/ 46795 w 2880320"/>
              <a:gd name="connsiteY10" fmla="*/ 1550882 h 1597677"/>
              <a:gd name="connsiteX11" fmla="*/ 0 w 2880320"/>
              <a:gd name="connsiteY11" fmla="*/ 1437909 h 1597677"/>
              <a:gd name="connsiteX12" fmla="*/ 0 w 2880320"/>
              <a:gd name="connsiteY12" fmla="*/ 159768 h 1597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0320" h="1597677">
                <a:moveTo>
                  <a:pt x="0" y="159768"/>
                </a:moveTo>
                <a:cubicBezTo>
                  <a:pt x="0" y="117395"/>
                  <a:pt x="16833" y="76757"/>
                  <a:pt x="46795" y="46795"/>
                </a:cubicBezTo>
                <a:cubicBezTo>
                  <a:pt x="76757" y="16833"/>
                  <a:pt x="117395" y="0"/>
                  <a:pt x="159768" y="0"/>
                </a:cubicBezTo>
                <a:lnTo>
                  <a:pt x="2720552" y="0"/>
                </a:lnTo>
                <a:cubicBezTo>
                  <a:pt x="2762925" y="0"/>
                  <a:pt x="2803563" y="16833"/>
                  <a:pt x="2833525" y="46795"/>
                </a:cubicBezTo>
                <a:cubicBezTo>
                  <a:pt x="2863487" y="76757"/>
                  <a:pt x="2880320" y="117395"/>
                  <a:pt x="2880320" y="159768"/>
                </a:cubicBezTo>
                <a:lnTo>
                  <a:pt x="2880320" y="1437909"/>
                </a:lnTo>
                <a:cubicBezTo>
                  <a:pt x="2880320" y="1480282"/>
                  <a:pt x="2863487" y="1520920"/>
                  <a:pt x="2833525" y="1550882"/>
                </a:cubicBezTo>
                <a:cubicBezTo>
                  <a:pt x="2803563" y="1580844"/>
                  <a:pt x="2762925" y="1597677"/>
                  <a:pt x="2720552" y="1597677"/>
                </a:cubicBezTo>
                <a:lnTo>
                  <a:pt x="159768" y="1597677"/>
                </a:lnTo>
                <a:cubicBezTo>
                  <a:pt x="117395" y="1597677"/>
                  <a:pt x="76757" y="1580844"/>
                  <a:pt x="46795" y="1550882"/>
                </a:cubicBezTo>
                <a:cubicBezTo>
                  <a:pt x="16833" y="1520920"/>
                  <a:pt x="0" y="1480282"/>
                  <a:pt x="0" y="1437909"/>
                </a:cubicBezTo>
                <a:lnTo>
                  <a:pt x="0" y="159768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5197847"/>
              <a:satOff val="-23984"/>
              <a:lumOff val="883"/>
              <a:alphaOff val="0"/>
            </a:schemeClr>
          </a:fillRef>
          <a:effectRef idx="0">
            <a:schemeClr val="accent4">
              <a:hueOff val="5197847"/>
              <a:satOff val="-23984"/>
              <a:lumOff val="88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61561" tIns="125730" rIns="125731" bIns="125730" numCol="1" spcCol="1270" anchor="ctr" anchorCtr="0">
            <a:noAutofit/>
          </a:bodyPr>
          <a:lstStyle/>
          <a:p>
            <a:pPr lvl="0" algn="l" defTabSz="1466850" latinLnBrk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ko-KR" altLang="en-US" sz="28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가정 가사</a:t>
            </a:r>
            <a:endParaRPr lang="ko-KR" altLang="en-US" sz="2800" b="1" kern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8" name="자유형 17"/>
          <p:cNvSpPr/>
          <p:nvPr/>
        </p:nvSpPr>
        <p:spPr>
          <a:xfrm>
            <a:off x="1475656" y="4666638"/>
            <a:ext cx="3096344" cy="1642682"/>
          </a:xfrm>
          <a:custGeom>
            <a:avLst/>
            <a:gdLst>
              <a:gd name="connsiteX0" fmla="*/ 0 w 2880320"/>
              <a:gd name="connsiteY0" fmla="*/ 159768 h 1597677"/>
              <a:gd name="connsiteX1" fmla="*/ 46795 w 2880320"/>
              <a:gd name="connsiteY1" fmla="*/ 46795 h 1597677"/>
              <a:gd name="connsiteX2" fmla="*/ 159768 w 2880320"/>
              <a:gd name="connsiteY2" fmla="*/ 0 h 1597677"/>
              <a:gd name="connsiteX3" fmla="*/ 2720552 w 2880320"/>
              <a:gd name="connsiteY3" fmla="*/ 0 h 1597677"/>
              <a:gd name="connsiteX4" fmla="*/ 2833525 w 2880320"/>
              <a:gd name="connsiteY4" fmla="*/ 46795 h 1597677"/>
              <a:gd name="connsiteX5" fmla="*/ 2880320 w 2880320"/>
              <a:gd name="connsiteY5" fmla="*/ 159768 h 1597677"/>
              <a:gd name="connsiteX6" fmla="*/ 2880320 w 2880320"/>
              <a:gd name="connsiteY6" fmla="*/ 1437909 h 1597677"/>
              <a:gd name="connsiteX7" fmla="*/ 2833525 w 2880320"/>
              <a:gd name="connsiteY7" fmla="*/ 1550882 h 1597677"/>
              <a:gd name="connsiteX8" fmla="*/ 2720552 w 2880320"/>
              <a:gd name="connsiteY8" fmla="*/ 1597677 h 1597677"/>
              <a:gd name="connsiteX9" fmla="*/ 159768 w 2880320"/>
              <a:gd name="connsiteY9" fmla="*/ 1597677 h 1597677"/>
              <a:gd name="connsiteX10" fmla="*/ 46795 w 2880320"/>
              <a:gd name="connsiteY10" fmla="*/ 1550882 h 1597677"/>
              <a:gd name="connsiteX11" fmla="*/ 0 w 2880320"/>
              <a:gd name="connsiteY11" fmla="*/ 1437909 h 1597677"/>
              <a:gd name="connsiteX12" fmla="*/ 0 w 2880320"/>
              <a:gd name="connsiteY12" fmla="*/ 159768 h 1597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0320" h="1597677">
                <a:moveTo>
                  <a:pt x="0" y="159768"/>
                </a:moveTo>
                <a:cubicBezTo>
                  <a:pt x="0" y="117395"/>
                  <a:pt x="16833" y="76757"/>
                  <a:pt x="46795" y="46795"/>
                </a:cubicBezTo>
                <a:cubicBezTo>
                  <a:pt x="76757" y="16833"/>
                  <a:pt x="117395" y="0"/>
                  <a:pt x="159768" y="0"/>
                </a:cubicBezTo>
                <a:lnTo>
                  <a:pt x="2720552" y="0"/>
                </a:lnTo>
                <a:cubicBezTo>
                  <a:pt x="2762925" y="0"/>
                  <a:pt x="2803563" y="16833"/>
                  <a:pt x="2833525" y="46795"/>
                </a:cubicBezTo>
                <a:cubicBezTo>
                  <a:pt x="2863487" y="76757"/>
                  <a:pt x="2880320" y="117395"/>
                  <a:pt x="2880320" y="159768"/>
                </a:cubicBezTo>
                <a:lnTo>
                  <a:pt x="2880320" y="1437909"/>
                </a:lnTo>
                <a:cubicBezTo>
                  <a:pt x="2880320" y="1480282"/>
                  <a:pt x="2863487" y="1520920"/>
                  <a:pt x="2833525" y="1550882"/>
                </a:cubicBezTo>
                <a:cubicBezTo>
                  <a:pt x="2803563" y="1580844"/>
                  <a:pt x="2762925" y="1597677"/>
                  <a:pt x="2720552" y="1597677"/>
                </a:cubicBezTo>
                <a:lnTo>
                  <a:pt x="159768" y="1597677"/>
                </a:lnTo>
                <a:cubicBezTo>
                  <a:pt x="117395" y="1597677"/>
                  <a:pt x="76757" y="1580844"/>
                  <a:pt x="46795" y="1550882"/>
                </a:cubicBezTo>
                <a:cubicBezTo>
                  <a:pt x="16833" y="1520920"/>
                  <a:pt x="0" y="1480282"/>
                  <a:pt x="0" y="1437909"/>
                </a:cubicBezTo>
                <a:lnTo>
                  <a:pt x="0" y="159768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0395693"/>
              <a:satOff val="-47968"/>
              <a:lumOff val="1765"/>
              <a:alphaOff val="0"/>
            </a:schemeClr>
          </a:fillRef>
          <a:effectRef idx="0">
            <a:schemeClr val="accent4">
              <a:hueOff val="10395693"/>
              <a:satOff val="-47968"/>
              <a:lumOff val="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61561" tIns="125730" rIns="125731" bIns="125730" numCol="1" spcCol="1270" anchor="ctr" anchorCtr="0">
            <a:noAutofit/>
          </a:bodyPr>
          <a:lstStyle/>
          <a:p>
            <a:pPr lvl="0" algn="l" defTabSz="1466850" latinLnBrk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ko-KR" altLang="en-US" sz="2800" b="1" kern="1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개     인</a:t>
            </a:r>
            <a:endParaRPr lang="ko-KR" altLang="en-US" sz="2800" b="1" kern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395536" y="1052736"/>
            <a:ext cx="801631" cy="5256584"/>
          </a:xfrm>
          <a:prstGeom prst="rect">
            <a:avLst/>
          </a:prstGeom>
          <a:solidFill>
            <a:srgbClr val="1F2046"/>
          </a:solidFill>
          <a:ln w="9525">
            <a:solidFill>
              <a:srgbClr val="606DB8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25400"/>
          </a:sp3d>
        </p:spPr>
        <p:txBody>
          <a:bodyPr wrap="none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eaLnBrk="1" latinLnBrk="1" hangingPunct="1">
              <a:lnSpc>
                <a:spcPct val="150000"/>
              </a:lnSpc>
              <a:spcBef>
                <a:spcPct val="20000"/>
              </a:spcBef>
              <a:defRPr/>
            </a:pPr>
            <a:endParaRPr lang="en-US" altLang="ko-KR" sz="2800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  <a:p>
            <a:pPr algn="ctr" eaLnBrk="1" latinLnBrk="1" hangingPunct="1">
              <a:lnSpc>
                <a:spcPct val="150000"/>
              </a:lnSpc>
              <a:spcBef>
                <a:spcPct val="20000"/>
              </a:spcBef>
              <a:defRPr/>
            </a:pPr>
            <a:r>
              <a:rPr lang="ko-KR" altLang="en-US" sz="28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행</a:t>
            </a:r>
            <a:endParaRPr lang="en-US" altLang="ko-KR" sz="2800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  <a:p>
            <a:pPr algn="ctr" eaLnBrk="1" latinLnBrk="1" hangingPunct="1">
              <a:lnSpc>
                <a:spcPct val="150000"/>
              </a:lnSpc>
              <a:spcBef>
                <a:spcPct val="20000"/>
              </a:spcBef>
              <a:defRPr/>
            </a:pPr>
            <a:r>
              <a:rPr lang="ko-KR" altLang="en-US" sz="28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복</a:t>
            </a:r>
            <a:endParaRPr lang="en-US" altLang="ko-KR" sz="2800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  <a:p>
            <a:pPr algn="ctr" eaLnBrk="1" latinLnBrk="1" hangingPunct="1">
              <a:lnSpc>
                <a:spcPct val="150000"/>
              </a:lnSpc>
              <a:spcBef>
                <a:spcPct val="20000"/>
              </a:spcBef>
              <a:defRPr/>
            </a:pPr>
            <a:r>
              <a:rPr lang="ko-KR" altLang="en-US" sz="28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농</a:t>
            </a:r>
            <a:endParaRPr lang="en-US" altLang="ko-KR" sz="2800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  <a:p>
            <a:pPr algn="ctr" eaLnBrk="1" latinLnBrk="1" hangingPunct="1">
              <a:lnSpc>
                <a:spcPct val="150000"/>
              </a:lnSpc>
              <a:spcBef>
                <a:spcPct val="20000"/>
              </a:spcBef>
              <a:defRPr/>
            </a:pPr>
            <a:r>
              <a:rPr lang="ko-KR" altLang="en-US" sz="28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장</a:t>
            </a:r>
            <a:endParaRPr lang="en-US" altLang="ko-KR" sz="2800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  <a:p>
            <a:pPr algn="ctr" eaLnBrk="1" latinLnBrk="1" hangingPunct="1">
              <a:lnSpc>
                <a:spcPct val="150000"/>
              </a:lnSpc>
              <a:spcBef>
                <a:spcPct val="20000"/>
              </a:spcBef>
              <a:defRPr/>
            </a:pPr>
            <a:endParaRPr lang="en-US" altLang="ko-KR" sz="28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2" name="AutoShape 12"/>
          <p:cNvSpPr>
            <a:spLocks noChangeArrowheads="1"/>
          </p:cNvSpPr>
          <p:nvPr/>
        </p:nvSpPr>
        <p:spPr bwMode="auto">
          <a:xfrm>
            <a:off x="4644008" y="1052736"/>
            <a:ext cx="4320480" cy="1656184"/>
          </a:xfrm>
          <a:prstGeom prst="roundRect">
            <a:avLst>
              <a:gd name="adj" fmla="val 16667"/>
            </a:avLst>
          </a:prstGeom>
          <a:solidFill>
            <a:schemeClr val="accent1">
              <a:lumMod val="60000"/>
              <a:lumOff val="40000"/>
            </a:schemeClr>
          </a:solidFill>
          <a:ln w="57150" algn="ctr">
            <a:solidFill>
              <a:schemeClr val="bg1"/>
            </a:solidFill>
            <a:round/>
            <a:headEnd/>
            <a:tailEnd/>
          </a:ln>
          <a:effectLst/>
          <a:extLst/>
        </p:spPr>
        <p:txBody>
          <a:bodyPr wrap="none" anchor="ctr"/>
          <a:lstStyle>
            <a:lvl1pPr marL="342900" indent="-3429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b="1" dirty="0">
                <a:latin typeface="+mn-ea"/>
                <a:ea typeface="+mn-ea"/>
              </a:rPr>
              <a:t>  </a:t>
            </a:r>
            <a:r>
              <a:rPr lang="en-US" altLang="ko-KR" b="1" dirty="0" smtClean="0">
                <a:latin typeface="+mn-ea"/>
                <a:ea typeface="+mn-ea"/>
              </a:rPr>
              <a:t>- </a:t>
            </a:r>
            <a:r>
              <a:rPr lang="ko-KR" altLang="en-US" b="1" dirty="0" smtClean="0">
                <a:latin typeface="+mn-ea"/>
                <a:ea typeface="+mn-ea"/>
              </a:rPr>
              <a:t>역할 분담</a:t>
            </a:r>
            <a:endParaRPr lang="en-US" altLang="ko-KR" b="1" dirty="0" smtClean="0">
              <a:latin typeface="+mn-ea"/>
              <a:ea typeface="+mn-ea"/>
            </a:endParaRPr>
          </a:p>
          <a:p>
            <a:pPr eaLnBrk="1" hangingPunct="1"/>
            <a:r>
              <a:rPr lang="en-US" altLang="ko-KR" b="1" dirty="0" smtClean="0">
                <a:latin typeface="+mn-ea"/>
                <a:ea typeface="+mn-ea"/>
              </a:rPr>
              <a:t>  - </a:t>
            </a:r>
            <a:r>
              <a:rPr lang="ko-KR" altLang="en-US" b="1" dirty="0" smtClean="0">
                <a:latin typeface="+mn-ea"/>
                <a:ea typeface="+mn-ea"/>
              </a:rPr>
              <a:t>생산성 향상</a:t>
            </a:r>
            <a:r>
              <a:rPr lang="en-US" altLang="ko-KR" b="1" dirty="0" smtClean="0">
                <a:latin typeface="+mn-ea"/>
                <a:ea typeface="+mn-ea"/>
              </a:rPr>
              <a:t>, </a:t>
            </a:r>
            <a:r>
              <a:rPr lang="ko-KR" altLang="en-US" b="1" dirty="0" smtClean="0">
                <a:latin typeface="+mn-ea"/>
                <a:ea typeface="+mn-ea"/>
              </a:rPr>
              <a:t>생산비 절감</a:t>
            </a:r>
            <a:r>
              <a:rPr lang="en-US" altLang="ko-KR" b="1" dirty="0" smtClean="0">
                <a:latin typeface="+mn-ea"/>
                <a:ea typeface="+mn-ea"/>
              </a:rPr>
              <a:t> </a:t>
            </a:r>
          </a:p>
          <a:p>
            <a:pPr eaLnBrk="1" hangingPunct="1"/>
            <a:r>
              <a:rPr lang="en-US" altLang="ko-KR" b="1" dirty="0" smtClean="0">
                <a:latin typeface="+mn-ea"/>
                <a:ea typeface="+mn-ea"/>
              </a:rPr>
              <a:t>    (</a:t>
            </a:r>
            <a:r>
              <a:rPr lang="ko-KR" altLang="en-US" b="1" dirty="0" smtClean="0">
                <a:latin typeface="+mn-ea"/>
                <a:ea typeface="+mn-ea"/>
              </a:rPr>
              <a:t>기록관리</a:t>
            </a:r>
            <a:r>
              <a:rPr lang="en-US" altLang="ko-KR" b="1" dirty="0" smtClean="0">
                <a:latin typeface="+mn-ea"/>
                <a:ea typeface="+mn-ea"/>
              </a:rPr>
              <a:t>, </a:t>
            </a:r>
            <a:r>
              <a:rPr lang="ko-KR" altLang="en-US" b="1" dirty="0" smtClean="0">
                <a:latin typeface="+mn-ea"/>
                <a:ea typeface="+mn-ea"/>
              </a:rPr>
              <a:t>질병관리</a:t>
            </a:r>
            <a:r>
              <a:rPr lang="en-US" altLang="ko-KR" b="1" dirty="0" smtClean="0">
                <a:latin typeface="+mn-ea"/>
                <a:ea typeface="+mn-ea"/>
              </a:rPr>
              <a:t>, </a:t>
            </a:r>
            <a:r>
              <a:rPr lang="ko-KR" altLang="en-US" b="1" dirty="0" smtClean="0">
                <a:latin typeface="+mn-ea"/>
                <a:ea typeface="+mn-ea"/>
              </a:rPr>
              <a:t>사양관리</a:t>
            </a:r>
            <a:r>
              <a:rPr lang="en-US" altLang="ko-KR" b="1" dirty="0" smtClean="0">
                <a:latin typeface="+mn-ea"/>
                <a:ea typeface="+mn-ea"/>
              </a:rPr>
              <a:t> </a:t>
            </a:r>
            <a:r>
              <a:rPr lang="ko-KR" altLang="en-US" b="1" dirty="0" smtClean="0">
                <a:latin typeface="+mn-ea"/>
                <a:ea typeface="+mn-ea"/>
              </a:rPr>
              <a:t>등</a:t>
            </a:r>
            <a:r>
              <a:rPr lang="en-US" altLang="ko-KR" b="1" dirty="0" smtClean="0">
                <a:latin typeface="+mn-ea"/>
                <a:ea typeface="+mn-ea"/>
              </a:rPr>
              <a:t>)</a:t>
            </a:r>
          </a:p>
          <a:p>
            <a:pPr eaLnBrk="1" hangingPunct="1"/>
            <a:r>
              <a:rPr lang="en-US" altLang="ko-KR" b="1" dirty="0" smtClean="0">
                <a:latin typeface="+mn-ea"/>
                <a:ea typeface="+mn-ea"/>
              </a:rPr>
              <a:t>  - </a:t>
            </a:r>
            <a:r>
              <a:rPr lang="ko-KR" altLang="en-US" b="1" dirty="0" smtClean="0">
                <a:latin typeface="+mn-ea"/>
                <a:ea typeface="+mn-ea"/>
              </a:rPr>
              <a:t>소 통</a:t>
            </a:r>
            <a:r>
              <a:rPr lang="en-US" altLang="ko-KR" b="1" dirty="0" smtClean="0">
                <a:latin typeface="+mn-ea"/>
                <a:ea typeface="+mn-ea"/>
              </a:rPr>
              <a:t> </a:t>
            </a:r>
            <a:endParaRPr lang="en-US" altLang="ko-KR" b="1" dirty="0">
              <a:latin typeface="+mn-ea"/>
              <a:ea typeface="+mn-ea"/>
            </a:endParaRPr>
          </a:p>
        </p:txBody>
      </p:sp>
      <p:sp>
        <p:nvSpPr>
          <p:cNvPr id="23" name="AutoShape 12"/>
          <p:cNvSpPr>
            <a:spLocks noChangeArrowheads="1"/>
          </p:cNvSpPr>
          <p:nvPr/>
        </p:nvSpPr>
        <p:spPr bwMode="auto">
          <a:xfrm>
            <a:off x="4644008" y="2852936"/>
            <a:ext cx="4320480" cy="1656184"/>
          </a:xfrm>
          <a:prstGeom prst="roundRect">
            <a:avLst>
              <a:gd name="adj" fmla="val 16667"/>
            </a:avLst>
          </a:prstGeom>
          <a:solidFill>
            <a:schemeClr val="accent1">
              <a:lumMod val="60000"/>
              <a:lumOff val="40000"/>
            </a:schemeClr>
          </a:solidFill>
          <a:ln w="57150" algn="ctr">
            <a:solidFill>
              <a:schemeClr val="bg1"/>
            </a:solidFill>
            <a:round/>
            <a:headEnd/>
            <a:tailEnd/>
          </a:ln>
          <a:effectLst/>
          <a:extLst/>
        </p:spPr>
        <p:txBody>
          <a:bodyPr wrap="none" anchor="ctr"/>
          <a:lstStyle>
            <a:lvl1pPr marL="342900" indent="-3429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b="1" dirty="0">
                <a:latin typeface="+mn-ea"/>
                <a:ea typeface="+mn-ea"/>
              </a:rPr>
              <a:t>  </a:t>
            </a:r>
            <a:r>
              <a:rPr lang="en-US" altLang="ko-KR" b="1" dirty="0" smtClean="0">
                <a:latin typeface="+mn-ea"/>
                <a:ea typeface="+mn-ea"/>
              </a:rPr>
              <a:t>- </a:t>
            </a:r>
            <a:r>
              <a:rPr lang="ko-KR" altLang="en-US" b="1" dirty="0" smtClean="0">
                <a:latin typeface="+mn-ea"/>
                <a:ea typeface="+mn-ea"/>
              </a:rPr>
              <a:t>세대간</a:t>
            </a:r>
            <a:r>
              <a:rPr lang="en-US" altLang="ko-KR" b="1" dirty="0" smtClean="0">
                <a:latin typeface="+mn-ea"/>
                <a:ea typeface="+mn-ea"/>
              </a:rPr>
              <a:t>, </a:t>
            </a:r>
            <a:r>
              <a:rPr lang="ko-KR" altLang="en-US" b="1" dirty="0" smtClean="0">
                <a:latin typeface="+mn-ea"/>
                <a:ea typeface="+mn-ea"/>
              </a:rPr>
              <a:t>문화간</a:t>
            </a:r>
            <a:r>
              <a:rPr lang="en-US" altLang="ko-KR" b="1" dirty="0" smtClean="0">
                <a:latin typeface="+mn-ea"/>
                <a:ea typeface="+mn-ea"/>
              </a:rPr>
              <a:t>. </a:t>
            </a:r>
            <a:r>
              <a:rPr lang="ko-KR" altLang="en-US" b="1" dirty="0" smtClean="0">
                <a:latin typeface="+mn-ea"/>
                <a:ea typeface="+mn-ea"/>
              </a:rPr>
              <a:t>부자간 갈등 해소</a:t>
            </a:r>
            <a:endParaRPr lang="en-US" altLang="ko-KR" b="1" dirty="0" smtClean="0">
              <a:latin typeface="+mn-ea"/>
              <a:ea typeface="+mn-ea"/>
            </a:endParaRPr>
          </a:p>
          <a:p>
            <a:pPr eaLnBrk="1" hangingPunct="1"/>
            <a:r>
              <a:rPr lang="en-US" altLang="ko-KR" b="1" dirty="0" smtClean="0">
                <a:latin typeface="+mn-ea"/>
                <a:ea typeface="+mn-ea"/>
              </a:rPr>
              <a:t>  - </a:t>
            </a:r>
            <a:r>
              <a:rPr lang="ko-KR" altLang="en-US" b="1" dirty="0" smtClean="0">
                <a:latin typeface="+mn-ea"/>
                <a:ea typeface="+mn-ea"/>
              </a:rPr>
              <a:t>보육과 교육 문제</a:t>
            </a:r>
            <a:r>
              <a:rPr lang="en-US" altLang="ko-KR" b="1" dirty="0" smtClean="0">
                <a:latin typeface="+mn-ea"/>
                <a:ea typeface="+mn-ea"/>
              </a:rPr>
              <a:t> </a:t>
            </a:r>
          </a:p>
          <a:p>
            <a:pPr eaLnBrk="1" hangingPunct="1"/>
            <a:r>
              <a:rPr lang="en-US" altLang="ko-KR" b="1" dirty="0" smtClean="0">
                <a:latin typeface="+mn-ea"/>
                <a:ea typeface="+mn-ea"/>
              </a:rPr>
              <a:t>  - </a:t>
            </a:r>
            <a:r>
              <a:rPr lang="ko-KR" altLang="en-US" b="1" dirty="0" smtClean="0">
                <a:latin typeface="+mn-ea"/>
                <a:ea typeface="+mn-ea"/>
              </a:rPr>
              <a:t>가사 분담</a:t>
            </a:r>
            <a:endParaRPr lang="en-US" altLang="ko-KR" b="1" dirty="0" smtClean="0">
              <a:latin typeface="+mn-ea"/>
              <a:ea typeface="+mn-ea"/>
            </a:endParaRPr>
          </a:p>
          <a:p>
            <a:pPr eaLnBrk="1" hangingPunct="1"/>
            <a:r>
              <a:rPr lang="en-US" altLang="ko-KR" b="1" dirty="0" smtClean="0">
                <a:latin typeface="+mn-ea"/>
                <a:ea typeface="+mn-ea"/>
              </a:rPr>
              <a:t>  - </a:t>
            </a:r>
            <a:r>
              <a:rPr lang="ko-KR" altLang="en-US" b="1" dirty="0" smtClean="0">
                <a:latin typeface="+mn-ea"/>
                <a:ea typeface="+mn-ea"/>
              </a:rPr>
              <a:t>소 통</a:t>
            </a:r>
            <a:r>
              <a:rPr lang="en-US" altLang="ko-KR" b="1" dirty="0" smtClean="0">
                <a:latin typeface="+mn-ea"/>
                <a:ea typeface="+mn-ea"/>
              </a:rPr>
              <a:t> </a:t>
            </a:r>
            <a:endParaRPr lang="en-US" altLang="ko-KR" b="1" dirty="0">
              <a:latin typeface="+mn-ea"/>
              <a:ea typeface="+mn-ea"/>
            </a:endParaRPr>
          </a:p>
        </p:txBody>
      </p:sp>
      <p:sp>
        <p:nvSpPr>
          <p:cNvPr id="24" name="AutoShape 12"/>
          <p:cNvSpPr>
            <a:spLocks noChangeArrowheads="1"/>
          </p:cNvSpPr>
          <p:nvPr/>
        </p:nvSpPr>
        <p:spPr bwMode="auto">
          <a:xfrm>
            <a:off x="4644008" y="4653136"/>
            <a:ext cx="4320480" cy="1656184"/>
          </a:xfrm>
          <a:prstGeom prst="roundRect">
            <a:avLst>
              <a:gd name="adj" fmla="val 16667"/>
            </a:avLst>
          </a:prstGeom>
          <a:solidFill>
            <a:schemeClr val="accent1">
              <a:lumMod val="60000"/>
              <a:lumOff val="40000"/>
            </a:schemeClr>
          </a:solidFill>
          <a:ln w="57150" algn="ctr">
            <a:solidFill>
              <a:schemeClr val="bg1"/>
            </a:solidFill>
            <a:round/>
            <a:headEnd/>
            <a:tailEnd/>
          </a:ln>
          <a:effectLst/>
          <a:extLst/>
        </p:spPr>
        <p:txBody>
          <a:bodyPr wrap="none" anchor="ctr"/>
          <a:lstStyle>
            <a:lvl1pPr marL="342900" indent="-3429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b="1" dirty="0">
                <a:latin typeface="+mn-ea"/>
                <a:ea typeface="+mn-ea"/>
              </a:rPr>
              <a:t>  </a:t>
            </a:r>
            <a:r>
              <a:rPr lang="en-US" altLang="ko-KR" b="1" dirty="0" smtClean="0">
                <a:latin typeface="+mn-ea"/>
                <a:ea typeface="+mn-ea"/>
              </a:rPr>
              <a:t>- </a:t>
            </a:r>
            <a:r>
              <a:rPr lang="ko-KR" altLang="en-US" b="1" dirty="0" smtClean="0">
                <a:latin typeface="+mn-ea"/>
                <a:ea typeface="+mn-ea"/>
              </a:rPr>
              <a:t>여가 문화 활용</a:t>
            </a:r>
            <a:endParaRPr lang="en-US" altLang="ko-KR" b="1" dirty="0" smtClean="0">
              <a:latin typeface="+mn-ea"/>
              <a:ea typeface="+mn-ea"/>
            </a:endParaRPr>
          </a:p>
          <a:p>
            <a:pPr eaLnBrk="1" hangingPunct="1"/>
            <a:r>
              <a:rPr lang="en-US" altLang="ko-KR" b="1" dirty="0" smtClean="0">
                <a:latin typeface="+mn-ea"/>
                <a:ea typeface="+mn-ea"/>
              </a:rPr>
              <a:t>  - </a:t>
            </a:r>
            <a:r>
              <a:rPr lang="ko-KR" altLang="en-US" b="1" dirty="0" smtClean="0">
                <a:latin typeface="+mn-ea"/>
                <a:ea typeface="+mn-ea"/>
              </a:rPr>
              <a:t>건강 관리</a:t>
            </a:r>
            <a:endParaRPr lang="en-US" altLang="ko-KR" b="1" dirty="0" smtClean="0">
              <a:latin typeface="+mn-ea"/>
              <a:ea typeface="+mn-ea"/>
            </a:endParaRPr>
          </a:p>
          <a:p>
            <a:pPr eaLnBrk="1" hangingPunct="1"/>
            <a:r>
              <a:rPr lang="en-US" altLang="ko-KR" b="1" dirty="0" smtClean="0">
                <a:latin typeface="+mn-ea"/>
                <a:ea typeface="+mn-ea"/>
              </a:rPr>
              <a:t>  - </a:t>
            </a:r>
            <a:r>
              <a:rPr lang="ko-KR" altLang="en-US" b="1" dirty="0" smtClean="0">
                <a:latin typeface="+mn-ea"/>
                <a:ea typeface="+mn-ea"/>
              </a:rPr>
              <a:t>사회적 역할</a:t>
            </a:r>
            <a:r>
              <a:rPr lang="en-US" altLang="ko-KR" b="1" dirty="0" smtClean="0">
                <a:latin typeface="+mn-ea"/>
                <a:ea typeface="+mn-ea"/>
              </a:rPr>
              <a:t> </a:t>
            </a:r>
            <a:endParaRPr lang="en-US" altLang="ko-KR" b="1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0641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332656"/>
            <a:ext cx="39388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Post-it brain </a:t>
            </a:r>
            <a:r>
              <a:rPr lang="en-US" altLang="ko-KR" sz="20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storming </a:t>
            </a:r>
            <a:r>
              <a:rPr lang="ko-KR" altLang="en-US" sz="20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프로세스</a:t>
            </a:r>
            <a:endParaRPr lang="ko-KR" altLang="en-US" sz="2000" b="1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graphicFrame>
        <p:nvGraphicFramePr>
          <p:cNvPr id="5" name="다이어그램 4"/>
          <p:cNvGraphicFramePr/>
          <p:nvPr>
            <p:extLst>
              <p:ext uri="{D42A27DB-BD31-4B8C-83A1-F6EECF244321}">
                <p14:modId xmlns="" xmlns:p14="http://schemas.microsoft.com/office/powerpoint/2010/main" val="2117548989"/>
              </p:ext>
            </p:extLst>
          </p:nvPr>
        </p:nvGraphicFramePr>
        <p:xfrm>
          <a:off x="254038" y="1665692"/>
          <a:ext cx="8723446" cy="28434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TextBox 9"/>
          <p:cNvSpPr txBox="1"/>
          <p:nvPr/>
        </p:nvSpPr>
        <p:spPr bwMode="auto">
          <a:xfrm>
            <a:off x="254038" y="4149080"/>
            <a:ext cx="1437642" cy="3385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ko-KR"/>
            </a:defPPr>
            <a:lvl1pPr marL="190500" indent="-190500">
              <a:buBlip>
                <a:blip r:embed="rId8"/>
              </a:buBlip>
              <a:defRPr sz="16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B50"/>
                </a:solidFill>
                <a:latin typeface="-웹윤고딕140" panose="02030504000101010101" pitchFamily="18" charset="-127"/>
                <a:ea typeface="-웹윤고딕140" panose="02030504000101010101" pitchFamily="18" charset="-127"/>
              </a:defRPr>
            </a:lvl1pPr>
          </a:lstStyle>
          <a:p>
            <a:pPr marL="0" indent="0" fontAlgn="base">
              <a:buNone/>
            </a:pPr>
            <a:r>
              <a:rPr lang="ko-KR" altLang="en-US" b="1" spc="-150" dirty="0" smtClean="0">
                <a:latin typeface="맑은 고딕" pitchFamily="50" charset="-127"/>
                <a:ea typeface="맑은 고딕" pitchFamily="50" charset="-127"/>
              </a:rPr>
              <a:t>토론진행 </a:t>
            </a:r>
            <a:r>
              <a:rPr lang="en-US" altLang="ko-KR" b="1" spc="-150" dirty="0" smtClean="0">
                <a:latin typeface="맑은 고딕" pitchFamily="50" charset="-127"/>
                <a:ea typeface="맑은 고딕" pitchFamily="50" charset="-127"/>
              </a:rPr>
              <a:t>: </a:t>
            </a:r>
            <a:r>
              <a:rPr lang="ko-KR" altLang="en-US" b="1" spc="-150" dirty="0" smtClean="0">
                <a:latin typeface="맑은 고딕" pitchFamily="50" charset="-127"/>
                <a:ea typeface="맑은 고딕" pitchFamily="50" charset="-127"/>
              </a:rPr>
              <a:t>교수</a:t>
            </a:r>
            <a:endParaRPr lang="en-US" altLang="ko-KR" b="1" spc="-150" dirty="0" smtClean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1" name="TextBox 10"/>
          <p:cNvSpPr txBox="1"/>
          <p:nvPr/>
        </p:nvSpPr>
        <p:spPr bwMode="auto">
          <a:xfrm>
            <a:off x="2123728" y="4149080"/>
            <a:ext cx="1437642" cy="3385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ko-KR"/>
            </a:defPPr>
            <a:lvl1pPr marL="190500" indent="-190500">
              <a:buBlip>
                <a:blip r:embed="rId8"/>
              </a:buBlip>
              <a:defRPr sz="16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B50"/>
                </a:solidFill>
                <a:latin typeface="-웹윤고딕140" panose="02030504000101010101" pitchFamily="18" charset="-127"/>
                <a:ea typeface="-웹윤고딕140" panose="02030504000101010101" pitchFamily="18" charset="-127"/>
              </a:defRPr>
            </a:lvl1pPr>
          </a:lstStyle>
          <a:p>
            <a:pPr marL="0" indent="0" fontAlgn="base">
              <a:buNone/>
            </a:pPr>
            <a:r>
              <a:rPr lang="ko-KR" altLang="en-US" b="1" spc="-150" dirty="0" smtClean="0">
                <a:solidFill>
                  <a:schemeClr val="tx1"/>
                </a:solidFill>
                <a:latin typeface="+mj-ea"/>
                <a:ea typeface="+mj-ea"/>
              </a:rPr>
              <a:t>교육생 개인별</a:t>
            </a:r>
            <a:endParaRPr lang="en-US" altLang="ko-KR" b="1" spc="-150" dirty="0" smtClean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12" name="TextBox 11"/>
          <p:cNvSpPr txBox="1"/>
          <p:nvPr/>
        </p:nvSpPr>
        <p:spPr bwMode="auto">
          <a:xfrm>
            <a:off x="7548595" y="4518774"/>
            <a:ext cx="1525164" cy="3385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ko-KR"/>
            </a:defPPr>
            <a:lvl1pPr marL="190500" indent="-190500">
              <a:buBlip>
                <a:blip r:embed="rId8"/>
              </a:buBlip>
              <a:defRPr sz="16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B50"/>
                </a:solidFill>
                <a:latin typeface="-웹윤고딕140" panose="02030504000101010101" pitchFamily="18" charset="-127"/>
                <a:ea typeface="-웹윤고딕140" panose="02030504000101010101" pitchFamily="18" charset="-127"/>
              </a:defRPr>
            </a:lvl1pPr>
          </a:lstStyle>
          <a:p>
            <a:pPr marL="0" indent="0" fontAlgn="base">
              <a:buNone/>
            </a:pPr>
            <a:r>
              <a:rPr lang="ko-KR" altLang="en-US" b="1" spc="-150" dirty="0">
                <a:solidFill>
                  <a:schemeClr val="tx1"/>
                </a:solidFill>
                <a:latin typeface="+mj-ea"/>
                <a:ea typeface="+mj-ea"/>
              </a:rPr>
              <a:t>내</a:t>
            </a:r>
            <a:r>
              <a:rPr lang="ko-KR" altLang="en-US" b="1" spc="-150" dirty="0" smtClean="0">
                <a:solidFill>
                  <a:schemeClr val="tx1"/>
                </a:solidFill>
                <a:latin typeface="+mj-ea"/>
                <a:ea typeface="+mj-ea"/>
              </a:rPr>
              <a:t>용 정리 </a:t>
            </a:r>
            <a:r>
              <a:rPr lang="en-US" altLang="ko-KR" b="1" spc="-150" dirty="0" smtClean="0">
                <a:solidFill>
                  <a:schemeClr val="tx1"/>
                </a:solidFill>
                <a:latin typeface="+mj-ea"/>
                <a:ea typeface="+mj-ea"/>
              </a:rPr>
              <a:t>: </a:t>
            </a:r>
            <a:r>
              <a:rPr lang="ko-KR" altLang="en-US" b="1" spc="-150" dirty="0" smtClean="0">
                <a:solidFill>
                  <a:schemeClr val="tx1"/>
                </a:solidFill>
                <a:latin typeface="+mj-ea"/>
                <a:ea typeface="+mj-ea"/>
              </a:rPr>
              <a:t>조장</a:t>
            </a:r>
            <a:endParaRPr lang="en-US" altLang="ko-KR" b="1" spc="-150" dirty="0" smtClean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4984" y="5415701"/>
            <a:ext cx="8572500" cy="400110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ctr" eaLnBrk="1" latinLnBrk="1" hangingPunct="1">
              <a:spcBef>
                <a:spcPts val="600"/>
              </a:spcBef>
              <a:defRPr/>
            </a:pPr>
            <a:r>
              <a:rPr lang="ko-KR" altLang="en-US" sz="2000" b="1" dirty="0" err="1" smtClean="0">
                <a:latin typeface="+mn-ea"/>
              </a:rPr>
              <a:t>브레밍</a:t>
            </a:r>
            <a:r>
              <a:rPr lang="ko-KR" altLang="en-US" sz="2000" b="1" dirty="0" smtClean="0">
                <a:latin typeface="+mn-ea"/>
              </a:rPr>
              <a:t> </a:t>
            </a:r>
            <a:r>
              <a:rPr lang="ko-KR" altLang="en-US" sz="2000" b="1" dirty="0" err="1" smtClean="0">
                <a:latin typeface="+mn-ea"/>
              </a:rPr>
              <a:t>스토밍은</a:t>
            </a:r>
            <a:r>
              <a:rPr lang="ko-KR" altLang="en-US" sz="2000" b="1" dirty="0" smtClean="0">
                <a:latin typeface="+mn-ea"/>
              </a:rPr>
              <a:t> 절차도 중요하지만 </a:t>
            </a:r>
            <a:r>
              <a:rPr lang="ko-KR" altLang="en-US" sz="2000" b="1" dirty="0" smtClean="0">
                <a:solidFill>
                  <a:srgbClr val="C00000"/>
                </a:solidFill>
                <a:latin typeface="+mn-ea"/>
              </a:rPr>
              <a:t>원칙에 더 충실</a:t>
            </a:r>
            <a:r>
              <a:rPr lang="ko-KR" altLang="en-US" sz="2000" b="1" dirty="0" smtClean="0">
                <a:latin typeface="+mn-ea"/>
              </a:rPr>
              <a:t>하자 </a:t>
            </a:r>
            <a:r>
              <a:rPr lang="en-US" altLang="ko-KR" sz="2000" b="1" dirty="0" smtClean="0">
                <a:latin typeface="+mn-ea"/>
              </a:rPr>
              <a:t>!</a:t>
            </a:r>
            <a:endParaRPr lang="ko-KR" altLang="en-US" sz="2000" b="1" dirty="0">
              <a:solidFill>
                <a:srgbClr val="FF0000"/>
              </a:solidFill>
              <a:latin typeface="+mn-ea"/>
            </a:endParaRPr>
          </a:p>
        </p:txBody>
      </p:sp>
      <p:cxnSp>
        <p:nvCxnSpPr>
          <p:cNvPr id="14" name="직선 연결선 13"/>
          <p:cNvCxnSpPr/>
          <p:nvPr/>
        </p:nvCxnSpPr>
        <p:spPr bwMode="auto">
          <a:xfrm rot="10800000">
            <a:off x="619269" y="5223341"/>
            <a:ext cx="8215370" cy="1588"/>
          </a:xfrm>
          <a:prstGeom prst="line">
            <a:avLst/>
          </a:prstGeom>
          <a:solidFill>
            <a:srgbClr val="0066FF"/>
          </a:solidFill>
          <a:ln w="28575" cap="flat" cmpd="sng" algn="ctr">
            <a:gradFill>
              <a:gsLst>
                <a:gs pos="0">
                  <a:srgbClr val="0070C0">
                    <a:alpha val="0"/>
                  </a:srgbClr>
                </a:gs>
                <a:gs pos="21000">
                  <a:srgbClr val="0070C0"/>
                </a:gs>
                <a:gs pos="79000">
                  <a:srgbClr val="0070C0"/>
                </a:gs>
                <a:gs pos="100000">
                  <a:srgbClr val="FFFFFF">
                    <a:lumMod val="85000"/>
                    <a:alpha val="0"/>
                  </a:srgbClr>
                </a:gs>
              </a:gsLst>
              <a:lin ang="10800000" scaled="0"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직선 연결선 14"/>
          <p:cNvCxnSpPr/>
          <p:nvPr/>
        </p:nvCxnSpPr>
        <p:spPr bwMode="auto">
          <a:xfrm rot="10800000">
            <a:off x="771669" y="6019699"/>
            <a:ext cx="8215370" cy="1588"/>
          </a:xfrm>
          <a:prstGeom prst="line">
            <a:avLst/>
          </a:prstGeom>
          <a:solidFill>
            <a:srgbClr val="0066FF"/>
          </a:solidFill>
          <a:ln w="28575" cap="flat" cmpd="sng" algn="ctr">
            <a:gradFill>
              <a:gsLst>
                <a:gs pos="0">
                  <a:srgbClr val="0070C0">
                    <a:alpha val="0"/>
                  </a:srgbClr>
                </a:gs>
                <a:gs pos="21000">
                  <a:srgbClr val="0070C0"/>
                </a:gs>
                <a:gs pos="79000">
                  <a:srgbClr val="0070C0"/>
                </a:gs>
                <a:gs pos="100000">
                  <a:srgbClr val="FFFFFF">
                    <a:lumMod val="85000"/>
                    <a:alpha val="0"/>
                  </a:srgbClr>
                </a:gs>
              </a:gsLst>
              <a:lin ang="10800000" scaled="0"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/>
        </p:nvSpPr>
        <p:spPr bwMode="auto">
          <a:xfrm>
            <a:off x="7570562" y="4129248"/>
            <a:ext cx="1573438" cy="3385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ko-KR"/>
            </a:defPPr>
            <a:lvl1pPr marL="190500" indent="-190500">
              <a:buBlip>
                <a:blip r:embed="rId8"/>
              </a:buBlip>
              <a:defRPr sz="16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B50"/>
                </a:solidFill>
                <a:latin typeface="-웹윤고딕140" panose="02030504000101010101" pitchFamily="18" charset="-127"/>
                <a:ea typeface="-웹윤고딕140" panose="02030504000101010101" pitchFamily="18" charset="-127"/>
              </a:defRPr>
            </a:lvl1pPr>
          </a:lstStyle>
          <a:p>
            <a:pPr marL="0" indent="0" fontAlgn="base">
              <a:buNone/>
            </a:pPr>
            <a:r>
              <a:rPr lang="ko-KR" altLang="en-US" b="1" spc="-150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의견 정리 </a:t>
            </a:r>
            <a:r>
              <a:rPr lang="en-US" altLang="ko-KR" b="1" spc="-150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: </a:t>
            </a:r>
            <a:r>
              <a:rPr lang="ko-KR" altLang="en-US" b="1" spc="-150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교수</a:t>
            </a:r>
            <a:endParaRPr lang="en-US" altLang="ko-KR" b="1" spc="-150" dirty="0" smtClean="0">
              <a:solidFill>
                <a:schemeClr val="tx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56384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/>
          <p:cNvSpPr/>
          <p:nvPr/>
        </p:nvSpPr>
        <p:spPr>
          <a:xfrm>
            <a:off x="539552" y="994250"/>
            <a:ext cx="7994848" cy="92937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Line 2"/>
          <p:cNvSpPr>
            <a:spLocks noChangeShapeType="1"/>
          </p:cNvSpPr>
          <p:nvPr/>
        </p:nvSpPr>
        <p:spPr bwMode="auto">
          <a:xfrm>
            <a:off x="2836863" y="2634828"/>
            <a:ext cx="182562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ko-KR" altLang="en-US"/>
          </a:p>
        </p:txBody>
      </p:sp>
      <p:sp>
        <p:nvSpPr>
          <p:cNvPr id="18" name="Line 3"/>
          <p:cNvSpPr>
            <a:spLocks noChangeShapeType="1"/>
          </p:cNvSpPr>
          <p:nvPr/>
        </p:nvSpPr>
        <p:spPr bwMode="auto">
          <a:xfrm>
            <a:off x="2833688" y="3663528"/>
            <a:ext cx="182562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ko-KR" altLang="en-US"/>
          </a:p>
        </p:txBody>
      </p:sp>
      <p:sp>
        <p:nvSpPr>
          <p:cNvPr id="19" name="Line 4"/>
          <p:cNvSpPr>
            <a:spLocks noChangeShapeType="1"/>
          </p:cNvSpPr>
          <p:nvPr/>
        </p:nvSpPr>
        <p:spPr bwMode="auto">
          <a:xfrm>
            <a:off x="2833688" y="4757316"/>
            <a:ext cx="182562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ko-KR" altLang="en-US"/>
          </a:p>
        </p:txBody>
      </p:sp>
      <p:sp>
        <p:nvSpPr>
          <p:cNvPr id="20" name="Line 5"/>
          <p:cNvSpPr>
            <a:spLocks noChangeShapeType="1"/>
          </p:cNvSpPr>
          <p:nvPr/>
        </p:nvSpPr>
        <p:spPr bwMode="auto">
          <a:xfrm>
            <a:off x="2833688" y="4857328"/>
            <a:ext cx="182562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ko-KR" altLang="en-US"/>
          </a:p>
        </p:txBody>
      </p:sp>
      <p:sp>
        <p:nvSpPr>
          <p:cNvPr id="21" name="Line 6"/>
          <p:cNvSpPr>
            <a:spLocks noChangeShapeType="1"/>
          </p:cNvSpPr>
          <p:nvPr/>
        </p:nvSpPr>
        <p:spPr bwMode="auto">
          <a:xfrm>
            <a:off x="2833688" y="5920953"/>
            <a:ext cx="182562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ko-KR" altLang="en-US"/>
          </a:p>
        </p:txBody>
      </p:sp>
      <p:sp>
        <p:nvSpPr>
          <p:cNvPr id="23" name="Rectangle 8"/>
          <p:cNvSpPr txBox="1">
            <a:spLocks noChangeArrowheads="1"/>
          </p:cNvSpPr>
          <p:nvPr/>
        </p:nvSpPr>
        <p:spPr>
          <a:xfrm>
            <a:off x="609600" y="994250"/>
            <a:ext cx="7924800" cy="8817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000" b="1" dirty="0" smtClean="0">
                <a:latin typeface="+mn-ea"/>
              </a:rPr>
              <a:t>Logic Tree</a:t>
            </a:r>
            <a:r>
              <a:rPr lang="ko-KR" altLang="en-US" sz="2000" b="1" dirty="0" smtClean="0">
                <a:latin typeface="+mn-ea"/>
              </a:rPr>
              <a:t>란 주요과제를 </a:t>
            </a:r>
            <a:r>
              <a:rPr lang="en-US" altLang="ko-KR" sz="2000" b="1" dirty="0" smtClean="0">
                <a:latin typeface="+mn-ea"/>
              </a:rPr>
              <a:t>MECE*</a:t>
            </a:r>
            <a:r>
              <a:rPr lang="ko-KR" altLang="en-US" sz="2000" b="1" dirty="0" smtClean="0">
                <a:latin typeface="+mn-ea"/>
              </a:rPr>
              <a:t>의 사고방식에 기초해서 </a:t>
            </a:r>
            <a:r>
              <a:rPr lang="en-US" altLang="ko-KR" sz="2000" b="1" dirty="0" smtClean="0">
                <a:latin typeface="+mn-ea"/>
              </a:rPr>
              <a:t>Tree </a:t>
            </a:r>
            <a:r>
              <a:rPr lang="ko-KR" altLang="en-US" sz="2000" b="1" dirty="0" smtClean="0">
                <a:latin typeface="+mn-ea"/>
              </a:rPr>
              <a:t>모양으로 분해</a:t>
            </a:r>
            <a:r>
              <a:rPr lang="en-US" altLang="ko-KR" sz="2000" b="1" dirty="0" smtClean="0">
                <a:latin typeface="+mn-ea"/>
              </a:rPr>
              <a:t>·</a:t>
            </a:r>
            <a:r>
              <a:rPr lang="ko-KR" altLang="en-US" sz="2000" b="1" dirty="0" smtClean="0">
                <a:latin typeface="+mn-ea"/>
              </a:rPr>
              <a:t>정리하는 것으로서 현상 분석 및 원인의 모색</a:t>
            </a:r>
            <a:r>
              <a:rPr lang="en-US" altLang="ko-KR" sz="2000" b="1" dirty="0" smtClean="0">
                <a:latin typeface="+mn-ea"/>
              </a:rPr>
              <a:t>, </a:t>
            </a:r>
            <a:r>
              <a:rPr lang="ko-KR" altLang="en-US" sz="2000" b="1" dirty="0" smtClean="0">
                <a:latin typeface="+mn-ea"/>
              </a:rPr>
              <a:t>해결책을 구체화하는 데에 유용함</a:t>
            </a:r>
          </a:p>
        </p:txBody>
      </p:sp>
      <p:sp>
        <p:nvSpPr>
          <p:cNvPr id="24" name="Rectangle 9"/>
          <p:cNvSpPr>
            <a:spLocks noChangeArrowheads="1"/>
          </p:cNvSpPr>
          <p:nvPr/>
        </p:nvSpPr>
        <p:spPr bwMode="auto">
          <a:xfrm>
            <a:off x="990600" y="4260428"/>
            <a:ext cx="1169988" cy="458788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1pPr>
            <a:lvl2pPr marL="742950" indent="-28575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2pPr>
            <a:lvl3pPr marL="1143000" indent="-22860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3pPr>
            <a:lvl4pPr marL="1600200" indent="-22860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4pPr>
            <a:lvl5pPr marL="2057400" indent="-22860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9pPr>
          </a:lstStyle>
          <a:p>
            <a:pPr algn="ctr" eaLnBrk="1" hangingPunct="1"/>
            <a:r>
              <a:rPr lang="ko-KR" altLang="en-US" sz="1000" dirty="0"/>
              <a:t>주요과제</a:t>
            </a:r>
            <a:br>
              <a:rPr lang="ko-KR" altLang="en-US" sz="1000" dirty="0"/>
            </a:br>
            <a:r>
              <a:rPr lang="en-US" altLang="ko-KR" sz="1000" dirty="0"/>
              <a:t>(</a:t>
            </a:r>
            <a:r>
              <a:rPr lang="ko-KR" altLang="en-US" sz="1000" dirty="0"/>
              <a:t>문제</a:t>
            </a:r>
            <a:r>
              <a:rPr lang="en-US" altLang="ko-KR" sz="1000" dirty="0"/>
              <a:t>/</a:t>
            </a:r>
            <a:r>
              <a:rPr lang="ko-KR" altLang="en-US" sz="1000" dirty="0"/>
              <a:t>이슈</a:t>
            </a:r>
            <a:r>
              <a:rPr lang="en-US" altLang="ko-KR" sz="1200" dirty="0"/>
              <a:t>)</a:t>
            </a:r>
          </a:p>
        </p:txBody>
      </p:sp>
      <p:sp>
        <p:nvSpPr>
          <p:cNvPr id="25" name="Rectangle 10"/>
          <p:cNvSpPr>
            <a:spLocks noChangeArrowheads="1"/>
          </p:cNvSpPr>
          <p:nvPr/>
        </p:nvSpPr>
        <p:spPr bwMode="auto">
          <a:xfrm>
            <a:off x="2487613" y="2995191"/>
            <a:ext cx="1169987" cy="33337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1pPr>
            <a:lvl2pPr marL="742950" indent="-28575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2pPr>
            <a:lvl3pPr marL="1143000" indent="-22860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3pPr>
            <a:lvl4pPr marL="1600200" indent="-22860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4pPr>
            <a:lvl5pPr marL="2057400" indent="-22860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9pPr>
          </a:lstStyle>
          <a:p>
            <a:pPr eaLnBrk="1" hangingPunct="1"/>
            <a:endParaRPr lang="ko-KR" altLang="ko-KR" sz="1200"/>
          </a:p>
        </p:txBody>
      </p:sp>
      <p:sp>
        <p:nvSpPr>
          <p:cNvPr id="26" name="Rectangle 11"/>
          <p:cNvSpPr>
            <a:spLocks noChangeArrowheads="1"/>
          </p:cNvSpPr>
          <p:nvPr/>
        </p:nvSpPr>
        <p:spPr bwMode="auto">
          <a:xfrm>
            <a:off x="2487613" y="4322341"/>
            <a:ext cx="1169987" cy="33337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1pPr>
            <a:lvl2pPr marL="742950" indent="-28575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2pPr>
            <a:lvl3pPr marL="1143000" indent="-22860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3pPr>
            <a:lvl4pPr marL="1600200" indent="-22860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4pPr>
            <a:lvl5pPr marL="2057400" indent="-22860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9pPr>
          </a:lstStyle>
          <a:p>
            <a:pPr eaLnBrk="1" hangingPunct="1"/>
            <a:endParaRPr lang="ko-KR" altLang="ko-KR" sz="1200"/>
          </a:p>
        </p:txBody>
      </p:sp>
      <p:sp>
        <p:nvSpPr>
          <p:cNvPr id="27" name="Rectangle 12"/>
          <p:cNvSpPr>
            <a:spLocks noChangeArrowheads="1"/>
          </p:cNvSpPr>
          <p:nvPr/>
        </p:nvSpPr>
        <p:spPr bwMode="auto">
          <a:xfrm>
            <a:off x="2487613" y="5687591"/>
            <a:ext cx="1169987" cy="33337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1pPr>
            <a:lvl2pPr marL="742950" indent="-28575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2pPr>
            <a:lvl3pPr marL="1143000" indent="-22860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3pPr>
            <a:lvl4pPr marL="1600200" indent="-22860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4pPr>
            <a:lvl5pPr marL="2057400" indent="-22860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9pPr>
          </a:lstStyle>
          <a:p>
            <a:pPr eaLnBrk="1" hangingPunct="1"/>
            <a:endParaRPr lang="ko-KR" altLang="ko-KR" sz="1200"/>
          </a:p>
        </p:txBody>
      </p:sp>
      <p:cxnSp>
        <p:nvCxnSpPr>
          <p:cNvPr id="28" name="AutoShape 13"/>
          <p:cNvCxnSpPr>
            <a:cxnSpLocks noChangeShapeType="1"/>
            <a:stCxn id="24" idx="3"/>
            <a:endCxn id="26" idx="1"/>
          </p:cNvCxnSpPr>
          <p:nvPr/>
        </p:nvCxnSpPr>
        <p:spPr bwMode="auto">
          <a:xfrm flipV="1">
            <a:off x="2160588" y="4489028"/>
            <a:ext cx="327025" cy="1588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9" name="AutoShape 14"/>
          <p:cNvCxnSpPr>
            <a:cxnSpLocks noChangeShapeType="1"/>
            <a:stCxn id="24" idx="3"/>
            <a:endCxn id="25" idx="1"/>
          </p:cNvCxnSpPr>
          <p:nvPr/>
        </p:nvCxnSpPr>
        <p:spPr bwMode="auto">
          <a:xfrm flipV="1">
            <a:off x="2160588" y="3161878"/>
            <a:ext cx="327025" cy="1328738"/>
          </a:xfrm>
          <a:prstGeom prst="bentConnector3">
            <a:avLst>
              <a:gd name="adj1" fmla="val 50000"/>
            </a:avLst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0" name="AutoShape 15"/>
          <p:cNvCxnSpPr>
            <a:cxnSpLocks noChangeShapeType="1"/>
            <a:stCxn id="24" idx="3"/>
            <a:endCxn id="27" idx="1"/>
          </p:cNvCxnSpPr>
          <p:nvPr/>
        </p:nvCxnSpPr>
        <p:spPr bwMode="auto">
          <a:xfrm>
            <a:off x="2160588" y="4490616"/>
            <a:ext cx="327025" cy="1363662"/>
          </a:xfrm>
          <a:prstGeom prst="bentConnector3">
            <a:avLst>
              <a:gd name="adj1" fmla="val 50000"/>
            </a:avLst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1" name="Rectangle 16"/>
          <p:cNvSpPr>
            <a:spLocks noChangeArrowheads="1"/>
          </p:cNvSpPr>
          <p:nvPr/>
        </p:nvSpPr>
        <p:spPr bwMode="auto">
          <a:xfrm>
            <a:off x="3971925" y="2672928"/>
            <a:ext cx="1243013" cy="22225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1pPr>
            <a:lvl2pPr marL="742950" indent="-28575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2pPr>
            <a:lvl3pPr marL="1143000" indent="-22860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3pPr>
            <a:lvl4pPr marL="1600200" indent="-22860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4pPr>
            <a:lvl5pPr marL="2057400" indent="-22860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9pPr>
          </a:lstStyle>
          <a:p>
            <a:pPr eaLnBrk="1" hangingPunct="1"/>
            <a:endParaRPr lang="ko-KR" altLang="ko-KR" sz="1200"/>
          </a:p>
        </p:txBody>
      </p:sp>
      <p:sp>
        <p:nvSpPr>
          <p:cNvPr id="32" name="Rectangle 17"/>
          <p:cNvSpPr>
            <a:spLocks noChangeArrowheads="1"/>
          </p:cNvSpPr>
          <p:nvPr/>
        </p:nvSpPr>
        <p:spPr bwMode="auto">
          <a:xfrm>
            <a:off x="3971925" y="3045991"/>
            <a:ext cx="1243013" cy="22225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1pPr>
            <a:lvl2pPr marL="742950" indent="-28575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2pPr>
            <a:lvl3pPr marL="1143000" indent="-22860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3pPr>
            <a:lvl4pPr marL="1600200" indent="-22860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4pPr>
            <a:lvl5pPr marL="2057400" indent="-22860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9pPr>
          </a:lstStyle>
          <a:p>
            <a:pPr eaLnBrk="1" hangingPunct="1"/>
            <a:endParaRPr lang="ko-KR" altLang="ko-KR" sz="1200"/>
          </a:p>
        </p:txBody>
      </p:sp>
      <p:sp>
        <p:nvSpPr>
          <p:cNvPr id="33" name="Rectangle 18"/>
          <p:cNvSpPr>
            <a:spLocks noChangeArrowheads="1"/>
          </p:cNvSpPr>
          <p:nvPr/>
        </p:nvSpPr>
        <p:spPr bwMode="auto">
          <a:xfrm>
            <a:off x="3971925" y="3420641"/>
            <a:ext cx="1243013" cy="22225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1pPr>
            <a:lvl2pPr marL="742950" indent="-28575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2pPr>
            <a:lvl3pPr marL="1143000" indent="-22860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3pPr>
            <a:lvl4pPr marL="1600200" indent="-22860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4pPr>
            <a:lvl5pPr marL="2057400" indent="-22860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9pPr>
          </a:lstStyle>
          <a:p>
            <a:pPr eaLnBrk="1" hangingPunct="1"/>
            <a:endParaRPr lang="ko-KR" altLang="ko-KR" sz="1200"/>
          </a:p>
        </p:txBody>
      </p:sp>
      <p:cxnSp>
        <p:nvCxnSpPr>
          <p:cNvPr id="34" name="AutoShape 19"/>
          <p:cNvCxnSpPr>
            <a:cxnSpLocks noChangeShapeType="1"/>
            <a:stCxn id="25" idx="3"/>
            <a:endCxn id="31" idx="1"/>
          </p:cNvCxnSpPr>
          <p:nvPr/>
        </p:nvCxnSpPr>
        <p:spPr bwMode="auto">
          <a:xfrm flipV="1">
            <a:off x="3657600" y="2784053"/>
            <a:ext cx="314325" cy="377825"/>
          </a:xfrm>
          <a:prstGeom prst="bentConnector3">
            <a:avLst>
              <a:gd name="adj1" fmla="val 50000"/>
            </a:avLst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5" name="AutoShape 20"/>
          <p:cNvCxnSpPr>
            <a:cxnSpLocks noChangeShapeType="1"/>
            <a:stCxn id="25" idx="3"/>
            <a:endCxn id="33" idx="1"/>
          </p:cNvCxnSpPr>
          <p:nvPr/>
        </p:nvCxnSpPr>
        <p:spPr bwMode="auto">
          <a:xfrm>
            <a:off x="3657600" y="3161878"/>
            <a:ext cx="314325" cy="369888"/>
          </a:xfrm>
          <a:prstGeom prst="bentConnector3">
            <a:avLst>
              <a:gd name="adj1" fmla="val 50000"/>
            </a:avLst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6" name="AutoShape 21"/>
          <p:cNvCxnSpPr>
            <a:cxnSpLocks noChangeShapeType="1"/>
            <a:stCxn id="25" idx="3"/>
            <a:endCxn id="32" idx="1"/>
          </p:cNvCxnSpPr>
          <p:nvPr/>
        </p:nvCxnSpPr>
        <p:spPr bwMode="auto">
          <a:xfrm flipV="1">
            <a:off x="3657600" y="3157116"/>
            <a:ext cx="314325" cy="4762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7" name="Rectangle 22"/>
          <p:cNvSpPr>
            <a:spLocks noChangeArrowheads="1"/>
          </p:cNvSpPr>
          <p:nvPr/>
        </p:nvSpPr>
        <p:spPr bwMode="auto">
          <a:xfrm>
            <a:off x="3971925" y="3979441"/>
            <a:ext cx="1243013" cy="22225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1pPr>
            <a:lvl2pPr marL="742950" indent="-28575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2pPr>
            <a:lvl3pPr marL="1143000" indent="-22860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3pPr>
            <a:lvl4pPr marL="1600200" indent="-22860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4pPr>
            <a:lvl5pPr marL="2057400" indent="-22860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9pPr>
          </a:lstStyle>
          <a:p>
            <a:pPr eaLnBrk="1" hangingPunct="1"/>
            <a:endParaRPr lang="ko-KR" altLang="ko-KR" sz="1200"/>
          </a:p>
        </p:txBody>
      </p:sp>
      <p:sp>
        <p:nvSpPr>
          <p:cNvPr id="38" name="Rectangle 23"/>
          <p:cNvSpPr>
            <a:spLocks noChangeArrowheads="1"/>
          </p:cNvSpPr>
          <p:nvPr/>
        </p:nvSpPr>
        <p:spPr bwMode="auto">
          <a:xfrm>
            <a:off x="3971925" y="4377903"/>
            <a:ext cx="1243013" cy="22225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1pPr>
            <a:lvl2pPr marL="742950" indent="-28575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2pPr>
            <a:lvl3pPr marL="1143000" indent="-22860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3pPr>
            <a:lvl4pPr marL="1600200" indent="-22860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4pPr>
            <a:lvl5pPr marL="2057400" indent="-22860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9pPr>
          </a:lstStyle>
          <a:p>
            <a:pPr eaLnBrk="1" hangingPunct="1"/>
            <a:endParaRPr lang="ko-KR" altLang="ko-KR" sz="1200"/>
          </a:p>
        </p:txBody>
      </p:sp>
      <p:sp>
        <p:nvSpPr>
          <p:cNvPr id="39" name="Rectangle 24"/>
          <p:cNvSpPr>
            <a:spLocks noChangeArrowheads="1"/>
          </p:cNvSpPr>
          <p:nvPr/>
        </p:nvSpPr>
        <p:spPr bwMode="auto">
          <a:xfrm>
            <a:off x="3971925" y="4746203"/>
            <a:ext cx="1243013" cy="22225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1pPr>
            <a:lvl2pPr marL="742950" indent="-28575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2pPr>
            <a:lvl3pPr marL="1143000" indent="-22860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3pPr>
            <a:lvl4pPr marL="1600200" indent="-22860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4pPr>
            <a:lvl5pPr marL="2057400" indent="-22860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9pPr>
          </a:lstStyle>
          <a:p>
            <a:pPr eaLnBrk="1" hangingPunct="1"/>
            <a:endParaRPr lang="ko-KR" altLang="ko-KR" sz="1200"/>
          </a:p>
        </p:txBody>
      </p:sp>
      <p:cxnSp>
        <p:nvCxnSpPr>
          <p:cNvPr id="40" name="AutoShape 25"/>
          <p:cNvCxnSpPr>
            <a:cxnSpLocks noChangeShapeType="1"/>
            <a:stCxn id="26" idx="3"/>
            <a:endCxn id="37" idx="1"/>
          </p:cNvCxnSpPr>
          <p:nvPr/>
        </p:nvCxnSpPr>
        <p:spPr bwMode="auto">
          <a:xfrm flipV="1">
            <a:off x="3657600" y="4090566"/>
            <a:ext cx="314325" cy="398462"/>
          </a:xfrm>
          <a:prstGeom prst="bentConnector3">
            <a:avLst>
              <a:gd name="adj1" fmla="val 50000"/>
            </a:avLst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1" name="AutoShape 26"/>
          <p:cNvCxnSpPr>
            <a:cxnSpLocks noChangeShapeType="1"/>
            <a:stCxn id="26" idx="3"/>
            <a:endCxn id="39" idx="1"/>
          </p:cNvCxnSpPr>
          <p:nvPr/>
        </p:nvCxnSpPr>
        <p:spPr bwMode="auto">
          <a:xfrm>
            <a:off x="3657600" y="4489028"/>
            <a:ext cx="314325" cy="368300"/>
          </a:xfrm>
          <a:prstGeom prst="bentConnector3">
            <a:avLst>
              <a:gd name="adj1" fmla="val 50000"/>
            </a:avLst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2" name="AutoShape 27"/>
          <p:cNvCxnSpPr>
            <a:cxnSpLocks noChangeShapeType="1"/>
            <a:stCxn id="26" idx="3"/>
            <a:endCxn id="38" idx="1"/>
          </p:cNvCxnSpPr>
          <p:nvPr/>
        </p:nvCxnSpPr>
        <p:spPr bwMode="auto">
          <a:xfrm>
            <a:off x="3657600" y="4489028"/>
            <a:ext cx="314325" cy="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43" name="Rectangle 28"/>
          <p:cNvSpPr>
            <a:spLocks noChangeArrowheads="1"/>
          </p:cNvSpPr>
          <p:nvPr/>
        </p:nvSpPr>
        <p:spPr bwMode="auto">
          <a:xfrm>
            <a:off x="3971925" y="5362153"/>
            <a:ext cx="1243013" cy="22225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1pPr>
            <a:lvl2pPr marL="742950" indent="-28575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2pPr>
            <a:lvl3pPr marL="1143000" indent="-22860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3pPr>
            <a:lvl4pPr marL="1600200" indent="-22860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4pPr>
            <a:lvl5pPr marL="2057400" indent="-22860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9pPr>
          </a:lstStyle>
          <a:p>
            <a:pPr eaLnBrk="1" hangingPunct="1"/>
            <a:endParaRPr lang="ko-KR" altLang="ko-KR" sz="1200"/>
          </a:p>
        </p:txBody>
      </p:sp>
      <p:sp>
        <p:nvSpPr>
          <p:cNvPr id="44" name="Rectangle 29"/>
          <p:cNvSpPr>
            <a:spLocks noChangeArrowheads="1"/>
          </p:cNvSpPr>
          <p:nvPr/>
        </p:nvSpPr>
        <p:spPr bwMode="auto">
          <a:xfrm>
            <a:off x="3971925" y="5743153"/>
            <a:ext cx="1243013" cy="22225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1pPr>
            <a:lvl2pPr marL="742950" indent="-28575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2pPr>
            <a:lvl3pPr marL="1143000" indent="-22860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3pPr>
            <a:lvl4pPr marL="1600200" indent="-22860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4pPr>
            <a:lvl5pPr marL="2057400" indent="-22860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9pPr>
          </a:lstStyle>
          <a:p>
            <a:pPr eaLnBrk="1" hangingPunct="1"/>
            <a:endParaRPr lang="ko-KR" altLang="ko-KR" sz="1200"/>
          </a:p>
        </p:txBody>
      </p:sp>
      <p:sp>
        <p:nvSpPr>
          <p:cNvPr id="45" name="Rectangle 30"/>
          <p:cNvSpPr>
            <a:spLocks noChangeArrowheads="1"/>
          </p:cNvSpPr>
          <p:nvPr/>
        </p:nvSpPr>
        <p:spPr bwMode="auto">
          <a:xfrm>
            <a:off x="3971925" y="6095578"/>
            <a:ext cx="1243013" cy="220663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1pPr>
            <a:lvl2pPr marL="742950" indent="-28575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2pPr>
            <a:lvl3pPr marL="1143000" indent="-22860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3pPr>
            <a:lvl4pPr marL="1600200" indent="-22860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4pPr>
            <a:lvl5pPr marL="2057400" indent="-22860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9pPr>
          </a:lstStyle>
          <a:p>
            <a:pPr eaLnBrk="1" hangingPunct="1"/>
            <a:endParaRPr lang="ko-KR" altLang="ko-KR" sz="1200"/>
          </a:p>
        </p:txBody>
      </p:sp>
      <p:cxnSp>
        <p:nvCxnSpPr>
          <p:cNvPr id="46" name="AutoShape 31"/>
          <p:cNvCxnSpPr>
            <a:cxnSpLocks noChangeShapeType="1"/>
            <a:stCxn id="27" idx="3"/>
            <a:endCxn id="43" idx="1"/>
          </p:cNvCxnSpPr>
          <p:nvPr/>
        </p:nvCxnSpPr>
        <p:spPr bwMode="auto">
          <a:xfrm flipV="1">
            <a:off x="3657600" y="5473278"/>
            <a:ext cx="314325" cy="381000"/>
          </a:xfrm>
          <a:prstGeom prst="bentConnector3">
            <a:avLst>
              <a:gd name="adj1" fmla="val 50000"/>
            </a:avLst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7" name="AutoShape 32"/>
          <p:cNvCxnSpPr>
            <a:cxnSpLocks noChangeShapeType="1"/>
            <a:stCxn id="27" idx="3"/>
            <a:endCxn id="45" idx="1"/>
          </p:cNvCxnSpPr>
          <p:nvPr/>
        </p:nvCxnSpPr>
        <p:spPr bwMode="auto">
          <a:xfrm>
            <a:off x="3657600" y="5854278"/>
            <a:ext cx="314325" cy="352425"/>
          </a:xfrm>
          <a:prstGeom prst="bentConnector3">
            <a:avLst>
              <a:gd name="adj1" fmla="val 50000"/>
            </a:avLst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8" name="AutoShape 33"/>
          <p:cNvCxnSpPr>
            <a:cxnSpLocks noChangeShapeType="1"/>
            <a:stCxn id="27" idx="3"/>
            <a:endCxn id="44" idx="1"/>
          </p:cNvCxnSpPr>
          <p:nvPr/>
        </p:nvCxnSpPr>
        <p:spPr bwMode="auto">
          <a:xfrm>
            <a:off x="3657600" y="5854278"/>
            <a:ext cx="314325" cy="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49" name="Rectangle 34"/>
          <p:cNvSpPr>
            <a:spLocks noChangeArrowheads="1"/>
          </p:cNvSpPr>
          <p:nvPr/>
        </p:nvSpPr>
        <p:spPr bwMode="auto">
          <a:xfrm>
            <a:off x="5580063" y="2634828"/>
            <a:ext cx="1022350" cy="150813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1pPr>
            <a:lvl2pPr marL="742950" indent="-28575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2pPr>
            <a:lvl3pPr marL="1143000" indent="-22860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3pPr>
            <a:lvl4pPr marL="1600200" indent="-22860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4pPr>
            <a:lvl5pPr marL="2057400" indent="-22860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9pPr>
          </a:lstStyle>
          <a:p>
            <a:pPr eaLnBrk="1" hangingPunct="1"/>
            <a:endParaRPr lang="ko-KR" altLang="ko-KR" sz="1200"/>
          </a:p>
        </p:txBody>
      </p:sp>
      <p:sp>
        <p:nvSpPr>
          <p:cNvPr id="50" name="Rectangle 35"/>
          <p:cNvSpPr>
            <a:spLocks noChangeArrowheads="1"/>
          </p:cNvSpPr>
          <p:nvPr/>
        </p:nvSpPr>
        <p:spPr bwMode="auto">
          <a:xfrm>
            <a:off x="5580063" y="2817391"/>
            <a:ext cx="1022350" cy="150812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1pPr>
            <a:lvl2pPr marL="742950" indent="-28575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2pPr>
            <a:lvl3pPr marL="1143000" indent="-22860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3pPr>
            <a:lvl4pPr marL="1600200" indent="-22860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4pPr>
            <a:lvl5pPr marL="2057400" indent="-22860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9pPr>
          </a:lstStyle>
          <a:p>
            <a:pPr eaLnBrk="1" hangingPunct="1"/>
            <a:endParaRPr lang="ko-KR" altLang="ko-KR" sz="1200"/>
          </a:p>
        </p:txBody>
      </p:sp>
      <p:cxnSp>
        <p:nvCxnSpPr>
          <p:cNvPr id="51" name="AutoShape 36"/>
          <p:cNvCxnSpPr>
            <a:cxnSpLocks noChangeShapeType="1"/>
            <a:stCxn id="31" idx="3"/>
            <a:endCxn id="49" idx="1"/>
          </p:cNvCxnSpPr>
          <p:nvPr/>
        </p:nvCxnSpPr>
        <p:spPr bwMode="auto">
          <a:xfrm flipV="1">
            <a:off x="5214938" y="2711028"/>
            <a:ext cx="365125" cy="73025"/>
          </a:xfrm>
          <a:prstGeom prst="bentConnector3">
            <a:avLst>
              <a:gd name="adj1" fmla="val 50000"/>
            </a:avLst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52" name="AutoShape 37"/>
          <p:cNvCxnSpPr>
            <a:cxnSpLocks noChangeShapeType="1"/>
            <a:stCxn id="31" idx="3"/>
            <a:endCxn id="50" idx="1"/>
          </p:cNvCxnSpPr>
          <p:nvPr/>
        </p:nvCxnSpPr>
        <p:spPr bwMode="auto">
          <a:xfrm>
            <a:off x="5214938" y="2784053"/>
            <a:ext cx="365125" cy="109538"/>
          </a:xfrm>
          <a:prstGeom prst="bentConnector3">
            <a:avLst>
              <a:gd name="adj1" fmla="val 50000"/>
            </a:avLst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53" name="Rectangle 38"/>
          <p:cNvSpPr>
            <a:spLocks noChangeArrowheads="1"/>
          </p:cNvSpPr>
          <p:nvPr/>
        </p:nvSpPr>
        <p:spPr bwMode="auto">
          <a:xfrm>
            <a:off x="5580063" y="3006303"/>
            <a:ext cx="1022350" cy="149225"/>
          </a:xfrm>
          <a:prstGeom prst="rect">
            <a:avLst/>
          </a:prstGeom>
          <a:solidFill>
            <a:srgbClr val="C0C0C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1pPr>
            <a:lvl2pPr marL="742950" indent="-28575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2pPr>
            <a:lvl3pPr marL="1143000" indent="-22860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3pPr>
            <a:lvl4pPr marL="1600200" indent="-22860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4pPr>
            <a:lvl5pPr marL="2057400" indent="-22860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9pPr>
          </a:lstStyle>
          <a:p>
            <a:pPr eaLnBrk="1" hangingPunct="1"/>
            <a:endParaRPr lang="ko-KR" altLang="ko-KR" sz="1200"/>
          </a:p>
        </p:txBody>
      </p:sp>
      <p:sp>
        <p:nvSpPr>
          <p:cNvPr id="54" name="Rectangle 39"/>
          <p:cNvSpPr>
            <a:spLocks noChangeArrowheads="1"/>
          </p:cNvSpPr>
          <p:nvPr/>
        </p:nvSpPr>
        <p:spPr bwMode="auto">
          <a:xfrm>
            <a:off x="5580063" y="3187278"/>
            <a:ext cx="1022350" cy="150813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1pPr>
            <a:lvl2pPr marL="742950" indent="-28575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2pPr>
            <a:lvl3pPr marL="1143000" indent="-22860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3pPr>
            <a:lvl4pPr marL="1600200" indent="-22860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4pPr>
            <a:lvl5pPr marL="2057400" indent="-22860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9pPr>
          </a:lstStyle>
          <a:p>
            <a:pPr eaLnBrk="1" hangingPunct="1"/>
            <a:endParaRPr lang="ko-KR" altLang="ko-KR" sz="1200"/>
          </a:p>
        </p:txBody>
      </p:sp>
      <p:cxnSp>
        <p:nvCxnSpPr>
          <p:cNvPr id="55" name="AutoShape 40"/>
          <p:cNvCxnSpPr>
            <a:cxnSpLocks noChangeShapeType="1"/>
            <a:stCxn id="32" idx="3"/>
            <a:endCxn id="53" idx="1"/>
          </p:cNvCxnSpPr>
          <p:nvPr/>
        </p:nvCxnSpPr>
        <p:spPr bwMode="auto">
          <a:xfrm flipV="1">
            <a:off x="5214938" y="3080916"/>
            <a:ext cx="365125" cy="76200"/>
          </a:xfrm>
          <a:prstGeom prst="bentConnector3">
            <a:avLst>
              <a:gd name="adj1" fmla="val 50000"/>
            </a:avLst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56" name="AutoShape 41"/>
          <p:cNvCxnSpPr>
            <a:cxnSpLocks noChangeShapeType="1"/>
            <a:stCxn id="32" idx="3"/>
            <a:endCxn id="54" idx="1"/>
          </p:cNvCxnSpPr>
          <p:nvPr/>
        </p:nvCxnSpPr>
        <p:spPr bwMode="auto">
          <a:xfrm>
            <a:off x="5214938" y="3157116"/>
            <a:ext cx="365125" cy="106362"/>
          </a:xfrm>
          <a:prstGeom prst="bentConnector3">
            <a:avLst>
              <a:gd name="adj1" fmla="val 50000"/>
            </a:avLst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57" name="Rectangle 42"/>
          <p:cNvSpPr>
            <a:spLocks noChangeArrowheads="1"/>
          </p:cNvSpPr>
          <p:nvPr/>
        </p:nvSpPr>
        <p:spPr bwMode="auto">
          <a:xfrm>
            <a:off x="5580063" y="3374603"/>
            <a:ext cx="1022350" cy="150813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1pPr>
            <a:lvl2pPr marL="742950" indent="-28575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2pPr>
            <a:lvl3pPr marL="1143000" indent="-22860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3pPr>
            <a:lvl4pPr marL="1600200" indent="-22860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4pPr>
            <a:lvl5pPr marL="2057400" indent="-22860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9pPr>
          </a:lstStyle>
          <a:p>
            <a:pPr eaLnBrk="1" hangingPunct="1"/>
            <a:endParaRPr lang="ko-KR" altLang="ko-KR" sz="1200"/>
          </a:p>
        </p:txBody>
      </p:sp>
      <p:sp>
        <p:nvSpPr>
          <p:cNvPr id="58" name="Rectangle 43"/>
          <p:cNvSpPr>
            <a:spLocks noChangeArrowheads="1"/>
          </p:cNvSpPr>
          <p:nvPr/>
        </p:nvSpPr>
        <p:spPr bwMode="auto">
          <a:xfrm>
            <a:off x="5580063" y="3557166"/>
            <a:ext cx="1022350" cy="150812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1pPr>
            <a:lvl2pPr marL="742950" indent="-28575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2pPr>
            <a:lvl3pPr marL="1143000" indent="-22860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3pPr>
            <a:lvl4pPr marL="1600200" indent="-22860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4pPr>
            <a:lvl5pPr marL="2057400" indent="-22860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9pPr>
          </a:lstStyle>
          <a:p>
            <a:pPr eaLnBrk="1" hangingPunct="1"/>
            <a:endParaRPr lang="ko-KR" altLang="ko-KR" sz="1200"/>
          </a:p>
        </p:txBody>
      </p:sp>
      <p:cxnSp>
        <p:nvCxnSpPr>
          <p:cNvPr id="59" name="AutoShape 44"/>
          <p:cNvCxnSpPr>
            <a:cxnSpLocks noChangeShapeType="1"/>
            <a:stCxn id="33" idx="3"/>
            <a:endCxn id="57" idx="1"/>
          </p:cNvCxnSpPr>
          <p:nvPr/>
        </p:nvCxnSpPr>
        <p:spPr bwMode="auto">
          <a:xfrm flipV="1">
            <a:off x="5214938" y="3450803"/>
            <a:ext cx="365125" cy="80963"/>
          </a:xfrm>
          <a:prstGeom prst="bentConnector3">
            <a:avLst>
              <a:gd name="adj1" fmla="val 50000"/>
            </a:avLst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60" name="AutoShape 45"/>
          <p:cNvCxnSpPr>
            <a:cxnSpLocks noChangeShapeType="1"/>
            <a:stCxn id="33" idx="3"/>
            <a:endCxn id="58" idx="1"/>
          </p:cNvCxnSpPr>
          <p:nvPr/>
        </p:nvCxnSpPr>
        <p:spPr bwMode="auto">
          <a:xfrm>
            <a:off x="5214938" y="3531766"/>
            <a:ext cx="365125" cy="101600"/>
          </a:xfrm>
          <a:prstGeom prst="bentConnector3">
            <a:avLst>
              <a:gd name="adj1" fmla="val 50000"/>
            </a:avLst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61" name="Rectangle 46"/>
          <p:cNvSpPr>
            <a:spLocks noChangeArrowheads="1"/>
          </p:cNvSpPr>
          <p:nvPr/>
        </p:nvSpPr>
        <p:spPr bwMode="auto">
          <a:xfrm>
            <a:off x="5580063" y="3931816"/>
            <a:ext cx="1022350" cy="150812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1pPr>
            <a:lvl2pPr marL="742950" indent="-28575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2pPr>
            <a:lvl3pPr marL="1143000" indent="-22860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3pPr>
            <a:lvl4pPr marL="1600200" indent="-22860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4pPr>
            <a:lvl5pPr marL="2057400" indent="-22860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9pPr>
          </a:lstStyle>
          <a:p>
            <a:pPr eaLnBrk="1" hangingPunct="1"/>
            <a:endParaRPr lang="ko-KR" altLang="ko-KR" sz="1200"/>
          </a:p>
        </p:txBody>
      </p:sp>
      <p:sp>
        <p:nvSpPr>
          <p:cNvPr id="62" name="Rectangle 47"/>
          <p:cNvSpPr>
            <a:spLocks noChangeArrowheads="1"/>
          </p:cNvSpPr>
          <p:nvPr/>
        </p:nvSpPr>
        <p:spPr bwMode="auto">
          <a:xfrm>
            <a:off x="5580063" y="4114378"/>
            <a:ext cx="1022350" cy="150813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1pPr>
            <a:lvl2pPr marL="742950" indent="-28575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2pPr>
            <a:lvl3pPr marL="1143000" indent="-22860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3pPr>
            <a:lvl4pPr marL="1600200" indent="-22860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4pPr>
            <a:lvl5pPr marL="2057400" indent="-22860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9pPr>
          </a:lstStyle>
          <a:p>
            <a:pPr eaLnBrk="1" hangingPunct="1"/>
            <a:endParaRPr lang="ko-KR" altLang="ko-KR" sz="1200"/>
          </a:p>
        </p:txBody>
      </p:sp>
      <p:sp>
        <p:nvSpPr>
          <p:cNvPr id="63" name="Rectangle 48"/>
          <p:cNvSpPr>
            <a:spLocks noChangeArrowheads="1"/>
          </p:cNvSpPr>
          <p:nvPr/>
        </p:nvSpPr>
        <p:spPr bwMode="auto">
          <a:xfrm>
            <a:off x="5580063" y="4312816"/>
            <a:ext cx="1022350" cy="1492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1pPr>
            <a:lvl2pPr marL="742950" indent="-28575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2pPr>
            <a:lvl3pPr marL="1143000" indent="-22860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3pPr>
            <a:lvl4pPr marL="1600200" indent="-22860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4pPr>
            <a:lvl5pPr marL="2057400" indent="-22860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9pPr>
          </a:lstStyle>
          <a:p>
            <a:pPr eaLnBrk="1" hangingPunct="1"/>
            <a:endParaRPr lang="ko-KR" altLang="ko-KR" sz="1200"/>
          </a:p>
        </p:txBody>
      </p:sp>
      <p:sp>
        <p:nvSpPr>
          <p:cNvPr id="64" name="Rectangle 49"/>
          <p:cNvSpPr>
            <a:spLocks noChangeArrowheads="1"/>
          </p:cNvSpPr>
          <p:nvPr/>
        </p:nvSpPr>
        <p:spPr bwMode="auto">
          <a:xfrm>
            <a:off x="5580063" y="4495378"/>
            <a:ext cx="1022350" cy="150813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1pPr>
            <a:lvl2pPr marL="742950" indent="-28575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2pPr>
            <a:lvl3pPr marL="1143000" indent="-22860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3pPr>
            <a:lvl4pPr marL="1600200" indent="-22860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4pPr>
            <a:lvl5pPr marL="2057400" indent="-22860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9pPr>
          </a:lstStyle>
          <a:p>
            <a:pPr eaLnBrk="1" hangingPunct="1"/>
            <a:endParaRPr lang="ko-KR" altLang="ko-KR" sz="1200"/>
          </a:p>
        </p:txBody>
      </p:sp>
      <p:sp>
        <p:nvSpPr>
          <p:cNvPr id="65" name="Rectangle 50"/>
          <p:cNvSpPr>
            <a:spLocks noChangeArrowheads="1"/>
          </p:cNvSpPr>
          <p:nvPr/>
        </p:nvSpPr>
        <p:spPr bwMode="auto">
          <a:xfrm>
            <a:off x="5580063" y="4690641"/>
            <a:ext cx="1022350" cy="150812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1pPr>
            <a:lvl2pPr marL="742950" indent="-28575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2pPr>
            <a:lvl3pPr marL="1143000" indent="-22860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3pPr>
            <a:lvl4pPr marL="1600200" indent="-22860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4pPr>
            <a:lvl5pPr marL="2057400" indent="-22860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9pPr>
          </a:lstStyle>
          <a:p>
            <a:pPr eaLnBrk="1" hangingPunct="1"/>
            <a:endParaRPr lang="ko-KR" altLang="ko-KR" sz="1200"/>
          </a:p>
        </p:txBody>
      </p:sp>
      <p:sp>
        <p:nvSpPr>
          <p:cNvPr id="66" name="Rectangle 51"/>
          <p:cNvSpPr>
            <a:spLocks noChangeArrowheads="1"/>
          </p:cNvSpPr>
          <p:nvPr/>
        </p:nvSpPr>
        <p:spPr bwMode="auto">
          <a:xfrm>
            <a:off x="5580063" y="4873203"/>
            <a:ext cx="1022350" cy="150813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1pPr>
            <a:lvl2pPr marL="742950" indent="-28575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2pPr>
            <a:lvl3pPr marL="1143000" indent="-22860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3pPr>
            <a:lvl4pPr marL="1600200" indent="-22860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4pPr>
            <a:lvl5pPr marL="2057400" indent="-22860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9pPr>
          </a:lstStyle>
          <a:p>
            <a:pPr eaLnBrk="1" hangingPunct="1"/>
            <a:endParaRPr lang="ko-KR" altLang="ko-KR" sz="1200"/>
          </a:p>
        </p:txBody>
      </p:sp>
      <p:cxnSp>
        <p:nvCxnSpPr>
          <p:cNvPr id="67" name="AutoShape 52"/>
          <p:cNvCxnSpPr>
            <a:cxnSpLocks noChangeShapeType="1"/>
            <a:stCxn id="37" idx="3"/>
            <a:endCxn id="61" idx="1"/>
          </p:cNvCxnSpPr>
          <p:nvPr/>
        </p:nvCxnSpPr>
        <p:spPr bwMode="auto">
          <a:xfrm flipV="1">
            <a:off x="5214938" y="4008016"/>
            <a:ext cx="365125" cy="82550"/>
          </a:xfrm>
          <a:prstGeom prst="bentConnector3">
            <a:avLst>
              <a:gd name="adj1" fmla="val 50000"/>
            </a:avLst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68" name="AutoShape 53"/>
          <p:cNvCxnSpPr>
            <a:cxnSpLocks noChangeShapeType="1"/>
            <a:stCxn id="37" idx="3"/>
            <a:endCxn id="62" idx="1"/>
          </p:cNvCxnSpPr>
          <p:nvPr/>
        </p:nvCxnSpPr>
        <p:spPr bwMode="auto">
          <a:xfrm>
            <a:off x="5214938" y="4090566"/>
            <a:ext cx="365125" cy="100012"/>
          </a:xfrm>
          <a:prstGeom prst="bentConnector3">
            <a:avLst>
              <a:gd name="adj1" fmla="val 50000"/>
            </a:avLst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69" name="AutoShape 54"/>
          <p:cNvCxnSpPr>
            <a:cxnSpLocks noChangeShapeType="1"/>
            <a:stCxn id="38" idx="3"/>
            <a:endCxn id="63" idx="1"/>
          </p:cNvCxnSpPr>
          <p:nvPr/>
        </p:nvCxnSpPr>
        <p:spPr bwMode="auto">
          <a:xfrm flipV="1">
            <a:off x="5214938" y="4387428"/>
            <a:ext cx="365125" cy="101600"/>
          </a:xfrm>
          <a:prstGeom prst="bentConnector3">
            <a:avLst>
              <a:gd name="adj1" fmla="val 50000"/>
            </a:avLst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70" name="AutoShape 55"/>
          <p:cNvCxnSpPr>
            <a:cxnSpLocks noChangeShapeType="1"/>
            <a:stCxn id="38" idx="3"/>
            <a:endCxn id="64" idx="1"/>
          </p:cNvCxnSpPr>
          <p:nvPr/>
        </p:nvCxnSpPr>
        <p:spPr bwMode="auto">
          <a:xfrm>
            <a:off x="5214938" y="4489028"/>
            <a:ext cx="365125" cy="82550"/>
          </a:xfrm>
          <a:prstGeom prst="bentConnector3">
            <a:avLst>
              <a:gd name="adj1" fmla="val 50000"/>
            </a:avLst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71" name="AutoShape 56"/>
          <p:cNvCxnSpPr>
            <a:cxnSpLocks noChangeShapeType="1"/>
            <a:stCxn id="39" idx="3"/>
            <a:endCxn id="65" idx="1"/>
          </p:cNvCxnSpPr>
          <p:nvPr/>
        </p:nvCxnSpPr>
        <p:spPr bwMode="auto">
          <a:xfrm flipV="1">
            <a:off x="5214938" y="4766841"/>
            <a:ext cx="365125" cy="90487"/>
          </a:xfrm>
          <a:prstGeom prst="bentConnector3">
            <a:avLst>
              <a:gd name="adj1" fmla="val 50000"/>
            </a:avLst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72" name="AutoShape 57"/>
          <p:cNvCxnSpPr>
            <a:cxnSpLocks noChangeShapeType="1"/>
            <a:stCxn id="39" idx="3"/>
            <a:endCxn id="66" idx="1"/>
          </p:cNvCxnSpPr>
          <p:nvPr/>
        </p:nvCxnSpPr>
        <p:spPr bwMode="auto">
          <a:xfrm>
            <a:off x="5214938" y="4857328"/>
            <a:ext cx="365125" cy="92075"/>
          </a:xfrm>
          <a:prstGeom prst="bentConnector3">
            <a:avLst>
              <a:gd name="adj1" fmla="val 50000"/>
            </a:avLst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73" name="Rectangle 58"/>
          <p:cNvSpPr>
            <a:spLocks noChangeArrowheads="1"/>
          </p:cNvSpPr>
          <p:nvPr/>
        </p:nvSpPr>
        <p:spPr bwMode="auto">
          <a:xfrm>
            <a:off x="5580063" y="5298653"/>
            <a:ext cx="1022350" cy="150813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1pPr>
            <a:lvl2pPr marL="742950" indent="-28575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2pPr>
            <a:lvl3pPr marL="1143000" indent="-22860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3pPr>
            <a:lvl4pPr marL="1600200" indent="-22860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4pPr>
            <a:lvl5pPr marL="2057400" indent="-22860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9pPr>
          </a:lstStyle>
          <a:p>
            <a:pPr eaLnBrk="1" hangingPunct="1"/>
            <a:endParaRPr lang="ko-KR" altLang="ko-KR" sz="1200"/>
          </a:p>
        </p:txBody>
      </p:sp>
      <p:sp>
        <p:nvSpPr>
          <p:cNvPr id="74" name="Rectangle 59"/>
          <p:cNvSpPr>
            <a:spLocks noChangeArrowheads="1"/>
          </p:cNvSpPr>
          <p:nvPr/>
        </p:nvSpPr>
        <p:spPr bwMode="auto">
          <a:xfrm>
            <a:off x="5580063" y="5481216"/>
            <a:ext cx="1022350" cy="150812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1pPr>
            <a:lvl2pPr marL="742950" indent="-28575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2pPr>
            <a:lvl3pPr marL="1143000" indent="-22860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3pPr>
            <a:lvl4pPr marL="1600200" indent="-22860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4pPr>
            <a:lvl5pPr marL="2057400" indent="-22860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9pPr>
          </a:lstStyle>
          <a:p>
            <a:pPr eaLnBrk="1" hangingPunct="1"/>
            <a:endParaRPr lang="ko-KR" altLang="ko-KR" sz="1200"/>
          </a:p>
        </p:txBody>
      </p:sp>
      <p:sp>
        <p:nvSpPr>
          <p:cNvPr id="75" name="Rectangle 60"/>
          <p:cNvSpPr>
            <a:spLocks noChangeArrowheads="1"/>
          </p:cNvSpPr>
          <p:nvPr/>
        </p:nvSpPr>
        <p:spPr bwMode="auto">
          <a:xfrm>
            <a:off x="5580063" y="5678066"/>
            <a:ext cx="1022350" cy="1492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1pPr>
            <a:lvl2pPr marL="742950" indent="-28575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2pPr>
            <a:lvl3pPr marL="1143000" indent="-22860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3pPr>
            <a:lvl4pPr marL="1600200" indent="-22860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4pPr>
            <a:lvl5pPr marL="2057400" indent="-22860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9pPr>
          </a:lstStyle>
          <a:p>
            <a:pPr eaLnBrk="1" hangingPunct="1"/>
            <a:endParaRPr lang="ko-KR" altLang="ko-KR" sz="1200"/>
          </a:p>
        </p:txBody>
      </p:sp>
      <p:sp>
        <p:nvSpPr>
          <p:cNvPr id="76" name="Rectangle 61"/>
          <p:cNvSpPr>
            <a:spLocks noChangeArrowheads="1"/>
          </p:cNvSpPr>
          <p:nvPr/>
        </p:nvSpPr>
        <p:spPr bwMode="auto">
          <a:xfrm>
            <a:off x="5580063" y="5860628"/>
            <a:ext cx="1022350" cy="150813"/>
          </a:xfrm>
          <a:prstGeom prst="rect">
            <a:avLst/>
          </a:prstGeom>
          <a:solidFill>
            <a:srgbClr val="C0C0C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1pPr>
            <a:lvl2pPr marL="742950" indent="-28575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2pPr>
            <a:lvl3pPr marL="1143000" indent="-22860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3pPr>
            <a:lvl4pPr marL="1600200" indent="-22860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4pPr>
            <a:lvl5pPr marL="2057400" indent="-22860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9pPr>
          </a:lstStyle>
          <a:p>
            <a:pPr eaLnBrk="1" hangingPunct="1"/>
            <a:endParaRPr lang="ko-KR" altLang="ko-KR" sz="1200"/>
          </a:p>
        </p:txBody>
      </p:sp>
      <p:sp>
        <p:nvSpPr>
          <p:cNvPr id="77" name="Rectangle 62"/>
          <p:cNvSpPr>
            <a:spLocks noChangeArrowheads="1"/>
          </p:cNvSpPr>
          <p:nvPr/>
        </p:nvSpPr>
        <p:spPr bwMode="auto">
          <a:xfrm>
            <a:off x="5580063" y="6047953"/>
            <a:ext cx="1022350" cy="150813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1pPr>
            <a:lvl2pPr marL="742950" indent="-28575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2pPr>
            <a:lvl3pPr marL="1143000" indent="-22860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3pPr>
            <a:lvl4pPr marL="1600200" indent="-22860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4pPr>
            <a:lvl5pPr marL="2057400" indent="-22860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9pPr>
          </a:lstStyle>
          <a:p>
            <a:pPr eaLnBrk="1" hangingPunct="1"/>
            <a:endParaRPr lang="ko-KR" altLang="ko-KR" sz="1200"/>
          </a:p>
        </p:txBody>
      </p:sp>
      <p:sp>
        <p:nvSpPr>
          <p:cNvPr id="78" name="Rectangle 63"/>
          <p:cNvSpPr>
            <a:spLocks noChangeArrowheads="1"/>
          </p:cNvSpPr>
          <p:nvPr/>
        </p:nvSpPr>
        <p:spPr bwMode="auto">
          <a:xfrm>
            <a:off x="5580063" y="6230516"/>
            <a:ext cx="1022350" cy="150812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1pPr>
            <a:lvl2pPr marL="742950" indent="-28575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2pPr>
            <a:lvl3pPr marL="1143000" indent="-22860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3pPr>
            <a:lvl4pPr marL="1600200" indent="-22860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4pPr>
            <a:lvl5pPr marL="2057400" indent="-22860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9pPr>
          </a:lstStyle>
          <a:p>
            <a:pPr eaLnBrk="1" hangingPunct="1"/>
            <a:endParaRPr lang="ko-KR" altLang="ko-KR" sz="1200"/>
          </a:p>
        </p:txBody>
      </p:sp>
      <p:cxnSp>
        <p:nvCxnSpPr>
          <p:cNvPr id="79" name="AutoShape 64"/>
          <p:cNvCxnSpPr>
            <a:cxnSpLocks noChangeShapeType="1"/>
            <a:stCxn id="43" idx="3"/>
            <a:endCxn id="73" idx="1"/>
          </p:cNvCxnSpPr>
          <p:nvPr/>
        </p:nvCxnSpPr>
        <p:spPr bwMode="auto">
          <a:xfrm flipV="1">
            <a:off x="5214938" y="5374853"/>
            <a:ext cx="365125" cy="98425"/>
          </a:xfrm>
          <a:prstGeom prst="bentConnector3">
            <a:avLst>
              <a:gd name="adj1" fmla="val 50000"/>
            </a:avLst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80" name="AutoShape 65"/>
          <p:cNvCxnSpPr>
            <a:cxnSpLocks noChangeShapeType="1"/>
            <a:stCxn id="43" idx="3"/>
            <a:endCxn id="74" idx="1"/>
          </p:cNvCxnSpPr>
          <p:nvPr/>
        </p:nvCxnSpPr>
        <p:spPr bwMode="auto">
          <a:xfrm>
            <a:off x="5214938" y="5473278"/>
            <a:ext cx="365125" cy="84138"/>
          </a:xfrm>
          <a:prstGeom prst="bentConnector3">
            <a:avLst>
              <a:gd name="adj1" fmla="val 50000"/>
            </a:avLst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81" name="AutoShape 66"/>
          <p:cNvCxnSpPr>
            <a:cxnSpLocks noChangeShapeType="1"/>
            <a:stCxn id="44" idx="3"/>
            <a:endCxn id="75" idx="1"/>
          </p:cNvCxnSpPr>
          <p:nvPr/>
        </p:nvCxnSpPr>
        <p:spPr bwMode="auto">
          <a:xfrm flipV="1">
            <a:off x="5214938" y="5752678"/>
            <a:ext cx="365125" cy="101600"/>
          </a:xfrm>
          <a:prstGeom prst="bentConnector3">
            <a:avLst>
              <a:gd name="adj1" fmla="val 50000"/>
            </a:avLst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82" name="AutoShape 67"/>
          <p:cNvCxnSpPr>
            <a:cxnSpLocks noChangeShapeType="1"/>
            <a:stCxn id="44" idx="3"/>
            <a:endCxn id="76" idx="1"/>
          </p:cNvCxnSpPr>
          <p:nvPr/>
        </p:nvCxnSpPr>
        <p:spPr bwMode="auto">
          <a:xfrm>
            <a:off x="5214938" y="5854278"/>
            <a:ext cx="365125" cy="82550"/>
          </a:xfrm>
          <a:prstGeom prst="bentConnector3">
            <a:avLst>
              <a:gd name="adj1" fmla="val 50000"/>
            </a:avLst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83" name="AutoShape 68"/>
          <p:cNvCxnSpPr>
            <a:cxnSpLocks noChangeShapeType="1"/>
            <a:stCxn id="45" idx="3"/>
            <a:endCxn id="77" idx="1"/>
          </p:cNvCxnSpPr>
          <p:nvPr/>
        </p:nvCxnSpPr>
        <p:spPr bwMode="auto">
          <a:xfrm flipV="1">
            <a:off x="5214938" y="6124153"/>
            <a:ext cx="365125" cy="82550"/>
          </a:xfrm>
          <a:prstGeom prst="bentConnector3">
            <a:avLst>
              <a:gd name="adj1" fmla="val 50000"/>
            </a:avLst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84" name="AutoShape 69"/>
          <p:cNvCxnSpPr>
            <a:cxnSpLocks noChangeShapeType="1"/>
            <a:stCxn id="45" idx="3"/>
            <a:endCxn id="78" idx="1"/>
          </p:cNvCxnSpPr>
          <p:nvPr/>
        </p:nvCxnSpPr>
        <p:spPr bwMode="auto">
          <a:xfrm>
            <a:off x="5214938" y="6206703"/>
            <a:ext cx="365125" cy="100013"/>
          </a:xfrm>
          <a:prstGeom prst="bentConnector3">
            <a:avLst>
              <a:gd name="adj1" fmla="val 50000"/>
            </a:avLst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85" name="Rectangle 70"/>
          <p:cNvSpPr>
            <a:spLocks noChangeArrowheads="1"/>
          </p:cNvSpPr>
          <p:nvPr/>
        </p:nvSpPr>
        <p:spPr bwMode="auto">
          <a:xfrm>
            <a:off x="6748463" y="2571328"/>
            <a:ext cx="1023937" cy="1111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1pPr>
            <a:lvl2pPr marL="742950" indent="-28575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2pPr>
            <a:lvl3pPr marL="1143000" indent="-22860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3pPr>
            <a:lvl4pPr marL="1600200" indent="-22860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4pPr>
            <a:lvl5pPr marL="2057400" indent="-22860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9pPr>
          </a:lstStyle>
          <a:p>
            <a:pPr eaLnBrk="1" hangingPunct="1"/>
            <a:endParaRPr lang="ko-KR" altLang="ko-KR" sz="1200"/>
          </a:p>
        </p:txBody>
      </p:sp>
      <p:sp>
        <p:nvSpPr>
          <p:cNvPr id="86" name="Rectangle 71"/>
          <p:cNvSpPr>
            <a:spLocks noChangeArrowheads="1"/>
          </p:cNvSpPr>
          <p:nvPr/>
        </p:nvSpPr>
        <p:spPr bwMode="auto">
          <a:xfrm>
            <a:off x="6748463" y="2715791"/>
            <a:ext cx="1023937" cy="1111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1pPr>
            <a:lvl2pPr marL="742950" indent="-28575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2pPr>
            <a:lvl3pPr marL="1143000" indent="-22860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3pPr>
            <a:lvl4pPr marL="1600200" indent="-22860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4pPr>
            <a:lvl5pPr marL="2057400" indent="-22860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9pPr>
          </a:lstStyle>
          <a:p>
            <a:pPr eaLnBrk="1" hangingPunct="1"/>
            <a:endParaRPr lang="ko-KR" altLang="ko-KR" sz="1200"/>
          </a:p>
        </p:txBody>
      </p:sp>
      <p:cxnSp>
        <p:nvCxnSpPr>
          <p:cNvPr id="87" name="AutoShape 72"/>
          <p:cNvCxnSpPr>
            <a:cxnSpLocks noChangeShapeType="1"/>
            <a:stCxn id="49" idx="3"/>
            <a:endCxn id="85" idx="1"/>
          </p:cNvCxnSpPr>
          <p:nvPr/>
        </p:nvCxnSpPr>
        <p:spPr bwMode="auto">
          <a:xfrm flipV="1">
            <a:off x="6602413" y="2626891"/>
            <a:ext cx="146050" cy="84137"/>
          </a:xfrm>
          <a:prstGeom prst="bentConnector3">
            <a:avLst>
              <a:gd name="adj1" fmla="val 50000"/>
            </a:avLst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88" name="AutoShape 73"/>
          <p:cNvCxnSpPr>
            <a:cxnSpLocks noChangeShapeType="1"/>
            <a:stCxn id="49" idx="3"/>
            <a:endCxn id="86" idx="1"/>
          </p:cNvCxnSpPr>
          <p:nvPr/>
        </p:nvCxnSpPr>
        <p:spPr bwMode="auto">
          <a:xfrm>
            <a:off x="6602413" y="2711028"/>
            <a:ext cx="146050" cy="60325"/>
          </a:xfrm>
          <a:prstGeom prst="bentConnector3">
            <a:avLst>
              <a:gd name="adj1" fmla="val 50000"/>
            </a:avLst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89" name="Rectangle 74"/>
          <p:cNvSpPr>
            <a:spLocks noChangeArrowheads="1"/>
          </p:cNvSpPr>
          <p:nvPr/>
        </p:nvSpPr>
        <p:spPr bwMode="auto">
          <a:xfrm>
            <a:off x="6748463" y="3495253"/>
            <a:ext cx="1023937" cy="111125"/>
          </a:xfrm>
          <a:prstGeom prst="rect">
            <a:avLst/>
          </a:prstGeom>
          <a:solidFill>
            <a:srgbClr val="C0C0C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1pPr>
            <a:lvl2pPr marL="742950" indent="-28575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2pPr>
            <a:lvl3pPr marL="1143000" indent="-22860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3pPr>
            <a:lvl4pPr marL="1600200" indent="-22860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4pPr>
            <a:lvl5pPr marL="2057400" indent="-22860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9pPr>
          </a:lstStyle>
          <a:p>
            <a:pPr eaLnBrk="1" hangingPunct="1"/>
            <a:endParaRPr lang="ko-KR" altLang="ko-KR" sz="1200"/>
          </a:p>
        </p:txBody>
      </p:sp>
      <p:sp>
        <p:nvSpPr>
          <p:cNvPr id="90" name="Rectangle 75"/>
          <p:cNvSpPr>
            <a:spLocks noChangeArrowheads="1"/>
          </p:cNvSpPr>
          <p:nvPr/>
        </p:nvSpPr>
        <p:spPr bwMode="auto">
          <a:xfrm>
            <a:off x="6748463" y="3639716"/>
            <a:ext cx="1023937" cy="1111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1pPr>
            <a:lvl2pPr marL="742950" indent="-28575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2pPr>
            <a:lvl3pPr marL="1143000" indent="-22860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3pPr>
            <a:lvl4pPr marL="1600200" indent="-22860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4pPr>
            <a:lvl5pPr marL="2057400" indent="-22860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9pPr>
          </a:lstStyle>
          <a:p>
            <a:pPr eaLnBrk="1" hangingPunct="1"/>
            <a:endParaRPr lang="ko-KR" altLang="ko-KR" sz="1200"/>
          </a:p>
        </p:txBody>
      </p:sp>
      <p:cxnSp>
        <p:nvCxnSpPr>
          <p:cNvPr id="91" name="AutoShape 76"/>
          <p:cNvCxnSpPr>
            <a:cxnSpLocks noChangeShapeType="1"/>
            <a:stCxn id="58" idx="3"/>
            <a:endCxn id="90" idx="1"/>
          </p:cNvCxnSpPr>
          <p:nvPr/>
        </p:nvCxnSpPr>
        <p:spPr bwMode="auto">
          <a:xfrm>
            <a:off x="6602413" y="3633366"/>
            <a:ext cx="146050" cy="61912"/>
          </a:xfrm>
          <a:prstGeom prst="bentConnector3">
            <a:avLst>
              <a:gd name="adj1" fmla="val 50000"/>
            </a:avLst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92" name="AutoShape 77"/>
          <p:cNvCxnSpPr>
            <a:cxnSpLocks noChangeShapeType="1"/>
            <a:stCxn id="58" idx="3"/>
            <a:endCxn id="89" idx="1"/>
          </p:cNvCxnSpPr>
          <p:nvPr/>
        </p:nvCxnSpPr>
        <p:spPr bwMode="auto">
          <a:xfrm flipV="1">
            <a:off x="6602413" y="3550816"/>
            <a:ext cx="146050" cy="82550"/>
          </a:xfrm>
          <a:prstGeom prst="bentConnector3">
            <a:avLst>
              <a:gd name="adj1" fmla="val 50000"/>
            </a:avLst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93" name="Rectangle 78"/>
          <p:cNvSpPr>
            <a:spLocks noChangeArrowheads="1"/>
          </p:cNvSpPr>
          <p:nvPr/>
        </p:nvSpPr>
        <p:spPr bwMode="auto">
          <a:xfrm>
            <a:off x="6748463" y="4646191"/>
            <a:ext cx="1023937" cy="112712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1pPr>
            <a:lvl2pPr marL="742950" indent="-28575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2pPr>
            <a:lvl3pPr marL="1143000" indent="-22860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3pPr>
            <a:lvl4pPr marL="1600200" indent="-22860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4pPr>
            <a:lvl5pPr marL="2057400" indent="-22860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9pPr>
          </a:lstStyle>
          <a:p>
            <a:pPr eaLnBrk="1" hangingPunct="1"/>
            <a:endParaRPr lang="ko-KR" altLang="ko-KR" sz="1200"/>
          </a:p>
        </p:txBody>
      </p:sp>
      <p:sp>
        <p:nvSpPr>
          <p:cNvPr id="94" name="Rectangle 79"/>
          <p:cNvSpPr>
            <a:spLocks noChangeArrowheads="1"/>
          </p:cNvSpPr>
          <p:nvPr/>
        </p:nvSpPr>
        <p:spPr bwMode="auto">
          <a:xfrm>
            <a:off x="6748463" y="4790653"/>
            <a:ext cx="1023937" cy="112713"/>
          </a:xfrm>
          <a:prstGeom prst="rect">
            <a:avLst/>
          </a:prstGeom>
          <a:solidFill>
            <a:srgbClr val="C0C0C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1pPr>
            <a:lvl2pPr marL="742950" indent="-28575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2pPr>
            <a:lvl3pPr marL="1143000" indent="-22860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3pPr>
            <a:lvl4pPr marL="1600200" indent="-22860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4pPr>
            <a:lvl5pPr marL="2057400" indent="-22860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9pPr>
          </a:lstStyle>
          <a:p>
            <a:pPr eaLnBrk="1" hangingPunct="1"/>
            <a:endParaRPr lang="ko-KR" altLang="ko-KR" sz="1200"/>
          </a:p>
        </p:txBody>
      </p:sp>
      <p:cxnSp>
        <p:nvCxnSpPr>
          <p:cNvPr id="95" name="AutoShape 80"/>
          <p:cNvCxnSpPr>
            <a:cxnSpLocks noChangeShapeType="1"/>
            <a:stCxn id="65" idx="3"/>
            <a:endCxn id="93" idx="1"/>
          </p:cNvCxnSpPr>
          <p:nvPr/>
        </p:nvCxnSpPr>
        <p:spPr bwMode="auto">
          <a:xfrm flipV="1">
            <a:off x="6602413" y="4703341"/>
            <a:ext cx="146050" cy="63500"/>
          </a:xfrm>
          <a:prstGeom prst="bentConnector3">
            <a:avLst>
              <a:gd name="adj1" fmla="val 50000"/>
            </a:avLst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96" name="AutoShape 81"/>
          <p:cNvCxnSpPr>
            <a:cxnSpLocks noChangeShapeType="1"/>
            <a:stCxn id="65" idx="3"/>
            <a:endCxn id="94" idx="1"/>
          </p:cNvCxnSpPr>
          <p:nvPr/>
        </p:nvCxnSpPr>
        <p:spPr bwMode="auto">
          <a:xfrm>
            <a:off x="6602413" y="4766841"/>
            <a:ext cx="146050" cy="80962"/>
          </a:xfrm>
          <a:prstGeom prst="bentConnector3">
            <a:avLst>
              <a:gd name="adj1" fmla="val 50000"/>
            </a:avLst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97" name="Rectangle 82"/>
          <p:cNvSpPr>
            <a:spLocks noChangeArrowheads="1"/>
          </p:cNvSpPr>
          <p:nvPr/>
        </p:nvSpPr>
        <p:spPr bwMode="auto">
          <a:xfrm>
            <a:off x="6629400" y="1961728"/>
            <a:ext cx="152400" cy="152400"/>
          </a:xfrm>
          <a:prstGeom prst="rect">
            <a:avLst/>
          </a:prstGeom>
          <a:solidFill>
            <a:srgbClr val="C0C0C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1pPr>
            <a:lvl2pPr marL="742950" indent="-28575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2pPr>
            <a:lvl3pPr marL="1143000" indent="-22860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3pPr>
            <a:lvl4pPr marL="1600200" indent="-22860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4pPr>
            <a:lvl5pPr marL="2057400" indent="-22860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9pPr>
          </a:lstStyle>
          <a:p>
            <a:pPr eaLnBrk="1" hangingPunct="1"/>
            <a:endParaRPr lang="ko-KR" altLang="en-US"/>
          </a:p>
        </p:txBody>
      </p:sp>
      <p:sp>
        <p:nvSpPr>
          <p:cNvPr id="98" name="Rectangle 83"/>
          <p:cNvSpPr>
            <a:spLocks noChangeArrowheads="1"/>
          </p:cNvSpPr>
          <p:nvPr/>
        </p:nvSpPr>
        <p:spPr bwMode="auto">
          <a:xfrm>
            <a:off x="6553200" y="1923628"/>
            <a:ext cx="1752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1pPr>
            <a:lvl2pPr marL="742950" indent="-28575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2pPr>
            <a:lvl3pPr marL="1143000" indent="-22860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3pPr>
            <a:lvl4pPr marL="1600200" indent="-22860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4pPr>
            <a:lvl5pPr marL="2057400" indent="-228600" eaLnBrk="0" hangingPunct="0"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anose="020B0604020202020204" pitchFamily="34" charset="0"/>
                <a:ea typeface="돋움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000" dirty="0"/>
              <a:t>집중해야 할 요인</a:t>
            </a:r>
          </a:p>
        </p:txBody>
      </p:sp>
      <p:sp>
        <p:nvSpPr>
          <p:cNvPr id="99" name="직사각형 98"/>
          <p:cNvSpPr/>
          <p:nvPr/>
        </p:nvSpPr>
        <p:spPr>
          <a:xfrm>
            <a:off x="323528" y="332656"/>
            <a:ext cx="15760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0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Logic</a:t>
            </a:r>
            <a:r>
              <a:rPr lang="en-US" altLang="ko-KR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Tree ?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657663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04469" y="103802"/>
            <a:ext cx="2031325" cy="7241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2000" b="1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20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교육 </a:t>
            </a:r>
            <a:r>
              <a:rPr lang="en-US" altLang="ko-KR" sz="20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PROCESS</a:t>
            </a:r>
            <a:r>
              <a:rPr lang="en-US" altLang="ko-KR" sz="2000" b="1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	</a:t>
            </a:r>
          </a:p>
        </p:txBody>
      </p:sp>
      <p:grpSp>
        <p:nvGrpSpPr>
          <p:cNvPr id="3" name="그룹 2"/>
          <p:cNvGrpSpPr/>
          <p:nvPr/>
        </p:nvGrpSpPr>
        <p:grpSpPr>
          <a:xfrm>
            <a:off x="434065" y="1125599"/>
            <a:ext cx="2528659" cy="431193"/>
            <a:chOff x="434065" y="1053590"/>
            <a:chExt cx="2528659" cy="431193"/>
          </a:xfrm>
        </p:grpSpPr>
        <p:sp>
          <p:nvSpPr>
            <p:cNvPr id="14" name="AutoShape 4"/>
            <p:cNvSpPr>
              <a:spLocks noChangeArrowheads="1"/>
            </p:cNvSpPr>
            <p:nvPr/>
          </p:nvSpPr>
          <p:spPr bwMode="auto">
            <a:xfrm>
              <a:off x="539552" y="1053590"/>
              <a:ext cx="2348559" cy="431193"/>
            </a:xfrm>
            <a:prstGeom prst="roundRect">
              <a:avLst>
                <a:gd name="adj" fmla="val 24528"/>
              </a:avLst>
            </a:prstGeom>
            <a:solidFill>
              <a:srgbClr val="49C2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15" name="Text Box 7"/>
            <p:cNvSpPr txBox="1">
              <a:spLocks noChangeArrowheads="1"/>
            </p:cNvSpPr>
            <p:nvPr/>
          </p:nvSpPr>
          <p:spPr bwMode="auto">
            <a:xfrm>
              <a:off x="434065" y="1067141"/>
              <a:ext cx="2528659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100000"/>
                </a:spcBef>
              </a:pPr>
              <a:r>
                <a:rPr lang="ko-KR" altLang="en-US" sz="2000" b="1" dirty="0" smtClean="0">
                  <a:latin typeface="+mn-ea"/>
                </a:rPr>
                <a:t>문제 발굴</a:t>
              </a:r>
              <a:endParaRPr lang="en-US" altLang="ko-KR" sz="2000" b="1" dirty="0">
                <a:latin typeface="+mn-ea"/>
              </a:endParaRPr>
            </a:p>
          </p:txBody>
        </p:sp>
      </p:grpSp>
      <p:grpSp>
        <p:nvGrpSpPr>
          <p:cNvPr id="22" name="그룹 21"/>
          <p:cNvGrpSpPr/>
          <p:nvPr/>
        </p:nvGrpSpPr>
        <p:grpSpPr>
          <a:xfrm>
            <a:off x="3249433" y="1125599"/>
            <a:ext cx="2528659" cy="431193"/>
            <a:chOff x="449500" y="1053590"/>
            <a:chExt cx="2528659" cy="431193"/>
          </a:xfrm>
        </p:grpSpPr>
        <p:sp>
          <p:nvSpPr>
            <p:cNvPr id="23" name="AutoShape 4"/>
            <p:cNvSpPr>
              <a:spLocks noChangeArrowheads="1"/>
            </p:cNvSpPr>
            <p:nvPr/>
          </p:nvSpPr>
          <p:spPr bwMode="auto">
            <a:xfrm>
              <a:off x="539552" y="1053590"/>
              <a:ext cx="2348559" cy="431193"/>
            </a:xfrm>
            <a:prstGeom prst="roundRect">
              <a:avLst>
                <a:gd name="adj" fmla="val 24528"/>
              </a:avLst>
            </a:prstGeom>
            <a:solidFill>
              <a:srgbClr val="49C2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24" name="Text Box 7"/>
            <p:cNvSpPr txBox="1">
              <a:spLocks noChangeArrowheads="1"/>
            </p:cNvSpPr>
            <p:nvPr/>
          </p:nvSpPr>
          <p:spPr bwMode="auto">
            <a:xfrm>
              <a:off x="449500" y="1076711"/>
              <a:ext cx="2528659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100000"/>
                </a:spcBef>
              </a:pPr>
              <a:r>
                <a:rPr lang="ko-KR" altLang="en-US" sz="2000" b="1" dirty="0" smtClean="0">
                  <a:latin typeface="+mn-ea"/>
                </a:rPr>
                <a:t>원인분석</a:t>
              </a:r>
              <a:endParaRPr lang="en-US" altLang="ko-KR" sz="2000" b="1" dirty="0">
                <a:latin typeface="+mn-ea"/>
              </a:endParaRPr>
            </a:p>
          </p:txBody>
        </p:sp>
      </p:grpSp>
      <p:grpSp>
        <p:nvGrpSpPr>
          <p:cNvPr id="25" name="그룹 24"/>
          <p:cNvGrpSpPr/>
          <p:nvPr/>
        </p:nvGrpSpPr>
        <p:grpSpPr>
          <a:xfrm>
            <a:off x="5985738" y="1125599"/>
            <a:ext cx="2528659" cy="431193"/>
            <a:chOff x="449501" y="1053590"/>
            <a:chExt cx="2528659" cy="431193"/>
          </a:xfrm>
        </p:grpSpPr>
        <p:sp>
          <p:nvSpPr>
            <p:cNvPr id="26" name="AutoShape 4"/>
            <p:cNvSpPr>
              <a:spLocks noChangeArrowheads="1"/>
            </p:cNvSpPr>
            <p:nvPr/>
          </p:nvSpPr>
          <p:spPr bwMode="auto">
            <a:xfrm>
              <a:off x="539552" y="1053590"/>
              <a:ext cx="2348559" cy="431193"/>
            </a:xfrm>
            <a:prstGeom prst="roundRect">
              <a:avLst>
                <a:gd name="adj" fmla="val 24528"/>
              </a:avLst>
            </a:prstGeom>
            <a:solidFill>
              <a:srgbClr val="49C2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27" name="Text Box 7"/>
            <p:cNvSpPr txBox="1">
              <a:spLocks noChangeArrowheads="1"/>
            </p:cNvSpPr>
            <p:nvPr/>
          </p:nvSpPr>
          <p:spPr bwMode="auto">
            <a:xfrm>
              <a:off x="449501" y="1067141"/>
              <a:ext cx="2528659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100000"/>
                </a:spcBef>
              </a:pPr>
              <a:r>
                <a:rPr lang="ko-KR" altLang="en-US" sz="2000" b="1" dirty="0" smtClean="0">
                  <a:latin typeface="+mn-ea"/>
                </a:rPr>
                <a:t>해결방안 도출</a:t>
              </a:r>
              <a:endParaRPr lang="en-US" altLang="ko-KR" sz="2000" b="1" dirty="0">
                <a:latin typeface="+mn-ea"/>
              </a:endParaRPr>
            </a:p>
          </p:txBody>
        </p:sp>
      </p:grpSp>
      <p:grpSp>
        <p:nvGrpSpPr>
          <p:cNvPr id="2" name="그룹 1"/>
          <p:cNvGrpSpPr/>
          <p:nvPr/>
        </p:nvGrpSpPr>
        <p:grpSpPr>
          <a:xfrm>
            <a:off x="-1179" y="1857013"/>
            <a:ext cx="9098924" cy="4524315"/>
            <a:chOff x="-1179" y="1519837"/>
            <a:chExt cx="9098924" cy="4524315"/>
          </a:xfrm>
        </p:grpSpPr>
        <p:sp>
          <p:nvSpPr>
            <p:cNvPr id="13" name="TextBox 12"/>
            <p:cNvSpPr txBox="1"/>
            <p:nvPr/>
          </p:nvSpPr>
          <p:spPr>
            <a:xfrm>
              <a:off x="-1179" y="1519837"/>
              <a:ext cx="9098924" cy="4524315"/>
            </a:xfrm>
            <a:prstGeom prst="rect">
              <a:avLst/>
            </a:prstGeom>
            <a:noFill/>
            <a:ln w="28575">
              <a:solidFill>
                <a:schemeClr val="accent1">
                  <a:lumMod val="60000"/>
                  <a:lumOff val="40000"/>
                </a:schemeClr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  <a:softEdge rad="12700"/>
            </a:effectLst>
          </p:spPr>
          <p:txBody>
            <a:bodyPr wrap="square" rtlCol="0">
              <a:spAutoFit/>
            </a:bodyPr>
            <a:lstStyle/>
            <a:p>
              <a:endParaRPr lang="en-US" altLang="ko-KR" b="1" dirty="0" smtClean="0"/>
            </a:p>
            <a:p>
              <a:endParaRPr lang="en-US" altLang="ko-KR" b="1" dirty="0"/>
            </a:p>
            <a:p>
              <a:endParaRPr lang="en-US" altLang="ko-KR" b="1" dirty="0" smtClean="0"/>
            </a:p>
            <a:p>
              <a:endParaRPr lang="en-US" altLang="ko-KR" b="1" dirty="0"/>
            </a:p>
            <a:p>
              <a:endParaRPr lang="en-US" altLang="ko-KR" b="1" dirty="0" smtClean="0"/>
            </a:p>
            <a:p>
              <a:endParaRPr lang="en-US" altLang="ko-KR" b="1" dirty="0"/>
            </a:p>
            <a:p>
              <a:endParaRPr lang="en-US" altLang="ko-KR" b="1" dirty="0" smtClean="0"/>
            </a:p>
            <a:p>
              <a:endParaRPr lang="en-US" altLang="ko-KR" b="1" dirty="0"/>
            </a:p>
            <a:p>
              <a:endParaRPr lang="en-US" altLang="ko-KR" b="1" dirty="0" smtClean="0"/>
            </a:p>
            <a:p>
              <a:endParaRPr lang="en-US" altLang="ko-KR" b="1" dirty="0"/>
            </a:p>
            <a:p>
              <a:endParaRPr lang="en-US" altLang="ko-KR" b="1" dirty="0" smtClean="0"/>
            </a:p>
            <a:p>
              <a:endParaRPr lang="en-US" altLang="ko-KR" b="1" dirty="0"/>
            </a:p>
            <a:p>
              <a:endParaRPr lang="en-US" altLang="ko-KR" b="1" dirty="0" smtClean="0"/>
            </a:p>
            <a:p>
              <a:endParaRPr lang="en-US" altLang="ko-KR" b="1" dirty="0"/>
            </a:p>
            <a:p>
              <a:endParaRPr lang="en-US" altLang="ko-KR" b="1" dirty="0" smtClean="0"/>
            </a:p>
            <a:p>
              <a:endParaRPr lang="ko-KR" altLang="en-US" b="1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116086" y="2348880"/>
              <a:ext cx="944483" cy="360040"/>
            </a:xfrm>
            <a:prstGeom prst="rect">
              <a:avLst/>
            </a:prstGeom>
            <a:ln w="19050"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endParaRPr lang="ko-KR" altLang="en-US" dirty="0"/>
            </a:p>
          </p:txBody>
        </p:sp>
        <p:grpSp>
          <p:nvGrpSpPr>
            <p:cNvPr id="63" name="그룹 62"/>
            <p:cNvGrpSpPr/>
            <p:nvPr/>
          </p:nvGrpSpPr>
          <p:grpSpPr>
            <a:xfrm>
              <a:off x="6140564" y="2427931"/>
              <a:ext cx="2886406" cy="1354064"/>
              <a:chOff x="6140564" y="2427931"/>
              <a:chExt cx="2886406" cy="1354064"/>
            </a:xfrm>
          </p:grpSpPr>
          <p:sp>
            <p:nvSpPr>
              <p:cNvPr id="67584" name="자유형 67583"/>
              <p:cNvSpPr/>
              <p:nvPr/>
            </p:nvSpPr>
            <p:spPr>
              <a:xfrm>
                <a:off x="8008239" y="3470009"/>
                <a:ext cx="169788" cy="182522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0" y="0"/>
                    </a:moveTo>
                    <a:lnTo>
                      <a:pt x="84894" y="0"/>
                    </a:lnTo>
                    <a:lnTo>
                      <a:pt x="84894" y="182522"/>
                    </a:lnTo>
                    <a:lnTo>
                      <a:pt x="169788" y="182522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67585" name="자유형 67584"/>
              <p:cNvSpPr/>
              <p:nvPr/>
            </p:nvSpPr>
            <p:spPr>
              <a:xfrm>
                <a:off x="8008239" y="3287486"/>
                <a:ext cx="169788" cy="182522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0" y="182522"/>
                    </a:moveTo>
                    <a:lnTo>
                      <a:pt x="84894" y="182522"/>
                    </a:lnTo>
                    <a:lnTo>
                      <a:pt x="84894" y="0"/>
                    </a:lnTo>
                    <a:lnTo>
                      <a:pt x="169788" y="0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67587" name="자유형 67586"/>
              <p:cNvSpPr/>
              <p:nvPr/>
            </p:nvSpPr>
            <p:spPr>
              <a:xfrm>
                <a:off x="6989507" y="3104964"/>
                <a:ext cx="169788" cy="365045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0" y="0"/>
                    </a:moveTo>
                    <a:lnTo>
                      <a:pt x="84894" y="0"/>
                    </a:lnTo>
                    <a:lnTo>
                      <a:pt x="84894" y="365045"/>
                    </a:lnTo>
                    <a:lnTo>
                      <a:pt x="169788" y="365045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6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67588" name="자유형 67587"/>
              <p:cNvSpPr/>
              <p:nvPr/>
            </p:nvSpPr>
            <p:spPr>
              <a:xfrm>
                <a:off x="8008239" y="2739918"/>
                <a:ext cx="169788" cy="182522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0" y="0"/>
                    </a:moveTo>
                    <a:lnTo>
                      <a:pt x="84894" y="0"/>
                    </a:lnTo>
                    <a:lnTo>
                      <a:pt x="84894" y="182522"/>
                    </a:lnTo>
                    <a:lnTo>
                      <a:pt x="169788" y="182522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67589" name="자유형 67588"/>
              <p:cNvSpPr/>
              <p:nvPr/>
            </p:nvSpPr>
            <p:spPr>
              <a:xfrm>
                <a:off x="8008239" y="2557395"/>
                <a:ext cx="169788" cy="182522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0" y="182522"/>
                    </a:moveTo>
                    <a:lnTo>
                      <a:pt x="84894" y="182522"/>
                    </a:lnTo>
                    <a:lnTo>
                      <a:pt x="84894" y="0"/>
                    </a:lnTo>
                    <a:lnTo>
                      <a:pt x="169788" y="0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67590" name="자유형 67589"/>
              <p:cNvSpPr/>
              <p:nvPr/>
            </p:nvSpPr>
            <p:spPr>
              <a:xfrm>
                <a:off x="6989507" y="2739918"/>
                <a:ext cx="169788" cy="365045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0" y="365045"/>
                    </a:moveTo>
                    <a:lnTo>
                      <a:pt x="84894" y="365045"/>
                    </a:lnTo>
                    <a:lnTo>
                      <a:pt x="84894" y="0"/>
                    </a:lnTo>
                    <a:lnTo>
                      <a:pt x="169788" y="0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6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67591" name="자유형 67590"/>
              <p:cNvSpPr/>
              <p:nvPr/>
            </p:nvSpPr>
            <p:spPr>
              <a:xfrm>
                <a:off x="6140564" y="2975500"/>
                <a:ext cx="848943" cy="258927"/>
              </a:xfrm>
              <a:custGeom>
                <a:avLst/>
                <a:gdLst>
                  <a:gd name="connsiteX0" fmla="*/ 0 w 848943"/>
                  <a:gd name="connsiteY0" fmla="*/ 0 h 258927"/>
                  <a:gd name="connsiteX1" fmla="*/ 848943 w 848943"/>
                  <a:gd name="connsiteY1" fmla="*/ 0 h 258927"/>
                  <a:gd name="connsiteX2" fmla="*/ 848943 w 848943"/>
                  <a:gd name="connsiteY2" fmla="*/ 258927 h 258927"/>
                  <a:gd name="connsiteX3" fmla="*/ 0 w 848943"/>
                  <a:gd name="connsiteY3" fmla="*/ 258927 h 258927"/>
                  <a:gd name="connsiteX4" fmla="*/ 0 w 848943"/>
                  <a:gd name="connsiteY4" fmla="*/ 0 h 258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8943" h="258927">
                    <a:moveTo>
                      <a:pt x="0" y="0"/>
                    </a:moveTo>
                    <a:lnTo>
                      <a:pt x="848943" y="0"/>
                    </a:lnTo>
                    <a:lnTo>
                      <a:pt x="848943" y="258927"/>
                    </a:lnTo>
                    <a:lnTo>
                      <a:pt x="0" y="2589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6985" tIns="6985" rIns="6985" bIns="6985" numCol="1" spcCol="1270" anchor="ctr" anchorCtr="0">
                <a:noAutofit/>
              </a:bodyPr>
              <a:lstStyle/>
              <a:p>
                <a:pPr lvl="0" algn="ctr" defTabSz="488950" latinLnBrk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ko-KR" altLang="en-US" sz="1100" kern="1200" dirty="0"/>
              </a:p>
            </p:txBody>
          </p:sp>
          <p:sp>
            <p:nvSpPr>
              <p:cNvPr id="67592" name="자유형 67591"/>
              <p:cNvSpPr/>
              <p:nvPr/>
            </p:nvSpPr>
            <p:spPr>
              <a:xfrm>
                <a:off x="7159295" y="2610454"/>
                <a:ext cx="848943" cy="258927"/>
              </a:xfrm>
              <a:custGeom>
                <a:avLst/>
                <a:gdLst>
                  <a:gd name="connsiteX0" fmla="*/ 0 w 848943"/>
                  <a:gd name="connsiteY0" fmla="*/ 0 h 258927"/>
                  <a:gd name="connsiteX1" fmla="*/ 848943 w 848943"/>
                  <a:gd name="connsiteY1" fmla="*/ 0 h 258927"/>
                  <a:gd name="connsiteX2" fmla="*/ 848943 w 848943"/>
                  <a:gd name="connsiteY2" fmla="*/ 258927 h 258927"/>
                  <a:gd name="connsiteX3" fmla="*/ 0 w 848943"/>
                  <a:gd name="connsiteY3" fmla="*/ 258927 h 258927"/>
                  <a:gd name="connsiteX4" fmla="*/ 0 w 848943"/>
                  <a:gd name="connsiteY4" fmla="*/ 0 h 258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8943" h="258927">
                    <a:moveTo>
                      <a:pt x="0" y="0"/>
                    </a:moveTo>
                    <a:lnTo>
                      <a:pt x="848943" y="0"/>
                    </a:lnTo>
                    <a:lnTo>
                      <a:pt x="848943" y="258927"/>
                    </a:lnTo>
                    <a:lnTo>
                      <a:pt x="0" y="258927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6985" tIns="6985" rIns="6985" bIns="6985" numCol="1" spcCol="1270" anchor="ctr" anchorCtr="0">
                <a:noAutofit/>
              </a:bodyPr>
              <a:lstStyle/>
              <a:p>
                <a:pPr lvl="0" algn="ctr" defTabSz="488950" latinLnBrk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altLang="ko-KR" sz="1100" kern="1200" dirty="0" smtClean="0"/>
                  <a:t> </a:t>
                </a:r>
                <a:endParaRPr lang="ko-KR" altLang="en-US" sz="1100" kern="1200" dirty="0"/>
              </a:p>
            </p:txBody>
          </p:sp>
          <p:sp>
            <p:nvSpPr>
              <p:cNvPr id="67593" name="자유형 67592"/>
              <p:cNvSpPr/>
              <p:nvPr/>
            </p:nvSpPr>
            <p:spPr>
              <a:xfrm>
                <a:off x="8178027" y="2427931"/>
                <a:ext cx="848943" cy="258927"/>
              </a:xfrm>
              <a:custGeom>
                <a:avLst/>
                <a:gdLst>
                  <a:gd name="connsiteX0" fmla="*/ 0 w 848943"/>
                  <a:gd name="connsiteY0" fmla="*/ 0 h 258927"/>
                  <a:gd name="connsiteX1" fmla="*/ 848943 w 848943"/>
                  <a:gd name="connsiteY1" fmla="*/ 0 h 258927"/>
                  <a:gd name="connsiteX2" fmla="*/ 848943 w 848943"/>
                  <a:gd name="connsiteY2" fmla="*/ 258927 h 258927"/>
                  <a:gd name="connsiteX3" fmla="*/ 0 w 848943"/>
                  <a:gd name="connsiteY3" fmla="*/ 258927 h 258927"/>
                  <a:gd name="connsiteX4" fmla="*/ 0 w 848943"/>
                  <a:gd name="connsiteY4" fmla="*/ 0 h 258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8943" h="258927">
                    <a:moveTo>
                      <a:pt x="0" y="0"/>
                    </a:moveTo>
                    <a:lnTo>
                      <a:pt x="848943" y="0"/>
                    </a:lnTo>
                    <a:lnTo>
                      <a:pt x="848943" y="258927"/>
                    </a:lnTo>
                    <a:lnTo>
                      <a:pt x="0" y="258927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6985" tIns="6985" rIns="6985" bIns="6985" numCol="1" spcCol="1270" anchor="ctr" anchorCtr="0">
                <a:noAutofit/>
              </a:bodyPr>
              <a:lstStyle/>
              <a:p>
                <a:pPr lvl="0" algn="ctr" defTabSz="488950" latinLnBrk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ko-KR" altLang="en-US" sz="1100" kern="1200"/>
              </a:p>
            </p:txBody>
          </p:sp>
          <p:sp>
            <p:nvSpPr>
              <p:cNvPr id="67594" name="자유형 67593"/>
              <p:cNvSpPr/>
              <p:nvPr/>
            </p:nvSpPr>
            <p:spPr>
              <a:xfrm>
                <a:off x="8178027" y="2792977"/>
                <a:ext cx="848943" cy="258927"/>
              </a:xfrm>
              <a:custGeom>
                <a:avLst/>
                <a:gdLst>
                  <a:gd name="connsiteX0" fmla="*/ 0 w 848943"/>
                  <a:gd name="connsiteY0" fmla="*/ 0 h 258927"/>
                  <a:gd name="connsiteX1" fmla="*/ 848943 w 848943"/>
                  <a:gd name="connsiteY1" fmla="*/ 0 h 258927"/>
                  <a:gd name="connsiteX2" fmla="*/ 848943 w 848943"/>
                  <a:gd name="connsiteY2" fmla="*/ 258927 h 258927"/>
                  <a:gd name="connsiteX3" fmla="*/ 0 w 848943"/>
                  <a:gd name="connsiteY3" fmla="*/ 258927 h 258927"/>
                  <a:gd name="connsiteX4" fmla="*/ 0 w 848943"/>
                  <a:gd name="connsiteY4" fmla="*/ 0 h 258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8943" h="258927">
                    <a:moveTo>
                      <a:pt x="0" y="0"/>
                    </a:moveTo>
                    <a:lnTo>
                      <a:pt x="848943" y="0"/>
                    </a:lnTo>
                    <a:lnTo>
                      <a:pt x="848943" y="258927"/>
                    </a:lnTo>
                    <a:lnTo>
                      <a:pt x="0" y="258927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6985" tIns="6985" rIns="6985" bIns="6985" numCol="1" spcCol="1270" anchor="ctr" anchorCtr="0">
                <a:noAutofit/>
              </a:bodyPr>
              <a:lstStyle/>
              <a:p>
                <a:pPr lvl="0" algn="ctr" defTabSz="488950" latinLnBrk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ko-KR" altLang="en-US" sz="1100" kern="1200"/>
              </a:p>
            </p:txBody>
          </p:sp>
          <p:sp>
            <p:nvSpPr>
              <p:cNvPr id="67595" name="자유형 67594"/>
              <p:cNvSpPr/>
              <p:nvPr/>
            </p:nvSpPr>
            <p:spPr>
              <a:xfrm>
                <a:off x="7159295" y="3340545"/>
                <a:ext cx="848943" cy="258927"/>
              </a:xfrm>
              <a:custGeom>
                <a:avLst/>
                <a:gdLst>
                  <a:gd name="connsiteX0" fmla="*/ 0 w 848943"/>
                  <a:gd name="connsiteY0" fmla="*/ 0 h 258927"/>
                  <a:gd name="connsiteX1" fmla="*/ 848943 w 848943"/>
                  <a:gd name="connsiteY1" fmla="*/ 0 h 258927"/>
                  <a:gd name="connsiteX2" fmla="*/ 848943 w 848943"/>
                  <a:gd name="connsiteY2" fmla="*/ 258927 h 258927"/>
                  <a:gd name="connsiteX3" fmla="*/ 0 w 848943"/>
                  <a:gd name="connsiteY3" fmla="*/ 258927 h 258927"/>
                  <a:gd name="connsiteX4" fmla="*/ 0 w 848943"/>
                  <a:gd name="connsiteY4" fmla="*/ 0 h 258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8943" h="258927">
                    <a:moveTo>
                      <a:pt x="0" y="0"/>
                    </a:moveTo>
                    <a:lnTo>
                      <a:pt x="848943" y="0"/>
                    </a:lnTo>
                    <a:lnTo>
                      <a:pt x="848943" y="258927"/>
                    </a:lnTo>
                    <a:lnTo>
                      <a:pt x="0" y="258927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6985" tIns="6985" rIns="6985" bIns="6985" numCol="1" spcCol="1270" anchor="ctr" anchorCtr="0">
                <a:noAutofit/>
              </a:bodyPr>
              <a:lstStyle/>
              <a:p>
                <a:pPr lvl="0" algn="ctr" defTabSz="488950" latinLnBrk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ko-KR" altLang="en-US" sz="1100" kern="1200"/>
              </a:p>
            </p:txBody>
          </p:sp>
          <p:sp>
            <p:nvSpPr>
              <p:cNvPr id="67596" name="자유형 67595"/>
              <p:cNvSpPr/>
              <p:nvPr/>
            </p:nvSpPr>
            <p:spPr>
              <a:xfrm>
                <a:off x="8178027" y="3158022"/>
                <a:ext cx="848943" cy="258927"/>
              </a:xfrm>
              <a:custGeom>
                <a:avLst/>
                <a:gdLst>
                  <a:gd name="connsiteX0" fmla="*/ 0 w 848943"/>
                  <a:gd name="connsiteY0" fmla="*/ 0 h 258927"/>
                  <a:gd name="connsiteX1" fmla="*/ 848943 w 848943"/>
                  <a:gd name="connsiteY1" fmla="*/ 0 h 258927"/>
                  <a:gd name="connsiteX2" fmla="*/ 848943 w 848943"/>
                  <a:gd name="connsiteY2" fmla="*/ 258927 h 258927"/>
                  <a:gd name="connsiteX3" fmla="*/ 0 w 848943"/>
                  <a:gd name="connsiteY3" fmla="*/ 258927 h 258927"/>
                  <a:gd name="connsiteX4" fmla="*/ 0 w 848943"/>
                  <a:gd name="connsiteY4" fmla="*/ 0 h 258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8943" h="258927">
                    <a:moveTo>
                      <a:pt x="0" y="0"/>
                    </a:moveTo>
                    <a:lnTo>
                      <a:pt x="848943" y="0"/>
                    </a:lnTo>
                    <a:lnTo>
                      <a:pt x="848943" y="258927"/>
                    </a:lnTo>
                    <a:lnTo>
                      <a:pt x="0" y="258927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6985" tIns="6985" rIns="6985" bIns="6985" numCol="1" spcCol="1270" anchor="ctr" anchorCtr="0">
                <a:noAutofit/>
              </a:bodyPr>
              <a:lstStyle/>
              <a:p>
                <a:pPr lvl="0" algn="ctr" defTabSz="488950" latinLnBrk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ko-KR" altLang="en-US" sz="1100" kern="1200"/>
              </a:p>
            </p:txBody>
          </p:sp>
          <p:sp>
            <p:nvSpPr>
              <p:cNvPr id="67597" name="자유형 67596"/>
              <p:cNvSpPr/>
              <p:nvPr/>
            </p:nvSpPr>
            <p:spPr>
              <a:xfrm>
                <a:off x="8178027" y="3523068"/>
                <a:ext cx="848943" cy="258927"/>
              </a:xfrm>
              <a:custGeom>
                <a:avLst/>
                <a:gdLst>
                  <a:gd name="connsiteX0" fmla="*/ 0 w 848943"/>
                  <a:gd name="connsiteY0" fmla="*/ 0 h 258927"/>
                  <a:gd name="connsiteX1" fmla="*/ 848943 w 848943"/>
                  <a:gd name="connsiteY1" fmla="*/ 0 h 258927"/>
                  <a:gd name="connsiteX2" fmla="*/ 848943 w 848943"/>
                  <a:gd name="connsiteY2" fmla="*/ 258927 h 258927"/>
                  <a:gd name="connsiteX3" fmla="*/ 0 w 848943"/>
                  <a:gd name="connsiteY3" fmla="*/ 258927 h 258927"/>
                  <a:gd name="connsiteX4" fmla="*/ 0 w 848943"/>
                  <a:gd name="connsiteY4" fmla="*/ 0 h 258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8943" h="258927">
                    <a:moveTo>
                      <a:pt x="0" y="0"/>
                    </a:moveTo>
                    <a:lnTo>
                      <a:pt x="848943" y="0"/>
                    </a:lnTo>
                    <a:lnTo>
                      <a:pt x="848943" y="258927"/>
                    </a:lnTo>
                    <a:lnTo>
                      <a:pt x="0" y="258927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6985" tIns="6985" rIns="6985" bIns="6985" numCol="1" spcCol="1270" anchor="ctr" anchorCtr="0">
                <a:noAutofit/>
              </a:bodyPr>
              <a:lstStyle/>
              <a:p>
                <a:pPr lvl="0" algn="ctr" defTabSz="488950" latinLnBrk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ko-KR" altLang="en-US" sz="1100" kern="1200"/>
              </a:p>
            </p:txBody>
          </p:sp>
        </p:grpSp>
        <p:grpSp>
          <p:nvGrpSpPr>
            <p:cNvPr id="34" name="그룹 33"/>
            <p:cNvGrpSpPr/>
            <p:nvPr/>
          </p:nvGrpSpPr>
          <p:grpSpPr>
            <a:xfrm>
              <a:off x="3104893" y="2427931"/>
              <a:ext cx="2886406" cy="1354064"/>
              <a:chOff x="3117329" y="2427931"/>
              <a:chExt cx="2886406" cy="1354064"/>
            </a:xfrm>
          </p:grpSpPr>
          <p:sp>
            <p:nvSpPr>
              <p:cNvPr id="35" name="자유형 34"/>
              <p:cNvSpPr/>
              <p:nvPr/>
            </p:nvSpPr>
            <p:spPr>
              <a:xfrm>
                <a:off x="4985004" y="3470009"/>
                <a:ext cx="169788" cy="182522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0" y="0"/>
                    </a:moveTo>
                    <a:lnTo>
                      <a:pt x="84894" y="0"/>
                    </a:lnTo>
                    <a:lnTo>
                      <a:pt x="84894" y="182522"/>
                    </a:lnTo>
                    <a:lnTo>
                      <a:pt x="169788" y="182522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36" name="자유형 35"/>
              <p:cNvSpPr/>
              <p:nvPr/>
            </p:nvSpPr>
            <p:spPr>
              <a:xfrm>
                <a:off x="4985004" y="3287486"/>
                <a:ext cx="169788" cy="182522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0" y="182522"/>
                    </a:moveTo>
                    <a:lnTo>
                      <a:pt x="84894" y="182522"/>
                    </a:lnTo>
                    <a:lnTo>
                      <a:pt x="84894" y="0"/>
                    </a:lnTo>
                    <a:lnTo>
                      <a:pt x="169788" y="0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37" name="자유형 36"/>
              <p:cNvSpPr/>
              <p:nvPr/>
            </p:nvSpPr>
            <p:spPr>
              <a:xfrm>
                <a:off x="3966272" y="3104964"/>
                <a:ext cx="169788" cy="365045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0" y="0"/>
                    </a:moveTo>
                    <a:lnTo>
                      <a:pt x="84894" y="0"/>
                    </a:lnTo>
                    <a:lnTo>
                      <a:pt x="84894" y="365045"/>
                    </a:lnTo>
                    <a:lnTo>
                      <a:pt x="169788" y="365045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6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38" name="자유형 37"/>
              <p:cNvSpPr/>
              <p:nvPr/>
            </p:nvSpPr>
            <p:spPr>
              <a:xfrm>
                <a:off x="4985004" y="2739918"/>
                <a:ext cx="169788" cy="182522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0" y="0"/>
                    </a:moveTo>
                    <a:lnTo>
                      <a:pt x="84894" y="0"/>
                    </a:lnTo>
                    <a:lnTo>
                      <a:pt x="84894" y="182522"/>
                    </a:lnTo>
                    <a:lnTo>
                      <a:pt x="169788" y="182522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39" name="자유형 38"/>
              <p:cNvSpPr/>
              <p:nvPr/>
            </p:nvSpPr>
            <p:spPr>
              <a:xfrm>
                <a:off x="4985004" y="2557395"/>
                <a:ext cx="169788" cy="182522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0" y="182522"/>
                    </a:moveTo>
                    <a:lnTo>
                      <a:pt x="84894" y="182522"/>
                    </a:lnTo>
                    <a:lnTo>
                      <a:pt x="84894" y="0"/>
                    </a:lnTo>
                    <a:lnTo>
                      <a:pt x="169788" y="0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40" name="자유형 39"/>
              <p:cNvSpPr/>
              <p:nvPr/>
            </p:nvSpPr>
            <p:spPr>
              <a:xfrm>
                <a:off x="3966272" y="2739918"/>
                <a:ext cx="169788" cy="365045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0" y="365045"/>
                    </a:moveTo>
                    <a:lnTo>
                      <a:pt x="84894" y="365045"/>
                    </a:lnTo>
                    <a:lnTo>
                      <a:pt x="84894" y="0"/>
                    </a:lnTo>
                    <a:lnTo>
                      <a:pt x="169788" y="0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6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41" name="자유형 40"/>
              <p:cNvSpPr/>
              <p:nvPr/>
            </p:nvSpPr>
            <p:spPr>
              <a:xfrm>
                <a:off x="3117329" y="2975500"/>
                <a:ext cx="848943" cy="258927"/>
              </a:xfrm>
              <a:custGeom>
                <a:avLst/>
                <a:gdLst>
                  <a:gd name="connsiteX0" fmla="*/ 0 w 848943"/>
                  <a:gd name="connsiteY0" fmla="*/ 0 h 258927"/>
                  <a:gd name="connsiteX1" fmla="*/ 848943 w 848943"/>
                  <a:gd name="connsiteY1" fmla="*/ 0 h 258927"/>
                  <a:gd name="connsiteX2" fmla="*/ 848943 w 848943"/>
                  <a:gd name="connsiteY2" fmla="*/ 258927 h 258927"/>
                  <a:gd name="connsiteX3" fmla="*/ 0 w 848943"/>
                  <a:gd name="connsiteY3" fmla="*/ 258927 h 258927"/>
                  <a:gd name="connsiteX4" fmla="*/ 0 w 848943"/>
                  <a:gd name="connsiteY4" fmla="*/ 0 h 258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8943" h="258927">
                    <a:moveTo>
                      <a:pt x="0" y="0"/>
                    </a:moveTo>
                    <a:lnTo>
                      <a:pt x="848943" y="0"/>
                    </a:lnTo>
                    <a:lnTo>
                      <a:pt x="848943" y="258927"/>
                    </a:lnTo>
                    <a:lnTo>
                      <a:pt x="0" y="2589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6985" tIns="6985" rIns="6985" bIns="6985" numCol="1" spcCol="1270" anchor="ctr" anchorCtr="0">
                <a:noAutofit/>
              </a:bodyPr>
              <a:lstStyle/>
              <a:p>
                <a:pPr lvl="0" algn="ctr" defTabSz="488950" latinLnBrk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ko-KR" altLang="en-US" sz="1100" kern="1200" dirty="0"/>
              </a:p>
            </p:txBody>
          </p:sp>
          <p:sp>
            <p:nvSpPr>
              <p:cNvPr id="42" name="자유형 41"/>
              <p:cNvSpPr/>
              <p:nvPr/>
            </p:nvSpPr>
            <p:spPr>
              <a:xfrm>
                <a:off x="4136060" y="2610454"/>
                <a:ext cx="848943" cy="258927"/>
              </a:xfrm>
              <a:custGeom>
                <a:avLst/>
                <a:gdLst>
                  <a:gd name="connsiteX0" fmla="*/ 0 w 848943"/>
                  <a:gd name="connsiteY0" fmla="*/ 0 h 258927"/>
                  <a:gd name="connsiteX1" fmla="*/ 848943 w 848943"/>
                  <a:gd name="connsiteY1" fmla="*/ 0 h 258927"/>
                  <a:gd name="connsiteX2" fmla="*/ 848943 w 848943"/>
                  <a:gd name="connsiteY2" fmla="*/ 258927 h 258927"/>
                  <a:gd name="connsiteX3" fmla="*/ 0 w 848943"/>
                  <a:gd name="connsiteY3" fmla="*/ 258927 h 258927"/>
                  <a:gd name="connsiteX4" fmla="*/ 0 w 848943"/>
                  <a:gd name="connsiteY4" fmla="*/ 0 h 258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8943" h="258927">
                    <a:moveTo>
                      <a:pt x="0" y="0"/>
                    </a:moveTo>
                    <a:lnTo>
                      <a:pt x="848943" y="0"/>
                    </a:lnTo>
                    <a:lnTo>
                      <a:pt x="848943" y="258927"/>
                    </a:lnTo>
                    <a:lnTo>
                      <a:pt x="0" y="258927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6985" tIns="6985" rIns="6985" bIns="6985" numCol="1" spcCol="1270" anchor="ctr" anchorCtr="0">
                <a:noAutofit/>
              </a:bodyPr>
              <a:lstStyle/>
              <a:p>
                <a:pPr lvl="0" algn="ctr" defTabSz="488950" latinLnBrk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altLang="ko-KR" sz="1100" kern="1200" dirty="0" smtClean="0"/>
                  <a:t> </a:t>
                </a:r>
                <a:endParaRPr lang="ko-KR" altLang="en-US" sz="1100" kern="1200" dirty="0"/>
              </a:p>
            </p:txBody>
          </p:sp>
          <p:sp>
            <p:nvSpPr>
              <p:cNvPr id="43" name="자유형 42"/>
              <p:cNvSpPr/>
              <p:nvPr/>
            </p:nvSpPr>
            <p:spPr>
              <a:xfrm>
                <a:off x="5154792" y="2427931"/>
                <a:ext cx="848943" cy="258927"/>
              </a:xfrm>
              <a:custGeom>
                <a:avLst/>
                <a:gdLst>
                  <a:gd name="connsiteX0" fmla="*/ 0 w 848943"/>
                  <a:gd name="connsiteY0" fmla="*/ 0 h 258927"/>
                  <a:gd name="connsiteX1" fmla="*/ 848943 w 848943"/>
                  <a:gd name="connsiteY1" fmla="*/ 0 h 258927"/>
                  <a:gd name="connsiteX2" fmla="*/ 848943 w 848943"/>
                  <a:gd name="connsiteY2" fmla="*/ 258927 h 258927"/>
                  <a:gd name="connsiteX3" fmla="*/ 0 w 848943"/>
                  <a:gd name="connsiteY3" fmla="*/ 258927 h 258927"/>
                  <a:gd name="connsiteX4" fmla="*/ 0 w 848943"/>
                  <a:gd name="connsiteY4" fmla="*/ 0 h 258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8943" h="258927">
                    <a:moveTo>
                      <a:pt x="0" y="0"/>
                    </a:moveTo>
                    <a:lnTo>
                      <a:pt x="848943" y="0"/>
                    </a:lnTo>
                    <a:lnTo>
                      <a:pt x="848943" y="258927"/>
                    </a:lnTo>
                    <a:lnTo>
                      <a:pt x="0" y="258927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6985" tIns="6985" rIns="6985" bIns="6985" numCol="1" spcCol="1270" anchor="ctr" anchorCtr="0">
                <a:noAutofit/>
              </a:bodyPr>
              <a:lstStyle/>
              <a:p>
                <a:pPr lvl="0" algn="ctr" defTabSz="488950" latinLnBrk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ko-KR" altLang="en-US" sz="1100" kern="1200"/>
              </a:p>
            </p:txBody>
          </p:sp>
          <p:sp>
            <p:nvSpPr>
              <p:cNvPr id="44" name="자유형 43"/>
              <p:cNvSpPr/>
              <p:nvPr/>
            </p:nvSpPr>
            <p:spPr>
              <a:xfrm>
                <a:off x="5154792" y="2792977"/>
                <a:ext cx="848943" cy="258927"/>
              </a:xfrm>
              <a:custGeom>
                <a:avLst/>
                <a:gdLst>
                  <a:gd name="connsiteX0" fmla="*/ 0 w 848943"/>
                  <a:gd name="connsiteY0" fmla="*/ 0 h 258927"/>
                  <a:gd name="connsiteX1" fmla="*/ 848943 w 848943"/>
                  <a:gd name="connsiteY1" fmla="*/ 0 h 258927"/>
                  <a:gd name="connsiteX2" fmla="*/ 848943 w 848943"/>
                  <a:gd name="connsiteY2" fmla="*/ 258927 h 258927"/>
                  <a:gd name="connsiteX3" fmla="*/ 0 w 848943"/>
                  <a:gd name="connsiteY3" fmla="*/ 258927 h 258927"/>
                  <a:gd name="connsiteX4" fmla="*/ 0 w 848943"/>
                  <a:gd name="connsiteY4" fmla="*/ 0 h 258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8943" h="258927">
                    <a:moveTo>
                      <a:pt x="0" y="0"/>
                    </a:moveTo>
                    <a:lnTo>
                      <a:pt x="848943" y="0"/>
                    </a:lnTo>
                    <a:lnTo>
                      <a:pt x="848943" y="258927"/>
                    </a:lnTo>
                    <a:lnTo>
                      <a:pt x="0" y="258927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6985" tIns="6985" rIns="6985" bIns="6985" numCol="1" spcCol="1270" anchor="ctr" anchorCtr="0">
                <a:noAutofit/>
              </a:bodyPr>
              <a:lstStyle/>
              <a:p>
                <a:pPr lvl="0" algn="ctr" defTabSz="488950" latinLnBrk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ko-KR" altLang="en-US" sz="1100" kern="1200"/>
              </a:p>
            </p:txBody>
          </p:sp>
          <p:sp>
            <p:nvSpPr>
              <p:cNvPr id="45" name="자유형 44"/>
              <p:cNvSpPr/>
              <p:nvPr/>
            </p:nvSpPr>
            <p:spPr>
              <a:xfrm>
                <a:off x="4136060" y="3340545"/>
                <a:ext cx="848943" cy="258927"/>
              </a:xfrm>
              <a:custGeom>
                <a:avLst/>
                <a:gdLst>
                  <a:gd name="connsiteX0" fmla="*/ 0 w 848943"/>
                  <a:gd name="connsiteY0" fmla="*/ 0 h 258927"/>
                  <a:gd name="connsiteX1" fmla="*/ 848943 w 848943"/>
                  <a:gd name="connsiteY1" fmla="*/ 0 h 258927"/>
                  <a:gd name="connsiteX2" fmla="*/ 848943 w 848943"/>
                  <a:gd name="connsiteY2" fmla="*/ 258927 h 258927"/>
                  <a:gd name="connsiteX3" fmla="*/ 0 w 848943"/>
                  <a:gd name="connsiteY3" fmla="*/ 258927 h 258927"/>
                  <a:gd name="connsiteX4" fmla="*/ 0 w 848943"/>
                  <a:gd name="connsiteY4" fmla="*/ 0 h 258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8943" h="258927">
                    <a:moveTo>
                      <a:pt x="0" y="0"/>
                    </a:moveTo>
                    <a:lnTo>
                      <a:pt x="848943" y="0"/>
                    </a:lnTo>
                    <a:lnTo>
                      <a:pt x="848943" y="258927"/>
                    </a:lnTo>
                    <a:lnTo>
                      <a:pt x="0" y="258927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6985" tIns="6985" rIns="6985" bIns="6985" numCol="1" spcCol="1270" anchor="ctr" anchorCtr="0">
                <a:noAutofit/>
              </a:bodyPr>
              <a:lstStyle/>
              <a:p>
                <a:pPr lvl="0" algn="ctr" defTabSz="488950" latinLnBrk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ko-KR" altLang="en-US" sz="1100" kern="1200"/>
              </a:p>
            </p:txBody>
          </p:sp>
          <p:sp>
            <p:nvSpPr>
              <p:cNvPr id="46" name="자유형 45"/>
              <p:cNvSpPr/>
              <p:nvPr/>
            </p:nvSpPr>
            <p:spPr>
              <a:xfrm>
                <a:off x="5154792" y="3158022"/>
                <a:ext cx="848943" cy="258927"/>
              </a:xfrm>
              <a:custGeom>
                <a:avLst/>
                <a:gdLst>
                  <a:gd name="connsiteX0" fmla="*/ 0 w 848943"/>
                  <a:gd name="connsiteY0" fmla="*/ 0 h 258927"/>
                  <a:gd name="connsiteX1" fmla="*/ 848943 w 848943"/>
                  <a:gd name="connsiteY1" fmla="*/ 0 h 258927"/>
                  <a:gd name="connsiteX2" fmla="*/ 848943 w 848943"/>
                  <a:gd name="connsiteY2" fmla="*/ 258927 h 258927"/>
                  <a:gd name="connsiteX3" fmla="*/ 0 w 848943"/>
                  <a:gd name="connsiteY3" fmla="*/ 258927 h 258927"/>
                  <a:gd name="connsiteX4" fmla="*/ 0 w 848943"/>
                  <a:gd name="connsiteY4" fmla="*/ 0 h 258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8943" h="258927">
                    <a:moveTo>
                      <a:pt x="0" y="0"/>
                    </a:moveTo>
                    <a:lnTo>
                      <a:pt x="848943" y="0"/>
                    </a:lnTo>
                    <a:lnTo>
                      <a:pt x="848943" y="258927"/>
                    </a:lnTo>
                    <a:lnTo>
                      <a:pt x="0" y="258927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6985" tIns="6985" rIns="6985" bIns="6985" numCol="1" spcCol="1270" anchor="ctr" anchorCtr="0">
                <a:noAutofit/>
              </a:bodyPr>
              <a:lstStyle/>
              <a:p>
                <a:pPr lvl="0" algn="ctr" defTabSz="488950" latinLnBrk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ko-KR" altLang="en-US" sz="1100" kern="1200"/>
              </a:p>
            </p:txBody>
          </p:sp>
          <p:sp>
            <p:nvSpPr>
              <p:cNvPr id="47" name="자유형 46"/>
              <p:cNvSpPr/>
              <p:nvPr/>
            </p:nvSpPr>
            <p:spPr>
              <a:xfrm>
                <a:off x="5154792" y="3523068"/>
                <a:ext cx="848943" cy="258927"/>
              </a:xfrm>
              <a:custGeom>
                <a:avLst/>
                <a:gdLst>
                  <a:gd name="connsiteX0" fmla="*/ 0 w 848943"/>
                  <a:gd name="connsiteY0" fmla="*/ 0 h 258927"/>
                  <a:gd name="connsiteX1" fmla="*/ 848943 w 848943"/>
                  <a:gd name="connsiteY1" fmla="*/ 0 h 258927"/>
                  <a:gd name="connsiteX2" fmla="*/ 848943 w 848943"/>
                  <a:gd name="connsiteY2" fmla="*/ 258927 h 258927"/>
                  <a:gd name="connsiteX3" fmla="*/ 0 w 848943"/>
                  <a:gd name="connsiteY3" fmla="*/ 258927 h 258927"/>
                  <a:gd name="connsiteX4" fmla="*/ 0 w 848943"/>
                  <a:gd name="connsiteY4" fmla="*/ 0 h 258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8943" h="258927">
                    <a:moveTo>
                      <a:pt x="0" y="0"/>
                    </a:moveTo>
                    <a:lnTo>
                      <a:pt x="848943" y="0"/>
                    </a:lnTo>
                    <a:lnTo>
                      <a:pt x="848943" y="258927"/>
                    </a:lnTo>
                    <a:lnTo>
                      <a:pt x="0" y="258927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6985" tIns="6985" rIns="6985" bIns="6985" numCol="1" spcCol="1270" anchor="ctr" anchorCtr="0">
                <a:noAutofit/>
              </a:bodyPr>
              <a:lstStyle/>
              <a:p>
                <a:pPr lvl="0" algn="ctr" defTabSz="488950" latinLnBrk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ko-KR" altLang="en-US" sz="1100" kern="1200"/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2123728" y="2348880"/>
              <a:ext cx="944483" cy="360040"/>
            </a:xfrm>
            <a:prstGeom prst="rect">
              <a:avLst/>
            </a:prstGeom>
            <a:ln w="19050"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endParaRPr lang="ko-KR" altLang="en-US" dirty="0"/>
            </a:p>
          </p:txBody>
        </p:sp>
        <p:grpSp>
          <p:nvGrpSpPr>
            <p:cNvPr id="48" name="그룹 47"/>
            <p:cNvGrpSpPr/>
            <p:nvPr/>
          </p:nvGrpSpPr>
          <p:grpSpPr>
            <a:xfrm>
              <a:off x="96214" y="2427931"/>
              <a:ext cx="2886406" cy="1354064"/>
              <a:chOff x="108650" y="2427931"/>
              <a:chExt cx="2886406" cy="1354064"/>
            </a:xfrm>
          </p:grpSpPr>
          <p:sp>
            <p:nvSpPr>
              <p:cNvPr id="49" name="자유형 48"/>
              <p:cNvSpPr/>
              <p:nvPr/>
            </p:nvSpPr>
            <p:spPr>
              <a:xfrm>
                <a:off x="1976325" y="3470009"/>
                <a:ext cx="169788" cy="182522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0" y="0"/>
                    </a:moveTo>
                    <a:lnTo>
                      <a:pt x="84894" y="0"/>
                    </a:lnTo>
                    <a:lnTo>
                      <a:pt x="84894" y="182522"/>
                    </a:lnTo>
                    <a:lnTo>
                      <a:pt x="169788" y="182522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50" name="자유형 49"/>
              <p:cNvSpPr/>
              <p:nvPr/>
            </p:nvSpPr>
            <p:spPr>
              <a:xfrm>
                <a:off x="1976325" y="3287486"/>
                <a:ext cx="169788" cy="182522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0" y="182522"/>
                    </a:moveTo>
                    <a:lnTo>
                      <a:pt x="84894" y="182522"/>
                    </a:lnTo>
                    <a:lnTo>
                      <a:pt x="84894" y="0"/>
                    </a:lnTo>
                    <a:lnTo>
                      <a:pt x="169788" y="0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51" name="자유형 50"/>
              <p:cNvSpPr/>
              <p:nvPr/>
            </p:nvSpPr>
            <p:spPr>
              <a:xfrm>
                <a:off x="957593" y="3104964"/>
                <a:ext cx="169788" cy="365045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0" y="0"/>
                    </a:moveTo>
                    <a:lnTo>
                      <a:pt x="84894" y="0"/>
                    </a:lnTo>
                    <a:lnTo>
                      <a:pt x="84894" y="365045"/>
                    </a:lnTo>
                    <a:lnTo>
                      <a:pt x="169788" y="365045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6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52" name="자유형 51"/>
              <p:cNvSpPr/>
              <p:nvPr/>
            </p:nvSpPr>
            <p:spPr>
              <a:xfrm>
                <a:off x="1976325" y="2739918"/>
                <a:ext cx="169788" cy="182522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0" y="0"/>
                    </a:moveTo>
                    <a:lnTo>
                      <a:pt x="84894" y="0"/>
                    </a:lnTo>
                    <a:lnTo>
                      <a:pt x="84894" y="182522"/>
                    </a:lnTo>
                    <a:lnTo>
                      <a:pt x="169788" y="182522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53" name="자유형 52"/>
              <p:cNvSpPr/>
              <p:nvPr/>
            </p:nvSpPr>
            <p:spPr>
              <a:xfrm>
                <a:off x="1976325" y="2557395"/>
                <a:ext cx="169788" cy="182522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0" y="182522"/>
                    </a:moveTo>
                    <a:lnTo>
                      <a:pt x="84894" y="182522"/>
                    </a:lnTo>
                    <a:lnTo>
                      <a:pt x="84894" y="0"/>
                    </a:lnTo>
                    <a:lnTo>
                      <a:pt x="169788" y="0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54" name="자유형 53"/>
              <p:cNvSpPr/>
              <p:nvPr/>
            </p:nvSpPr>
            <p:spPr>
              <a:xfrm>
                <a:off x="957593" y="2739918"/>
                <a:ext cx="169788" cy="365045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0" y="365045"/>
                    </a:moveTo>
                    <a:lnTo>
                      <a:pt x="84894" y="365045"/>
                    </a:lnTo>
                    <a:lnTo>
                      <a:pt x="84894" y="0"/>
                    </a:lnTo>
                    <a:lnTo>
                      <a:pt x="169788" y="0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6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55" name="자유형 54"/>
              <p:cNvSpPr/>
              <p:nvPr/>
            </p:nvSpPr>
            <p:spPr>
              <a:xfrm>
                <a:off x="108650" y="2975500"/>
                <a:ext cx="848943" cy="258927"/>
              </a:xfrm>
              <a:custGeom>
                <a:avLst/>
                <a:gdLst>
                  <a:gd name="connsiteX0" fmla="*/ 0 w 848943"/>
                  <a:gd name="connsiteY0" fmla="*/ 0 h 258927"/>
                  <a:gd name="connsiteX1" fmla="*/ 848943 w 848943"/>
                  <a:gd name="connsiteY1" fmla="*/ 0 h 258927"/>
                  <a:gd name="connsiteX2" fmla="*/ 848943 w 848943"/>
                  <a:gd name="connsiteY2" fmla="*/ 258927 h 258927"/>
                  <a:gd name="connsiteX3" fmla="*/ 0 w 848943"/>
                  <a:gd name="connsiteY3" fmla="*/ 258927 h 258927"/>
                  <a:gd name="connsiteX4" fmla="*/ 0 w 848943"/>
                  <a:gd name="connsiteY4" fmla="*/ 0 h 258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8943" h="258927">
                    <a:moveTo>
                      <a:pt x="0" y="0"/>
                    </a:moveTo>
                    <a:lnTo>
                      <a:pt x="848943" y="0"/>
                    </a:lnTo>
                    <a:lnTo>
                      <a:pt x="848943" y="258927"/>
                    </a:lnTo>
                    <a:lnTo>
                      <a:pt x="0" y="2589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6985" tIns="6985" rIns="6985" bIns="6985" numCol="1" spcCol="1270" anchor="ctr" anchorCtr="0">
                <a:noAutofit/>
              </a:bodyPr>
              <a:lstStyle/>
              <a:p>
                <a:pPr lvl="0" algn="ctr" defTabSz="488950" latinLnBrk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ko-KR" altLang="en-US" sz="1100" kern="1200" dirty="0"/>
              </a:p>
            </p:txBody>
          </p:sp>
          <p:sp>
            <p:nvSpPr>
              <p:cNvPr id="56" name="자유형 55"/>
              <p:cNvSpPr/>
              <p:nvPr/>
            </p:nvSpPr>
            <p:spPr>
              <a:xfrm>
                <a:off x="1127381" y="2610454"/>
                <a:ext cx="848943" cy="258927"/>
              </a:xfrm>
              <a:custGeom>
                <a:avLst/>
                <a:gdLst>
                  <a:gd name="connsiteX0" fmla="*/ 0 w 848943"/>
                  <a:gd name="connsiteY0" fmla="*/ 0 h 258927"/>
                  <a:gd name="connsiteX1" fmla="*/ 848943 w 848943"/>
                  <a:gd name="connsiteY1" fmla="*/ 0 h 258927"/>
                  <a:gd name="connsiteX2" fmla="*/ 848943 w 848943"/>
                  <a:gd name="connsiteY2" fmla="*/ 258927 h 258927"/>
                  <a:gd name="connsiteX3" fmla="*/ 0 w 848943"/>
                  <a:gd name="connsiteY3" fmla="*/ 258927 h 258927"/>
                  <a:gd name="connsiteX4" fmla="*/ 0 w 848943"/>
                  <a:gd name="connsiteY4" fmla="*/ 0 h 258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8943" h="258927">
                    <a:moveTo>
                      <a:pt x="0" y="0"/>
                    </a:moveTo>
                    <a:lnTo>
                      <a:pt x="848943" y="0"/>
                    </a:lnTo>
                    <a:lnTo>
                      <a:pt x="848943" y="258927"/>
                    </a:lnTo>
                    <a:lnTo>
                      <a:pt x="0" y="258927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6985" tIns="6985" rIns="6985" bIns="6985" numCol="1" spcCol="1270" anchor="ctr" anchorCtr="0">
                <a:noAutofit/>
              </a:bodyPr>
              <a:lstStyle/>
              <a:p>
                <a:pPr lvl="0" algn="ctr" defTabSz="488950" latinLnBrk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altLang="ko-KR" sz="1100" kern="1200" dirty="0" smtClean="0"/>
                  <a:t> </a:t>
                </a:r>
                <a:endParaRPr lang="ko-KR" altLang="en-US" sz="1100" kern="1200" dirty="0"/>
              </a:p>
            </p:txBody>
          </p:sp>
          <p:sp>
            <p:nvSpPr>
              <p:cNvPr id="57" name="자유형 56"/>
              <p:cNvSpPr/>
              <p:nvPr/>
            </p:nvSpPr>
            <p:spPr>
              <a:xfrm>
                <a:off x="2146113" y="2427931"/>
                <a:ext cx="848943" cy="258927"/>
              </a:xfrm>
              <a:custGeom>
                <a:avLst/>
                <a:gdLst>
                  <a:gd name="connsiteX0" fmla="*/ 0 w 848943"/>
                  <a:gd name="connsiteY0" fmla="*/ 0 h 258927"/>
                  <a:gd name="connsiteX1" fmla="*/ 848943 w 848943"/>
                  <a:gd name="connsiteY1" fmla="*/ 0 h 258927"/>
                  <a:gd name="connsiteX2" fmla="*/ 848943 w 848943"/>
                  <a:gd name="connsiteY2" fmla="*/ 258927 h 258927"/>
                  <a:gd name="connsiteX3" fmla="*/ 0 w 848943"/>
                  <a:gd name="connsiteY3" fmla="*/ 258927 h 258927"/>
                  <a:gd name="connsiteX4" fmla="*/ 0 w 848943"/>
                  <a:gd name="connsiteY4" fmla="*/ 0 h 258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8943" h="258927">
                    <a:moveTo>
                      <a:pt x="0" y="0"/>
                    </a:moveTo>
                    <a:lnTo>
                      <a:pt x="848943" y="0"/>
                    </a:lnTo>
                    <a:lnTo>
                      <a:pt x="848943" y="258927"/>
                    </a:lnTo>
                    <a:lnTo>
                      <a:pt x="0" y="258927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6985" tIns="6985" rIns="6985" bIns="6985" numCol="1" spcCol="1270" anchor="ctr" anchorCtr="0">
                <a:noAutofit/>
              </a:bodyPr>
              <a:lstStyle/>
              <a:p>
                <a:pPr lvl="0" algn="ctr" defTabSz="488950" latinLnBrk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ko-KR" altLang="en-US" sz="1100" kern="1200"/>
              </a:p>
            </p:txBody>
          </p:sp>
          <p:sp>
            <p:nvSpPr>
              <p:cNvPr id="58" name="자유형 57"/>
              <p:cNvSpPr/>
              <p:nvPr/>
            </p:nvSpPr>
            <p:spPr>
              <a:xfrm>
                <a:off x="2146113" y="2792977"/>
                <a:ext cx="848943" cy="258927"/>
              </a:xfrm>
              <a:custGeom>
                <a:avLst/>
                <a:gdLst>
                  <a:gd name="connsiteX0" fmla="*/ 0 w 848943"/>
                  <a:gd name="connsiteY0" fmla="*/ 0 h 258927"/>
                  <a:gd name="connsiteX1" fmla="*/ 848943 w 848943"/>
                  <a:gd name="connsiteY1" fmla="*/ 0 h 258927"/>
                  <a:gd name="connsiteX2" fmla="*/ 848943 w 848943"/>
                  <a:gd name="connsiteY2" fmla="*/ 258927 h 258927"/>
                  <a:gd name="connsiteX3" fmla="*/ 0 w 848943"/>
                  <a:gd name="connsiteY3" fmla="*/ 258927 h 258927"/>
                  <a:gd name="connsiteX4" fmla="*/ 0 w 848943"/>
                  <a:gd name="connsiteY4" fmla="*/ 0 h 258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8943" h="258927">
                    <a:moveTo>
                      <a:pt x="0" y="0"/>
                    </a:moveTo>
                    <a:lnTo>
                      <a:pt x="848943" y="0"/>
                    </a:lnTo>
                    <a:lnTo>
                      <a:pt x="848943" y="258927"/>
                    </a:lnTo>
                    <a:lnTo>
                      <a:pt x="0" y="258927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6985" tIns="6985" rIns="6985" bIns="6985" numCol="1" spcCol="1270" anchor="ctr" anchorCtr="0">
                <a:noAutofit/>
              </a:bodyPr>
              <a:lstStyle/>
              <a:p>
                <a:pPr lvl="0" algn="ctr" defTabSz="488950" latinLnBrk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ko-KR" altLang="en-US" sz="1100" kern="1200"/>
              </a:p>
            </p:txBody>
          </p:sp>
          <p:sp>
            <p:nvSpPr>
              <p:cNvPr id="59" name="자유형 58"/>
              <p:cNvSpPr/>
              <p:nvPr/>
            </p:nvSpPr>
            <p:spPr>
              <a:xfrm>
                <a:off x="1127381" y="3340545"/>
                <a:ext cx="848943" cy="258927"/>
              </a:xfrm>
              <a:custGeom>
                <a:avLst/>
                <a:gdLst>
                  <a:gd name="connsiteX0" fmla="*/ 0 w 848943"/>
                  <a:gd name="connsiteY0" fmla="*/ 0 h 258927"/>
                  <a:gd name="connsiteX1" fmla="*/ 848943 w 848943"/>
                  <a:gd name="connsiteY1" fmla="*/ 0 h 258927"/>
                  <a:gd name="connsiteX2" fmla="*/ 848943 w 848943"/>
                  <a:gd name="connsiteY2" fmla="*/ 258927 h 258927"/>
                  <a:gd name="connsiteX3" fmla="*/ 0 w 848943"/>
                  <a:gd name="connsiteY3" fmla="*/ 258927 h 258927"/>
                  <a:gd name="connsiteX4" fmla="*/ 0 w 848943"/>
                  <a:gd name="connsiteY4" fmla="*/ 0 h 258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8943" h="258927">
                    <a:moveTo>
                      <a:pt x="0" y="0"/>
                    </a:moveTo>
                    <a:lnTo>
                      <a:pt x="848943" y="0"/>
                    </a:lnTo>
                    <a:lnTo>
                      <a:pt x="848943" y="258927"/>
                    </a:lnTo>
                    <a:lnTo>
                      <a:pt x="0" y="258927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6985" tIns="6985" rIns="6985" bIns="6985" numCol="1" spcCol="1270" anchor="ctr" anchorCtr="0">
                <a:noAutofit/>
              </a:bodyPr>
              <a:lstStyle/>
              <a:p>
                <a:pPr lvl="0" algn="ctr" defTabSz="488950" latinLnBrk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ko-KR" altLang="en-US" sz="1100" kern="1200"/>
              </a:p>
            </p:txBody>
          </p:sp>
          <p:sp>
            <p:nvSpPr>
              <p:cNvPr id="60" name="자유형 59"/>
              <p:cNvSpPr/>
              <p:nvPr/>
            </p:nvSpPr>
            <p:spPr>
              <a:xfrm>
                <a:off x="2146113" y="3158022"/>
                <a:ext cx="848943" cy="258927"/>
              </a:xfrm>
              <a:custGeom>
                <a:avLst/>
                <a:gdLst>
                  <a:gd name="connsiteX0" fmla="*/ 0 w 848943"/>
                  <a:gd name="connsiteY0" fmla="*/ 0 h 258927"/>
                  <a:gd name="connsiteX1" fmla="*/ 848943 w 848943"/>
                  <a:gd name="connsiteY1" fmla="*/ 0 h 258927"/>
                  <a:gd name="connsiteX2" fmla="*/ 848943 w 848943"/>
                  <a:gd name="connsiteY2" fmla="*/ 258927 h 258927"/>
                  <a:gd name="connsiteX3" fmla="*/ 0 w 848943"/>
                  <a:gd name="connsiteY3" fmla="*/ 258927 h 258927"/>
                  <a:gd name="connsiteX4" fmla="*/ 0 w 848943"/>
                  <a:gd name="connsiteY4" fmla="*/ 0 h 258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8943" h="258927">
                    <a:moveTo>
                      <a:pt x="0" y="0"/>
                    </a:moveTo>
                    <a:lnTo>
                      <a:pt x="848943" y="0"/>
                    </a:lnTo>
                    <a:lnTo>
                      <a:pt x="848943" y="258927"/>
                    </a:lnTo>
                    <a:lnTo>
                      <a:pt x="0" y="258927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6985" tIns="6985" rIns="6985" bIns="6985" numCol="1" spcCol="1270" anchor="ctr" anchorCtr="0">
                <a:noAutofit/>
              </a:bodyPr>
              <a:lstStyle/>
              <a:p>
                <a:pPr lvl="0" algn="ctr" defTabSz="488950" latinLnBrk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ko-KR" altLang="en-US" sz="1100" kern="1200"/>
              </a:p>
            </p:txBody>
          </p:sp>
          <p:sp>
            <p:nvSpPr>
              <p:cNvPr id="61" name="자유형 60"/>
              <p:cNvSpPr/>
              <p:nvPr/>
            </p:nvSpPr>
            <p:spPr>
              <a:xfrm>
                <a:off x="2146113" y="3523068"/>
                <a:ext cx="848943" cy="258927"/>
              </a:xfrm>
              <a:custGeom>
                <a:avLst/>
                <a:gdLst>
                  <a:gd name="connsiteX0" fmla="*/ 0 w 848943"/>
                  <a:gd name="connsiteY0" fmla="*/ 0 h 258927"/>
                  <a:gd name="connsiteX1" fmla="*/ 848943 w 848943"/>
                  <a:gd name="connsiteY1" fmla="*/ 0 h 258927"/>
                  <a:gd name="connsiteX2" fmla="*/ 848943 w 848943"/>
                  <a:gd name="connsiteY2" fmla="*/ 258927 h 258927"/>
                  <a:gd name="connsiteX3" fmla="*/ 0 w 848943"/>
                  <a:gd name="connsiteY3" fmla="*/ 258927 h 258927"/>
                  <a:gd name="connsiteX4" fmla="*/ 0 w 848943"/>
                  <a:gd name="connsiteY4" fmla="*/ 0 h 258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8943" h="258927">
                    <a:moveTo>
                      <a:pt x="0" y="0"/>
                    </a:moveTo>
                    <a:lnTo>
                      <a:pt x="848943" y="0"/>
                    </a:lnTo>
                    <a:lnTo>
                      <a:pt x="848943" y="258927"/>
                    </a:lnTo>
                    <a:lnTo>
                      <a:pt x="0" y="258927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6985" tIns="6985" rIns="6985" bIns="6985" numCol="1" spcCol="1270" anchor="ctr" anchorCtr="0">
                <a:noAutofit/>
              </a:bodyPr>
              <a:lstStyle/>
              <a:p>
                <a:pPr lvl="0" algn="ctr" defTabSz="488950" latinLnBrk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ko-KR" altLang="en-US" sz="1100" kern="1200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180601" y="1653646"/>
              <a:ext cx="1310615" cy="36933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  <a:softEdge rad="12700"/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What Tree</a:t>
              </a:r>
              <a:endParaRPr lang="ko-KR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933764" y="1653646"/>
              <a:ext cx="1220847" cy="36933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  <a:softEdge rad="12700"/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Why Tree</a:t>
              </a:r>
              <a:endParaRPr lang="ko-KR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756112" y="1653646"/>
              <a:ext cx="1230465" cy="36933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  <a:softEdge rad="12700"/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altLang="ko-KR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How Tree</a:t>
              </a:r>
              <a:endParaRPr lang="ko-KR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7" name="직선 화살표 연결선 6"/>
            <p:cNvCxnSpPr>
              <a:stCxn id="5" idx="3"/>
            </p:cNvCxnSpPr>
            <p:nvPr/>
          </p:nvCxnSpPr>
          <p:spPr>
            <a:xfrm>
              <a:off x="3068211" y="2528900"/>
              <a:ext cx="495677" cy="39604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직선 화살표 연결선 28"/>
            <p:cNvCxnSpPr/>
            <p:nvPr/>
          </p:nvCxnSpPr>
          <p:spPr>
            <a:xfrm>
              <a:off x="6060569" y="2528900"/>
              <a:ext cx="495677" cy="39604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100970" y="3306470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>
                  <a:solidFill>
                    <a:srgbClr val="C00000"/>
                  </a:solidFill>
                </a:rPr>
                <a:t>무엇이</a:t>
              </a:r>
              <a:endParaRPr lang="ko-KR" altLang="en-US" b="1" dirty="0">
                <a:solidFill>
                  <a:srgbClr val="C00000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156176" y="3306470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>
                  <a:solidFill>
                    <a:srgbClr val="C00000"/>
                  </a:solidFill>
                </a:rPr>
                <a:t>어떻게</a:t>
              </a:r>
              <a:endParaRPr lang="ko-KR" altLang="en-US" b="1" dirty="0">
                <a:solidFill>
                  <a:srgbClr val="C00000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316049" y="3306470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>
                  <a:solidFill>
                    <a:srgbClr val="C00000"/>
                  </a:solidFill>
                </a:rPr>
                <a:t>왜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6214" y="4917040"/>
              <a:ext cx="2886405" cy="67046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b="1" dirty="0" smtClean="0"/>
                <a:t>현상을 분석하여</a:t>
              </a:r>
              <a:endParaRPr lang="en-US" altLang="ko-KR" b="1" dirty="0" smtClean="0"/>
            </a:p>
            <a:p>
              <a:pPr algn="ctr"/>
              <a:r>
                <a:rPr lang="ko-KR" altLang="en-US" b="1" dirty="0" smtClean="0"/>
                <a:t>문제점 발견</a:t>
              </a:r>
              <a:endParaRPr lang="ko-KR" altLang="en-US" b="1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140564" y="4892024"/>
              <a:ext cx="2886406" cy="64633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b="1" dirty="0" smtClean="0"/>
                <a:t>핵심원인에 대한</a:t>
              </a:r>
              <a:endParaRPr lang="en-US" altLang="ko-KR" b="1" dirty="0" smtClean="0"/>
            </a:p>
            <a:p>
              <a:pPr algn="ctr"/>
              <a:r>
                <a:rPr lang="ko-KR" altLang="en-US" b="1" dirty="0" smtClean="0"/>
                <a:t>구체적인 해결책 도출</a:t>
              </a:r>
              <a:endParaRPr lang="en-US" altLang="ko-KR" b="1" dirty="0" smtClean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104893" y="4917039"/>
              <a:ext cx="2880845" cy="64633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b="1" dirty="0" smtClean="0"/>
                <a:t>발견한 문제점의</a:t>
              </a:r>
              <a:endParaRPr lang="en-US" altLang="ko-KR" b="1" dirty="0" smtClean="0"/>
            </a:p>
            <a:p>
              <a:pPr algn="ctr"/>
              <a:r>
                <a:rPr lang="ko-KR" altLang="en-US" b="1" dirty="0" smtClean="0"/>
                <a:t>핵심원인을 발견</a:t>
              </a:r>
              <a:endParaRPr lang="en-US" altLang="ko-KR" b="1" dirty="0" smtClean="0"/>
            </a:p>
          </p:txBody>
        </p:sp>
      </p:grpSp>
    </p:spTree>
    <p:extLst>
      <p:ext uri="{BB962C8B-B14F-4D97-AF65-F5344CB8AC3E}">
        <p14:creationId xmlns="" xmlns:p14="http://schemas.microsoft.com/office/powerpoint/2010/main" val="4064071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모서리가 둥근 직사각형 5"/>
          <p:cNvSpPr/>
          <p:nvPr/>
        </p:nvSpPr>
        <p:spPr>
          <a:xfrm>
            <a:off x="5068888" y="5063937"/>
            <a:ext cx="3772571" cy="76031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모서리가 둥근 직사각형 1"/>
          <p:cNvSpPr/>
          <p:nvPr/>
        </p:nvSpPr>
        <p:spPr>
          <a:xfrm>
            <a:off x="5140399" y="2940140"/>
            <a:ext cx="3248025" cy="106492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5691" y="81557"/>
            <a:ext cx="9144000" cy="6207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20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 Non Key Issue</a:t>
            </a:r>
            <a:r>
              <a:rPr lang="ko-KR" altLang="en-US" sz="20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제거  “절대로 다 못한다</a:t>
            </a:r>
            <a:r>
              <a:rPr lang="en-US" altLang="ko-KR" sz="20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.”</a:t>
            </a:r>
          </a:p>
        </p:txBody>
      </p:sp>
      <p:sp>
        <p:nvSpPr>
          <p:cNvPr id="4" name="Freeform 3"/>
          <p:cNvSpPr>
            <a:spLocks/>
          </p:cNvSpPr>
          <p:nvPr>
            <p:custDataLst>
              <p:tags r:id="rId1"/>
            </p:custDataLst>
          </p:nvPr>
        </p:nvSpPr>
        <p:spPr bwMode="blackWhite">
          <a:xfrm>
            <a:off x="620713" y="1392709"/>
            <a:ext cx="1935063" cy="511459"/>
          </a:xfrm>
          <a:custGeom>
            <a:avLst/>
            <a:gdLst>
              <a:gd name="T0" fmla="*/ 0 w 1623"/>
              <a:gd name="T1" fmla="*/ 0 h 576"/>
              <a:gd name="T2" fmla="*/ 1802245 w 1623"/>
              <a:gd name="T3" fmla="*/ 0 h 576"/>
              <a:gd name="T4" fmla="*/ 1925638 w 1623"/>
              <a:gd name="T5" fmla="*/ 530225 h 576"/>
              <a:gd name="T6" fmla="*/ 1802245 w 1623"/>
              <a:gd name="T7" fmla="*/ 1060450 h 576"/>
              <a:gd name="T8" fmla="*/ 0 w 1623"/>
              <a:gd name="T9" fmla="*/ 1060450 h 576"/>
              <a:gd name="T10" fmla="*/ 0 w 1623"/>
              <a:gd name="T11" fmla="*/ 530225 h 576"/>
              <a:gd name="T12" fmla="*/ 0 w 1623"/>
              <a:gd name="T13" fmla="*/ 0 h 57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623" h="576">
                <a:moveTo>
                  <a:pt x="0" y="0"/>
                </a:moveTo>
                <a:lnTo>
                  <a:pt x="1519" y="0"/>
                </a:lnTo>
                <a:lnTo>
                  <a:pt x="1623" y="288"/>
                </a:lnTo>
                <a:lnTo>
                  <a:pt x="1519" y="576"/>
                </a:lnTo>
                <a:lnTo>
                  <a:pt x="0" y="576"/>
                </a:lnTo>
                <a:lnTo>
                  <a:pt x="0" y="288"/>
                </a:lnTo>
                <a:lnTo>
                  <a:pt x="0" y="0"/>
                </a:lnTo>
                <a:close/>
              </a:path>
            </a:pathLst>
          </a:custGeom>
          <a:solidFill>
            <a:srgbClr val="C0C0C0">
              <a:alpha val="58823"/>
            </a:srgbClr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45720" tIns="0" rIns="45720" bIns="0" anchor="ctr">
            <a:spAutoFit/>
          </a:bodyPr>
          <a:lstStyle/>
          <a:p>
            <a:endParaRPr lang="ko-KR" altLang="en-US">
              <a:latin typeface="+mn-ea"/>
            </a:endParaRPr>
          </a:p>
        </p:txBody>
      </p:sp>
      <p:sp>
        <p:nvSpPr>
          <p:cNvPr id="5" name="Rectangle 4"/>
          <p:cNvSpPr>
            <a:spLocks noChangeArrowheads="1"/>
          </p:cNvSpPr>
          <p:nvPr>
            <p:custDataLst>
              <p:tags r:id="rId2"/>
            </p:custDataLst>
          </p:nvPr>
        </p:nvSpPr>
        <p:spPr bwMode="blackWhite">
          <a:xfrm>
            <a:off x="679450" y="1278691"/>
            <a:ext cx="1763713" cy="681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C0C0C0">
                    <a:alpha val="58823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tIns="0" rIns="45720" bIns="0" anchor="ctr"/>
          <a:lstStyle>
            <a:lvl1pPr marL="336550" indent="-336550" defTabSz="8953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8953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8953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8953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8953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ko-KR" sz="1600" dirty="0">
                <a:latin typeface="+mn-ea"/>
                <a:ea typeface="+mn-ea"/>
              </a:rPr>
              <a:t>Non Key Issue</a:t>
            </a:r>
          </a:p>
          <a:p>
            <a:pPr algn="ctr" eaLnBrk="1" hangingPunct="1">
              <a:spcBef>
                <a:spcPct val="20000"/>
              </a:spcBef>
            </a:pPr>
            <a:r>
              <a:rPr lang="ko-KR" altLang="en-US" sz="1600" dirty="0">
                <a:latin typeface="+mn-ea"/>
                <a:ea typeface="+mn-ea"/>
              </a:rPr>
              <a:t>제거</a:t>
            </a:r>
          </a:p>
        </p:txBody>
      </p:sp>
      <p:sp>
        <p:nvSpPr>
          <p:cNvPr id="8" name="AutoShape 6"/>
          <p:cNvSpPr>
            <a:spLocks noChangeArrowheads="1"/>
          </p:cNvSpPr>
          <p:nvPr/>
        </p:nvSpPr>
        <p:spPr bwMode="auto">
          <a:xfrm>
            <a:off x="3132138" y="1124744"/>
            <a:ext cx="5256212" cy="435725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en-US" altLang="ko-KR" dirty="0">
                <a:latin typeface="+mn-ea"/>
                <a:ea typeface="+mn-ea"/>
              </a:rPr>
              <a:t> </a:t>
            </a:r>
            <a:r>
              <a:rPr lang="ko-KR" altLang="en-US" dirty="0">
                <a:latin typeface="+mn-ea"/>
                <a:ea typeface="+mn-ea"/>
              </a:rPr>
              <a:t>효과가 없거나 미미할 것으로 예상되는 것</a:t>
            </a:r>
          </a:p>
        </p:txBody>
      </p:sp>
      <p:grpSp>
        <p:nvGrpSpPr>
          <p:cNvPr id="9" name="Group 75"/>
          <p:cNvGrpSpPr>
            <a:grpSpLocks/>
          </p:cNvGrpSpPr>
          <p:nvPr/>
        </p:nvGrpSpPr>
        <p:grpSpPr bwMode="auto">
          <a:xfrm>
            <a:off x="323850" y="2895134"/>
            <a:ext cx="4291013" cy="2993718"/>
            <a:chOff x="385" y="1394"/>
            <a:chExt cx="2703" cy="2710"/>
          </a:xfrm>
        </p:grpSpPr>
        <p:sp>
          <p:nvSpPr>
            <p:cNvPr id="10" name="Line 58"/>
            <p:cNvSpPr>
              <a:spLocks noChangeShapeType="1"/>
            </p:cNvSpPr>
            <p:nvPr/>
          </p:nvSpPr>
          <p:spPr bwMode="auto">
            <a:xfrm rot="698480">
              <a:off x="1983" y="3676"/>
              <a:ext cx="1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>
                <a:latin typeface="+mn-ea"/>
              </a:endParaRPr>
            </a:p>
          </p:txBody>
        </p:sp>
        <p:grpSp>
          <p:nvGrpSpPr>
            <p:cNvPr id="11" name="Group 29"/>
            <p:cNvGrpSpPr>
              <a:grpSpLocks/>
            </p:cNvGrpSpPr>
            <p:nvPr/>
          </p:nvGrpSpPr>
          <p:grpSpPr bwMode="auto">
            <a:xfrm rot="-1332719">
              <a:off x="794" y="3144"/>
              <a:ext cx="596" cy="306"/>
              <a:chOff x="606" y="2885"/>
              <a:chExt cx="596" cy="306"/>
            </a:xfrm>
          </p:grpSpPr>
          <p:sp>
            <p:nvSpPr>
              <p:cNvPr id="33" name="Rectangle 30"/>
              <p:cNvSpPr>
                <a:spLocks noChangeArrowheads="1"/>
              </p:cNvSpPr>
              <p:nvPr/>
            </p:nvSpPr>
            <p:spPr bwMode="auto">
              <a:xfrm>
                <a:off x="805" y="2957"/>
                <a:ext cx="397" cy="88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endParaRPr lang="ko-KR" altLang="en-US">
                  <a:latin typeface="+mn-ea"/>
                  <a:ea typeface="+mn-ea"/>
                </a:endParaRPr>
              </a:p>
            </p:txBody>
          </p:sp>
          <p:grpSp>
            <p:nvGrpSpPr>
              <p:cNvPr id="34" name="Group 31"/>
              <p:cNvGrpSpPr>
                <a:grpSpLocks/>
              </p:cNvGrpSpPr>
              <p:nvPr/>
            </p:nvGrpSpPr>
            <p:grpSpPr bwMode="auto">
              <a:xfrm>
                <a:off x="681" y="2958"/>
                <a:ext cx="123" cy="138"/>
                <a:chOff x="348" y="3225"/>
                <a:chExt cx="123" cy="138"/>
              </a:xfrm>
            </p:grpSpPr>
            <p:sp>
              <p:nvSpPr>
                <p:cNvPr id="37" name="Rectangle 32"/>
                <p:cNvSpPr>
                  <a:spLocks noChangeArrowheads="1"/>
                </p:cNvSpPr>
                <p:nvPr/>
              </p:nvSpPr>
              <p:spPr bwMode="auto">
                <a:xfrm>
                  <a:off x="393" y="3225"/>
                  <a:ext cx="78" cy="8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 kumimoji="1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1pPr>
                  <a:lvl2pPr marL="742950" indent="-285750" eaLnBrk="0" hangingPunct="0">
                    <a:defRPr kumimoji="1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2pPr>
                  <a:lvl3pPr marL="1143000" indent="-228600" eaLnBrk="0" hangingPunct="0">
                    <a:defRPr kumimoji="1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3pPr>
                  <a:lvl4pPr marL="1600200" indent="-228600" eaLnBrk="0" hangingPunct="0">
                    <a:defRPr kumimoji="1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4pPr>
                  <a:lvl5pPr marL="2057400" indent="-228600" eaLnBrk="0" hangingPunct="0">
                    <a:defRPr kumimoji="1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9pPr>
                </a:lstStyle>
                <a:p>
                  <a:pPr eaLnBrk="1" hangingPunct="1"/>
                  <a:endParaRPr lang="ko-KR" altLang="en-US">
                    <a:latin typeface="+mn-ea"/>
                    <a:ea typeface="+mn-ea"/>
                  </a:endParaRPr>
                </a:p>
              </p:txBody>
            </p:sp>
            <p:sp>
              <p:nvSpPr>
                <p:cNvPr id="38" name="Rectangle 33"/>
                <p:cNvSpPr>
                  <a:spLocks noChangeArrowheads="1"/>
                </p:cNvSpPr>
                <p:nvPr/>
              </p:nvSpPr>
              <p:spPr bwMode="auto">
                <a:xfrm>
                  <a:off x="348" y="3225"/>
                  <a:ext cx="47" cy="13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 kumimoji="1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1pPr>
                  <a:lvl2pPr marL="742950" indent="-285750" eaLnBrk="0" hangingPunct="0">
                    <a:defRPr kumimoji="1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2pPr>
                  <a:lvl3pPr marL="1143000" indent="-228600" eaLnBrk="0" hangingPunct="0">
                    <a:defRPr kumimoji="1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3pPr>
                  <a:lvl4pPr marL="1600200" indent="-228600" eaLnBrk="0" hangingPunct="0">
                    <a:defRPr kumimoji="1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4pPr>
                  <a:lvl5pPr marL="2057400" indent="-228600" eaLnBrk="0" hangingPunct="0">
                    <a:defRPr kumimoji="1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9pPr>
                </a:lstStyle>
                <a:p>
                  <a:pPr eaLnBrk="1" hangingPunct="1"/>
                  <a:endParaRPr lang="ko-KR" altLang="en-US">
                    <a:latin typeface="+mn-ea"/>
                    <a:ea typeface="+mn-ea"/>
                  </a:endParaRPr>
                </a:p>
              </p:txBody>
            </p:sp>
            <p:sp>
              <p:nvSpPr>
                <p:cNvPr id="39" name="Rectangle 34"/>
                <p:cNvSpPr>
                  <a:spLocks noChangeArrowheads="1"/>
                </p:cNvSpPr>
                <p:nvPr/>
              </p:nvSpPr>
              <p:spPr bwMode="auto">
                <a:xfrm>
                  <a:off x="369" y="3228"/>
                  <a:ext cx="47" cy="7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 kumimoji="1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1pPr>
                  <a:lvl2pPr marL="742950" indent="-285750" eaLnBrk="0" hangingPunct="0">
                    <a:defRPr kumimoji="1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2pPr>
                  <a:lvl3pPr marL="1143000" indent="-228600" eaLnBrk="0" hangingPunct="0">
                    <a:defRPr kumimoji="1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3pPr>
                  <a:lvl4pPr marL="1600200" indent="-228600" eaLnBrk="0" hangingPunct="0">
                    <a:defRPr kumimoji="1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4pPr>
                  <a:lvl5pPr marL="2057400" indent="-228600" eaLnBrk="0" hangingPunct="0">
                    <a:defRPr kumimoji="1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굴림" panose="020B0600000101010101" pitchFamily="50" charset="-127"/>
                      <a:ea typeface="굴림" panose="020B0600000101010101" pitchFamily="50" charset="-127"/>
                    </a:defRPr>
                  </a:lvl9pPr>
                </a:lstStyle>
                <a:p>
                  <a:pPr eaLnBrk="1" hangingPunct="1"/>
                  <a:endParaRPr lang="ko-KR" altLang="en-US">
                    <a:latin typeface="+mn-ea"/>
                    <a:ea typeface="+mn-ea"/>
                  </a:endParaRPr>
                </a:p>
              </p:txBody>
            </p:sp>
          </p:grpSp>
          <p:sp>
            <p:nvSpPr>
              <p:cNvPr id="35" name="Freeform 35"/>
              <p:cNvSpPr>
                <a:spLocks/>
              </p:cNvSpPr>
              <p:nvPr/>
            </p:nvSpPr>
            <p:spPr bwMode="auto">
              <a:xfrm>
                <a:off x="810" y="3024"/>
                <a:ext cx="390" cy="36"/>
              </a:xfrm>
              <a:custGeom>
                <a:avLst/>
                <a:gdLst>
                  <a:gd name="T0" fmla="*/ 0 w 534"/>
                  <a:gd name="T1" fmla="*/ 18 h 36"/>
                  <a:gd name="T2" fmla="*/ 13 w 534"/>
                  <a:gd name="T3" fmla="*/ 33 h 36"/>
                  <a:gd name="T4" fmla="*/ 20 w 534"/>
                  <a:gd name="T5" fmla="*/ 3 h 36"/>
                  <a:gd name="T6" fmla="*/ 35 w 534"/>
                  <a:gd name="T7" fmla="*/ 33 h 36"/>
                  <a:gd name="T8" fmla="*/ 44 w 534"/>
                  <a:gd name="T9" fmla="*/ 3 h 36"/>
                  <a:gd name="T10" fmla="*/ 57 w 534"/>
                  <a:gd name="T11" fmla="*/ 36 h 36"/>
                  <a:gd name="T12" fmla="*/ 61 w 534"/>
                  <a:gd name="T13" fmla="*/ 3 h 36"/>
                  <a:gd name="T14" fmla="*/ 77 w 534"/>
                  <a:gd name="T15" fmla="*/ 36 h 36"/>
                  <a:gd name="T16" fmla="*/ 79 w 534"/>
                  <a:gd name="T17" fmla="*/ 3 h 36"/>
                  <a:gd name="T18" fmla="*/ 94 w 534"/>
                  <a:gd name="T19" fmla="*/ 33 h 36"/>
                  <a:gd name="T20" fmla="*/ 96 w 534"/>
                  <a:gd name="T21" fmla="*/ 3 h 36"/>
                  <a:gd name="T22" fmla="*/ 112 w 534"/>
                  <a:gd name="T23" fmla="*/ 30 h 36"/>
                  <a:gd name="T24" fmla="*/ 116 w 534"/>
                  <a:gd name="T25" fmla="*/ 3 h 36"/>
                  <a:gd name="T26" fmla="*/ 129 w 534"/>
                  <a:gd name="T27" fmla="*/ 36 h 36"/>
                  <a:gd name="T28" fmla="*/ 134 w 534"/>
                  <a:gd name="T29" fmla="*/ 0 h 36"/>
                  <a:gd name="T30" fmla="*/ 149 w 534"/>
                  <a:gd name="T31" fmla="*/ 33 h 36"/>
                  <a:gd name="T32" fmla="*/ 156 w 534"/>
                  <a:gd name="T33" fmla="*/ 6 h 36"/>
                  <a:gd name="T34" fmla="*/ 169 w 534"/>
                  <a:gd name="T35" fmla="*/ 33 h 36"/>
                  <a:gd name="T36" fmla="*/ 173 w 534"/>
                  <a:gd name="T37" fmla="*/ 3 h 36"/>
                  <a:gd name="T38" fmla="*/ 186 w 534"/>
                  <a:gd name="T39" fmla="*/ 30 h 36"/>
                  <a:gd name="T40" fmla="*/ 195 w 534"/>
                  <a:gd name="T41" fmla="*/ 3 h 36"/>
                  <a:gd name="T42" fmla="*/ 208 w 534"/>
                  <a:gd name="T43" fmla="*/ 33 h 36"/>
                  <a:gd name="T44" fmla="*/ 217 w 534"/>
                  <a:gd name="T45" fmla="*/ 3 h 36"/>
                  <a:gd name="T46" fmla="*/ 228 w 534"/>
                  <a:gd name="T47" fmla="*/ 33 h 36"/>
                  <a:gd name="T48" fmla="*/ 237 w 534"/>
                  <a:gd name="T49" fmla="*/ 3 h 36"/>
                  <a:gd name="T50" fmla="*/ 245 w 534"/>
                  <a:gd name="T51" fmla="*/ 33 h 36"/>
                  <a:gd name="T52" fmla="*/ 256 w 534"/>
                  <a:gd name="T53" fmla="*/ 3 h 36"/>
                  <a:gd name="T54" fmla="*/ 267 w 534"/>
                  <a:gd name="T55" fmla="*/ 33 h 36"/>
                  <a:gd name="T56" fmla="*/ 280 w 534"/>
                  <a:gd name="T57" fmla="*/ 3 h 36"/>
                  <a:gd name="T58" fmla="*/ 294 w 534"/>
                  <a:gd name="T59" fmla="*/ 33 h 36"/>
                  <a:gd name="T60" fmla="*/ 311 w 534"/>
                  <a:gd name="T61" fmla="*/ 6 h 36"/>
                  <a:gd name="T62" fmla="*/ 318 w 534"/>
                  <a:gd name="T63" fmla="*/ 36 h 36"/>
                  <a:gd name="T64" fmla="*/ 335 w 534"/>
                  <a:gd name="T65" fmla="*/ 3 h 36"/>
                  <a:gd name="T66" fmla="*/ 346 w 534"/>
                  <a:gd name="T67" fmla="*/ 36 h 36"/>
                  <a:gd name="T68" fmla="*/ 357 w 534"/>
                  <a:gd name="T69" fmla="*/ 3 h 36"/>
                  <a:gd name="T70" fmla="*/ 370 w 534"/>
                  <a:gd name="T71" fmla="*/ 33 h 36"/>
                  <a:gd name="T72" fmla="*/ 386 w 534"/>
                  <a:gd name="T73" fmla="*/ 6 h 36"/>
                  <a:gd name="T74" fmla="*/ 390 w 534"/>
                  <a:gd name="T75" fmla="*/ 27 h 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534" h="36">
                    <a:moveTo>
                      <a:pt x="0" y="18"/>
                    </a:moveTo>
                    <a:lnTo>
                      <a:pt x="18" y="33"/>
                    </a:lnTo>
                    <a:lnTo>
                      <a:pt x="27" y="3"/>
                    </a:lnTo>
                    <a:lnTo>
                      <a:pt x="48" y="33"/>
                    </a:lnTo>
                    <a:lnTo>
                      <a:pt x="60" y="3"/>
                    </a:lnTo>
                    <a:lnTo>
                      <a:pt x="78" y="36"/>
                    </a:lnTo>
                    <a:lnTo>
                      <a:pt x="84" y="3"/>
                    </a:lnTo>
                    <a:lnTo>
                      <a:pt x="105" y="36"/>
                    </a:lnTo>
                    <a:lnTo>
                      <a:pt x="108" y="3"/>
                    </a:lnTo>
                    <a:lnTo>
                      <a:pt x="129" y="33"/>
                    </a:lnTo>
                    <a:lnTo>
                      <a:pt x="132" y="3"/>
                    </a:lnTo>
                    <a:lnTo>
                      <a:pt x="153" y="30"/>
                    </a:lnTo>
                    <a:lnTo>
                      <a:pt x="159" y="3"/>
                    </a:lnTo>
                    <a:lnTo>
                      <a:pt x="177" y="36"/>
                    </a:lnTo>
                    <a:lnTo>
                      <a:pt x="183" y="0"/>
                    </a:lnTo>
                    <a:lnTo>
                      <a:pt x="204" y="33"/>
                    </a:lnTo>
                    <a:lnTo>
                      <a:pt x="213" y="6"/>
                    </a:lnTo>
                    <a:lnTo>
                      <a:pt x="231" y="33"/>
                    </a:lnTo>
                    <a:lnTo>
                      <a:pt x="237" y="3"/>
                    </a:lnTo>
                    <a:lnTo>
                      <a:pt x="255" y="30"/>
                    </a:lnTo>
                    <a:lnTo>
                      <a:pt x="267" y="3"/>
                    </a:lnTo>
                    <a:lnTo>
                      <a:pt x="285" y="33"/>
                    </a:lnTo>
                    <a:lnTo>
                      <a:pt x="297" y="3"/>
                    </a:lnTo>
                    <a:lnTo>
                      <a:pt x="312" y="33"/>
                    </a:lnTo>
                    <a:lnTo>
                      <a:pt x="324" y="3"/>
                    </a:lnTo>
                    <a:lnTo>
                      <a:pt x="336" y="33"/>
                    </a:lnTo>
                    <a:lnTo>
                      <a:pt x="351" y="3"/>
                    </a:lnTo>
                    <a:lnTo>
                      <a:pt x="366" y="33"/>
                    </a:lnTo>
                    <a:lnTo>
                      <a:pt x="384" y="3"/>
                    </a:lnTo>
                    <a:lnTo>
                      <a:pt x="402" y="33"/>
                    </a:lnTo>
                    <a:lnTo>
                      <a:pt x="426" y="6"/>
                    </a:lnTo>
                    <a:lnTo>
                      <a:pt x="435" y="36"/>
                    </a:lnTo>
                    <a:lnTo>
                      <a:pt x="459" y="3"/>
                    </a:lnTo>
                    <a:lnTo>
                      <a:pt x="474" y="36"/>
                    </a:lnTo>
                    <a:lnTo>
                      <a:pt x="489" y="3"/>
                    </a:lnTo>
                    <a:lnTo>
                      <a:pt x="507" y="33"/>
                    </a:lnTo>
                    <a:lnTo>
                      <a:pt x="528" y="6"/>
                    </a:lnTo>
                    <a:lnTo>
                      <a:pt x="534" y="27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ko-KR" altLang="en-US">
                  <a:latin typeface="+mn-ea"/>
                </a:endParaRPr>
              </a:p>
            </p:txBody>
          </p:sp>
          <p:sp>
            <p:nvSpPr>
              <p:cNvPr id="36" name="Text Box 36"/>
              <p:cNvSpPr txBox="1">
                <a:spLocks noChangeArrowheads="1"/>
              </p:cNvSpPr>
              <p:nvPr/>
            </p:nvSpPr>
            <p:spPr bwMode="auto">
              <a:xfrm>
                <a:off x="606" y="2885"/>
                <a:ext cx="246" cy="3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eaLnBrk="1" hangingPunct="1"/>
                <a:r>
                  <a:rPr lang="ko-KR" altLang="en-US" sz="1600">
                    <a:latin typeface="+mn-ea"/>
                    <a:ea typeface="+mn-ea"/>
                  </a:rPr>
                  <a:t>。</a:t>
                </a:r>
              </a:p>
            </p:txBody>
          </p:sp>
        </p:grpSp>
        <p:sp>
          <p:nvSpPr>
            <p:cNvPr id="12" name="Freeform 37"/>
            <p:cNvSpPr>
              <a:spLocks/>
            </p:cNvSpPr>
            <p:nvPr/>
          </p:nvSpPr>
          <p:spPr bwMode="auto">
            <a:xfrm>
              <a:off x="1169" y="1666"/>
              <a:ext cx="112" cy="1856"/>
            </a:xfrm>
            <a:custGeom>
              <a:avLst/>
              <a:gdLst>
                <a:gd name="T0" fmla="*/ 112 w 136"/>
                <a:gd name="T1" fmla="*/ 0 h 368"/>
                <a:gd name="T2" fmla="*/ 0 w 136"/>
                <a:gd name="T3" fmla="*/ 0 h 368"/>
                <a:gd name="T4" fmla="*/ 0 w 136"/>
                <a:gd name="T5" fmla="*/ 1856 h 368"/>
                <a:gd name="T6" fmla="*/ 99 w 136"/>
                <a:gd name="T7" fmla="*/ 1856 h 36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6" h="368">
                  <a:moveTo>
                    <a:pt x="136" y="0"/>
                  </a:moveTo>
                  <a:lnTo>
                    <a:pt x="0" y="0"/>
                  </a:lnTo>
                  <a:lnTo>
                    <a:pt x="0" y="368"/>
                  </a:lnTo>
                  <a:lnTo>
                    <a:pt x="120" y="368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13" name="Freeform 38"/>
            <p:cNvSpPr>
              <a:spLocks/>
            </p:cNvSpPr>
            <p:nvPr/>
          </p:nvSpPr>
          <p:spPr bwMode="auto">
            <a:xfrm>
              <a:off x="2097" y="1506"/>
              <a:ext cx="96" cy="336"/>
            </a:xfrm>
            <a:custGeom>
              <a:avLst/>
              <a:gdLst>
                <a:gd name="T0" fmla="*/ 96 w 136"/>
                <a:gd name="T1" fmla="*/ 0 h 368"/>
                <a:gd name="T2" fmla="*/ 0 w 136"/>
                <a:gd name="T3" fmla="*/ 0 h 368"/>
                <a:gd name="T4" fmla="*/ 0 w 136"/>
                <a:gd name="T5" fmla="*/ 336 h 368"/>
                <a:gd name="T6" fmla="*/ 85 w 136"/>
                <a:gd name="T7" fmla="*/ 336 h 36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6" h="368">
                  <a:moveTo>
                    <a:pt x="136" y="0"/>
                  </a:moveTo>
                  <a:lnTo>
                    <a:pt x="0" y="0"/>
                  </a:lnTo>
                  <a:lnTo>
                    <a:pt x="0" y="368"/>
                  </a:lnTo>
                  <a:lnTo>
                    <a:pt x="120" y="368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14" name="Rectangle 39"/>
            <p:cNvSpPr>
              <a:spLocks noChangeArrowheads="1"/>
            </p:cNvSpPr>
            <p:nvPr/>
          </p:nvSpPr>
          <p:spPr bwMode="auto">
            <a:xfrm>
              <a:off x="385" y="2370"/>
              <a:ext cx="672" cy="40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hangingPunct="1"/>
              <a:r>
                <a:rPr lang="ko-KR" altLang="en-US" sz="1400" b="1" dirty="0">
                  <a:latin typeface="+mn-ea"/>
                  <a:ea typeface="+mn-ea"/>
                </a:rPr>
                <a:t>문제 기술서</a:t>
              </a:r>
            </a:p>
          </p:txBody>
        </p:sp>
        <p:sp>
          <p:nvSpPr>
            <p:cNvPr id="15" name="Rectangle 40"/>
            <p:cNvSpPr>
              <a:spLocks noChangeArrowheads="1"/>
            </p:cNvSpPr>
            <p:nvPr/>
          </p:nvSpPr>
          <p:spPr bwMode="auto">
            <a:xfrm>
              <a:off x="1265" y="1486"/>
              <a:ext cx="728" cy="31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hangingPunct="1"/>
              <a:r>
                <a:rPr lang="en-US" altLang="ko-KR" sz="1600" b="1">
                  <a:latin typeface="+mn-ea"/>
                  <a:ea typeface="+mn-ea"/>
                </a:rPr>
                <a:t>Issue 1</a:t>
              </a:r>
            </a:p>
          </p:txBody>
        </p:sp>
        <p:sp>
          <p:nvSpPr>
            <p:cNvPr id="16" name="Rectangle 41"/>
            <p:cNvSpPr>
              <a:spLocks noChangeArrowheads="1"/>
            </p:cNvSpPr>
            <p:nvPr/>
          </p:nvSpPr>
          <p:spPr bwMode="auto">
            <a:xfrm>
              <a:off x="1265" y="2102"/>
              <a:ext cx="728" cy="31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hangingPunct="1"/>
              <a:r>
                <a:rPr lang="en-US" altLang="ko-KR" sz="1600" b="1">
                  <a:latin typeface="+mn-ea"/>
                  <a:ea typeface="+mn-ea"/>
                </a:rPr>
                <a:t>Issue 2</a:t>
              </a:r>
            </a:p>
          </p:txBody>
        </p:sp>
        <p:sp>
          <p:nvSpPr>
            <p:cNvPr id="17" name="Rectangle 42"/>
            <p:cNvSpPr>
              <a:spLocks noChangeArrowheads="1"/>
            </p:cNvSpPr>
            <p:nvPr/>
          </p:nvSpPr>
          <p:spPr bwMode="auto">
            <a:xfrm>
              <a:off x="2177" y="1394"/>
              <a:ext cx="880" cy="21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hangingPunct="1"/>
              <a:endParaRPr lang="ko-KR" altLang="ko-KR" sz="1400" b="1">
                <a:latin typeface="+mn-ea"/>
                <a:ea typeface="+mn-ea"/>
              </a:endParaRPr>
            </a:p>
          </p:txBody>
        </p:sp>
        <p:sp>
          <p:nvSpPr>
            <p:cNvPr id="18" name="Rectangle 43"/>
            <p:cNvSpPr>
              <a:spLocks noChangeArrowheads="1"/>
            </p:cNvSpPr>
            <p:nvPr/>
          </p:nvSpPr>
          <p:spPr bwMode="auto">
            <a:xfrm>
              <a:off x="2177" y="1674"/>
              <a:ext cx="880" cy="21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hangingPunct="1"/>
              <a:endParaRPr lang="ko-KR" altLang="ko-KR" sz="1400" b="1">
                <a:latin typeface="+mn-ea"/>
                <a:ea typeface="+mn-ea"/>
              </a:endParaRPr>
            </a:p>
          </p:txBody>
        </p:sp>
        <p:sp>
          <p:nvSpPr>
            <p:cNvPr id="19" name="Line 44"/>
            <p:cNvSpPr>
              <a:spLocks noChangeShapeType="1"/>
            </p:cNvSpPr>
            <p:nvPr/>
          </p:nvSpPr>
          <p:spPr bwMode="auto">
            <a:xfrm>
              <a:off x="2009" y="1674"/>
              <a:ext cx="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20" name="Line 45"/>
            <p:cNvSpPr>
              <a:spLocks noChangeShapeType="1"/>
            </p:cNvSpPr>
            <p:nvPr/>
          </p:nvSpPr>
          <p:spPr bwMode="auto">
            <a:xfrm>
              <a:off x="1162" y="2266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21" name="Freeform 47"/>
            <p:cNvSpPr>
              <a:spLocks/>
            </p:cNvSpPr>
            <p:nvPr/>
          </p:nvSpPr>
          <p:spPr bwMode="auto">
            <a:xfrm>
              <a:off x="2097" y="2114"/>
              <a:ext cx="96" cy="336"/>
            </a:xfrm>
            <a:custGeom>
              <a:avLst/>
              <a:gdLst>
                <a:gd name="T0" fmla="*/ 96 w 136"/>
                <a:gd name="T1" fmla="*/ 0 h 368"/>
                <a:gd name="T2" fmla="*/ 0 w 136"/>
                <a:gd name="T3" fmla="*/ 0 h 368"/>
                <a:gd name="T4" fmla="*/ 0 w 136"/>
                <a:gd name="T5" fmla="*/ 336 h 368"/>
                <a:gd name="T6" fmla="*/ 85 w 136"/>
                <a:gd name="T7" fmla="*/ 336 h 36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6" h="368">
                  <a:moveTo>
                    <a:pt x="136" y="0"/>
                  </a:moveTo>
                  <a:lnTo>
                    <a:pt x="0" y="0"/>
                  </a:lnTo>
                  <a:lnTo>
                    <a:pt x="0" y="368"/>
                  </a:lnTo>
                  <a:lnTo>
                    <a:pt x="120" y="368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22" name="Rectangle 48"/>
            <p:cNvSpPr>
              <a:spLocks noChangeArrowheads="1"/>
            </p:cNvSpPr>
            <p:nvPr/>
          </p:nvSpPr>
          <p:spPr bwMode="auto">
            <a:xfrm>
              <a:off x="2177" y="2002"/>
              <a:ext cx="880" cy="21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hangingPunct="1"/>
              <a:endParaRPr lang="ko-KR" altLang="ko-KR" sz="1400" b="1">
                <a:latin typeface="+mn-ea"/>
                <a:ea typeface="+mn-ea"/>
              </a:endParaRPr>
            </a:p>
          </p:txBody>
        </p:sp>
        <p:sp>
          <p:nvSpPr>
            <p:cNvPr id="23" name="Rectangle 49"/>
            <p:cNvSpPr>
              <a:spLocks noChangeArrowheads="1"/>
            </p:cNvSpPr>
            <p:nvPr/>
          </p:nvSpPr>
          <p:spPr bwMode="auto">
            <a:xfrm>
              <a:off x="2177" y="2282"/>
              <a:ext cx="880" cy="21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hangingPunct="1"/>
              <a:endParaRPr lang="ko-KR" altLang="ko-KR" sz="1400" b="1">
                <a:latin typeface="+mn-ea"/>
                <a:ea typeface="+mn-ea"/>
              </a:endParaRPr>
            </a:p>
          </p:txBody>
        </p:sp>
        <p:sp>
          <p:nvSpPr>
            <p:cNvPr id="24" name="Line 50"/>
            <p:cNvSpPr>
              <a:spLocks noChangeShapeType="1"/>
            </p:cNvSpPr>
            <p:nvPr/>
          </p:nvSpPr>
          <p:spPr bwMode="auto">
            <a:xfrm>
              <a:off x="2009" y="2282"/>
              <a:ext cx="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25" name="Rectangle 51"/>
            <p:cNvSpPr>
              <a:spLocks noChangeArrowheads="1"/>
            </p:cNvSpPr>
            <p:nvPr/>
          </p:nvSpPr>
          <p:spPr bwMode="auto">
            <a:xfrm>
              <a:off x="1265" y="2710"/>
              <a:ext cx="728" cy="31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hangingPunct="1"/>
              <a:r>
                <a:rPr lang="en-US" altLang="ko-KR" sz="1600" b="1">
                  <a:latin typeface="+mn-ea"/>
                  <a:ea typeface="+mn-ea"/>
                </a:rPr>
                <a:t>Issue 3</a:t>
              </a:r>
            </a:p>
          </p:txBody>
        </p:sp>
        <p:sp>
          <p:nvSpPr>
            <p:cNvPr id="26" name="Line 52"/>
            <p:cNvSpPr>
              <a:spLocks noChangeShapeType="1"/>
            </p:cNvSpPr>
            <p:nvPr/>
          </p:nvSpPr>
          <p:spPr bwMode="auto">
            <a:xfrm>
              <a:off x="1162" y="2882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27" name="Line 53"/>
            <p:cNvSpPr>
              <a:spLocks noChangeShapeType="1"/>
            </p:cNvSpPr>
            <p:nvPr/>
          </p:nvSpPr>
          <p:spPr bwMode="auto">
            <a:xfrm>
              <a:off x="1075" y="257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28" name="Rectangle 54"/>
            <p:cNvSpPr>
              <a:spLocks noChangeArrowheads="1"/>
            </p:cNvSpPr>
            <p:nvPr/>
          </p:nvSpPr>
          <p:spPr bwMode="auto">
            <a:xfrm rot="698480">
              <a:off x="1258" y="3374"/>
              <a:ext cx="728" cy="312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hangingPunct="1"/>
              <a:r>
                <a:rPr lang="en-US" altLang="ko-KR" sz="1600" b="1">
                  <a:latin typeface="+mn-ea"/>
                  <a:ea typeface="+mn-ea"/>
                </a:rPr>
                <a:t>Issue 4</a:t>
              </a:r>
            </a:p>
          </p:txBody>
        </p:sp>
        <p:sp>
          <p:nvSpPr>
            <p:cNvPr id="29" name="Freeform 55"/>
            <p:cNvSpPr>
              <a:spLocks/>
            </p:cNvSpPr>
            <p:nvPr/>
          </p:nvSpPr>
          <p:spPr bwMode="auto">
            <a:xfrm rot="698480">
              <a:off x="2080" y="3398"/>
              <a:ext cx="96" cy="560"/>
            </a:xfrm>
            <a:custGeom>
              <a:avLst/>
              <a:gdLst>
                <a:gd name="T0" fmla="*/ 96 w 136"/>
                <a:gd name="T1" fmla="*/ 0 h 368"/>
                <a:gd name="T2" fmla="*/ 0 w 136"/>
                <a:gd name="T3" fmla="*/ 0 h 368"/>
                <a:gd name="T4" fmla="*/ 0 w 136"/>
                <a:gd name="T5" fmla="*/ 560 h 368"/>
                <a:gd name="T6" fmla="*/ 85 w 136"/>
                <a:gd name="T7" fmla="*/ 560 h 36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6" h="368">
                  <a:moveTo>
                    <a:pt x="136" y="0"/>
                  </a:moveTo>
                  <a:lnTo>
                    <a:pt x="0" y="0"/>
                  </a:lnTo>
                  <a:lnTo>
                    <a:pt x="0" y="368"/>
                  </a:lnTo>
                  <a:lnTo>
                    <a:pt x="120" y="368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30" name="Rectangle 56"/>
            <p:cNvSpPr>
              <a:spLocks noChangeArrowheads="1"/>
            </p:cNvSpPr>
            <p:nvPr/>
          </p:nvSpPr>
          <p:spPr bwMode="auto">
            <a:xfrm rot="698480">
              <a:off x="2208" y="3339"/>
              <a:ext cx="880" cy="216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hangingPunct="1"/>
              <a:endParaRPr lang="ko-KR" altLang="ko-KR" sz="1400" b="1">
                <a:latin typeface="+mn-ea"/>
                <a:ea typeface="+mn-ea"/>
              </a:endParaRPr>
            </a:p>
          </p:txBody>
        </p:sp>
        <p:sp>
          <p:nvSpPr>
            <p:cNvPr id="31" name="Rectangle 57"/>
            <p:cNvSpPr>
              <a:spLocks noChangeArrowheads="1"/>
            </p:cNvSpPr>
            <p:nvPr/>
          </p:nvSpPr>
          <p:spPr bwMode="auto">
            <a:xfrm rot="698480">
              <a:off x="2151" y="3614"/>
              <a:ext cx="880" cy="216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hangingPunct="1"/>
              <a:endParaRPr lang="ko-KR" altLang="ko-KR" sz="1400" b="1">
                <a:latin typeface="+mn-ea"/>
                <a:ea typeface="+mn-ea"/>
              </a:endParaRPr>
            </a:p>
          </p:txBody>
        </p:sp>
        <p:sp>
          <p:nvSpPr>
            <p:cNvPr id="32" name="Rectangle 59"/>
            <p:cNvSpPr>
              <a:spLocks noChangeArrowheads="1"/>
            </p:cNvSpPr>
            <p:nvPr/>
          </p:nvSpPr>
          <p:spPr bwMode="auto">
            <a:xfrm rot="698480">
              <a:off x="2095" y="3888"/>
              <a:ext cx="880" cy="216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hangingPunct="1"/>
              <a:endParaRPr lang="ko-KR" altLang="ko-KR" sz="1400" b="1">
                <a:latin typeface="+mn-ea"/>
                <a:ea typeface="+mn-ea"/>
              </a:endParaRPr>
            </a:p>
          </p:txBody>
        </p:sp>
      </p:grpSp>
      <p:sp>
        <p:nvSpPr>
          <p:cNvPr id="40" name="Rectangle 60"/>
          <p:cNvSpPr>
            <a:spLocks noChangeArrowheads="1"/>
          </p:cNvSpPr>
          <p:nvPr/>
        </p:nvSpPr>
        <p:spPr bwMode="auto">
          <a:xfrm>
            <a:off x="620713" y="5892976"/>
            <a:ext cx="254000" cy="109962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>
              <a:latin typeface="+mn-ea"/>
              <a:ea typeface="+mn-ea"/>
            </a:endParaRPr>
          </a:p>
        </p:txBody>
      </p:sp>
      <p:sp>
        <p:nvSpPr>
          <p:cNvPr id="41" name="Text Box 61"/>
          <p:cNvSpPr txBox="1">
            <a:spLocks noChangeArrowheads="1"/>
          </p:cNvSpPr>
          <p:nvPr/>
        </p:nvSpPr>
        <p:spPr bwMode="auto">
          <a:xfrm>
            <a:off x="871538" y="5824250"/>
            <a:ext cx="1213794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ko-KR" altLang="en-US" sz="1300" b="1" dirty="0">
                <a:latin typeface="+mn-ea"/>
                <a:ea typeface="+mn-ea"/>
              </a:rPr>
              <a:t>제거된 </a:t>
            </a:r>
            <a:r>
              <a:rPr lang="en-US" altLang="ko-KR" sz="1300" b="1" dirty="0">
                <a:latin typeface="+mn-ea"/>
                <a:ea typeface="+mn-ea"/>
              </a:rPr>
              <a:t>issues</a:t>
            </a:r>
          </a:p>
        </p:txBody>
      </p:sp>
      <p:sp>
        <p:nvSpPr>
          <p:cNvPr id="42" name="Text Box 63"/>
          <p:cNvSpPr txBox="1">
            <a:spLocks noChangeArrowheads="1"/>
          </p:cNvSpPr>
          <p:nvPr/>
        </p:nvSpPr>
        <p:spPr bwMode="auto">
          <a:xfrm>
            <a:off x="5140325" y="3016092"/>
            <a:ext cx="2585964" cy="32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101600" indent="-101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lnSpc>
                <a:spcPct val="110000"/>
              </a:lnSpc>
              <a:buFontTx/>
              <a:buChar char="•"/>
            </a:pPr>
            <a:r>
              <a:rPr lang="en-US" altLang="ko-KR" sz="1400" b="1" dirty="0">
                <a:latin typeface="+mn-ea"/>
                <a:ea typeface="+mn-ea"/>
              </a:rPr>
              <a:t>80/20</a:t>
            </a:r>
            <a:r>
              <a:rPr lang="ko-KR" altLang="en-US" sz="1400" b="1" dirty="0">
                <a:latin typeface="+mn-ea"/>
                <a:ea typeface="+mn-ea"/>
              </a:rPr>
              <a:t>의 법칙에 입각한 사고</a:t>
            </a:r>
          </a:p>
        </p:txBody>
      </p:sp>
      <p:sp>
        <p:nvSpPr>
          <p:cNvPr id="43" name="Text Box 64"/>
          <p:cNvSpPr txBox="1">
            <a:spLocks noChangeArrowheads="1"/>
          </p:cNvSpPr>
          <p:nvPr/>
        </p:nvSpPr>
        <p:spPr bwMode="auto">
          <a:xfrm>
            <a:off x="5364163" y="3332233"/>
            <a:ext cx="2967479" cy="803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101600" indent="-101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en-US" altLang="ko-KR" sz="1400" b="1" dirty="0">
                <a:latin typeface="+mn-ea"/>
                <a:ea typeface="+mn-ea"/>
                <a:sym typeface="Wingdings" panose="05000000000000000000" pitchFamily="2" charset="2"/>
              </a:rPr>
              <a:t></a:t>
            </a:r>
            <a:r>
              <a:rPr lang="ko-KR" altLang="en-US" sz="1400" b="1" dirty="0">
                <a:latin typeface="+mn-ea"/>
                <a:ea typeface="+mn-ea"/>
              </a:rPr>
              <a:t>중요한 것에 역점을 두라</a:t>
            </a:r>
          </a:p>
          <a:p>
            <a:pPr eaLnBrk="1" hangingPunct="1">
              <a:lnSpc>
                <a:spcPct val="110000"/>
              </a:lnSpc>
            </a:pPr>
            <a:r>
              <a:rPr lang="ko-KR" altLang="en-US" sz="1400" b="1" dirty="0">
                <a:latin typeface="+mn-ea"/>
                <a:ea typeface="+mn-ea"/>
              </a:rPr>
              <a:t>    </a:t>
            </a:r>
            <a:r>
              <a:rPr lang="en-US" altLang="ko-KR" sz="1400" b="1" dirty="0">
                <a:latin typeface="+mn-ea"/>
                <a:ea typeface="+mn-ea"/>
              </a:rPr>
              <a:t>(</a:t>
            </a:r>
            <a:r>
              <a:rPr lang="ko-KR" altLang="en-US" sz="1400" b="1" dirty="0">
                <a:latin typeface="+mn-ea"/>
                <a:ea typeface="+mn-ea"/>
              </a:rPr>
              <a:t>다 하려다가는 아무것도 못 함</a:t>
            </a:r>
            <a:r>
              <a:rPr lang="en-US" altLang="ko-KR" sz="1400" b="1" dirty="0">
                <a:latin typeface="+mn-ea"/>
                <a:ea typeface="+mn-ea"/>
              </a:rPr>
              <a:t>)</a:t>
            </a:r>
          </a:p>
          <a:p>
            <a:pPr eaLnBrk="1" hangingPunct="1">
              <a:lnSpc>
                <a:spcPct val="110000"/>
              </a:lnSpc>
            </a:pPr>
            <a:endParaRPr lang="en-US" altLang="ko-KR" sz="1400" b="1" dirty="0">
              <a:latin typeface="+mn-ea"/>
              <a:ea typeface="+mn-ea"/>
            </a:endParaRPr>
          </a:p>
        </p:txBody>
      </p:sp>
      <p:sp>
        <p:nvSpPr>
          <p:cNvPr id="44" name="Text Box 66"/>
          <p:cNvSpPr txBox="1">
            <a:spLocks noChangeArrowheads="1"/>
          </p:cNvSpPr>
          <p:nvPr/>
        </p:nvSpPr>
        <p:spPr bwMode="auto">
          <a:xfrm>
            <a:off x="5068888" y="5154855"/>
            <a:ext cx="3772571" cy="56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101600" indent="-101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lnSpc>
                <a:spcPct val="110000"/>
              </a:lnSpc>
              <a:buFontTx/>
              <a:buChar char="•"/>
            </a:pPr>
            <a:r>
              <a:rPr lang="ko-KR" altLang="en-US" sz="1400" b="1" dirty="0">
                <a:latin typeface="+mn-ea"/>
                <a:ea typeface="+mn-ea"/>
              </a:rPr>
              <a:t>중요치 않은 </a:t>
            </a:r>
            <a:r>
              <a:rPr lang="en-US" altLang="ko-KR" sz="1400" b="1" dirty="0">
                <a:latin typeface="+mn-ea"/>
                <a:ea typeface="+mn-ea"/>
              </a:rPr>
              <a:t>issue</a:t>
            </a:r>
            <a:r>
              <a:rPr lang="ko-KR" altLang="en-US" sz="1400" b="1" dirty="0">
                <a:latin typeface="+mn-ea"/>
                <a:ea typeface="+mn-ea"/>
              </a:rPr>
              <a:t>는 과감히 포기하는 것이</a:t>
            </a:r>
            <a:br>
              <a:rPr lang="ko-KR" altLang="en-US" sz="1400" b="1" dirty="0">
                <a:latin typeface="+mn-ea"/>
                <a:ea typeface="+mn-ea"/>
              </a:rPr>
            </a:br>
            <a:r>
              <a:rPr lang="en-US" altLang="ko-KR" sz="1400" b="1" dirty="0">
                <a:latin typeface="+mn-ea"/>
                <a:ea typeface="+mn-ea"/>
              </a:rPr>
              <a:t>Project</a:t>
            </a:r>
            <a:r>
              <a:rPr lang="ko-KR" altLang="en-US" sz="1400" b="1" dirty="0">
                <a:latin typeface="+mn-ea"/>
                <a:ea typeface="+mn-ea"/>
              </a:rPr>
              <a:t>를 하며 인간답게 살 수 있는 비결임</a:t>
            </a:r>
          </a:p>
        </p:txBody>
      </p:sp>
      <p:sp>
        <p:nvSpPr>
          <p:cNvPr id="45" name="AutoShape 76"/>
          <p:cNvSpPr>
            <a:spLocks noChangeArrowheads="1"/>
          </p:cNvSpPr>
          <p:nvPr/>
        </p:nvSpPr>
        <p:spPr bwMode="auto">
          <a:xfrm>
            <a:off x="3132138" y="1648439"/>
            <a:ext cx="5256212" cy="435724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en-US" altLang="ko-KR" dirty="0">
                <a:latin typeface="+mn-ea"/>
                <a:ea typeface="+mn-ea"/>
              </a:rPr>
              <a:t> </a:t>
            </a:r>
            <a:r>
              <a:rPr lang="ko-KR" altLang="en-US" dirty="0">
                <a:latin typeface="+mn-ea"/>
                <a:ea typeface="+mn-ea"/>
              </a:rPr>
              <a:t>문제의 범위를 벗어나거나 통제 불가능한 요소</a:t>
            </a:r>
          </a:p>
        </p:txBody>
      </p:sp>
      <p:sp>
        <p:nvSpPr>
          <p:cNvPr id="46" name="Oval 77"/>
          <p:cNvSpPr>
            <a:spLocks noChangeArrowheads="1"/>
          </p:cNvSpPr>
          <p:nvPr/>
        </p:nvSpPr>
        <p:spPr bwMode="auto">
          <a:xfrm>
            <a:off x="2916238" y="1149486"/>
            <a:ext cx="360362" cy="312018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/>
            <a:r>
              <a:rPr lang="en-US" altLang="ko-KR" sz="1600">
                <a:latin typeface="+mn-ea"/>
                <a:ea typeface="+mn-ea"/>
              </a:rPr>
              <a:t>1</a:t>
            </a:r>
          </a:p>
        </p:txBody>
      </p:sp>
      <p:sp>
        <p:nvSpPr>
          <p:cNvPr id="47" name="Oval 79"/>
          <p:cNvSpPr>
            <a:spLocks noChangeArrowheads="1"/>
          </p:cNvSpPr>
          <p:nvPr/>
        </p:nvSpPr>
        <p:spPr bwMode="auto">
          <a:xfrm>
            <a:off x="2916238" y="1711667"/>
            <a:ext cx="360362" cy="312017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/>
            <a:r>
              <a:rPr lang="en-US" altLang="ko-KR" sz="1600">
                <a:latin typeface="+mn-ea"/>
                <a:ea typeface="+mn-ea"/>
              </a:rPr>
              <a:t>2</a:t>
            </a:r>
          </a:p>
        </p:txBody>
      </p:sp>
      <p:sp>
        <p:nvSpPr>
          <p:cNvPr id="48" name="AutoShape 80"/>
          <p:cNvSpPr>
            <a:spLocks noChangeArrowheads="1"/>
          </p:cNvSpPr>
          <p:nvPr/>
        </p:nvSpPr>
        <p:spPr bwMode="auto">
          <a:xfrm>
            <a:off x="3132138" y="2148767"/>
            <a:ext cx="5256212" cy="435724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en-US" altLang="ko-KR">
                <a:latin typeface="+mn-ea"/>
                <a:ea typeface="+mn-ea"/>
              </a:rPr>
              <a:t> </a:t>
            </a:r>
            <a:r>
              <a:rPr lang="ko-KR" altLang="en-US">
                <a:latin typeface="+mn-ea"/>
                <a:ea typeface="+mn-ea"/>
              </a:rPr>
              <a:t>이슈의 우선순위를 결정합니다</a:t>
            </a:r>
            <a:r>
              <a:rPr lang="en-US" altLang="ko-KR">
                <a:latin typeface="+mn-ea"/>
                <a:ea typeface="+mn-ea"/>
              </a:rPr>
              <a:t>.</a:t>
            </a:r>
          </a:p>
        </p:txBody>
      </p:sp>
      <p:sp>
        <p:nvSpPr>
          <p:cNvPr id="49" name="Oval 81"/>
          <p:cNvSpPr>
            <a:spLocks noChangeArrowheads="1"/>
          </p:cNvSpPr>
          <p:nvPr/>
        </p:nvSpPr>
        <p:spPr bwMode="auto">
          <a:xfrm>
            <a:off x="2916238" y="2211995"/>
            <a:ext cx="360362" cy="312017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/>
            <a:r>
              <a:rPr lang="en-US" altLang="ko-KR" sz="1600">
                <a:latin typeface="+mn-ea"/>
                <a:ea typeface="+mn-ea"/>
              </a:rPr>
              <a:t>3</a:t>
            </a:r>
          </a:p>
        </p:txBody>
      </p:sp>
    </p:spTree>
    <p:extLst>
      <p:ext uri="{BB962C8B-B14F-4D97-AF65-F5344CB8AC3E}">
        <p14:creationId xmlns="" xmlns:p14="http://schemas.microsoft.com/office/powerpoint/2010/main" val="378976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직사각형 48"/>
          <p:cNvSpPr/>
          <p:nvPr/>
        </p:nvSpPr>
        <p:spPr>
          <a:xfrm>
            <a:off x="323528" y="332656"/>
            <a:ext cx="15760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0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Logic</a:t>
            </a:r>
            <a:r>
              <a:rPr lang="en-US" altLang="ko-KR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Tree ?</a:t>
            </a:r>
            <a:endParaRPr lang="ko-KR" altLang="en-US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484784"/>
            <a:ext cx="8103178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891764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직사각형 48"/>
          <p:cNvSpPr/>
          <p:nvPr/>
        </p:nvSpPr>
        <p:spPr>
          <a:xfrm>
            <a:off x="323528" y="332656"/>
            <a:ext cx="15760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0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Logic</a:t>
            </a:r>
            <a:r>
              <a:rPr lang="en-US" altLang="ko-KR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Tree ?</a:t>
            </a:r>
            <a:endParaRPr lang="ko-KR" altLang="en-US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964830"/>
            <a:ext cx="3032385" cy="5416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944977"/>
            <a:ext cx="3024336" cy="540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891764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직사각형 48"/>
          <p:cNvSpPr/>
          <p:nvPr/>
        </p:nvSpPr>
        <p:spPr>
          <a:xfrm>
            <a:off x="323528" y="332656"/>
            <a:ext cx="15760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0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Logic</a:t>
            </a:r>
            <a:r>
              <a:rPr lang="en-US" altLang="ko-KR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Tree ?</a:t>
            </a:r>
            <a:endParaRPr lang="ko-KR" altLang="en-US" dirty="0"/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980728"/>
            <a:ext cx="3029607" cy="5411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980728"/>
            <a:ext cx="3096344" cy="5530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891764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271635" y="128826"/>
            <a:ext cx="1358064" cy="5975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sz="2000" b="1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20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목표 설정</a:t>
            </a:r>
            <a:endParaRPr lang="en-US" altLang="ko-KR" sz="2000" b="1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grpSp>
        <p:nvGrpSpPr>
          <p:cNvPr id="32" name="그룹 31"/>
          <p:cNvGrpSpPr/>
          <p:nvPr/>
        </p:nvGrpSpPr>
        <p:grpSpPr>
          <a:xfrm>
            <a:off x="271635" y="1052736"/>
            <a:ext cx="8692853" cy="3998737"/>
            <a:chOff x="271635" y="1153070"/>
            <a:chExt cx="8692853" cy="3998737"/>
          </a:xfrm>
        </p:grpSpPr>
        <p:sp>
          <p:nvSpPr>
            <p:cNvPr id="5" name="직선 연결선 4"/>
            <p:cNvSpPr/>
            <p:nvPr/>
          </p:nvSpPr>
          <p:spPr>
            <a:xfrm>
              <a:off x="352304" y="1153070"/>
              <a:ext cx="8612184" cy="0"/>
            </a:xfrm>
            <a:prstGeom prst="line">
              <a:avLst/>
            </a:prstGeom>
            <a:ln w="25400"/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자유형 5"/>
            <p:cNvSpPr/>
            <p:nvPr/>
          </p:nvSpPr>
          <p:spPr>
            <a:xfrm>
              <a:off x="577359" y="1367226"/>
              <a:ext cx="898297" cy="492335"/>
            </a:xfrm>
            <a:custGeom>
              <a:avLst/>
              <a:gdLst>
                <a:gd name="connsiteX0" fmla="*/ 0 w 1629923"/>
                <a:gd name="connsiteY0" fmla="*/ 0 h 1669927"/>
                <a:gd name="connsiteX1" fmla="*/ 1629923 w 1629923"/>
                <a:gd name="connsiteY1" fmla="*/ 0 h 1669927"/>
                <a:gd name="connsiteX2" fmla="*/ 1629923 w 1629923"/>
                <a:gd name="connsiteY2" fmla="*/ 1669927 h 1669927"/>
                <a:gd name="connsiteX3" fmla="*/ 0 w 1629923"/>
                <a:gd name="connsiteY3" fmla="*/ 1669927 h 1669927"/>
                <a:gd name="connsiteX4" fmla="*/ 0 w 1629923"/>
                <a:gd name="connsiteY4" fmla="*/ 0 h 1669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29923" h="1669927">
                  <a:moveTo>
                    <a:pt x="0" y="0"/>
                  </a:moveTo>
                  <a:lnTo>
                    <a:pt x="1629923" y="0"/>
                  </a:lnTo>
                  <a:lnTo>
                    <a:pt x="1629923" y="1669927"/>
                  </a:lnTo>
                  <a:lnTo>
                    <a:pt x="0" y="166992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t" anchorCtr="0">
              <a:noAutofit/>
            </a:bodyPr>
            <a:lstStyle/>
            <a:p>
              <a:pPr lvl="0" algn="l" defTabSz="889000" rtl="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2000" b="1" i="0" kern="1200" dirty="0" smtClean="0">
                  <a:latin typeface="굴림" panose="020B0600000101010101" pitchFamily="50" charset="-127"/>
                  <a:ea typeface="굴림" panose="020B0600000101010101" pitchFamily="50" charset="-127"/>
                  <a:cs typeface="Nanum Gothic" charset="-127"/>
                </a:rPr>
                <a:t>목  표</a:t>
              </a:r>
              <a:endParaRPr lang="ko-KR" altLang="en-US" sz="2000" b="1" i="0" kern="1200" dirty="0">
                <a:latin typeface="굴림" panose="020B0600000101010101" pitchFamily="50" charset="-127"/>
                <a:ea typeface="굴림" panose="020B0600000101010101" pitchFamily="50" charset="-127"/>
                <a:cs typeface="Nanum Gothic" charset="-127"/>
              </a:endParaRPr>
            </a:p>
          </p:txBody>
        </p:sp>
        <p:sp>
          <p:nvSpPr>
            <p:cNvPr id="7" name="자유형 6"/>
            <p:cNvSpPr/>
            <p:nvPr/>
          </p:nvSpPr>
          <p:spPr>
            <a:xfrm>
              <a:off x="1725366" y="1235206"/>
              <a:ext cx="7239121" cy="796438"/>
            </a:xfrm>
            <a:custGeom>
              <a:avLst/>
              <a:gdLst>
                <a:gd name="connsiteX0" fmla="*/ 0 w 6859727"/>
                <a:gd name="connsiteY0" fmla="*/ 0 h 796438"/>
                <a:gd name="connsiteX1" fmla="*/ 6859727 w 6859727"/>
                <a:gd name="connsiteY1" fmla="*/ 0 h 796438"/>
                <a:gd name="connsiteX2" fmla="*/ 6859727 w 6859727"/>
                <a:gd name="connsiteY2" fmla="*/ 796438 h 796438"/>
                <a:gd name="connsiteX3" fmla="*/ 0 w 6859727"/>
                <a:gd name="connsiteY3" fmla="*/ 796438 h 796438"/>
                <a:gd name="connsiteX4" fmla="*/ 0 w 6859727"/>
                <a:gd name="connsiteY4" fmla="*/ 0 h 796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59727" h="796438">
                  <a:moveTo>
                    <a:pt x="0" y="0"/>
                  </a:moveTo>
                  <a:lnTo>
                    <a:pt x="6859727" y="0"/>
                  </a:lnTo>
                  <a:lnTo>
                    <a:pt x="6859727" y="796438"/>
                  </a:lnTo>
                  <a:lnTo>
                    <a:pt x="0" y="79643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t" anchorCtr="0">
              <a:noAutofit/>
            </a:bodyPr>
            <a:lstStyle/>
            <a:p>
              <a:pPr lvl="0" algn="l" defTabSz="711200" rtl="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sz="1600" b="1" i="0" kern="1200" dirty="0" smtClean="0">
                  <a:latin typeface="굴림" panose="020B0600000101010101" pitchFamily="50" charset="-127"/>
                  <a:ea typeface="굴림" panose="020B0600000101010101" pitchFamily="50" charset="-127"/>
                  <a:cs typeface="Nanum Gothic" charset="-127"/>
                </a:rPr>
                <a:t>어떤 </a:t>
              </a:r>
              <a:r>
                <a:rPr lang="ko-KR" sz="1600" b="1" i="0" kern="1200" dirty="0" smtClean="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Nanum Gothic" charset="-127"/>
                </a:rPr>
                <a:t>목적을 이루려고 지향하는 실질적인 대상이며 </a:t>
              </a:r>
              <a:r>
                <a:rPr lang="ko-KR" sz="1600" b="1" i="0" kern="1200" dirty="0" smtClean="0">
                  <a:latin typeface="굴림" panose="020B0600000101010101" pitchFamily="50" charset="-127"/>
                  <a:ea typeface="굴림" panose="020B0600000101010101" pitchFamily="50" charset="-127"/>
                  <a:cs typeface="Nanum Gothic" charset="-127"/>
                </a:rPr>
                <a:t>행동을 통해 이루려는 것</a:t>
              </a:r>
              <a:r>
                <a:rPr lang="en-US" altLang="ko-KR" sz="1600" b="1" i="0" kern="1200" dirty="0" smtClean="0">
                  <a:latin typeface="굴림" panose="020B0600000101010101" pitchFamily="50" charset="-127"/>
                  <a:ea typeface="굴림" panose="020B0600000101010101" pitchFamily="50" charset="-127"/>
                  <a:cs typeface="Nanum Gothic" charset="-127"/>
                </a:rPr>
                <a:t> </a:t>
              </a:r>
            </a:p>
            <a:p>
              <a:pPr lvl="0" algn="l" defTabSz="711200" rtl="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i="0" kern="1200" dirty="0" smtClean="0">
                  <a:solidFill>
                    <a:srgbClr val="FF0000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Nanum Gothic" charset="-127"/>
                </a:rPr>
                <a:t>(</a:t>
              </a:r>
              <a:r>
                <a:rPr lang="ko-KR" sz="1600" b="1" i="0" kern="1200" dirty="0" smtClean="0">
                  <a:solidFill>
                    <a:srgbClr val="FF0000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Nanum Gothic" charset="-127"/>
                </a:rPr>
                <a:t>미래에 달성하고자 하는 바람직한 상태</a:t>
              </a:r>
              <a:r>
                <a:rPr lang="en-US" sz="1600" b="1" i="0" kern="1200" dirty="0" smtClean="0">
                  <a:solidFill>
                    <a:srgbClr val="FF0000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Nanum Gothic" charset="-127"/>
                </a:rPr>
                <a:t>)</a:t>
              </a:r>
              <a:endParaRPr lang="ko-KR" altLang="en-US" sz="1600" b="1" i="0" kern="1200" dirty="0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  <a:cs typeface="Nanum Gothic" charset="-127"/>
              </a:endParaRPr>
            </a:p>
          </p:txBody>
        </p:sp>
        <p:sp>
          <p:nvSpPr>
            <p:cNvPr id="9" name="직선 연결선 8"/>
            <p:cNvSpPr/>
            <p:nvPr/>
          </p:nvSpPr>
          <p:spPr>
            <a:xfrm>
              <a:off x="352304" y="1945602"/>
              <a:ext cx="8612184" cy="0"/>
            </a:xfrm>
            <a:prstGeom prst="lin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자유형 9"/>
            <p:cNvSpPr/>
            <p:nvPr/>
          </p:nvSpPr>
          <p:spPr>
            <a:xfrm>
              <a:off x="360679" y="2273783"/>
              <a:ext cx="1286768" cy="641538"/>
            </a:xfrm>
            <a:custGeom>
              <a:avLst/>
              <a:gdLst>
                <a:gd name="connsiteX0" fmla="*/ 0 w 1722436"/>
                <a:gd name="connsiteY0" fmla="*/ 0 h 1669927"/>
                <a:gd name="connsiteX1" fmla="*/ 1722436 w 1722436"/>
                <a:gd name="connsiteY1" fmla="*/ 0 h 1669927"/>
                <a:gd name="connsiteX2" fmla="*/ 1722436 w 1722436"/>
                <a:gd name="connsiteY2" fmla="*/ 1669927 h 1669927"/>
                <a:gd name="connsiteX3" fmla="*/ 0 w 1722436"/>
                <a:gd name="connsiteY3" fmla="*/ 1669927 h 1669927"/>
                <a:gd name="connsiteX4" fmla="*/ 0 w 1722436"/>
                <a:gd name="connsiteY4" fmla="*/ 0 h 1669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2436" h="1669927">
                  <a:moveTo>
                    <a:pt x="0" y="0"/>
                  </a:moveTo>
                  <a:lnTo>
                    <a:pt x="1722436" y="0"/>
                  </a:lnTo>
                  <a:lnTo>
                    <a:pt x="1722436" y="1669927"/>
                  </a:lnTo>
                  <a:lnTo>
                    <a:pt x="0" y="166992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t" anchorCtr="0">
              <a:noAutofit/>
            </a:bodyPr>
            <a:lstStyle/>
            <a:p>
              <a:pPr lvl="0" algn="l" defTabSz="889000" rtl="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2000" b="1" i="0" kern="1200" dirty="0" smtClean="0">
                  <a:latin typeface="굴림" panose="020B0600000101010101" pitchFamily="50" charset="-127"/>
                  <a:ea typeface="굴림" panose="020B0600000101010101" pitchFamily="50" charset="-127"/>
                  <a:cs typeface="Nanum Gothic" charset="-127"/>
                </a:rPr>
                <a:t>목표 설정</a:t>
              </a:r>
              <a:endParaRPr lang="ko-KR" altLang="en-US" sz="2000" b="1" i="0" kern="1200" dirty="0">
                <a:latin typeface="굴림" panose="020B0600000101010101" pitchFamily="50" charset="-127"/>
                <a:ea typeface="굴림" panose="020B0600000101010101" pitchFamily="50" charset="-127"/>
                <a:cs typeface="Nanum Gothic" charset="-127"/>
              </a:endParaRPr>
            </a:p>
          </p:txBody>
        </p:sp>
        <p:sp>
          <p:nvSpPr>
            <p:cNvPr id="11" name="자유형 10"/>
            <p:cNvSpPr/>
            <p:nvPr/>
          </p:nvSpPr>
          <p:spPr>
            <a:xfrm>
              <a:off x="1729861" y="2096875"/>
              <a:ext cx="6760564" cy="392612"/>
            </a:xfrm>
            <a:custGeom>
              <a:avLst/>
              <a:gdLst>
                <a:gd name="connsiteX0" fmla="*/ 0 w 6760564"/>
                <a:gd name="connsiteY0" fmla="*/ 0 h 392612"/>
                <a:gd name="connsiteX1" fmla="*/ 6760564 w 6760564"/>
                <a:gd name="connsiteY1" fmla="*/ 0 h 392612"/>
                <a:gd name="connsiteX2" fmla="*/ 6760564 w 6760564"/>
                <a:gd name="connsiteY2" fmla="*/ 392612 h 392612"/>
                <a:gd name="connsiteX3" fmla="*/ 0 w 6760564"/>
                <a:gd name="connsiteY3" fmla="*/ 392612 h 392612"/>
                <a:gd name="connsiteX4" fmla="*/ 0 w 6760564"/>
                <a:gd name="connsiteY4" fmla="*/ 0 h 392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60564" h="392612">
                  <a:moveTo>
                    <a:pt x="0" y="0"/>
                  </a:moveTo>
                  <a:lnTo>
                    <a:pt x="6760564" y="0"/>
                  </a:lnTo>
                  <a:lnTo>
                    <a:pt x="6760564" y="392612"/>
                  </a:lnTo>
                  <a:lnTo>
                    <a:pt x="0" y="39261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t" anchorCtr="0">
              <a:noAutofit/>
            </a:bodyPr>
            <a:lstStyle/>
            <a:p>
              <a:pPr lvl="0" algn="l" defTabSz="622300" rtl="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sz="1600" b="1" i="0" kern="1200" dirty="0" smtClean="0">
                  <a:latin typeface="굴림" panose="020B0600000101010101" pitchFamily="50" charset="-127"/>
                  <a:ea typeface="굴림" panose="020B0600000101010101" pitchFamily="50" charset="-127"/>
                  <a:cs typeface="Nanum Gothic" charset="-127"/>
                </a:rPr>
                <a:t>정량적</a:t>
              </a:r>
              <a:r>
                <a:rPr lang="en-US" sz="1600" b="1" i="0" kern="1200" dirty="0" smtClean="0">
                  <a:latin typeface="굴림" panose="020B0600000101010101" pitchFamily="50" charset="-127"/>
                  <a:ea typeface="굴림" panose="020B0600000101010101" pitchFamily="50" charset="-127"/>
                  <a:cs typeface="Nanum Gothic" charset="-127"/>
                </a:rPr>
                <a:t>, </a:t>
              </a:r>
              <a:r>
                <a:rPr lang="ko-KR" sz="1600" b="1" i="0" kern="1200" dirty="0" smtClean="0">
                  <a:latin typeface="굴림" panose="020B0600000101010101" pitchFamily="50" charset="-127"/>
                  <a:ea typeface="굴림" panose="020B0600000101010101" pitchFamily="50" charset="-127"/>
                  <a:cs typeface="Nanum Gothic" charset="-127"/>
                </a:rPr>
                <a:t>정성적 목표 설정</a:t>
              </a:r>
              <a:endParaRPr lang="en-US" altLang="ko-KR" sz="1600" b="1" i="0" kern="1200" dirty="0" smtClean="0">
                <a:latin typeface="굴림" panose="020B0600000101010101" pitchFamily="50" charset="-127"/>
                <a:ea typeface="굴림" panose="020B0600000101010101" pitchFamily="50" charset="-127"/>
                <a:cs typeface="Nanum Gothic" charset="-127"/>
              </a:endParaRPr>
            </a:p>
            <a:p>
              <a:pPr lvl="0" algn="l" defTabSz="622300" rtl="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ko-KR" altLang="en-US" sz="1600" b="1" i="0" kern="1200" dirty="0">
                <a:latin typeface="굴림" panose="020B0600000101010101" pitchFamily="50" charset="-127"/>
                <a:ea typeface="굴림" panose="020B0600000101010101" pitchFamily="50" charset="-127"/>
                <a:cs typeface="Nanum Gothic" charset="-127"/>
              </a:endParaRPr>
            </a:p>
          </p:txBody>
        </p:sp>
        <p:sp>
          <p:nvSpPr>
            <p:cNvPr id="13" name="자유형 12"/>
            <p:cNvSpPr/>
            <p:nvPr/>
          </p:nvSpPr>
          <p:spPr>
            <a:xfrm>
              <a:off x="1688654" y="2490109"/>
              <a:ext cx="6760564" cy="392612"/>
            </a:xfrm>
            <a:custGeom>
              <a:avLst/>
              <a:gdLst>
                <a:gd name="connsiteX0" fmla="*/ 0 w 6760564"/>
                <a:gd name="connsiteY0" fmla="*/ 0 h 392612"/>
                <a:gd name="connsiteX1" fmla="*/ 6760564 w 6760564"/>
                <a:gd name="connsiteY1" fmla="*/ 0 h 392612"/>
                <a:gd name="connsiteX2" fmla="*/ 6760564 w 6760564"/>
                <a:gd name="connsiteY2" fmla="*/ 392612 h 392612"/>
                <a:gd name="connsiteX3" fmla="*/ 0 w 6760564"/>
                <a:gd name="connsiteY3" fmla="*/ 392612 h 392612"/>
                <a:gd name="connsiteX4" fmla="*/ 0 w 6760564"/>
                <a:gd name="connsiteY4" fmla="*/ 0 h 392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60564" h="392612">
                  <a:moveTo>
                    <a:pt x="0" y="0"/>
                  </a:moveTo>
                  <a:lnTo>
                    <a:pt x="6760564" y="0"/>
                  </a:lnTo>
                  <a:lnTo>
                    <a:pt x="6760564" y="392612"/>
                  </a:lnTo>
                  <a:lnTo>
                    <a:pt x="0" y="39261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t" anchorCtr="0">
              <a:noAutofit/>
            </a:bodyPr>
            <a:lstStyle/>
            <a:p>
              <a:pPr lvl="0" algn="l" defTabSz="622300" rtl="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ko-KR" sz="1400" b="1" i="0" kern="1200" dirty="0" smtClean="0">
                  <a:latin typeface="굴림" panose="020B0600000101010101" pitchFamily="50" charset="-127"/>
                  <a:ea typeface="굴림" panose="020B0600000101010101" pitchFamily="50" charset="-127"/>
                  <a:cs typeface="Nanum Gothic" charset="-127"/>
                </a:rPr>
                <a:t> - </a:t>
              </a:r>
              <a:r>
                <a:rPr lang="ko-KR" sz="1400" b="1" i="0" kern="1200" dirty="0" smtClean="0">
                  <a:latin typeface="굴림" panose="020B0600000101010101" pitchFamily="50" charset="-127"/>
                  <a:ea typeface="굴림" panose="020B0600000101010101" pitchFamily="50" charset="-127"/>
                  <a:cs typeface="Nanum Gothic" charset="-127"/>
                </a:rPr>
                <a:t>정량적 목표 </a:t>
              </a:r>
              <a:r>
                <a:rPr lang="en-US" sz="1400" b="1" i="0" kern="1200" dirty="0" smtClean="0">
                  <a:latin typeface="굴림" panose="020B0600000101010101" pitchFamily="50" charset="-127"/>
                  <a:ea typeface="굴림" panose="020B0600000101010101" pitchFamily="50" charset="-127"/>
                  <a:cs typeface="Nanum Gothic" charset="-127"/>
                </a:rPr>
                <a:t>: </a:t>
              </a:r>
              <a:r>
                <a:rPr lang="ko-KR" sz="1400" b="1" i="0" kern="1200" dirty="0" smtClean="0">
                  <a:latin typeface="굴림" panose="020B0600000101010101" pitchFamily="50" charset="-127"/>
                  <a:ea typeface="굴림" panose="020B0600000101010101" pitchFamily="50" charset="-127"/>
                  <a:cs typeface="Nanum Gothic" charset="-127"/>
                </a:rPr>
                <a:t>고유한 측정단위가 있는 목표 </a:t>
              </a:r>
              <a:endParaRPr lang="ko-KR" altLang="en-US" sz="1400" b="1" i="0" kern="1200" dirty="0">
                <a:latin typeface="굴림" panose="020B0600000101010101" pitchFamily="50" charset="-127"/>
                <a:ea typeface="굴림" panose="020B0600000101010101" pitchFamily="50" charset="-127"/>
                <a:cs typeface="Nanum Gothic" charset="-127"/>
              </a:endParaRPr>
            </a:p>
          </p:txBody>
        </p:sp>
        <p:sp>
          <p:nvSpPr>
            <p:cNvPr id="15" name="자유형 14"/>
            <p:cNvSpPr/>
            <p:nvPr/>
          </p:nvSpPr>
          <p:spPr>
            <a:xfrm>
              <a:off x="1705744" y="2848876"/>
              <a:ext cx="6760564" cy="392612"/>
            </a:xfrm>
            <a:custGeom>
              <a:avLst/>
              <a:gdLst>
                <a:gd name="connsiteX0" fmla="*/ 0 w 6760564"/>
                <a:gd name="connsiteY0" fmla="*/ 0 h 392612"/>
                <a:gd name="connsiteX1" fmla="*/ 6760564 w 6760564"/>
                <a:gd name="connsiteY1" fmla="*/ 0 h 392612"/>
                <a:gd name="connsiteX2" fmla="*/ 6760564 w 6760564"/>
                <a:gd name="connsiteY2" fmla="*/ 392612 h 392612"/>
                <a:gd name="connsiteX3" fmla="*/ 0 w 6760564"/>
                <a:gd name="connsiteY3" fmla="*/ 392612 h 392612"/>
                <a:gd name="connsiteX4" fmla="*/ 0 w 6760564"/>
                <a:gd name="connsiteY4" fmla="*/ 0 h 392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60564" h="392612">
                  <a:moveTo>
                    <a:pt x="0" y="0"/>
                  </a:moveTo>
                  <a:lnTo>
                    <a:pt x="6760564" y="0"/>
                  </a:lnTo>
                  <a:lnTo>
                    <a:pt x="6760564" y="392612"/>
                  </a:lnTo>
                  <a:lnTo>
                    <a:pt x="0" y="39261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t" anchorCtr="0">
              <a:noAutofit/>
            </a:bodyPr>
            <a:lstStyle/>
            <a:p>
              <a:pPr lvl="0" algn="l" defTabSz="622300" rtl="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ko-KR" sz="1400" b="1" i="0" kern="1200" dirty="0" smtClean="0">
                  <a:latin typeface="굴림" panose="020B0600000101010101" pitchFamily="50" charset="-127"/>
                  <a:ea typeface="굴림" panose="020B0600000101010101" pitchFamily="50" charset="-127"/>
                  <a:cs typeface="Nanum Gothic" charset="-127"/>
                </a:rPr>
                <a:t> - </a:t>
              </a:r>
              <a:r>
                <a:rPr lang="ko-KR" sz="1400" b="1" i="0" kern="1200" dirty="0" smtClean="0">
                  <a:latin typeface="굴림" panose="020B0600000101010101" pitchFamily="50" charset="-127"/>
                  <a:ea typeface="굴림" panose="020B0600000101010101" pitchFamily="50" charset="-127"/>
                  <a:cs typeface="Nanum Gothic" charset="-127"/>
                </a:rPr>
                <a:t>정성적 목표 </a:t>
              </a:r>
              <a:r>
                <a:rPr lang="en-US" sz="1400" b="1" i="0" kern="1200" dirty="0" smtClean="0">
                  <a:latin typeface="굴림" panose="020B0600000101010101" pitchFamily="50" charset="-127"/>
                  <a:ea typeface="굴림" panose="020B0600000101010101" pitchFamily="50" charset="-127"/>
                  <a:cs typeface="Nanum Gothic" charset="-127"/>
                </a:rPr>
                <a:t>: </a:t>
              </a:r>
              <a:r>
                <a:rPr lang="ko-KR" sz="1400" b="1" i="0" kern="1200" dirty="0" smtClean="0">
                  <a:latin typeface="굴림" panose="020B0600000101010101" pitchFamily="50" charset="-127"/>
                  <a:ea typeface="굴림" panose="020B0600000101010101" pitchFamily="50" charset="-127"/>
                  <a:cs typeface="Nanum Gothic" charset="-127"/>
                </a:rPr>
                <a:t>고유한 측정단위가 없으나 비교 가능한 목표</a:t>
              </a:r>
              <a:r>
                <a:rPr lang="en-US" altLang="ko-KR" sz="1400" b="1" i="0" kern="1200" dirty="0" smtClean="0">
                  <a:latin typeface="굴림" panose="020B0600000101010101" pitchFamily="50" charset="-127"/>
                  <a:ea typeface="굴림" panose="020B0600000101010101" pitchFamily="50" charset="-127"/>
                  <a:cs typeface="Nanum Gothic" charset="-127"/>
                </a:rPr>
                <a:t> </a:t>
              </a:r>
              <a:endParaRPr lang="ko-KR" altLang="en-US" sz="1400" b="1" i="0" kern="1200" dirty="0">
                <a:latin typeface="굴림" panose="020B0600000101010101" pitchFamily="50" charset="-127"/>
                <a:ea typeface="굴림" panose="020B0600000101010101" pitchFamily="50" charset="-127"/>
                <a:cs typeface="Nanum Gothic" charset="-127"/>
              </a:endParaRPr>
            </a:p>
          </p:txBody>
        </p:sp>
        <p:sp>
          <p:nvSpPr>
            <p:cNvPr id="19" name="직선 연결선 18"/>
            <p:cNvSpPr/>
            <p:nvPr/>
          </p:nvSpPr>
          <p:spPr>
            <a:xfrm>
              <a:off x="271635" y="3241488"/>
              <a:ext cx="8612184" cy="0"/>
            </a:xfrm>
            <a:prstGeom prst="lin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자유형 19"/>
            <p:cNvSpPr/>
            <p:nvPr/>
          </p:nvSpPr>
          <p:spPr>
            <a:xfrm>
              <a:off x="323528" y="3515421"/>
              <a:ext cx="1434543" cy="1598089"/>
            </a:xfrm>
            <a:custGeom>
              <a:avLst/>
              <a:gdLst>
                <a:gd name="connsiteX0" fmla="*/ 0 w 1722436"/>
                <a:gd name="connsiteY0" fmla="*/ 0 h 1669927"/>
                <a:gd name="connsiteX1" fmla="*/ 1722436 w 1722436"/>
                <a:gd name="connsiteY1" fmla="*/ 0 h 1669927"/>
                <a:gd name="connsiteX2" fmla="*/ 1722436 w 1722436"/>
                <a:gd name="connsiteY2" fmla="*/ 1669927 h 1669927"/>
                <a:gd name="connsiteX3" fmla="*/ 0 w 1722436"/>
                <a:gd name="connsiteY3" fmla="*/ 1669927 h 1669927"/>
                <a:gd name="connsiteX4" fmla="*/ 0 w 1722436"/>
                <a:gd name="connsiteY4" fmla="*/ 0 h 1669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2436" h="1669927">
                  <a:moveTo>
                    <a:pt x="0" y="0"/>
                  </a:moveTo>
                  <a:lnTo>
                    <a:pt x="1722436" y="0"/>
                  </a:lnTo>
                  <a:lnTo>
                    <a:pt x="1722436" y="1669927"/>
                  </a:lnTo>
                  <a:lnTo>
                    <a:pt x="0" y="166992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t" anchorCtr="0">
              <a:noAutofit/>
            </a:bodyPr>
            <a:lstStyle/>
            <a:p>
              <a:pPr lvl="0" algn="l" defTabSz="889000" rtl="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sz="2000" b="1" i="0" kern="1200" dirty="0" smtClean="0">
                  <a:latin typeface="굴림" panose="020B0600000101010101" pitchFamily="50" charset="-127"/>
                  <a:ea typeface="굴림" panose="020B0600000101010101" pitchFamily="50" charset="-127"/>
                  <a:cs typeface="Nanum Gothic" charset="-127"/>
                </a:rPr>
                <a:t> 목</a:t>
              </a:r>
              <a:r>
                <a:rPr lang="en-US" altLang="ko-KR" sz="2000" b="1" i="0" kern="1200" dirty="0" smtClean="0">
                  <a:latin typeface="굴림" panose="020B0600000101010101" pitchFamily="50" charset="-127"/>
                  <a:ea typeface="굴림" panose="020B0600000101010101" pitchFamily="50" charset="-127"/>
                  <a:cs typeface="Nanum Gothic" charset="-127"/>
                </a:rPr>
                <a:t>      </a:t>
              </a:r>
              <a:r>
                <a:rPr lang="ko-KR" sz="2000" b="1" i="0" kern="1200" dirty="0" smtClean="0">
                  <a:latin typeface="굴림" panose="020B0600000101010101" pitchFamily="50" charset="-127"/>
                  <a:ea typeface="굴림" panose="020B0600000101010101" pitchFamily="50" charset="-127"/>
                  <a:cs typeface="Nanum Gothic" charset="-127"/>
                </a:rPr>
                <a:t>표 </a:t>
              </a:r>
              <a:endParaRPr lang="en-US" altLang="ko-KR" sz="2000" b="1" i="0" kern="1200" dirty="0" smtClean="0">
                <a:latin typeface="굴림" panose="020B0600000101010101" pitchFamily="50" charset="-127"/>
                <a:ea typeface="굴림" panose="020B0600000101010101" pitchFamily="50" charset="-127"/>
                <a:cs typeface="Nanum Gothic" charset="-127"/>
              </a:endParaRPr>
            </a:p>
            <a:p>
              <a:pPr lvl="0" algn="l" defTabSz="889000" rtl="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ko-KR" sz="2000" b="1" i="0" kern="1200" dirty="0" smtClean="0">
                  <a:latin typeface="굴림" panose="020B0600000101010101" pitchFamily="50" charset="-127"/>
                  <a:ea typeface="굴림" panose="020B0600000101010101" pitchFamily="50" charset="-127"/>
                  <a:cs typeface="Nanum Gothic" charset="-127"/>
                </a:rPr>
                <a:t> </a:t>
              </a:r>
              <a:r>
                <a:rPr lang="ko-KR" sz="2000" b="1" i="0" kern="1200" dirty="0" smtClean="0">
                  <a:latin typeface="굴림" panose="020B0600000101010101" pitchFamily="50" charset="-127"/>
                  <a:ea typeface="굴림" panose="020B0600000101010101" pitchFamily="50" charset="-127"/>
                  <a:cs typeface="Nanum Gothic" charset="-127"/>
                </a:rPr>
                <a:t>설정방법</a:t>
              </a:r>
              <a:endParaRPr lang="en-US" altLang="ko-KR" sz="2000" b="1" i="0" kern="1200" dirty="0" smtClean="0">
                <a:latin typeface="굴림" panose="020B0600000101010101" pitchFamily="50" charset="-127"/>
                <a:ea typeface="굴림" panose="020B0600000101010101" pitchFamily="50" charset="-127"/>
                <a:cs typeface="Nanum Gothic" charset="-127"/>
              </a:endParaRPr>
            </a:p>
            <a:p>
              <a:pPr lvl="0" algn="l" defTabSz="889000" rtl="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i="0" kern="1200" dirty="0" smtClean="0">
                  <a:latin typeface="굴림" panose="020B0600000101010101" pitchFamily="50" charset="-127"/>
                  <a:ea typeface="굴림" panose="020B0600000101010101" pitchFamily="50" charset="-127"/>
                  <a:cs typeface="Nanum Gothic" charset="-127"/>
                </a:rPr>
                <a:t> (SMART)</a:t>
              </a:r>
              <a:endParaRPr lang="ko-KR" sz="2000" b="1" i="0" kern="1200" dirty="0">
                <a:latin typeface="굴림" panose="020B0600000101010101" pitchFamily="50" charset="-127"/>
                <a:ea typeface="굴림" panose="020B0600000101010101" pitchFamily="50" charset="-127"/>
                <a:cs typeface="Nanum Gothic" charset="-127"/>
              </a:endParaRPr>
            </a:p>
          </p:txBody>
        </p:sp>
        <p:sp>
          <p:nvSpPr>
            <p:cNvPr id="21" name="자유형 20"/>
            <p:cNvSpPr/>
            <p:nvPr/>
          </p:nvSpPr>
          <p:spPr>
            <a:xfrm>
              <a:off x="1683676" y="3383542"/>
              <a:ext cx="6760564" cy="314742"/>
            </a:xfrm>
            <a:custGeom>
              <a:avLst/>
              <a:gdLst>
                <a:gd name="connsiteX0" fmla="*/ 0 w 6760564"/>
                <a:gd name="connsiteY0" fmla="*/ 0 h 314742"/>
                <a:gd name="connsiteX1" fmla="*/ 6760564 w 6760564"/>
                <a:gd name="connsiteY1" fmla="*/ 0 h 314742"/>
                <a:gd name="connsiteX2" fmla="*/ 6760564 w 6760564"/>
                <a:gd name="connsiteY2" fmla="*/ 314742 h 314742"/>
                <a:gd name="connsiteX3" fmla="*/ 0 w 6760564"/>
                <a:gd name="connsiteY3" fmla="*/ 314742 h 314742"/>
                <a:gd name="connsiteX4" fmla="*/ 0 w 6760564"/>
                <a:gd name="connsiteY4" fmla="*/ 0 h 314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60564" h="314742">
                  <a:moveTo>
                    <a:pt x="0" y="0"/>
                  </a:moveTo>
                  <a:lnTo>
                    <a:pt x="6760564" y="0"/>
                  </a:lnTo>
                  <a:lnTo>
                    <a:pt x="6760564" y="314742"/>
                  </a:lnTo>
                  <a:lnTo>
                    <a:pt x="0" y="31474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t" anchorCtr="0">
              <a:noAutofit/>
            </a:bodyPr>
            <a:lstStyle/>
            <a:p>
              <a:pPr lvl="0" algn="l" defTabSz="622300" rtl="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i="0" kern="1200" dirty="0" smtClean="0">
                  <a:latin typeface="굴림" panose="020B0600000101010101" pitchFamily="50" charset="-127"/>
                  <a:ea typeface="굴림" panose="020B0600000101010101" pitchFamily="50" charset="-127"/>
                  <a:cs typeface="Nanum Gothic" charset="-127"/>
                </a:rPr>
                <a:t> Specific (</a:t>
              </a:r>
              <a:r>
                <a:rPr lang="ko-KR" sz="1600" b="1" i="0" kern="1200" dirty="0" smtClean="0">
                  <a:latin typeface="굴림" panose="020B0600000101010101" pitchFamily="50" charset="-127"/>
                  <a:ea typeface="굴림" panose="020B0600000101010101" pitchFamily="50" charset="-127"/>
                  <a:cs typeface="Nanum Gothic" charset="-127"/>
                </a:rPr>
                <a:t>기대되는 결과에 대해 구체적이고</a:t>
              </a:r>
              <a:r>
                <a:rPr lang="en-US" sz="1600" b="1" i="0" kern="1200" dirty="0" smtClean="0">
                  <a:latin typeface="굴림" panose="020B0600000101010101" pitchFamily="50" charset="-127"/>
                  <a:ea typeface="굴림" panose="020B0600000101010101" pitchFamily="50" charset="-127"/>
                  <a:cs typeface="Nanum Gothic" charset="-127"/>
                </a:rPr>
                <a:t>)  </a:t>
              </a:r>
              <a:endParaRPr lang="ko-KR" altLang="en-US" sz="1600" b="1" i="0" kern="1200" dirty="0">
                <a:latin typeface="굴림" panose="020B0600000101010101" pitchFamily="50" charset="-127"/>
                <a:ea typeface="굴림" panose="020B0600000101010101" pitchFamily="50" charset="-127"/>
                <a:cs typeface="Nanum Gothic" charset="-127"/>
              </a:endParaRPr>
            </a:p>
          </p:txBody>
        </p:sp>
        <p:sp>
          <p:nvSpPr>
            <p:cNvPr id="23" name="자유형 22"/>
            <p:cNvSpPr/>
            <p:nvPr/>
          </p:nvSpPr>
          <p:spPr>
            <a:xfrm>
              <a:off x="1654512" y="3771105"/>
              <a:ext cx="6760564" cy="314742"/>
            </a:xfrm>
            <a:custGeom>
              <a:avLst/>
              <a:gdLst>
                <a:gd name="connsiteX0" fmla="*/ 0 w 6760564"/>
                <a:gd name="connsiteY0" fmla="*/ 0 h 314742"/>
                <a:gd name="connsiteX1" fmla="*/ 6760564 w 6760564"/>
                <a:gd name="connsiteY1" fmla="*/ 0 h 314742"/>
                <a:gd name="connsiteX2" fmla="*/ 6760564 w 6760564"/>
                <a:gd name="connsiteY2" fmla="*/ 314742 h 314742"/>
                <a:gd name="connsiteX3" fmla="*/ 0 w 6760564"/>
                <a:gd name="connsiteY3" fmla="*/ 314742 h 314742"/>
                <a:gd name="connsiteX4" fmla="*/ 0 w 6760564"/>
                <a:gd name="connsiteY4" fmla="*/ 0 h 314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60564" h="314742">
                  <a:moveTo>
                    <a:pt x="0" y="0"/>
                  </a:moveTo>
                  <a:lnTo>
                    <a:pt x="6760564" y="0"/>
                  </a:lnTo>
                  <a:lnTo>
                    <a:pt x="6760564" y="314742"/>
                  </a:lnTo>
                  <a:lnTo>
                    <a:pt x="0" y="31474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t" anchorCtr="0">
              <a:noAutofit/>
            </a:bodyPr>
            <a:lstStyle/>
            <a:p>
              <a:pPr lvl="0" algn="l" defTabSz="622300" rtl="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dirty="0">
                  <a:latin typeface="굴림" panose="020B0600000101010101" pitchFamily="50" charset="-127"/>
                  <a:ea typeface="굴림" panose="020B0600000101010101" pitchFamily="50" charset="-127"/>
                  <a:cs typeface="Nanum Gothic" charset="-127"/>
                </a:rPr>
                <a:t> </a:t>
              </a:r>
              <a:r>
                <a:rPr lang="en-US" sz="1600" b="1" i="0" kern="1200" dirty="0" smtClean="0">
                  <a:latin typeface="굴림" panose="020B0600000101010101" pitchFamily="50" charset="-127"/>
                  <a:ea typeface="굴림" panose="020B0600000101010101" pitchFamily="50" charset="-127"/>
                  <a:cs typeface="Nanum Gothic" charset="-127"/>
                </a:rPr>
                <a:t>Measurable (</a:t>
              </a:r>
              <a:r>
                <a:rPr lang="ko-KR" sz="1600" b="1" i="0" kern="1200" dirty="0" smtClean="0">
                  <a:latin typeface="굴림" panose="020B0600000101010101" pitchFamily="50" charset="-127"/>
                  <a:ea typeface="굴림" panose="020B0600000101010101" pitchFamily="50" charset="-127"/>
                  <a:cs typeface="Nanum Gothic" charset="-127"/>
                </a:rPr>
                <a:t>실행결과를 측정 가능하도록</a:t>
              </a:r>
              <a:r>
                <a:rPr lang="en-US" sz="1600" b="1" i="0" kern="1200" dirty="0" smtClean="0">
                  <a:latin typeface="굴림" panose="020B0600000101010101" pitchFamily="50" charset="-127"/>
                  <a:ea typeface="굴림" panose="020B0600000101010101" pitchFamily="50" charset="-127"/>
                  <a:cs typeface="Nanum Gothic" charset="-127"/>
                </a:rPr>
                <a:t>)</a:t>
              </a:r>
              <a:endParaRPr lang="ko-KR" altLang="en-US" sz="1600" b="1" i="0" kern="1200" dirty="0">
                <a:latin typeface="굴림" panose="020B0600000101010101" pitchFamily="50" charset="-127"/>
                <a:ea typeface="굴림" panose="020B0600000101010101" pitchFamily="50" charset="-127"/>
                <a:cs typeface="Nanum Gothic" charset="-127"/>
              </a:endParaRPr>
            </a:p>
          </p:txBody>
        </p:sp>
        <p:sp>
          <p:nvSpPr>
            <p:cNvPr id="25" name="자유형 24"/>
            <p:cNvSpPr/>
            <p:nvPr/>
          </p:nvSpPr>
          <p:spPr>
            <a:xfrm>
              <a:off x="1647447" y="4114067"/>
              <a:ext cx="6760564" cy="314742"/>
            </a:xfrm>
            <a:custGeom>
              <a:avLst/>
              <a:gdLst>
                <a:gd name="connsiteX0" fmla="*/ 0 w 6760564"/>
                <a:gd name="connsiteY0" fmla="*/ 0 h 314742"/>
                <a:gd name="connsiteX1" fmla="*/ 6760564 w 6760564"/>
                <a:gd name="connsiteY1" fmla="*/ 0 h 314742"/>
                <a:gd name="connsiteX2" fmla="*/ 6760564 w 6760564"/>
                <a:gd name="connsiteY2" fmla="*/ 314742 h 314742"/>
                <a:gd name="connsiteX3" fmla="*/ 0 w 6760564"/>
                <a:gd name="connsiteY3" fmla="*/ 314742 h 314742"/>
                <a:gd name="connsiteX4" fmla="*/ 0 w 6760564"/>
                <a:gd name="connsiteY4" fmla="*/ 0 h 314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60564" h="314742">
                  <a:moveTo>
                    <a:pt x="0" y="0"/>
                  </a:moveTo>
                  <a:lnTo>
                    <a:pt x="6760564" y="0"/>
                  </a:lnTo>
                  <a:lnTo>
                    <a:pt x="6760564" y="314742"/>
                  </a:lnTo>
                  <a:lnTo>
                    <a:pt x="0" y="31474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t" anchorCtr="0">
              <a:noAutofit/>
            </a:bodyPr>
            <a:lstStyle/>
            <a:p>
              <a:pPr lvl="0" algn="l" defTabSz="622300" rtl="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dirty="0">
                  <a:latin typeface="굴림" panose="020B0600000101010101" pitchFamily="50" charset="-127"/>
                  <a:ea typeface="굴림" panose="020B0600000101010101" pitchFamily="50" charset="-127"/>
                  <a:cs typeface="Nanum Gothic" charset="-127"/>
                </a:rPr>
                <a:t> </a:t>
              </a:r>
              <a:r>
                <a:rPr lang="en-US" sz="1600" b="1" i="0" kern="1200" dirty="0" smtClean="0">
                  <a:latin typeface="굴림" panose="020B0600000101010101" pitchFamily="50" charset="-127"/>
                  <a:ea typeface="굴림" panose="020B0600000101010101" pitchFamily="50" charset="-127"/>
                  <a:cs typeface="Nanum Gothic" charset="-127"/>
                </a:rPr>
                <a:t>Aligned (</a:t>
              </a:r>
              <a:r>
                <a:rPr lang="ko-KR" sz="1600" b="1" i="0" kern="1200" dirty="0" smtClean="0">
                  <a:latin typeface="굴림" panose="020B0600000101010101" pitchFamily="50" charset="-127"/>
                  <a:ea typeface="굴림" panose="020B0600000101010101" pitchFamily="50" charset="-127"/>
                  <a:cs typeface="Nanum Gothic" charset="-127"/>
                </a:rPr>
                <a:t>단기 중기 장기 연계되어 있어야</a:t>
              </a:r>
              <a:r>
                <a:rPr lang="en-US" sz="1600" b="1" i="0" kern="1200" dirty="0" smtClean="0">
                  <a:latin typeface="굴림" panose="020B0600000101010101" pitchFamily="50" charset="-127"/>
                  <a:ea typeface="굴림" panose="020B0600000101010101" pitchFamily="50" charset="-127"/>
                  <a:cs typeface="Nanum Gothic" charset="-127"/>
                </a:rPr>
                <a:t>)</a:t>
              </a:r>
              <a:endParaRPr lang="ko-KR" altLang="en-US" sz="1600" b="1" i="0" kern="1200" dirty="0">
                <a:latin typeface="굴림" panose="020B0600000101010101" pitchFamily="50" charset="-127"/>
                <a:ea typeface="굴림" panose="020B0600000101010101" pitchFamily="50" charset="-127"/>
                <a:cs typeface="Nanum Gothic" charset="-127"/>
              </a:endParaRPr>
            </a:p>
          </p:txBody>
        </p:sp>
        <p:sp>
          <p:nvSpPr>
            <p:cNvPr id="27" name="자유형 26"/>
            <p:cNvSpPr/>
            <p:nvPr/>
          </p:nvSpPr>
          <p:spPr>
            <a:xfrm>
              <a:off x="1647447" y="4475843"/>
              <a:ext cx="7206751" cy="314742"/>
            </a:xfrm>
            <a:custGeom>
              <a:avLst/>
              <a:gdLst>
                <a:gd name="connsiteX0" fmla="*/ 0 w 6760564"/>
                <a:gd name="connsiteY0" fmla="*/ 0 h 314742"/>
                <a:gd name="connsiteX1" fmla="*/ 6760564 w 6760564"/>
                <a:gd name="connsiteY1" fmla="*/ 0 h 314742"/>
                <a:gd name="connsiteX2" fmla="*/ 6760564 w 6760564"/>
                <a:gd name="connsiteY2" fmla="*/ 314742 h 314742"/>
                <a:gd name="connsiteX3" fmla="*/ 0 w 6760564"/>
                <a:gd name="connsiteY3" fmla="*/ 314742 h 314742"/>
                <a:gd name="connsiteX4" fmla="*/ 0 w 6760564"/>
                <a:gd name="connsiteY4" fmla="*/ 0 h 314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60564" h="314742">
                  <a:moveTo>
                    <a:pt x="0" y="0"/>
                  </a:moveTo>
                  <a:lnTo>
                    <a:pt x="6760564" y="0"/>
                  </a:lnTo>
                  <a:lnTo>
                    <a:pt x="6760564" y="314742"/>
                  </a:lnTo>
                  <a:lnTo>
                    <a:pt x="0" y="31474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t" anchorCtr="0">
              <a:noAutofit/>
            </a:bodyPr>
            <a:lstStyle/>
            <a:p>
              <a:pPr lvl="0" algn="l" defTabSz="622300" rtl="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i="0" kern="1200" dirty="0" smtClean="0">
                  <a:latin typeface="굴림" panose="020B0600000101010101" pitchFamily="50" charset="-127"/>
                  <a:ea typeface="굴림" panose="020B0600000101010101" pitchFamily="50" charset="-127"/>
                  <a:cs typeface="Nanum Gothic" charset="-127"/>
                </a:rPr>
                <a:t> Realistic (</a:t>
              </a:r>
              <a:r>
                <a:rPr lang="ko-KR" sz="1600" b="1" i="0" kern="1200" dirty="0" smtClean="0">
                  <a:latin typeface="굴림" panose="020B0600000101010101" pitchFamily="50" charset="-127"/>
                  <a:ea typeface="굴림" panose="020B0600000101010101" pitchFamily="50" charset="-127"/>
                  <a:cs typeface="Nanum Gothic" charset="-127"/>
                </a:rPr>
                <a:t>도전적으로 자기능력 이상의 추가적인 노력을 통하여 달성 가능</a:t>
              </a:r>
              <a:r>
                <a:rPr lang="ko-KR" altLang="en-US" sz="1600" b="1" i="0" kern="1200" dirty="0" smtClean="0">
                  <a:latin typeface="굴림" panose="020B0600000101010101" pitchFamily="50" charset="-127"/>
                  <a:ea typeface="굴림" panose="020B0600000101010101" pitchFamily="50" charset="-127"/>
                  <a:cs typeface="Nanum Gothic" charset="-127"/>
                </a:rPr>
                <a:t>성</a:t>
              </a:r>
              <a:r>
                <a:rPr lang="en-US" altLang="ko-KR" sz="1600" b="1" i="0" kern="1200" dirty="0" smtClean="0">
                  <a:latin typeface="굴림" panose="020B0600000101010101" pitchFamily="50" charset="-127"/>
                  <a:ea typeface="굴림" panose="020B0600000101010101" pitchFamily="50" charset="-127"/>
                  <a:cs typeface="Nanum Gothic" charset="-127"/>
                </a:rPr>
                <a:t>)</a:t>
              </a:r>
              <a:endParaRPr lang="ko-KR" altLang="en-US" sz="1600" b="1" i="0" kern="1200" dirty="0">
                <a:latin typeface="굴림" panose="020B0600000101010101" pitchFamily="50" charset="-127"/>
                <a:ea typeface="굴림" panose="020B0600000101010101" pitchFamily="50" charset="-127"/>
                <a:cs typeface="Nanum Gothic" charset="-127"/>
              </a:endParaRPr>
            </a:p>
          </p:txBody>
        </p:sp>
        <p:sp>
          <p:nvSpPr>
            <p:cNvPr id="29" name="자유형 28"/>
            <p:cNvSpPr/>
            <p:nvPr/>
          </p:nvSpPr>
          <p:spPr>
            <a:xfrm>
              <a:off x="1647447" y="4811863"/>
              <a:ext cx="6760564" cy="314742"/>
            </a:xfrm>
            <a:custGeom>
              <a:avLst/>
              <a:gdLst>
                <a:gd name="connsiteX0" fmla="*/ 0 w 6760564"/>
                <a:gd name="connsiteY0" fmla="*/ 0 h 314742"/>
                <a:gd name="connsiteX1" fmla="*/ 6760564 w 6760564"/>
                <a:gd name="connsiteY1" fmla="*/ 0 h 314742"/>
                <a:gd name="connsiteX2" fmla="*/ 6760564 w 6760564"/>
                <a:gd name="connsiteY2" fmla="*/ 314742 h 314742"/>
                <a:gd name="connsiteX3" fmla="*/ 0 w 6760564"/>
                <a:gd name="connsiteY3" fmla="*/ 314742 h 314742"/>
                <a:gd name="connsiteX4" fmla="*/ 0 w 6760564"/>
                <a:gd name="connsiteY4" fmla="*/ 0 h 314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60564" h="314742">
                  <a:moveTo>
                    <a:pt x="0" y="0"/>
                  </a:moveTo>
                  <a:lnTo>
                    <a:pt x="6760564" y="0"/>
                  </a:lnTo>
                  <a:lnTo>
                    <a:pt x="6760564" y="314742"/>
                  </a:lnTo>
                  <a:lnTo>
                    <a:pt x="0" y="31474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t" anchorCtr="0">
              <a:noAutofit/>
            </a:bodyPr>
            <a:lstStyle/>
            <a:p>
              <a:pPr lvl="0" algn="l" defTabSz="622300" rtl="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dirty="0">
                  <a:latin typeface="굴림" panose="020B0600000101010101" pitchFamily="50" charset="-127"/>
                  <a:ea typeface="굴림" panose="020B0600000101010101" pitchFamily="50" charset="-127"/>
                  <a:cs typeface="Nanum Gothic" charset="-127"/>
                </a:rPr>
                <a:t> </a:t>
              </a:r>
              <a:r>
                <a:rPr lang="en-US" sz="1600" b="1" i="0" kern="1200" dirty="0" smtClean="0">
                  <a:latin typeface="굴림" panose="020B0600000101010101" pitchFamily="50" charset="-127"/>
                  <a:ea typeface="굴림" panose="020B0600000101010101" pitchFamily="50" charset="-127"/>
                  <a:cs typeface="Nanum Gothic" charset="-127"/>
                </a:rPr>
                <a:t>Time bound (</a:t>
              </a:r>
              <a:r>
                <a:rPr lang="ko-KR" sz="1600" b="1" i="0" kern="1200" dirty="0" smtClean="0">
                  <a:latin typeface="굴림" panose="020B0600000101010101" pitchFamily="50" charset="-127"/>
                  <a:ea typeface="굴림" panose="020B0600000101010101" pitchFamily="50" charset="-127"/>
                  <a:cs typeface="Nanum Gothic" charset="-127"/>
                </a:rPr>
                <a:t>언제부터 언제까지 반드시 기한이 있어야</a:t>
              </a:r>
              <a:r>
                <a:rPr lang="en-US" sz="1600" b="1" i="0" kern="1200" dirty="0" smtClean="0">
                  <a:latin typeface="굴림" panose="020B0600000101010101" pitchFamily="50" charset="-127"/>
                  <a:ea typeface="굴림" panose="020B0600000101010101" pitchFamily="50" charset="-127"/>
                  <a:cs typeface="Nanum Gothic" charset="-127"/>
                </a:rPr>
                <a:t>)</a:t>
              </a:r>
              <a:endParaRPr lang="ko-KR" altLang="en-US" sz="1600" b="1" i="0" kern="1200" dirty="0">
                <a:latin typeface="굴림" panose="020B0600000101010101" pitchFamily="50" charset="-127"/>
                <a:ea typeface="굴림" panose="020B0600000101010101" pitchFamily="50" charset="-127"/>
                <a:cs typeface="Nanum Gothic" charset="-127"/>
              </a:endParaRPr>
            </a:p>
          </p:txBody>
        </p:sp>
        <p:sp>
          <p:nvSpPr>
            <p:cNvPr id="31" name="직선 연결선 30"/>
            <p:cNvSpPr/>
            <p:nvPr/>
          </p:nvSpPr>
          <p:spPr>
            <a:xfrm>
              <a:off x="271635" y="5151807"/>
              <a:ext cx="8612184" cy="0"/>
            </a:xfrm>
            <a:prstGeom prst="line">
              <a:avLst/>
            </a:prstGeom>
            <a:ln w="25400"/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sp>
        <p:nvSpPr>
          <p:cNvPr id="33" name="AutoShape 6"/>
          <p:cNvSpPr>
            <a:spLocks noChangeArrowheads="1"/>
          </p:cNvSpPr>
          <p:nvPr/>
        </p:nvSpPr>
        <p:spPr bwMode="auto">
          <a:xfrm>
            <a:off x="539553" y="5295876"/>
            <a:ext cx="8064896" cy="1085452"/>
          </a:xfrm>
          <a:prstGeom prst="roundRect">
            <a:avLst>
              <a:gd name="adj" fmla="val 16667"/>
            </a:avLst>
          </a:prstGeom>
          <a:solidFill>
            <a:srgbClr val="FAFAA4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lnSpc>
                <a:spcPct val="110000"/>
              </a:lnSpc>
            </a:pPr>
            <a:r>
              <a:rPr lang="ko-KR" altLang="en-US" sz="20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문제점 발굴과정에서 설정한 잠정 </a:t>
            </a:r>
            <a:r>
              <a:rPr lang="ko-KR" altLang="en-US" sz="2000" dirty="0" smtClean="0">
                <a:solidFill>
                  <a:srgbClr val="FF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목표를 구체화</a:t>
            </a:r>
            <a:r>
              <a:rPr lang="ko-KR" altLang="en-US" sz="20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하여 재설정</a:t>
            </a:r>
            <a:endParaRPr lang="ko-KR" altLang="en-US" sz="20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2965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436558" y="306356"/>
            <a:ext cx="16151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맑은 고딕" charset="0"/>
                <a:ea typeface="맑은 고딕" charset="0"/>
                <a:cs typeface="맑은 고딕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charset="0"/>
                <a:ea typeface="맑은 고딕" charset="0"/>
                <a:cs typeface="맑은 고딕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charset="0"/>
                <a:ea typeface="맑은 고딕" charset="0"/>
                <a:cs typeface="맑은 고딕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charset="0"/>
                <a:ea typeface="맑은 고딕" charset="0"/>
                <a:cs typeface="맑은 고딕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charset="0"/>
                <a:ea typeface="맑은 고딕" charset="0"/>
                <a:cs typeface="맑은 고딕" charset="0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charset="0"/>
                <a:ea typeface="맑은 고딕" charset="0"/>
                <a:cs typeface="맑은 고딕" charset="0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charset="0"/>
                <a:ea typeface="맑은 고딕" charset="0"/>
                <a:cs typeface="맑은 고딕" charset="0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charset="0"/>
                <a:ea typeface="맑은 고딕" charset="0"/>
                <a:cs typeface="맑은 고딕" charset="0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charset="0"/>
                <a:ea typeface="맑은 고딕" charset="0"/>
                <a:cs typeface="맑은 고딕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ko-KR" altLang="en-US" sz="2000" b="1" dirty="0" smtClean="0">
                <a:latin typeface="HY헤드라인M" panose="02030600000101010101" pitchFamily="18" charset="-127"/>
                <a:ea typeface="HY헤드라인M" panose="02030600000101010101" pitchFamily="18" charset="-127"/>
                <a:cs typeface="Nanum Gothic" charset="-127"/>
              </a:rPr>
              <a:t>교육 시간표</a:t>
            </a:r>
            <a:endParaRPr lang="en-US" altLang="ko-KR" sz="2000" b="1" dirty="0">
              <a:latin typeface="HY헤드라인M" panose="02030600000101010101" pitchFamily="18" charset="-127"/>
              <a:ea typeface="HY헤드라인M" panose="02030600000101010101" pitchFamily="18" charset="-127"/>
              <a:cs typeface="Nanum Gothic" charset="-127"/>
            </a:endParaRPr>
          </a:p>
        </p:txBody>
      </p:sp>
      <p:sp>
        <p:nvSpPr>
          <p:cNvPr id="14" name="AutoShape 3"/>
          <p:cNvSpPr>
            <a:spLocks noChangeArrowheads="1"/>
          </p:cNvSpPr>
          <p:nvPr/>
        </p:nvSpPr>
        <p:spPr bwMode="auto">
          <a:xfrm rot="5400000">
            <a:off x="-2141537" y="3586956"/>
            <a:ext cx="5105400" cy="742950"/>
          </a:xfrm>
          <a:prstGeom prst="roundRect">
            <a:avLst>
              <a:gd name="adj" fmla="val 11194"/>
            </a:avLst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17961" dir="13500000" algn="ctr" rotWithShape="0">
                    <a:schemeClr val="bg1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  <p:txBody>
          <a:bodyPr rot="10800000" vert="eaVert" wrap="none" lIns="18000" rIns="18000" anchor="ctr"/>
          <a:lstStyle/>
          <a:p>
            <a:pPr algn="ctr"/>
            <a:endParaRPr lang="ko-KR" altLang="ko-KR" sz="1800" b="1" dirty="0">
              <a:solidFill>
                <a:srgbClr val="0033CC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9153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4033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aphicFrame>
        <p:nvGraphicFramePr>
          <p:cNvPr id="7" name="표 6"/>
          <p:cNvGraphicFramePr>
            <a:graphicFrameLocks noGrp="1"/>
          </p:cNvGraphicFramePr>
          <p:nvPr/>
        </p:nvGraphicFramePr>
        <p:xfrm>
          <a:off x="251522" y="980724"/>
          <a:ext cx="8568950" cy="5342214"/>
        </p:xfrm>
        <a:graphic>
          <a:graphicData uri="http://schemas.openxmlformats.org/drawingml/2006/table">
            <a:tbl>
              <a:tblPr/>
              <a:tblGrid>
                <a:gridCol w="2096223"/>
                <a:gridCol w="2556369"/>
                <a:gridCol w="2556369"/>
                <a:gridCol w="1359989"/>
              </a:tblGrid>
              <a:tr h="245863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i="0" spc="0" dirty="0" err="1">
                          <a:solidFill>
                            <a:srgbClr val="000000"/>
                          </a:solidFill>
                          <a:latin typeface="맑은 고딕"/>
                        </a:rPr>
                        <a:t>일자별</a:t>
                      </a:r>
                      <a:endParaRPr lang="ko-KR" altLang="en-US" sz="1000" b="0" i="0" spc="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39535" marR="39535" marT="10853" marB="10853" anchor="ctr">
                    <a:lnL w="1397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97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78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i="0" spc="0" dirty="0">
                          <a:solidFill>
                            <a:srgbClr val="000000"/>
                          </a:solidFill>
                          <a:latin typeface="맑은 고딕"/>
                        </a:rPr>
                        <a:t>교육시간</a:t>
                      </a:r>
                      <a:endParaRPr lang="ko-KR" altLang="en-US" sz="1000" b="0" i="0" spc="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39535" marR="39535" marT="10853" marB="10853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97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78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i="0" spc="0">
                          <a:solidFill>
                            <a:srgbClr val="000000"/>
                          </a:solidFill>
                          <a:latin typeface="맑은 고딕"/>
                        </a:rPr>
                        <a:t>교육내용</a:t>
                      </a:r>
                      <a:endParaRPr lang="ko-KR" altLang="en-US" sz="1000" b="0" i="0" spc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39535" marR="39535" marT="10853" marB="10853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97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78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i="0" spc="0">
                          <a:solidFill>
                            <a:srgbClr val="000000"/>
                          </a:solidFill>
                          <a:latin typeface="맑은 고딕"/>
                        </a:rPr>
                        <a:t>비 고</a:t>
                      </a:r>
                      <a:endParaRPr lang="ko-KR" altLang="en-US" sz="1000" b="0" i="0" spc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39535" marR="39535" marT="10853" marB="10853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97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97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78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5863">
                <a:tc rowSpan="10"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0" i="0" spc="0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  <a:r>
                        <a:rPr lang="ko-KR" altLang="en-US" sz="1000" b="0" i="0" spc="0">
                          <a:solidFill>
                            <a:srgbClr val="000000"/>
                          </a:solidFill>
                          <a:latin typeface="맑은 고딕"/>
                        </a:rPr>
                        <a:t>일차</a:t>
                      </a:r>
                      <a:endParaRPr lang="ko-KR" altLang="en-US" sz="1000" b="0" i="0" spc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39535" marR="39535" marT="10853" marB="10853" anchor="ctr">
                    <a:lnL w="1397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78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0" i="0" spc="0">
                          <a:solidFill>
                            <a:srgbClr val="000000"/>
                          </a:solidFill>
                          <a:latin typeface="맑은 고딕"/>
                        </a:rPr>
                        <a:t>~ 10:30</a:t>
                      </a:r>
                      <a:endParaRPr lang="ko-KR" altLang="en-US" sz="1000" b="0" i="0" spc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39535" marR="39535" marT="10853" marB="10853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78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i="0" spc="0" dirty="0">
                          <a:solidFill>
                            <a:srgbClr val="000000"/>
                          </a:solidFill>
                          <a:latin typeface="맑은 고딕"/>
                        </a:rPr>
                        <a:t>등   </a:t>
                      </a:r>
                      <a:r>
                        <a:rPr lang="ko-KR" altLang="en-US" sz="1000" b="0" i="0" spc="0" dirty="0" err="1">
                          <a:solidFill>
                            <a:srgbClr val="000000"/>
                          </a:solidFill>
                          <a:latin typeface="맑은 고딕"/>
                        </a:rPr>
                        <a:t>록</a:t>
                      </a:r>
                      <a:endParaRPr lang="ko-KR" altLang="en-US" sz="1000" b="0" i="0" spc="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39535" marR="39535" marT="10853" marB="10853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78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i="0" spc="0">
                          <a:solidFill>
                            <a:srgbClr val="000000"/>
                          </a:solidFill>
                          <a:latin typeface="맑은 고딕"/>
                        </a:rPr>
                        <a:t> </a:t>
                      </a:r>
                      <a:endParaRPr lang="ko-KR" altLang="en-US" sz="1000" b="0" i="0" spc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39535" marR="39535" marT="10853" marB="10853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97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78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586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spc="0">
                          <a:solidFill>
                            <a:srgbClr val="000000"/>
                          </a:solidFill>
                          <a:latin typeface="맑은 고딕"/>
                        </a:rPr>
                        <a:t>10:30 ~ 10:40 (10m)</a:t>
                      </a:r>
                      <a:endParaRPr lang="en-US" sz="1000" b="0" i="0" spc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39535" marR="39535" marT="10853" marB="10853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i="0" spc="0" dirty="0" err="1">
                          <a:solidFill>
                            <a:srgbClr val="000000"/>
                          </a:solidFill>
                          <a:latin typeface="맑은 고딕"/>
                        </a:rPr>
                        <a:t>입교식</a:t>
                      </a:r>
                      <a:endParaRPr lang="ko-KR" altLang="en-US" sz="1000" b="0" i="0" spc="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39535" marR="39535" marT="10853" marB="10853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i="0" spc="0">
                          <a:solidFill>
                            <a:srgbClr val="000000"/>
                          </a:solidFill>
                          <a:latin typeface="맑은 고딕"/>
                        </a:rPr>
                        <a:t>김인필 회장</a:t>
                      </a:r>
                      <a:endParaRPr lang="ko-KR" altLang="en-US" sz="1000" b="0" i="0" spc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39535" marR="39535" marT="10853" marB="10853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97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586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spc="0">
                          <a:solidFill>
                            <a:srgbClr val="000000"/>
                          </a:solidFill>
                          <a:latin typeface="맑은 고딕"/>
                        </a:rPr>
                        <a:t>10:40 ~ 11:00 (20m)</a:t>
                      </a:r>
                      <a:endParaRPr lang="en-US" sz="1000" b="0" i="0" spc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39535" marR="39535" marT="10853" marB="10853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i="0" spc="0">
                          <a:solidFill>
                            <a:srgbClr val="000000"/>
                          </a:solidFill>
                          <a:latin typeface="맑은 고딕"/>
                        </a:rPr>
                        <a:t>교육프로그램 소개</a:t>
                      </a:r>
                      <a:endParaRPr lang="ko-KR" altLang="en-US" sz="1000" b="0" i="0" spc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39535" marR="39535" marT="10853" marB="10853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i="0" spc="0">
                          <a:solidFill>
                            <a:srgbClr val="000000"/>
                          </a:solidFill>
                          <a:latin typeface="맑은 고딕"/>
                        </a:rPr>
                        <a:t>김상호 국장</a:t>
                      </a:r>
                      <a:endParaRPr lang="ko-KR" altLang="en-US" sz="1000" b="0" i="0" spc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39535" marR="39535" marT="10853" marB="10853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97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162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spc="0">
                          <a:solidFill>
                            <a:srgbClr val="000000"/>
                          </a:solidFill>
                          <a:latin typeface="맑은 고딕"/>
                        </a:rPr>
                        <a:t>11:00 ~ 12:00 (1h  )</a:t>
                      </a:r>
                      <a:endParaRPr lang="en-US" sz="1000" b="0" i="0" spc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39535" marR="39535" marT="10853" marB="10853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i="0" spc="0">
                          <a:solidFill>
                            <a:srgbClr val="000000"/>
                          </a:solidFill>
                          <a:latin typeface="맑은 고딕"/>
                        </a:rPr>
                        <a:t>한우자조금의 역할과 사업내용</a:t>
                      </a:r>
                      <a:endParaRPr lang="ko-KR" altLang="en-US" sz="1000" b="0" i="0" spc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39535" marR="39535" marT="10853" marB="10853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i="0" spc="0">
                          <a:solidFill>
                            <a:srgbClr val="000000"/>
                          </a:solidFill>
                          <a:latin typeface="맑은 고딕"/>
                        </a:rPr>
                        <a:t>한우자조금</a:t>
                      </a:r>
                      <a:endParaRPr lang="ko-KR" altLang="en-US" sz="1000" b="0" i="0" spc="0">
                        <a:solidFill>
                          <a:srgbClr val="000000"/>
                        </a:solidFill>
                        <a:latin typeface="바탕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i="0" spc="0">
                          <a:solidFill>
                            <a:srgbClr val="000000"/>
                          </a:solidFill>
                          <a:latin typeface="맑은 고딕"/>
                        </a:rPr>
                        <a:t>관리위원회</a:t>
                      </a:r>
                      <a:endParaRPr lang="ko-KR" altLang="en-US" sz="1000" b="0" i="0" spc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39535" marR="39535" marT="10853" marB="10853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97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586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spc="0">
                          <a:solidFill>
                            <a:srgbClr val="000000"/>
                          </a:solidFill>
                          <a:latin typeface="맑은 고딕"/>
                        </a:rPr>
                        <a:t>12:00 ~ 13:00 ( 1h )</a:t>
                      </a:r>
                      <a:endParaRPr lang="en-US" sz="1000" b="0" i="0" spc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39535" marR="39535" marT="10853" marB="10853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i="0" spc="0">
                          <a:solidFill>
                            <a:srgbClr val="000000"/>
                          </a:solidFill>
                          <a:latin typeface="맑은 고딕"/>
                        </a:rPr>
                        <a:t>식   사</a:t>
                      </a:r>
                      <a:endParaRPr lang="ko-KR" altLang="en-US" sz="1000" b="0" i="0" spc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39535" marR="39535" marT="10853" marB="10853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i="0" spc="0">
                          <a:solidFill>
                            <a:srgbClr val="000000"/>
                          </a:solidFill>
                          <a:latin typeface="맑은 고딕"/>
                        </a:rPr>
                        <a:t> </a:t>
                      </a:r>
                      <a:endParaRPr lang="ko-KR" altLang="en-US" sz="1000" b="0" i="0" spc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39535" marR="39535" marT="10853" marB="10853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97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586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spc="0">
                          <a:solidFill>
                            <a:srgbClr val="000000"/>
                          </a:solidFill>
                          <a:latin typeface="맑은 고딕"/>
                        </a:rPr>
                        <a:t>13:00 ~ 14:00 ( 1h )</a:t>
                      </a:r>
                      <a:endParaRPr lang="en-US" sz="1000" b="0" i="0" spc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39535" marR="39535" marT="10853" marB="10853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spc="0">
                          <a:solidFill>
                            <a:srgbClr val="000000"/>
                          </a:solidFill>
                          <a:latin typeface="맑은 고딕"/>
                        </a:rPr>
                        <a:t>ICE BREAKING (</a:t>
                      </a:r>
                      <a:r>
                        <a:rPr lang="ko-KR" altLang="en-US" sz="1000" b="0" i="0" spc="0">
                          <a:solidFill>
                            <a:srgbClr val="000000"/>
                          </a:solidFill>
                          <a:latin typeface="맑은 고딕"/>
                        </a:rPr>
                        <a:t>조편성</a:t>
                      </a:r>
                      <a:r>
                        <a:rPr lang="en-US" altLang="ko-KR" sz="1000" b="0" i="0" spc="0">
                          <a:solidFill>
                            <a:srgbClr val="000000"/>
                          </a:solidFill>
                          <a:latin typeface="맑은 고딕"/>
                        </a:rPr>
                        <a:t>)</a:t>
                      </a:r>
                      <a:endParaRPr lang="ko-KR" altLang="en-US" sz="1000" b="0" i="0" spc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39535" marR="39535" marT="10853" marB="10853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i="0" spc="0">
                          <a:solidFill>
                            <a:srgbClr val="000000"/>
                          </a:solidFill>
                          <a:latin typeface="맑은 고딕"/>
                        </a:rPr>
                        <a:t>김재호 교수</a:t>
                      </a:r>
                      <a:endParaRPr lang="ko-KR" altLang="en-US" sz="1000" b="0" i="0" spc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39535" marR="39535" marT="10853" marB="10853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97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162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spc="0">
                          <a:solidFill>
                            <a:srgbClr val="000000"/>
                          </a:solidFill>
                          <a:latin typeface="맑은 고딕"/>
                        </a:rPr>
                        <a:t>14:00 ~ 15:30 (1h30m)</a:t>
                      </a:r>
                      <a:endParaRPr lang="en-US" sz="1000" b="0" i="0" spc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39535" marR="39535" marT="10853" marB="10853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i="0" spc="0">
                          <a:solidFill>
                            <a:srgbClr val="000000"/>
                          </a:solidFill>
                          <a:latin typeface="맑은 고딕"/>
                        </a:rPr>
                        <a:t>한우사양과 여성의 역할</a:t>
                      </a:r>
                      <a:endParaRPr lang="ko-KR" altLang="en-US" sz="1000" b="0" i="0" spc="0">
                        <a:solidFill>
                          <a:srgbClr val="000000"/>
                        </a:solidFill>
                        <a:latin typeface="바탕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0" i="0" spc="0">
                          <a:solidFill>
                            <a:srgbClr val="000000"/>
                          </a:solidFill>
                          <a:latin typeface="맑은 고딕"/>
                        </a:rPr>
                        <a:t>(</a:t>
                      </a:r>
                      <a:r>
                        <a:rPr lang="ko-KR" altLang="en-US" sz="1000" b="0" i="0" spc="0">
                          <a:solidFill>
                            <a:srgbClr val="000000"/>
                          </a:solidFill>
                          <a:latin typeface="맑은 고딕"/>
                        </a:rPr>
                        <a:t>사례 발표</a:t>
                      </a:r>
                      <a:r>
                        <a:rPr lang="en-US" altLang="ko-KR" sz="1000" b="0" i="0" spc="0">
                          <a:solidFill>
                            <a:srgbClr val="000000"/>
                          </a:solidFill>
                          <a:latin typeface="맑은 고딕"/>
                        </a:rPr>
                        <a:t>)</a:t>
                      </a:r>
                      <a:endParaRPr lang="ko-KR" altLang="en-US" sz="1000" b="0" i="0" spc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39535" marR="39535" marT="10853" marB="10853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i="0" spc="0">
                          <a:solidFill>
                            <a:srgbClr val="000000"/>
                          </a:solidFill>
                          <a:latin typeface="맑은 고딕"/>
                        </a:rPr>
                        <a:t>남경미 대표</a:t>
                      </a:r>
                      <a:endParaRPr lang="ko-KR" altLang="en-US" sz="1000" b="0" i="0" spc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39535" marR="39535" marT="10853" marB="10853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97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586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spc="0">
                          <a:solidFill>
                            <a:srgbClr val="000000"/>
                          </a:solidFill>
                          <a:latin typeface="맑은 고딕"/>
                        </a:rPr>
                        <a:t>15:30 ~ 18:30 ( 3h )</a:t>
                      </a:r>
                      <a:endParaRPr lang="en-US" sz="1000" b="0" i="0" spc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39535" marR="39535" marT="10853" marB="10853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i="0" spc="0">
                          <a:solidFill>
                            <a:srgbClr val="000000"/>
                          </a:solidFill>
                          <a:latin typeface="맑은 고딕"/>
                        </a:rPr>
                        <a:t>행복농장만들기 토론</a:t>
                      </a:r>
                      <a:endParaRPr lang="ko-KR" altLang="en-US" sz="1000" b="0" i="0" spc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39535" marR="39535" marT="10853" marB="10853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i="0" spc="0" dirty="0">
                          <a:solidFill>
                            <a:srgbClr val="000000"/>
                          </a:solidFill>
                          <a:latin typeface="맑은 고딕"/>
                        </a:rPr>
                        <a:t>지도교수</a:t>
                      </a:r>
                      <a:endParaRPr lang="ko-KR" altLang="en-US" sz="1000" b="0" i="0" spc="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39535" marR="39535" marT="10853" marB="10853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97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586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spc="0">
                          <a:solidFill>
                            <a:srgbClr val="000000"/>
                          </a:solidFill>
                          <a:latin typeface="맑은 고딕"/>
                        </a:rPr>
                        <a:t>18:30 ~ 19:30 ( 1h )</a:t>
                      </a:r>
                      <a:endParaRPr lang="en-US" sz="1000" b="0" i="0" spc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39535" marR="39535" marT="10853" marB="10853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i="0" spc="0">
                          <a:solidFill>
                            <a:srgbClr val="000000"/>
                          </a:solidFill>
                          <a:latin typeface="맑은 고딕"/>
                        </a:rPr>
                        <a:t>식   사</a:t>
                      </a:r>
                      <a:endParaRPr lang="ko-KR" altLang="en-US" sz="1000" b="0" i="0" spc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39535" marR="39535" marT="10853" marB="10853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i="0" spc="0">
                          <a:solidFill>
                            <a:srgbClr val="000000"/>
                          </a:solidFill>
                          <a:latin typeface="맑은 고딕"/>
                        </a:rPr>
                        <a:t> </a:t>
                      </a:r>
                      <a:endParaRPr lang="ko-KR" altLang="en-US" sz="1000" b="0" i="0" spc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39535" marR="39535" marT="10853" marB="10853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97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586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spc="0">
                          <a:solidFill>
                            <a:srgbClr val="000000"/>
                          </a:solidFill>
                          <a:latin typeface="맑은 고딕"/>
                        </a:rPr>
                        <a:t>19:30 ~ 21:00 (1h30m)</a:t>
                      </a:r>
                      <a:endParaRPr lang="en-US" sz="1000" b="0" i="0" spc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39535" marR="39535" marT="10853" marB="10853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i="0" spc="0">
                          <a:solidFill>
                            <a:srgbClr val="000000"/>
                          </a:solidFill>
                          <a:latin typeface="맑은 고딕"/>
                        </a:rPr>
                        <a:t>화합마당 </a:t>
                      </a:r>
                      <a:r>
                        <a:rPr lang="en-US" altLang="ko-KR" sz="1000" b="0" i="0" spc="0">
                          <a:solidFill>
                            <a:srgbClr val="000000"/>
                          </a:solidFill>
                          <a:latin typeface="맑은 고딕"/>
                        </a:rPr>
                        <a:t>(</a:t>
                      </a:r>
                      <a:r>
                        <a:rPr lang="ko-KR" altLang="en-US" sz="1000" b="0" i="0" spc="0">
                          <a:solidFill>
                            <a:srgbClr val="000000"/>
                          </a:solidFill>
                          <a:latin typeface="맑은 고딕"/>
                        </a:rPr>
                        <a:t>건강 노래교실</a:t>
                      </a:r>
                      <a:r>
                        <a:rPr lang="en-US" altLang="ko-KR" sz="1000" b="0" i="0" spc="0">
                          <a:solidFill>
                            <a:srgbClr val="000000"/>
                          </a:solidFill>
                          <a:latin typeface="맑은 고딕"/>
                        </a:rPr>
                        <a:t>)</a:t>
                      </a:r>
                      <a:endParaRPr lang="ko-KR" altLang="en-US" sz="1000" b="0" i="0" spc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39535" marR="39535" marT="10853" marB="10853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i="0" spc="0" dirty="0">
                          <a:solidFill>
                            <a:srgbClr val="000000"/>
                          </a:solidFill>
                          <a:latin typeface="맑은 고딕"/>
                        </a:rPr>
                        <a:t>최홍일 교수</a:t>
                      </a:r>
                      <a:endParaRPr lang="ko-KR" altLang="en-US" sz="1000" b="0" i="0" spc="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39535" marR="39535" marT="10853" marB="10853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97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5863">
                <a:tc rowSpan="7"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0" i="0" spc="0">
                          <a:solidFill>
                            <a:srgbClr val="000000"/>
                          </a:solidFill>
                          <a:latin typeface="맑은 고딕"/>
                        </a:rPr>
                        <a:t>2</a:t>
                      </a:r>
                      <a:r>
                        <a:rPr lang="ko-KR" altLang="en-US" sz="1000" b="0" i="0" spc="0">
                          <a:solidFill>
                            <a:srgbClr val="000000"/>
                          </a:solidFill>
                          <a:latin typeface="맑은 고딕"/>
                        </a:rPr>
                        <a:t>일차</a:t>
                      </a:r>
                      <a:endParaRPr lang="ko-KR" altLang="en-US" sz="1000" b="0" i="0" spc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39535" marR="39535" marT="10853" marB="10853" anchor="ctr">
                    <a:lnL w="1397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97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spc="0">
                          <a:solidFill>
                            <a:srgbClr val="000000"/>
                          </a:solidFill>
                          <a:latin typeface="맑은 고딕"/>
                        </a:rPr>
                        <a:t>07:30 ~ 09:00 (1h30m)</a:t>
                      </a:r>
                      <a:endParaRPr lang="en-US" sz="1000" b="0" i="0" spc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39535" marR="39535" marT="10853" marB="10853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i="0" spc="0">
                          <a:solidFill>
                            <a:srgbClr val="000000"/>
                          </a:solidFill>
                          <a:latin typeface="맑은 고딕"/>
                        </a:rPr>
                        <a:t>식  사</a:t>
                      </a:r>
                      <a:endParaRPr lang="ko-KR" altLang="en-US" sz="1000" b="0" i="0" spc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39535" marR="39535" marT="10853" marB="10853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i="0" spc="0" dirty="0">
                          <a:solidFill>
                            <a:srgbClr val="000000"/>
                          </a:solidFill>
                          <a:latin typeface="맑은 고딕"/>
                        </a:rPr>
                        <a:t> </a:t>
                      </a:r>
                      <a:endParaRPr lang="ko-KR" altLang="en-US" sz="1000" b="0" i="0" spc="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39535" marR="39535" marT="10853" marB="10853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97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162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spc="0">
                          <a:solidFill>
                            <a:srgbClr val="000000"/>
                          </a:solidFill>
                          <a:latin typeface="맑은 고딕"/>
                        </a:rPr>
                        <a:t>09:00 ~ 10:30 ( 2h )</a:t>
                      </a:r>
                      <a:endParaRPr lang="en-US" sz="1000" b="0" i="0" spc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39535" marR="39535" marT="10853" marB="10853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i="0" spc="0">
                          <a:solidFill>
                            <a:srgbClr val="000000"/>
                          </a:solidFill>
                          <a:latin typeface="맑은 고딕"/>
                        </a:rPr>
                        <a:t>내몸의 건강과 소통의</a:t>
                      </a:r>
                      <a:endParaRPr lang="ko-KR" altLang="en-US" sz="1000" b="0" i="0" spc="0">
                        <a:solidFill>
                          <a:srgbClr val="000000"/>
                        </a:solidFill>
                        <a:latin typeface="바탕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i="0" spc="0">
                          <a:solidFill>
                            <a:srgbClr val="000000"/>
                          </a:solidFill>
                          <a:latin typeface="맑은 고딕"/>
                        </a:rPr>
                        <a:t> 스위치를 켜라</a:t>
                      </a:r>
                      <a:r>
                        <a:rPr lang="en-US" altLang="ko-KR" sz="1000" b="0" i="0" spc="0">
                          <a:solidFill>
                            <a:srgbClr val="000000"/>
                          </a:solidFill>
                          <a:latin typeface="맑은 고딕"/>
                        </a:rPr>
                        <a:t>!</a:t>
                      </a:r>
                      <a:endParaRPr lang="ko-KR" altLang="en-US" sz="1000" b="0" i="0" spc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39535" marR="39535" marT="10853" marB="10853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i="0" spc="0" dirty="0" err="1">
                          <a:solidFill>
                            <a:srgbClr val="000000"/>
                          </a:solidFill>
                          <a:latin typeface="맑은 고딕"/>
                        </a:rPr>
                        <a:t>끌림소통교육원</a:t>
                      </a:r>
                      <a:endParaRPr lang="ko-KR" altLang="en-US" sz="1000" b="0" i="0" spc="0" dirty="0">
                        <a:solidFill>
                          <a:srgbClr val="000000"/>
                        </a:solidFill>
                        <a:latin typeface="바탕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i="0" spc="0" dirty="0">
                          <a:solidFill>
                            <a:srgbClr val="000000"/>
                          </a:solidFill>
                          <a:latin typeface="맑은 고딕"/>
                        </a:rPr>
                        <a:t>이현진 원장</a:t>
                      </a:r>
                      <a:endParaRPr lang="ko-KR" altLang="en-US" sz="1000" b="0" i="0" spc="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39535" marR="39535" marT="10853" marB="10853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97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586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spc="0">
                          <a:solidFill>
                            <a:srgbClr val="000000"/>
                          </a:solidFill>
                          <a:latin typeface="맑은 고딕"/>
                        </a:rPr>
                        <a:t>10:30 ~ 12:00 ( 1h )</a:t>
                      </a:r>
                      <a:endParaRPr lang="en-US" sz="1000" b="0" i="0" spc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39535" marR="39535" marT="10853" marB="10853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i="0" spc="0">
                          <a:solidFill>
                            <a:srgbClr val="000000"/>
                          </a:solidFill>
                          <a:latin typeface="맑은 고딕"/>
                        </a:rPr>
                        <a:t>행복농장만들기 토론</a:t>
                      </a:r>
                      <a:endParaRPr lang="ko-KR" altLang="en-US" sz="1000" b="0" i="0" spc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39535" marR="39535" marT="10853" marB="10853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i="0" spc="0" dirty="0">
                          <a:solidFill>
                            <a:srgbClr val="000000"/>
                          </a:solidFill>
                          <a:latin typeface="맑은 고딕"/>
                        </a:rPr>
                        <a:t> 지도교수</a:t>
                      </a:r>
                      <a:endParaRPr lang="ko-KR" altLang="en-US" sz="1000" b="0" i="0" spc="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39535" marR="39535" marT="10853" marB="10853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97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586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spc="0">
                          <a:solidFill>
                            <a:srgbClr val="000000"/>
                          </a:solidFill>
                          <a:latin typeface="맑은 고딕"/>
                        </a:rPr>
                        <a:t>12:00 ~ 13:00 ( 1h )</a:t>
                      </a:r>
                      <a:endParaRPr lang="en-US" sz="1000" b="0" i="0" spc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39535" marR="39535" marT="10853" marB="10853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i="0" spc="0">
                          <a:solidFill>
                            <a:srgbClr val="000000"/>
                          </a:solidFill>
                          <a:latin typeface="맑은 고딕"/>
                        </a:rPr>
                        <a:t>식  사</a:t>
                      </a:r>
                      <a:endParaRPr lang="ko-KR" altLang="en-US" sz="1000" b="0" i="0" spc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39535" marR="39535" marT="10853" marB="10853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i="0" spc="0" dirty="0">
                          <a:solidFill>
                            <a:srgbClr val="000000"/>
                          </a:solidFill>
                          <a:latin typeface="맑은 고딕"/>
                        </a:rPr>
                        <a:t> </a:t>
                      </a:r>
                      <a:endParaRPr lang="ko-KR" altLang="en-US" sz="1000" b="0" i="0" spc="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39535" marR="39535" marT="10853" marB="10853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97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586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spc="0">
                          <a:solidFill>
                            <a:srgbClr val="000000"/>
                          </a:solidFill>
                          <a:latin typeface="맑은 고딕"/>
                        </a:rPr>
                        <a:t>13:00 ~ 14:00 ( 1h )</a:t>
                      </a:r>
                      <a:endParaRPr lang="en-US" sz="1000" b="0" i="0" spc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39535" marR="39535" marT="10853" marB="10853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i="0" spc="0">
                          <a:solidFill>
                            <a:srgbClr val="000000"/>
                          </a:solidFill>
                          <a:latin typeface="맑은 고딕"/>
                        </a:rPr>
                        <a:t>가축질병 관리</a:t>
                      </a:r>
                      <a:endParaRPr lang="ko-KR" altLang="en-US" sz="1000" b="0" i="0" spc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39535" marR="39535" marT="10853" marB="10853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i="0" spc="0" dirty="0">
                          <a:solidFill>
                            <a:srgbClr val="000000"/>
                          </a:solidFill>
                          <a:latin typeface="맑은 고딕"/>
                        </a:rPr>
                        <a:t>김재경 원장</a:t>
                      </a:r>
                      <a:endParaRPr lang="ko-KR" altLang="en-US" sz="1000" b="0" i="0" spc="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39535" marR="39535" marT="10853" marB="10853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97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162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spc="0">
                          <a:solidFill>
                            <a:srgbClr val="000000"/>
                          </a:solidFill>
                          <a:latin typeface="맑은 고딕"/>
                        </a:rPr>
                        <a:t>14:00 ~ 15:00 ( 1h )</a:t>
                      </a:r>
                      <a:endParaRPr lang="en-US" sz="1000" b="0" i="0" spc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39535" marR="39535" marT="10853" marB="10853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i="0" spc="0">
                          <a:solidFill>
                            <a:srgbClr val="000000"/>
                          </a:solidFill>
                          <a:latin typeface="맑은 고딕"/>
                        </a:rPr>
                        <a:t>조별발표</a:t>
                      </a:r>
                      <a:endParaRPr lang="ko-KR" altLang="en-US" sz="1000" b="0" i="0" spc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39535" marR="39535" marT="10853" marB="10853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i="0" spc="0" dirty="0">
                          <a:solidFill>
                            <a:srgbClr val="000000"/>
                          </a:solidFill>
                          <a:latin typeface="맑은 고딕"/>
                        </a:rPr>
                        <a:t>지도교수</a:t>
                      </a:r>
                      <a:endParaRPr lang="ko-KR" altLang="en-US" sz="1000" b="0" i="0" spc="0" dirty="0">
                        <a:solidFill>
                          <a:srgbClr val="000000"/>
                        </a:solidFill>
                        <a:latin typeface="바탕"/>
                      </a:endParaRPr>
                    </a:p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i="0" spc="0" dirty="0">
                          <a:solidFill>
                            <a:srgbClr val="000000"/>
                          </a:solidFill>
                          <a:latin typeface="맑은 고딕"/>
                        </a:rPr>
                        <a:t>김재호 교수</a:t>
                      </a:r>
                      <a:endParaRPr lang="ko-KR" altLang="en-US" sz="1000" b="0" i="0" spc="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39535" marR="39535" marT="10853" marB="10853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97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508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586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spc="0">
                          <a:solidFill>
                            <a:srgbClr val="000000"/>
                          </a:solidFill>
                          <a:latin typeface="맑은 고딕"/>
                        </a:rPr>
                        <a:t>15:00 ~ 15:30 (30m)</a:t>
                      </a:r>
                      <a:endParaRPr lang="en-US" sz="1000" b="0" i="0" spc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39535" marR="39535" marT="10853" marB="10853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397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i="0" spc="0" dirty="0" err="1">
                          <a:solidFill>
                            <a:srgbClr val="000000"/>
                          </a:solidFill>
                          <a:latin typeface="맑은 고딕"/>
                        </a:rPr>
                        <a:t>수료식</a:t>
                      </a:r>
                      <a:endParaRPr lang="ko-KR" altLang="en-US" sz="1000" b="0" i="0" spc="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39535" marR="39535" marT="10853" marB="10853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397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i="0" spc="0" dirty="0">
                          <a:solidFill>
                            <a:srgbClr val="000000"/>
                          </a:solidFill>
                          <a:latin typeface="맑은 고딕"/>
                        </a:rPr>
                        <a:t> </a:t>
                      </a:r>
                      <a:endParaRPr lang="ko-KR" altLang="en-US" sz="1000" b="0" i="0" spc="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39535" marR="39535" marT="10853" marB="10853" anchor="ctr">
                    <a:lnL w="50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97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397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3249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391366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/>
          <p:cNvSpPr/>
          <p:nvPr/>
        </p:nvSpPr>
        <p:spPr>
          <a:xfrm>
            <a:off x="395536" y="1412776"/>
            <a:ext cx="8424936" cy="417779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/>
          <p:cNvSpPr/>
          <p:nvPr/>
        </p:nvSpPr>
        <p:spPr>
          <a:xfrm>
            <a:off x="251520" y="103802"/>
            <a:ext cx="38884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20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핵심 해결</a:t>
            </a:r>
            <a:r>
              <a:rPr lang="en-US" altLang="ko-KR" sz="20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/</a:t>
            </a:r>
            <a:r>
              <a:rPr lang="ko-KR" altLang="en-US" sz="20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실행방안 선정</a:t>
            </a:r>
            <a:endParaRPr lang="en-US" altLang="ko-KR" sz="2000" b="1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grpSp>
        <p:nvGrpSpPr>
          <p:cNvPr id="7" name="그룹 6"/>
          <p:cNvGrpSpPr/>
          <p:nvPr/>
        </p:nvGrpSpPr>
        <p:grpSpPr>
          <a:xfrm>
            <a:off x="645558" y="1555464"/>
            <a:ext cx="8102906" cy="609911"/>
            <a:chOff x="645558" y="1276927"/>
            <a:chExt cx="7774363" cy="609911"/>
          </a:xfrm>
        </p:grpSpPr>
        <p:pic>
          <p:nvPicPr>
            <p:cNvPr id="9" name="Picture 15" descr="Blu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558" y="1562979"/>
              <a:ext cx="214313" cy="21431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000066"/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직사각형 10"/>
            <p:cNvSpPr/>
            <p:nvPr/>
          </p:nvSpPr>
          <p:spPr>
            <a:xfrm>
              <a:off x="1037885" y="1276927"/>
              <a:ext cx="7382036" cy="6099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ko-KR" altLang="en-US" sz="2000" b="1" dirty="0" smtClean="0">
                  <a:latin typeface="+mj-ea"/>
                  <a:ea typeface="+mj-ea"/>
                </a:rPr>
                <a:t>핵심원인의 해결방안에 대하여 </a:t>
              </a:r>
              <a:r>
                <a:rPr lang="en-US" altLang="ko-KR" sz="2000" b="1" dirty="0" smtClean="0">
                  <a:solidFill>
                    <a:srgbClr val="C00000"/>
                  </a:solidFill>
                  <a:latin typeface="+mj-ea"/>
                  <a:ea typeface="+mj-ea"/>
                </a:rPr>
                <a:t>Post-it Brain Storming</a:t>
              </a:r>
              <a:endParaRPr lang="en-US" altLang="ko-KR" sz="2000" dirty="0">
                <a:solidFill>
                  <a:srgbClr val="C00000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3" name="그룹 2"/>
          <p:cNvGrpSpPr/>
          <p:nvPr/>
        </p:nvGrpSpPr>
        <p:grpSpPr>
          <a:xfrm>
            <a:off x="645557" y="4005064"/>
            <a:ext cx="7793252" cy="1225464"/>
            <a:chOff x="645557" y="3467161"/>
            <a:chExt cx="7793252" cy="1225464"/>
          </a:xfrm>
        </p:grpSpPr>
        <p:sp>
          <p:nvSpPr>
            <p:cNvPr id="12" name="직사각형 11"/>
            <p:cNvSpPr/>
            <p:nvPr/>
          </p:nvSpPr>
          <p:spPr>
            <a:xfrm>
              <a:off x="1043608" y="3467161"/>
              <a:ext cx="7395201" cy="12254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ko-KR" altLang="en-US" sz="2000" b="1" dirty="0" smtClean="0">
                  <a:latin typeface="+mj-ea"/>
                  <a:ea typeface="+mj-ea"/>
                </a:rPr>
                <a:t>조별로 수렴된 해결방안을 근거로 </a:t>
              </a:r>
              <a:r>
                <a:rPr lang="ko-KR" altLang="en-US" sz="2000" b="1" dirty="0" smtClean="0">
                  <a:solidFill>
                    <a:srgbClr val="C00000"/>
                  </a:solidFill>
                  <a:latin typeface="+mj-ea"/>
                  <a:ea typeface="+mj-ea"/>
                </a:rPr>
                <a:t>나의 현실에 맞게 실행방안 우선순위 재설정</a:t>
              </a:r>
              <a:endParaRPr lang="en-US" altLang="ko-KR" sz="2000" dirty="0">
                <a:solidFill>
                  <a:srgbClr val="C00000"/>
                </a:solidFill>
                <a:latin typeface="+mj-ea"/>
                <a:ea typeface="+mj-ea"/>
              </a:endParaRPr>
            </a:p>
          </p:txBody>
        </p:sp>
        <p:pic>
          <p:nvPicPr>
            <p:cNvPr id="13" name="Picture 15" descr="Blu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557" y="3733783"/>
              <a:ext cx="214313" cy="21431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000066"/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" name="그룹 17"/>
          <p:cNvGrpSpPr/>
          <p:nvPr/>
        </p:nvGrpSpPr>
        <p:grpSpPr>
          <a:xfrm>
            <a:off x="645558" y="3140968"/>
            <a:ext cx="8102906" cy="707886"/>
            <a:chOff x="645558" y="1276927"/>
            <a:chExt cx="7774363" cy="707886"/>
          </a:xfrm>
        </p:grpSpPr>
        <p:pic>
          <p:nvPicPr>
            <p:cNvPr id="19" name="Picture 15" descr="Blu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558" y="1562979"/>
              <a:ext cx="214313" cy="21431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000066"/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직사각형 19"/>
            <p:cNvSpPr/>
            <p:nvPr/>
          </p:nvSpPr>
          <p:spPr>
            <a:xfrm>
              <a:off x="1037885" y="1276927"/>
              <a:ext cx="7382036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ko-KR" altLang="en-US" sz="2000" b="1" dirty="0" smtClean="0">
                  <a:latin typeface="+mj-ea"/>
                  <a:ea typeface="+mj-ea"/>
                </a:rPr>
                <a:t>해결방안을 </a:t>
              </a:r>
              <a:r>
                <a:rPr lang="ko-KR" altLang="en-US" sz="2000" b="1" dirty="0" err="1" smtClean="0">
                  <a:latin typeface="+mj-ea"/>
                  <a:ea typeface="+mj-ea"/>
                </a:rPr>
                <a:t>재정열하여</a:t>
              </a:r>
              <a:r>
                <a:rPr lang="ko-KR" altLang="en-US" sz="2000" b="1" dirty="0" smtClean="0">
                  <a:latin typeface="+mj-ea"/>
                  <a:ea typeface="+mj-ea"/>
                </a:rPr>
                <a:t> </a:t>
              </a:r>
              <a:r>
                <a:rPr lang="ko-KR" altLang="en-US" sz="2000" b="1" dirty="0" smtClean="0">
                  <a:solidFill>
                    <a:srgbClr val="C00000"/>
                  </a:solidFill>
                  <a:latin typeface="+mj-ea"/>
                  <a:ea typeface="+mj-ea"/>
                </a:rPr>
                <a:t>우선순위를 설정</a:t>
              </a:r>
              <a:r>
                <a:rPr lang="ko-KR" altLang="en-US" sz="2000" b="1" dirty="0" smtClean="0">
                  <a:latin typeface="+mj-ea"/>
                  <a:ea typeface="+mj-ea"/>
                </a:rPr>
                <a:t>하자</a:t>
              </a:r>
              <a:endParaRPr lang="en-US" altLang="ko-KR" sz="2000" dirty="0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21" name="그룹 20"/>
          <p:cNvGrpSpPr/>
          <p:nvPr/>
        </p:nvGrpSpPr>
        <p:grpSpPr>
          <a:xfrm>
            <a:off x="645558" y="2315033"/>
            <a:ext cx="8102906" cy="707886"/>
            <a:chOff x="645558" y="1276927"/>
            <a:chExt cx="7774363" cy="707886"/>
          </a:xfrm>
        </p:grpSpPr>
        <p:pic>
          <p:nvPicPr>
            <p:cNvPr id="22" name="Picture 15" descr="Blu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558" y="1562979"/>
              <a:ext cx="214313" cy="21431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000066"/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직사각형 22"/>
            <p:cNvSpPr/>
            <p:nvPr/>
          </p:nvSpPr>
          <p:spPr>
            <a:xfrm>
              <a:off x="1037885" y="1276927"/>
              <a:ext cx="7382036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ko-KR" altLang="en-US" sz="2000" b="1" dirty="0" smtClean="0">
                  <a:latin typeface="+mj-ea"/>
                  <a:ea typeface="+mj-ea"/>
                </a:rPr>
                <a:t>조별 </a:t>
              </a:r>
              <a:r>
                <a:rPr lang="ko-KR" altLang="en-US" sz="2000" b="1" dirty="0" err="1" smtClean="0">
                  <a:solidFill>
                    <a:srgbClr val="C00000"/>
                  </a:solidFill>
                  <a:latin typeface="+mj-ea"/>
                  <a:ea typeface="+mj-ea"/>
                </a:rPr>
                <a:t>멘토</a:t>
              </a:r>
              <a:r>
                <a:rPr lang="en-US" altLang="ko-KR" sz="2000" b="1" dirty="0" smtClean="0">
                  <a:solidFill>
                    <a:srgbClr val="C00000"/>
                  </a:solidFill>
                  <a:latin typeface="+mj-ea"/>
                  <a:ea typeface="+mj-ea"/>
                </a:rPr>
                <a:t>(</a:t>
              </a:r>
              <a:r>
                <a:rPr lang="ko-KR" altLang="en-US" sz="2000" b="1" dirty="0" smtClean="0">
                  <a:solidFill>
                    <a:srgbClr val="C00000"/>
                  </a:solidFill>
                  <a:latin typeface="+mj-ea"/>
                  <a:ea typeface="+mj-ea"/>
                </a:rPr>
                <a:t>지도교수</a:t>
              </a:r>
              <a:r>
                <a:rPr lang="en-US" altLang="ko-KR" sz="2000" b="1" dirty="0" smtClean="0">
                  <a:solidFill>
                    <a:srgbClr val="C00000"/>
                  </a:solidFill>
                  <a:latin typeface="+mj-ea"/>
                  <a:ea typeface="+mj-ea"/>
                </a:rPr>
                <a:t>)</a:t>
              </a:r>
              <a:r>
                <a:rPr lang="ko-KR" altLang="en-US" sz="2000" b="1" dirty="0" smtClean="0">
                  <a:solidFill>
                    <a:srgbClr val="C00000"/>
                  </a:solidFill>
                  <a:latin typeface="+mj-ea"/>
                  <a:ea typeface="+mj-ea"/>
                </a:rPr>
                <a:t>의 의견</a:t>
              </a:r>
              <a:r>
                <a:rPr lang="ko-KR" altLang="en-US" sz="2000" b="1" dirty="0" smtClean="0">
                  <a:latin typeface="+mj-ea"/>
                  <a:ea typeface="+mj-ea"/>
                </a:rPr>
                <a:t>을</a:t>
              </a:r>
              <a:r>
                <a:rPr lang="ko-KR" altLang="en-US" sz="2000" b="1" dirty="0" smtClean="0">
                  <a:solidFill>
                    <a:srgbClr val="C00000"/>
                  </a:solidFill>
                  <a:latin typeface="+mj-ea"/>
                  <a:ea typeface="+mj-ea"/>
                </a:rPr>
                <a:t> </a:t>
              </a:r>
              <a:r>
                <a:rPr lang="ko-KR" altLang="en-US" sz="2000" b="1" dirty="0" smtClean="0">
                  <a:latin typeface="+mj-ea"/>
                  <a:ea typeface="+mj-ea"/>
                </a:rPr>
                <a:t>들어보자</a:t>
              </a:r>
              <a:endParaRPr lang="en-US" altLang="ko-KR" sz="2000" dirty="0">
                <a:solidFill>
                  <a:srgbClr val="C00000"/>
                </a:solidFill>
                <a:latin typeface="+mj-ea"/>
                <a:ea typeface="+mj-ea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487511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71635" y="128826"/>
            <a:ext cx="33505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20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실행 방안 발표자료 양식</a:t>
            </a:r>
            <a:r>
              <a:rPr lang="en-US" altLang="ko-KR" sz="20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20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예</a:t>
            </a:r>
            <a:r>
              <a:rPr lang="en-US" altLang="ko-KR" sz="20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lang="en-US" altLang="ko-KR" sz="2000" b="1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3" name="모서리가 둥근 직사각형 2"/>
          <p:cNvSpPr/>
          <p:nvPr/>
        </p:nvSpPr>
        <p:spPr bwMode="auto">
          <a:xfrm>
            <a:off x="287241" y="1052736"/>
            <a:ext cx="8677247" cy="840717"/>
          </a:xfrm>
          <a:prstGeom prst="roundRect">
            <a:avLst>
              <a:gd name="adj" fmla="val 4230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8184" tIns="39091" rIns="78184" bIns="39091" anchor="ctr"/>
          <a:lstStyle/>
          <a:p>
            <a:pPr algn="ctr" latinLnBrk="0">
              <a:defRPr/>
            </a:pPr>
            <a:endParaRPr lang="ko-KR" altLang="en-US" sz="1711" b="1" dirty="0">
              <a:solidFill>
                <a:srgbClr val="FFFFFF"/>
              </a:solidFill>
              <a:latin typeface="Nanum Gothic Bold" charset="-127"/>
              <a:ea typeface="Nanum Gothic Regular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2170" y="1092942"/>
            <a:ext cx="5000087" cy="6975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68" b="1" dirty="0">
                <a:latin typeface="+mn-ea"/>
              </a:rPr>
              <a:t>• </a:t>
            </a:r>
            <a:r>
              <a:rPr lang="ko-KR" altLang="en-US" sz="1368" b="1" dirty="0">
                <a:latin typeface="+mn-ea"/>
              </a:rPr>
              <a:t>조별로 해결방안을 토대로 나의 실행방안 마련</a:t>
            </a:r>
            <a:endParaRPr lang="en-US" altLang="ko-KR" sz="1368" b="1" dirty="0">
              <a:latin typeface="+mn-ea"/>
            </a:endParaRPr>
          </a:p>
          <a:p>
            <a:r>
              <a:rPr lang="ko-KR" altLang="ko-KR" sz="1368" b="1" dirty="0">
                <a:latin typeface="+mn-ea"/>
              </a:rPr>
              <a:t>•</a:t>
            </a:r>
            <a:r>
              <a:rPr lang="en-US" altLang="ko-KR" sz="1368" b="1" dirty="0">
                <a:latin typeface="+mn-ea"/>
              </a:rPr>
              <a:t> </a:t>
            </a:r>
            <a:r>
              <a:rPr lang="ko-KR" altLang="en-US" sz="1368" b="1" dirty="0">
                <a:latin typeface="+mn-ea"/>
              </a:rPr>
              <a:t>나의 농장 현황을 감안하여 단기 중기 </a:t>
            </a:r>
            <a:r>
              <a:rPr lang="ko-KR" altLang="en-US" sz="1368" b="1" dirty="0" err="1" smtClean="0">
                <a:latin typeface="+mn-ea"/>
              </a:rPr>
              <a:t>장기별</a:t>
            </a:r>
            <a:r>
              <a:rPr lang="ko-KR" altLang="en-US" sz="1368" b="1" dirty="0" smtClean="0">
                <a:latin typeface="+mn-ea"/>
              </a:rPr>
              <a:t> </a:t>
            </a:r>
            <a:r>
              <a:rPr lang="ko-KR" altLang="en-US" sz="1368" b="1" dirty="0">
                <a:latin typeface="+mn-ea"/>
              </a:rPr>
              <a:t>실행방안 마련</a:t>
            </a:r>
            <a:endParaRPr lang="en-US" altLang="ko-KR" sz="1368" b="1" dirty="0">
              <a:latin typeface="+mn-ea"/>
            </a:endParaRPr>
          </a:p>
          <a:p>
            <a:r>
              <a:rPr lang="en-US" altLang="ko-KR" sz="1197" b="1" dirty="0" smtClean="0">
                <a:latin typeface="+mn-ea"/>
              </a:rPr>
              <a:t>  (</a:t>
            </a:r>
            <a:r>
              <a:rPr lang="ko-KR" altLang="en-US" sz="1197" b="1" dirty="0">
                <a:latin typeface="+mn-ea"/>
              </a:rPr>
              <a:t>단기</a:t>
            </a:r>
            <a:r>
              <a:rPr lang="en-US" altLang="ko-KR" sz="1197" b="1" dirty="0">
                <a:latin typeface="+mn-ea"/>
              </a:rPr>
              <a:t>: 1</a:t>
            </a:r>
            <a:r>
              <a:rPr lang="ko-KR" altLang="en-US" sz="1197" b="1" dirty="0">
                <a:latin typeface="+mn-ea"/>
              </a:rPr>
              <a:t>년 이내</a:t>
            </a:r>
            <a:r>
              <a:rPr lang="en-US" altLang="ko-KR" sz="1197" b="1" dirty="0">
                <a:latin typeface="+mn-ea"/>
              </a:rPr>
              <a:t>, </a:t>
            </a:r>
            <a:r>
              <a:rPr lang="ko-KR" altLang="en-US" sz="1197" b="1" dirty="0">
                <a:latin typeface="+mn-ea"/>
              </a:rPr>
              <a:t>중기</a:t>
            </a:r>
            <a:r>
              <a:rPr lang="en-US" altLang="ko-KR" sz="1197" b="1" dirty="0">
                <a:latin typeface="+mn-ea"/>
              </a:rPr>
              <a:t>: 3</a:t>
            </a:r>
            <a:r>
              <a:rPr lang="ko-KR" altLang="en-US" sz="1197" b="1" dirty="0">
                <a:latin typeface="+mn-ea"/>
              </a:rPr>
              <a:t>년 이내</a:t>
            </a:r>
            <a:r>
              <a:rPr lang="en-US" altLang="ko-KR" sz="1197" b="1" dirty="0">
                <a:latin typeface="+mn-ea"/>
              </a:rPr>
              <a:t>, </a:t>
            </a:r>
            <a:r>
              <a:rPr lang="ko-KR" altLang="en-US" sz="1197" b="1" dirty="0">
                <a:latin typeface="+mn-ea"/>
              </a:rPr>
              <a:t>장기</a:t>
            </a:r>
            <a:r>
              <a:rPr lang="en-US" altLang="ko-KR" sz="1197" b="1" dirty="0">
                <a:latin typeface="+mn-ea"/>
              </a:rPr>
              <a:t>: 5</a:t>
            </a:r>
            <a:r>
              <a:rPr lang="ko-KR" altLang="en-US" sz="1197" b="1" dirty="0">
                <a:latin typeface="+mn-ea"/>
              </a:rPr>
              <a:t>년 이내</a:t>
            </a:r>
            <a:r>
              <a:rPr lang="en-US" altLang="ko-KR" sz="1197" b="1" dirty="0">
                <a:latin typeface="+mn-ea"/>
              </a:rPr>
              <a:t>)</a:t>
            </a:r>
          </a:p>
        </p:txBody>
      </p:sp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007944711"/>
              </p:ext>
            </p:extLst>
          </p:nvPr>
        </p:nvGraphicFramePr>
        <p:xfrm>
          <a:off x="261642" y="2109478"/>
          <a:ext cx="8710560" cy="4155995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1742112"/>
                <a:gridCol w="1742112"/>
                <a:gridCol w="5226336"/>
              </a:tblGrid>
              <a:tr h="83119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500" b="1" i="0" dirty="0" smtClean="0">
                          <a:latin typeface="Nanum Gothic Bold" charset="-127"/>
                          <a:ea typeface="Nanum Gothic Bold" charset="-127"/>
                        </a:rPr>
                        <a:t>조 명</a:t>
                      </a:r>
                      <a:endParaRPr lang="ko-KR" altLang="en-US" sz="1500" b="1" i="0" dirty="0">
                        <a:latin typeface="Nanum Gothic Bold" charset="-127"/>
                        <a:ea typeface="Nanum Gothic Bold" charset="-127"/>
                      </a:endParaRPr>
                    </a:p>
                  </a:txBody>
                  <a:tcPr marL="78195" marR="78195" marT="39098" marB="39098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endParaRPr lang="ko-KR" altLang="en-US" sz="1500" b="1" i="0" dirty="0">
                        <a:latin typeface="Nanum Gothic Bold" charset="-127"/>
                        <a:ea typeface="Nanum Gothic Bold" charset="-127"/>
                      </a:endParaRPr>
                    </a:p>
                  </a:txBody>
                  <a:tcPr marL="78195" marR="78195" marT="39098" marB="39098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831199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500" b="1" i="0" dirty="0" smtClean="0">
                          <a:latin typeface="Nanum Gothic Bold" charset="-127"/>
                          <a:ea typeface="Nanum Gothic Bold" charset="-127"/>
                        </a:rPr>
                        <a:t>발표자</a:t>
                      </a:r>
                      <a:endParaRPr lang="ko-KR" altLang="en-US" sz="1500" b="1" i="0" dirty="0">
                        <a:latin typeface="Nanum Gothic Bold" charset="-127"/>
                        <a:ea typeface="Nanum Gothic Bold" charset="-127"/>
                      </a:endParaRPr>
                    </a:p>
                  </a:txBody>
                  <a:tcPr marL="78195" marR="78195" marT="39098" marB="39098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500" b="1" i="0" dirty="0" smtClean="0">
                          <a:latin typeface="Nanum Gothic Bold" charset="-127"/>
                          <a:ea typeface="Nanum Gothic Bold" charset="-127"/>
                        </a:rPr>
                        <a:t>성 명</a:t>
                      </a:r>
                      <a:endParaRPr lang="ko-KR" altLang="en-US" sz="1500" b="1" i="0" dirty="0">
                        <a:latin typeface="Nanum Gothic Bold" charset="-127"/>
                        <a:ea typeface="Nanum Gothic Bold" charset="-127"/>
                      </a:endParaRPr>
                    </a:p>
                  </a:txBody>
                  <a:tcPr marL="78195" marR="78195" marT="39098" marB="39098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500" b="1" i="0" dirty="0">
                        <a:latin typeface="Nanum Gothic Bold" charset="-127"/>
                        <a:ea typeface="Nanum Gothic Bold" charset="-127"/>
                      </a:endParaRPr>
                    </a:p>
                  </a:txBody>
                  <a:tcPr marL="78195" marR="78195" marT="39098" marB="39098" anchor="ctr"/>
                </a:tc>
              </a:tr>
              <a:tr h="831199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500" b="1" i="0" dirty="0" smtClean="0">
                          <a:latin typeface="Nanum Gothic Bold" charset="-127"/>
                          <a:ea typeface="Nanum Gothic Bold" charset="-127"/>
                        </a:rPr>
                        <a:t>농장현황</a:t>
                      </a:r>
                      <a:endParaRPr lang="ko-KR" altLang="en-US" sz="1500" b="1" i="0" dirty="0">
                        <a:latin typeface="Nanum Gothic Bold" charset="-127"/>
                        <a:ea typeface="Nanum Gothic Bold" charset="-127"/>
                      </a:endParaRPr>
                    </a:p>
                  </a:txBody>
                  <a:tcPr marL="78195" marR="78195" marT="39098" marB="39098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500" b="1" i="0" dirty="0">
                        <a:latin typeface="Nanum Gothic Bold" charset="-127"/>
                        <a:ea typeface="Nanum Gothic Bold" charset="-127"/>
                      </a:endParaRPr>
                    </a:p>
                  </a:txBody>
                  <a:tcPr marL="78195" marR="78195" marT="39098" marB="39098" anchor="ctr"/>
                </a:tc>
              </a:tr>
              <a:tr h="83119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500" b="1" i="0" dirty="0" smtClean="0">
                          <a:latin typeface="Nanum Gothic Bold" charset="-127"/>
                          <a:ea typeface="Nanum Gothic Bold" charset="-127"/>
                        </a:rPr>
                        <a:t>핵심과제</a:t>
                      </a:r>
                      <a:endParaRPr lang="ko-KR" altLang="en-US" sz="1500" b="1" i="0" dirty="0">
                        <a:latin typeface="Nanum Gothic Bold" charset="-127"/>
                        <a:ea typeface="Nanum Gothic Bold" charset="-127"/>
                      </a:endParaRPr>
                    </a:p>
                  </a:txBody>
                  <a:tcPr marL="78195" marR="78195" marT="39098" marB="39098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endParaRPr lang="ko-KR" altLang="en-US" sz="1500" b="1" i="0" dirty="0">
                        <a:latin typeface="Nanum Gothic Bold" charset="-127"/>
                        <a:ea typeface="Nanum Gothic Bold" charset="-127"/>
                      </a:endParaRPr>
                    </a:p>
                  </a:txBody>
                  <a:tcPr marL="78195" marR="78195" marT="39098" marB="39098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83119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500" b="1" i="0" dirty="0" smtClean="0">
                          <a:latin typeface="Nanum Gothic Bold" charset="-127"/>
                          <a:ea typeface="Nanum Gothic Bold" charset="-127"/>
                        </a:rPr>
                        <a:t>목표</a:t>
                      </a:r>
                      <a:endParaRPr lang="ko-KR" altLang="en-US" sz="1500" b="1" i="0" dirty="0">
                        <a:latin typeface="Nanum Gothic Bold" charset="-127"/>
                        <a:ea typeface="Nanum Gothic Bold" charset="-127"/>
                      </a:endParaRPr>
                    </a:p>
                  </a:txBody>
                  <a:tcPr marL="78195" marR="78195" marT="39098" marB="39098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endParaRPr lang="ko-KR" altLang="en-US" sz="1500" b="1" i="0" dirty="0">
                        <a:latin typeface="Nanum Gothic Bold" charset="-127"/>
                        <a:ea typeface="Nanum Gothic Bold" charset="-127"/>
                      </a:endParaRPr>
                    </a:p>
                  </a:txBody>
                  <a:tcPr marL="78195" marR="78195" marT="39098" marB="39098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788075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107560080"/>
              </p:ext>
            </p:extLst>
          </p:nvPr>
        </p:nvGraphicFramePr>
        <p:xfrm>
          <a:off x="457825" y="1212203"/>
          <a:ext cx="8290640" cy="4987794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1658128"/>
                <a:gridCol w="3316256"/>
                <a:gridCol w="3316256"/>
              </a:tblGrid>
              <a:tr h="71254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500" b="1" i="0" dirty="0" smtClean="0">
                          <a:latin typeface="Nanum Gothic Bold" charset="-127"/>
                          <a:ea typeface="Nanum Gothic Bold" charset="-127"/>
                        </a:rPr>
                        <a:t>문제점</a:t>
                      </a:r>
                      <a:endParaRPr lang="ko-KR" altLang="en-US" sz="1500" b="1" i="0" dirty="0">
                        <a:latin typeface="Nanum Gothic Bold" charset="-127"/>
                        <a:ea typeface="Nanum Gothic Bold" charset="-127"/>
                      </a:endParaRPr>
                    </a:p>
                  </a:txBody>
                  <a:tcPr marL="78195" marR="78195" marT="39098" marB="39098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500" b="1" i="0" dirty="0" smtClean="0">
                          <a:latin typeface="Nanum Gothic Bold" charset="-127"/>
                          <a:ea typeface="Nanum Gothic Bold" charset="-127"/>
                        </a:rPr>
                        <a:t>해결방안</a:t>
                      </a:r>
                      <a:endParaRPr lang="en-US" altLang="ko-KR" sz="1500" b="1" i="0" dirty="0" smtClean="0">
                        <a:latin typeface="Nanum Gothic Bold" charset="-127"/>
                        <a:ea typeface="Nanum Gothic Bold" charset="-127"/>
                      </a:endParaRPr>
                    </a:p>
                    <a:p>
                      <a:pPr algn="ctr" latinLnBrk="1"/>
                      <a:r>
                        <a:rPr lang="en-US" altLang="ko-KR" sz="1500" b="1" i="0" dirty="0" smtClean="0">
                          <a:latin typeface="Nanum Gothic Bold" charset="-127"/>
                          <a:ea typeface="Nanum Gothic Bold" charset="-127"/>
                        </a:rPr>
                        <a:t>&lt;</a:t>
                      </a:r>
                      <a:r>
                        <a:rPr lang="ko-KR" altLang="en-US" sz="1500" b="1" i="0" dirty="0" smtClean="0">
                          <a:latin typeface="Nanum Gothic Bold" charset="-127"/>
                          <a:ea typeface="Nanum Gothic Bold" charset="-127"/>
                        </a:rPr>
                        <a:t>우선순위 기재</a:t>
                      </a:r>
                      <a:r>
                        <a:rPr lang="en-US" altLang="ko-KR" sz="1500" b="1" i="0" dirty="0" smtClean="0">
                          <a:latin typeface="Nanum Gothic Bold" charset="-127"/>
                          <a:ea typeface="Nanum Gothic Bold" charset="-127"/>
                        </a:rPr>
                        <a:t>&gt;</a:t>
                      </a:r>
                      <a:endParaRPr lang="ko-KR" altLang="en-US" sz="1500" b="1" i="0" dirty="0">
                        <a:latin typeface="Nanum Gothic Bold" charset="-127"/>
                        <a:ea typeface="Nanum Gothic Bold" charset="-127"/>
                      </a:endParaRPr>
                    </a:p>
                  </a:txBody>
                  <a:tcPr marL="78195" marR="78195" marT="39098" marB="39098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500" b="1" i="0" dirty="0" smtClean="0">
                          <a:latin typeface="Nanum Gothic Bold" charset="-127"/>
                          <a:ea typeface="Nanum Gothic Bold" charset="-127"/>
                        </a:rPr>
                        <a:t>실천방안</a:t>
                      </a:r>
                      <a:endParaRPr lang="en-US" altLang="ko-KR" sz="1500" b="1" i="0" dirty="0" smtClean="0">
                        <a:latin typeface="Nanum Gothic Bold" charset="-127"/>
                        <a:ea typeface="Nanum Gothic Bold" charset="-127"/>
                      </a:endParaRPr>
                    </a:p>
                    <a:p>
                      <a:pPr algn="ctr" latinLnBrk="1"/>
                      <a:r>
                        <a:rPr lang="en-US" altLang="ko-KR" sz="1500" b="1" i="0" dirty="0" smtClean="0">
                          <a:latin typeface="Nanum Gothic Bold" charset="-127"/>
                          <a:ea typeface="Nanum Gothic Bold" charset="-127"/>
                        </a:rPr>
                        <a:t>&lt;</a:t>
                      </a:r>
                      <a:r>
                        <a:rPr lang="ko-KR" altLang="en-US" sz="1500" b="1" i="0" dirty="0" smtClean="0">
                          <a:latin typeface="Nanum Gothic Bold" charset="-127"/>
                          <a:ea typeface="Nanum Gothic Bold" charset="-127"/>
                        </a:rPr>
                        <a:t>시기 명시</a:t>
                      </a:r>
                      <a:r>
                        <a:rPr lang="en-US" altLang="ko-KR" sz="1500" b="1" i="0" dirty="0" smtClean="0">
                          <a:latin typeface="Nanum Gothic Bold" charset="-127"/>
                          <a:ea typeface="Nanum Gothic Bold" charset="-127"/>
                        </a:rPr>
                        <a:t>&gt;</a:t>
                      </a:r>
                      <a:endParaRPr lang="ko-KR" altLang="en-US" sz="1500" b="1" i="0" dirty="0">
                        <a:latin typeface="Nanum Gothic Bold" charset="-127"/>
                        <a:ea typeface="Nanum Gothic Bold" charset="-127"/>
                      </a:endParaRPr>
                    </a:p>
                  </a:txBody>
                  <a:tcPr marL="78195" marR="78195" marT="39098" marB="39098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712542">
                <a:tc rowSpan="3">
                  <a:txBody>
                    <a:bodyPr/>
                    <a:lstStyle/>
                    <a:p>
                      <a:pPr algn="ctr" latinLnBrk="1"/>
                      <a:endParaRPr lang="ko-KR" altLang="en-US" sz="1500" b="1" i="0" dirty="0">
                        <a:latin typeface="Nanum Gothic Bold" charset="-127"/>
                        <a:ea typeface="Nanum Gothic Bold" charset="-127"/>
                      </a:endParaRPr>
                    </a:p>
                  </a:txBody>
                  <a:tcPr marL="78195" marR="78195" marT="39098" marB="39098"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500" b="1" i="0" dirty="0">
                        <a:latin typeface="Nanum Gothic Bold" charset="-127"/>
                        <a:ea typeface="Nanum Gothic Bold" charset="-127"/>
                      </a:endParaRPr>
                    </a:p>
                  </a:txBody>
                  <a:tcPr marL="78195" marR="78195" marT="39098" marB="39098"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500" b="1" i="0" dirty="0">
                        <a:latin typeface="Nanum Gothic Bold" charset="-127"/>
                        <a:ea typeface="Nanum Gothic Bold" charset="-127"/>
                      </a:endParaRPr>
                    </a:p>
                  </a:txBody>
                  <a:tcPr marL="78195" marR="78195" marT="39098" marB="39098" anchor="ctr"/>
                </a:tc>
              </a:tr>
              <a:tr h="71254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500" b="1" i="0" dirty="0">
                        <a:latin typeface="Nanum Gothic Bold" charset="-127"/>
                        <a:ea typeface="Nanum Gothic Bold" charset="-127"/>
                      </a:endParaRPr>
                    </a:p>
                  </a:txBody>
                  <a:tcPr marL="78195" marR="78195" marT="39098" marB="39098"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500" b="1" i="0" dirty="0">
                        <a:latin typeface="Nanum Gothic Bold" charset="-127"/>
                        <a:ea typeface="Nanum Gothic Bold" charset="-127"/>
                      </a:endParaRPr>
                    </a:p>
                  </a:txBody>
                  <a:tcPr marL="78195" marR="78195" marT="39098" marB="39098" anchor="ctr"/>
                </a:tc>
              </a:tr>
              <a:tr h="71254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500" b="1" i="0" dirty="0">
                        <a:latin typeface="Nanum Gothic Bold" charset="-127"/>
                        <a:ea typeface="Nanum Gothic Bold" charset="-127"/>
                      </a:endParaRPr>
                    </a:p>
                  </a:txBody>
                  <a:tcPr marL="78195" marR="78195" marT="39098" marB="39098"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500" b="1" i="0" dirty="0">
                        <a:latin typeface="Nanum Gothic Bold" charset="-127"/>
                        <a:ea typeface="Nanum Gothic Bold" charset="-127"/>
                      </a:endParaRPr>
                    </a:p>
                  </a:txBody>
                  <a:tcPr marL="78195" marR="78195" marT="39098" marB="39098" anchor="ctr"/>
                </a:tc>
              </a:tr>
              <a:tr h="712542">
                <a:tc rowSpan="3">
                  <a:txBody>
                    <a:bodyPr/>
                    <a:lstStyle/>
                    <a:p>
                      <a:pPr algn="ctr" latinLnBrk="1"/>
                      <a:endParaRPr lang="ko-KR" altLang="en-US" sz="1500" b="1" i="0" dirty="0">
                        <a:latin typeface="Nanum Gothic Bold" charset="-127"/>
                        <a:ea typeface="Nanum Gothic Bold" charset="-127"/>
                      </a:endParaRPr>
                    </a:p>
                  </a:txBody>
                  <a:tcPr marL="78195" marR="78195" marT="39098" marB="39098"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500" b="1" i="0" dirty="0">
                        <a:latin typeface="Nanum Gothic Bold" charset="-127"/>
                        <a:ea typeface="Nanum Gothic Bold" charset="-127"/>
                      </a:endParaRPr>
                    </a:p>
                  </a:txBody>
                  <a:tcPr marL="78195" marR="78195" marT="39098" marB="39098"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500" b="1" i="0" dirty="0">
                        <a:latin typeface="Nanum Gothic Bold" charset="-127"/>
                        <a:ea typeface="Nanum Gothic Bold" charset="-127"/>
                      </a:endParaRPr>
                    </a:p>
                  </a:txBody>
                  <a:tcPr marL="78195" marR="78195" marT="39098" marB="39098" anchor="ctr"/>
                </a:tc>
              </a:tr>
              <a:tr h="712542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500" b="1" i="0" dirty="0">
                        <a:latin typeface="Nanum Gothic Bold" charset="-127"/>
                        <a:ea typeface="Nanum Gothic Bold" charset="-127"/>
                      </a:endParaRPr>
                    </a:p>
                  </a:txBody>
                  <a:tcPr marL="78195" marR="78195" marT="39098" marB="39098"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500" b="1" i="0" dirty="0">
                        <a:latin typeface="Nanum Gothic Bold" charset="-127"/>
                        <a:ea typeface="Nanum Gothic Bold" charset="-127"/>
                      </a:endParaRPr>
                    </a:p>
                  </a:txBody>
                  <a:tcPr marL="78195" marR="78195" marT="39098" marB="39098" anchor="ctr"/>
                </a:tc>
              </a:tr>
              <a:tr h="71254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500" b="1" i="0" dirty="0">
                        <a:latin typeface="Nanum Gothic Bold" charset="-127"/>
                        <a:ea typeface="Nanum Gothic Bold" charset="-127"/>
                      </a:endParaRPr>
                    </a:p>
                  </a:txBody>
                  <a:tcPr marL="78195" marR="78195" marT="39098" marB="39098"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500" b="1" i="0" dirty="0">
                        <a:latin typeface="Nanum Gothic Bold" charset="-127"/>
                        <a:ea typeface="Nanum Gothic Bold" charset="-127"/>
                      </a:endParaRPr>
                    </a:p>
                  </a:txBody>
                  <a:tcPr marL="78195" marR="78195" marT="39098" marB="39098" anchor="ctr"/>
                </a:tc>
              </a:tr>
            </a:tbl>
          </a:graphicData>
        </a:graphic>
      </p:graphicFrame>
      <p:sp>
        <p:nvSpPr>
          <p:cNvPr id="3" name="직사각형 2"/>
          <p:cNvSpPr/>
          <p:nvPr/>
        </p:nvSpPr>
        <p:spPr>
          <a:xfrm>
            <a:off x="271635" y="128826"/>
            <a:ext cx="258436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sz="2000" b="1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Ⅳ. </a:t>
            </a:r>
            <a:r>
              <a:rPr lang="ko-KR" altLang="en-US" sz="2000" b="1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해결 및 실행 방안</a:t>
            </a:r>
            <a:endParaRPr lang="en-US" altLang="ko-KR" sz="2000" b="1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2335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9122" name="Rectangle 2"/>
          <p:cNvSpPr>
            <a:spLocks noChangeArrowheads="1"/>
          </p:cNvSpPr>
          <p:nvPr/>
        </p:nvSpPr>
        <p:spPr bwMode="auto">
          <a:xfrm>
            <a:off x="0" y="404664"/>
            <a:ext cx="2843808" cy="2029938"/>
          </a:xfrm>
          <a:prstGeom prst="rect">
            <a:avLst/>
          </a:prstGeom>
          <a:solidFill>
            <a:srgbClr val="00006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ko-KR" sz="3323" b="1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ctr"/>
            <a:endParaRPr lang="en-US" altLang="ko-KR" sz="3323" b="1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ctr"/>
            <a:endParaRPr lang="en-US" altLang="ko-KR" sz="1662"/>
          </a:p>
        </p:txBody>
      </p:sp>
      <p:sp>
        <p:nvSpPr>
          <p:cNvPr id="2309123" name="Text Box 3"/>
          <p:cNvSpPr txBox="1">
            <a:spLocks noChangeArrowheads="1"/>
          </p:cNvSpPr>
          <p:nvPr/>
        </p:nvSpPr>
        <p:spPr bwMode="auto">
          <a:xfrm>
            <a:off x="2771800" y="663517"/>
            <a:ext cx="5761892" cy="1797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sz="5539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ICE BREAKING</a:t>
            </a:r>
            <a:endParaRPr lang="en-US" altLang="ko-KR" sz="2215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309124" name="Picture 4" descr="dotgirl87_16_m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62" y="1458059"/>
            <a:ext cx="533400" cy="442546"/>
          </a:xfrm>
          <a:prstGeom prst="rect">
            <a:avLst/>
          </a:prstGeom>
          <a:noFill/>
          <a:effectLst>
            <a:outerShdw dist="35921" dir="2700000" algn="ctr" rotWithShape="0">
              <a:srgbClr val="C9C9C9">
                <a:alpha val="5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09125" name="Text Box 5"/>
          <p:cNvSpPr txBox="1">
            <a:spLocks noChangeArrowheads="1"/>
          </p:cNvSpPr>
          <p:nvPr/>
        </p:nvSpPr>
        <p:spPr bwMode="auto">
          <a:xfrm>
            <a:off x="35496" y="637443"/>
            <a:ext cx="2952750" cy="1626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ko-KR" sz="3323" b="1" dirty="0">
                <a:solidFill>
                  <a:schemeClr val="bg1"/>
                </a:solidFill>
                <a:latin typeface="Georgia" panose="02040502050405020303" pitchFamily="18" charset="0"/>
              </a:rPr>
              <a:t>Module</a:t>
            </a:r>
            <a:r>
              <a:rPr lang="en-US" altLang="ko-KR" sz="4431" b="1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en-US" altLang="ko-KR" sz="5539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2</a:t>
            </a:r>
            <a:endParaRPr lang="en-US" altLang="ko-KR" sz="5539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309128" name="Picture 8" descr="dotgirl87_16_m">
            <a:hlinkClick r:id="rId4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66" y="1633904"/>
            <a:ext cx="533400" cy="444011"/>
          </a:xfrm>
          <a:prstGeom prst="rect">
            <a:avLst/>
          </a:prstGeom>
          <a:noFill/>
          <a:effectLst>
            <a:outerShdw dist="35921" dir="2700000" algn="ctr" rotWithShape="0">
              <a:srgbClr val="C9C9C9">
                <a:alpha val="5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09129" name="Picture 9" descr="j014939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420888"/>
            <a:ext cx="3924300" cy="21262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6"/>
          <p:cNvSpPr>
            <a:spLocks noChangeArrowheads="1"/>
          </p:cNvSpPr>
          <p:nvPr/>
        </p:nvSpPr>
        <p:spPr bwMode="auto">
          <a:xfrm>
            <a:off x="520330" y="4509120"/>
            <a:ext cx="8228134" cy="2259623"/>
          </a:xfrm>
          <a:prstGeom prst="roundRect">
            <a:avLst>
              <a:gd name="adj" fmla="val 10718"/>
            </a:avLst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>
              <a:lnSpc>
                <a:spcPct val="190000"/>
              </a:lnSpc>
            </a:pPr>
            <a:r>
              <a:rPr lang="en-US" altLang="ko-KR" sz="2215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GMD </a:t>
            </a:r>
            <a:r>
              <a:rPr lang="ko-KR" altLang="en-US" sz="2215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김재호 이사</a:t>
            </a:r>
            <a:endParaRPr lang="ko-KR" altLang="en-US" sz="2215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30926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9122" name="Rectangle 2"/>
          <p:cNvSpPr>
            <a:spLocks noChangeArrowheads="1"/>
          </p:cNvSpPr>
          <p:nvPr/>
        </p:nvSpPr>
        <p:spPr bwMode="auto">
          <a:xfrm>
            <a:off x="0" y="404664"/>
            <a:ext cx="2843808" cy="2029938"/>
          </a:xfrm>
          <a:prstGeom prst="rect">
            <a:avLst/>
          </a:prstGeom>
          <a:solidFill>
            <a:srgbClr val="00006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ko-KR" sz="3323" b="1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ctr"/>
            <a:endParaRPr lang="en-US" altLang="ko-KR" sz="3323" b="1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ctr"/>
            <a:endParaRPr lang="en-US" altLang="ko-KR" sz="1662"/>
          </a:p>
        </p:txBody>
      </p:sp>
      <p:sp>
        <p:nvSpPr>
          <p:cNvPr id="2309123" name="Text Box 3"/>
          <p:cNvSpPr txBox="1">
            <a:spLocks noChangeArrowheads="1"/>
          </p:cNvSpPr>
          <p:nvPr/>
        </p:nvSpPr>
        <p:spPr bwMode="auto">
          <a:xfrm>
            <a:off x="2914564" y="663517"/>
            <a:ext cx="5761892" cy="944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ko-KR" altLang="en-US" sz="5539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우수농가 사례</a:t>
            </a:r>
            <a:endParaRPr lang="en-US" altLang="ko-KR" sz="2215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309124" name="Picture 4" descr="dotgirl87_16_m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62" y="1458059"/>
            <a:ext cx="533400" cy="442546"/>
          </a:xfrm>
          <a:prstGeom prst="rect">
            <a:avLst/>
          </a:prstGeom>
          <a:noFill/>
          <a:effectLst>
            <a:outerShdw dist="35921" dir="2700000" algn="ctr" rotWithShape="0">
              <a:srgbClr val="C9C9C9">
                <a:alpha val="5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09125" name="Text Box 5"/>
          <p:cNvSpPr txBox="1">
            <a:spLocks noChangeArrowheads="1"/>
          </p:cNvSpPr>
          <p:nvPr/>
        </p:nvSpPr>
        <p:spPr bwMode="auto">
          <a:xfrm>
            <a:off x="35496" y="637443"/>
            <a:ext cx="2952750" cy="1626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ko-KR" sz="3323" b="1" dirty="0">
                <a:solidFill>
                  <a:schemeClr val="bg1"/>
                </a:solidFill>
                <a:latin typeface="Georgia" panose="02040502050405020303" pitchFamily="18" charset="0"/>
              </a:rPr>
              <a:t>Module</a:t>
            </a:r>
            <a:r>
              <a:rPr lang="en-US" altLang="ko-KR" sz="4431" b="1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en-US" altLang="ko-KR" sz="5539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3</a:t>
            </a:r>
            <a:endParaRPr lang="en-US" altLang="ko-KR" sz="5539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309128" name="Picture 8" descr="dotgirl87_16_m">
            <a:hlinkClick r:id="rId4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66" y="1633904"/>
            <a:ext cx="533400" cy="444011"/>
          </a:xfrm>
          <a:prstGeom prst="rect">
            <a:avLst/>
          </a:prstGeom>
          <a:noFill/>
          <a:effectLst>
            <a:outerShdw dist="35921" dir="2700000" algn="ctr" rotWithShape="0">
              <a:srgbClr val="C9C9C9">
                <a:alpha val="5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6"/>
          <p:cNvSpPr>
            <a:spLocks noChangeArrowheads="1"/>
          </p:cNvSpPr>
          <p:nvPr/>
        </p:nvSpPr>
        <p:spPr bwMode="auto">
          <a:xfrm>
            <a:off x="471205" y="4221088"/>
            <a:ext cx="8228134" cy="2259623"/>
          </a:xfrm>
          <a:prstGeom prst="roundRect">
            <a:avLst>
              <a:gd name="adj" fmla="val 10718"/>
            </a:avLst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>
              <a:lnSpc>
                <a:spcPct val="190000"/>
              </a:lnSpc>
            </a:pPr>
            <a:r>
              <a:rPr lang="en-US" altLang="ko-KR" sz="2215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2215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남경미 대표</a:t>
            </a:r>
            <a:endParaRPr lang="ko-KR" altLang="en-US" sz="2215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5035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9122" name="Rectangle 2"/>
          <p:cNvSpPr>
            <a:spLocks noChangeArrowheads="1"/>
          </p:cNvSpPr>
          <p:nvPr/>
        </p:nvSpPr>
        <p:spPr bwMode="auto">
          <a:xfrm>
            <a:off x="0" y="404664"/>
            <a:ext cx="2843808" cy="2029938"/>
          </a:xfrm>
          <a:prstGeom prst="rect">
            <a:avLst/>
          </a:prstGeom>
          <a:solidFill>
            <a:srgbClr val="00006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ko-KR" sz="3323" b="1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ctr"/>
            <a:endParaRPr lang="en-US" altLang="ko-KR" sz="3323" b="1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ctr"/>
            <a:endParaRPr lang="en-US" altLang="ko-KR" sz="1662"/>
          </a:p>
        </p:txBody>
      </p:sp>
      <p:sp>
        <p:nvSpPr>
          <p:cNvPr id="2309123" name="Text Box 3"/>
          <p:cNvSpPr txBox="1">
            <a:spLocks noChangeArrowheads="1"/>
          </p:cNvSpPr>
          <p:nvPr/>
        </p:nvSpPr>
        <p:spPr bwMode="auto">
          <a:xfrm>
            <a:off x="2914564" y="663517"/>
            <a:ext cx="5761892" cy="944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ko-KR" altLang="en-US" sz="5539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교수별</a:t>
            </a:r>
            <a:r>
              <a:rPr lang="ko-KR" altLang="en-US" sz="5539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교육 자료</a:t>
            </a:r>
            <a:endParaRPr lang="en-US" altLang="ko-KR" sz="2215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309124" name="Picture 4" descr="dotgirl87_16_m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62" y="1458059"/>
            <a:ext cx="533400" cy="442546"/>
          </a:xfrm>
          <a:prstGeom prst="rect">
            <a:avLst/>
          </a:prstGeom>
          <a:noFill/>
          <a:effectLst>
            <a:outerShdw dist="35921" dir="2700000" algn="ctr" rotWithShape="0">
              <a:srgbClr val="C9C9C9">
                <a:alpha val="5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09125" name="Text Box 5"/>
          <p:cNvSpPr txBox="1">
            <a:spLocks noChangeArrowheads="1"/>
          </p:cNvSpPr>
          <p:nvPr/>
        </p:nvSpPr>
        <p:spPr bwMode="auto">
          <a:xfrm>
            <a:off x="35496" y="637443"/>
            <a:ext cx="2952750" cy="1626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ko-KR" sz="3323" b="1" dirty="0">
                <a:solidFill>
                  <a:schemeClr val="bg1"/>
                </a:solidFill>
                <a:latin typeface="Georgia" panose="02040502050405020303" pitchFamily="18" charset="0"/>
              </a:rPr>
              <a:t>Module</a:t>
            </a:r>
            <a:r>
              <a:rPr lang="en-US" altLang="ko-KR" sz="4431" b="1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en-US" altLang="ko-KR" sz="5539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4</a:t>
            </a:r>
            <a:endParaRPr lang="en-US" altLang="ko-KR" sz="5539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309128" name="Picture 8" descr="dotgirl87_16_m">
            <a:hlinkClick r:id="rId4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66" y="1633904"/>
            <a:ext cx="533400" cy="444011"/>
          </a:xfrm>
          <a:prstGeom prst="rect">
            <a:avLst/>
          </a:prstGeom>
          <a:noFill/>
          <a:effectLst>
            <a:outerShdw dist="35921" dir="2700000" algn="ctr" rotWithShape="0">
              <a:srgbClr val="C9C9C9">
                <a:alpha val="5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6"/>
          <p:cNvSpPr>
            <a:spLocks noChangeArrowheads="1"/>
          </p:cNvSpPr>
          <p:nvPr/>
        </p:nvSpPr>
        <p:spPr bwMode="auto">
          <a:xfrm>
            <a:off x="471205" y="4221088"/>
            <a:ext cx="8228134" cy="2259623"/>
          </a:xfrm>
          <a:prstGeom prst="roundRect">
            <a:avLst>
              <a:gd name="adj" fmla="val 10718"/>
            </a:avLst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>
              <a:lnSpc>
                <a:spcPct val="190000"/>
              </a:lnSpc>
            </a:pPr>
            <a:r>
              <a:rPr lang="en-US" altLang="ko-KR" sz="2215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2215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김재경 교수</a:t>
            </a:r>
            <a:endParaRPr lang="ko-KR" altLang="en-US" sz="2215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5035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4102" y="332656"/>
            <a:ext cx="14285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latin typeface="Nanum Gothic Bold" charset="-127"/>
                <a:ea typeface="Nanum Gothic Bold" charset="-127"/>
              </a:rPr>
              <a:t>&lt;</a:t>
            </a:r>
            <a:r>
              <a:rPr lang="ko-KR" altLang="en-US" sz="2000" b="1" dirty="0">
                <a:latin typeface="Nanum Gothic Bold" charset="-127"/>
                <a:ea typeface="Nanum Gothic Bold" charset="-127"/>
              </a:rPr>
              <a:t>참고자료</a:t>
            </a:r>
            <a:r>
              <a:rPr lang="en-US" altLang="ko-KR" sz="2000" b="1" dirty="0" smtClean="0">
                <a:latin typeface="Nanum Gothic Bold" charset="-127"/>
                <a:ea typeface="Nanum Gothic Bold" charset="-127"/>
              </a:rPr>
              <a:t>&gt;</a:t>
            </a:r>
            <a:endParaRPr lang="en-US" altLang="ko-KR" sz="2000" b="1" dirty="0">
              <a:latin typeface="Nanum Gothic Bold" charset="-127"/>
              <a:ea typeface="Nanum Gothic Bold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8870" y="1041803"/>
            <a:ext cx="1967205" cy="329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539" b="1" smtClean="0">
                <a:latin typeface="Nanum Gothic Bold" charset="-127"/>
                <a:ea typeface="Nanum Gothic Bold" charset="-127"/>
              </a:rPr>
              <a:t>컨설팅 </a:t>
            </a:r>
            <a:r>
              <a:rPr lang="ko-KR" altLang="en-US" sz="1539" b="1" dirty="0">
                <a:latin typeface="Nanum Gothic Bold" charset="-127"/>
                <a:ea typeface="Nanum Gothic Bold" charset="-127"/>
              </a:rPr>
              <a:t>경영성과 지표</a:t>
            </a:r>
            <a:endParaRPr lang="en-US" altLang="ko-KR" sz="1539" b="1" dirty="0">
              <a:latin typeface="Nanum Gothic Bold" charset="-127"/>
              <a:ea typeface="Nanum Gothic Bold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19138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제목 1"/>
          <p:cNvSpPr txBox="1">
            <a:spLocks/>
          </p:cNvSpPr>
          <p:nvPr/>
        </p:nvSpPr>
        <p:spPr>
          <a:xfrm>
            <a:off x="323528" y="374404"/>
            <a:ext cx="6912768" cy="3802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ko-KR" altLang="en-US" sz="2000" b="1" dirty="0" smtClean="0">
                <a:latin typeface="나눔고딕" pitchFamily="50" charset="-127"/>
                <a:ea typeface="나눔고딕" pitchFamily="50" charset="-127"/>
                <a:cs typeface="HYHeadLine-Medium" charset="-127"/>
              </a:rPr>
              <a:t>한우연합회 </a:t>
            </a:r>
            <a:r>
              <a:rPr lang="ko-KR" altLang="en-US" sz="2000" b="1" dirty="0" smtClean="0">
                <a:latin typeface="나눔고딕" pitchFamily="50" charset="-127"/>
                <a:ea typeface="나눔고딕" pitchFamily="50" charset="-127"/>
                <a:cs typeface="HYHeadLine-Medium" charset="-127"/>
              </a:rPr>
              <a:t>걸어온 길</a:t>
            </a:r>
            <a:endParaRPr lang="ko-KR" altLang="en-US" sz="2000" b="1" dirty="0">
              <a:latin typeface="나눔고딕" pitchFamily="50" charset="-127"/>
              <a:ea typeface="나눔고딕" pitchFamily="50" charset="-127"/>
              <a:cs typeface="HYHeadLine-Medium" charset="-127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692275" y="28225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39552" y="2139274"/>
            <a:ext cx="11942680" cy="566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049" name="_x215978664" descr="EMB0000030805d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96753"/>
            <a:ext cx="7992888" cy="51125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342199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사각형 17"/>
          <p:cNvSpPr/>
          <p:nvPr/>
        </p:nvSpPr>
        <p:spPr>
          <a:xfrm>
            <a:off x="179512" y="2999109"/>
            <a:ext cx="4032448" cy="2734147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4" name="제목 1"/>
          <p:cNvSpPr txBox="1">
            <a:spLocks/>
          </p:cNvSpPr>
          <p:nvPr/>
        </p:nvSpPr>
        <p:spPr>
          <a:xfrm>
            <a:off x="323528" y="374404"/>
            <a:ext cx="6912768" cy="3802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ko-KR" altLang="en-US" sz="2000" b="1" dirty="0" smtClean="0">
                <a:latin typeface="나눔고딕" pitchFamily="50" charset="-127"/>
                <a:ea typeface="나눔고딕" pitchFamily="50" charset="-127"/>
                <a:cs typeface="HYHeadLine-Medium" charset="-127"/>
              </a:rPr>
              <a:t>한우조합 </a:t>
            </a:r>
            <a:r>
              <a:rPr lang="ko-KR" altLang="en-US" sz="2000" b="1" dirty="0" smtClean="0">
                <a:latin typeface="나눔고딕" pitchFamily="50" charset="-127"/>
                <a:ea typeface="나눔고딕" pitchFamily="50" charset="-127"/>
                <a:cs typeface="HYHeadLine-Medium" charset="-127"/>
              </a:rPr>
              <a:t>및 한우연합회 </a:t>
            </a:r>
            <a:r>
              <a:rPr lang="ko-KR" altLang="en-US" sz="2000" b="1" dirty="0" smtClean="0">
                <a:latin typeface="나눔고딕" pitchFamily="50" charset="-127"/>
                <a:ea typeface="나눔고딕" pitchFamily="50" charset="-127"/>
                <a:cs typeface="HYHeadLine-Medium" charset="-127"/>
              </a:rPr>
              <a:t>시장 영향력</a:t>
            </a:r>
            <a:endParaRPr lang="ko-KR" alt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683568" y="1753962"/>
            <a:ext cx="82089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한우연합회는 전국 </a:t>
            </a:r>
            <a:r>
              <a:rPr lang="en-US" altLang="ko-KR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8</a:t>
            </a:r>
            <a:r>
              <a:rPr lang="ko-KR" altLang="en-US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개 한우조합으로 구성되어 있으며</a:t>
            </a:r>
            <a:r>
              <a:rPr lang="en-US" altLang="ko-KR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한우 농가의 </a:t>
            </a:r>
            <a:r>
              <a:rPr lang="en-US" altLang="ko-KR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5.3%, </a:t>
            </a:r>
            <a:r>
              <a:rPr lang="ko-KR" altLang="en-US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한우사육두수의 </a:t>
            </a:r>
            <a:r>
              <a:rPr lang="en-US" altLang="ko-KR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9.2%, </a:t>
            </a:r>
            <a:r>
              <a:rPr lang="ko-KR" altLang="en-US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비육용 배합사료의 </a:t>
            </a:r>
            <a:r>
              <a:rPr lang="en-US" altLang="ko-KR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7.3% </a:t>
            </a:r>
            <a:r>
              <a:rPr lang="ko-KR" altLang="en-US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점유</a:t>
            </a:r>
            <a:endParaRPr lang="ko-KR" altLang="en-US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9" name="타원 8"/>
          <p:cNvSpPr/>
          <p:nvPr/>
        </p:nvSpPr>
        <p:spPr>
          <a:xfrm>
            <a:off x="598725" y="1955030"/>
            <a:ext cx="144016" cy="14401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accent2"/>
              </a:solidFill>
            </a:endParaRPr>
          </a:p>
        </p:txBody>
      </p:sp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00258403"/>
              </p:ext>
            </p:extLst>
          </p:nvPr>
        </p:nvGraphicFramePr>
        <p:xfrm>
          <a:off x="251520" y="3097240"/>
          <a:ext cx="3901268" cy="2564007"/>
        </p:xfrm>
        <a:graphic>
          <a:graphicData uri="http://schemas.openxmlformats.org/drawingml/2006/table">
            <a:tbl>
              <a:tblPr/>
              <a:tblGrid>
                <a:gridCol w="975317"/>
                <a:gridCol w="975317"/>
                <a:gridCol w="975317"/>
                <a:gridCol w="975317"/>
              </a:tblGrid>
              <a:tr h="399831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구 분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4770" marR="64770" marT="17907" marB="17907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시 장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한우조합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점유율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169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농가수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4770" marR="64770" marT="17907" marB="17907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 err="1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힌우농가수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8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만</a:t>
                      </a: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천호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조합원수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4,476</a:t>
                      </a: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호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5.3%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123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한우 사육두수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4770" marR="64770" marT="17907" marB="17907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2,585</a:t>
                      </a: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천두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237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천두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9.2%</a:t>
                      </a:r>
                      <a:endParaRPr lang="en-US" sz="1000" kern="0" spc="0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123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비육용 배합사료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4770" marR="64770" marT="17907" marB="17907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4,524</a:t>
                      </a:r>
                      <a:r>
                        <a:rPr lang="ko-KR" altLang="en-US" sz="1400" kern="0" spc="0" dirty="0" err="1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천톤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332</a:t>
                      </a:r>
                      <a:r>
                        <a:rPr lang="ko-KR" altLang="en-US" sz="1400" kern="0" spc="0" dirty="0" err="1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천톤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7.3%</a:t>
                      </a:r>
                      <a:endParaRPr lang="en-US" sz="1000" kern="0" spc="0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5" name="직사각형 14"/>
          <p:cNvSpPr/>
          <p:nvPr/>
        </p:nvSpPr>
        <p:spPr>
          <a:xfrm>
            <a:off x="611560" y="1124744"/>
            <a:ext cx="360040" cy="360040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chemeClr val="bg1"/>
                </a:solidFill>
              </a:rPr>
              <a:t>2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981902" y="1124744"/>
            <a:ext cx="2942026" cy="360039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한우산업의 시장 영향력</a:t>
            </a:r>
            <a:endParaRPr lang="ko-KR" altLang="en-US" b="1" dirty="0">
              <a:solidFill>
                <a:schemeClr val="tx1"/>
              </a:solidFill>
            </a:endParaRPr>
          </a:p>
        </p:txBody>
      </p:sp>
      <p:pic>
        <p:nvPicPr>
          <p:cNvPr id="11" name="그림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18553" y="3241544"/>
            <a:ext cx="4726919" cy="224428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="" xmlns:p14="http://schemas.microsoft.com/office/powerpoint/2010/main" val="298985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467544" y="354316"/>
            <a:ext cx="6912768" cy="360040"/>
          </a:xfrm>
        </p:spPr>
        <p:txBody>
          <a:bodyPr anchor="ctr">
            <a:normAutofit fontScale="90000"/>
          </a:bodyPr>
          <a:lstStyle/>
          <a:p>
            <a:pPr algn="l"/>
            <a:r>
              <a:rPr lang="ko-KR" altLang="en-US" sz="2000" dirty="0" smtClean="0">
                <a:latin typeface="HYHeadLine-Medium" charset="-127"/>
                <a:ea typeface="HYHeadLine-Medium" charset="-127"/>
                <a:cs typeface="HYHeadLine-Medium" charset="-127"/>
              </a:rPr>
              <a:t> </a:t>
            </a:r>
            <a:r>
              <a:rPr lang="ko-KR" altLang="en-US" sz="2000" b="1" dirty="0" smtClean="0">
                <a:latin typeface="나눔고딕" pitchFamily="50" charset="-127"/>
                <a:ea typeface="나눔고딕" pitchFamily="50" charset="-127"/>
                <a:cs typeface="HYHeadLine-Medium" charset="-127"/>
              </a:rPr>
              <a:t>한우조합의 성장 모습</a:t>
            </a:r>
            <a:endParaRPr lang="ko-KR" altLang="en-US" sz="2000" b="1" dirty="0">
              <a:latin typeface="나눔고딕" pitchFamily="50" charset="-127"/>
              <a:ea typeface="나눔고딕" pitchFamily="50" charset="-127"/>
              <a:cs typeface="HYHeadLine-Medium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>
              <a:solidFill>
                <a:schemeClr val="tx1"/>
              </a:solidFill>
              <a:latin typeface="+mn-ea"/>
            </a:endParaRPr>
          </a:p>
        </p:txBody>
      </p:sp>
      <p:graphicFrame>
        <p:nvGraphicFramePr>
          <p:cNvPr id="8" name="다이어그램 7"/>
          <p:cNvGraphicFramePr/>
          <p:nvPr>
            <p:extLst>
              <p:ext uri="{D42A27DB-BD31-4B8C-83A1-F6EECF244321}">
                <p14:modId xmlns="" xmlns:p14="http://schemas.microsoft.com/office/powerpoint/2010/main" val="1845581851"/>
              </p:ext>
            </p:extLst>
          </p:nvPr>
        </p:nvGraphicFramePr>
        <p:xfrm>
          <a:off x="827584" y="1412776"/>
          <a:ext cx="7704856" cy="4464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624557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직사각형 40"/>
          <p:cNvSpPr/>
          <p:nvPr/>
        </p:nvSpPr>
        <p:spPr>
          <a:xfrm>
            <a:off x="6055923" y="3756160"/>
            <a:ext cx="2546859" cy="255315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>
              <a:solidFill>
                <a:schemeClr val="tx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0" name="직사각형 39"/>
          <p:cNvSpPr/>
          <p:nvPr/>
        </p:nvSpPr>
        <p:spPr>
          <a:xfrm>
            <a:off x="3371031" y="3756160"/>
            <a:ext cx="2546859" cy="255315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>
              <a:solidFill>
                <a:schemeClr val="tx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9" name="모서리가 둥근 직사각형 38"/>
          <p:cNvSpPr/>
          <p:nvPr/>
        </p:nvSpPr>
        <p:spPr>
          <a:xfrm>
            <a:off x="1581797" y="1279788"/>
            <a:ext cx="6590603" cy="957634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385133" y="253766"/>
            <a:ext cx="6912768" cy="560634"/>
          </a:xfrm>
        </p:spPr>
        <p:txBody>
          <a:bodyPr anchor="ctr">
            <a:normAutofit/>
          </a:bodyPr>
          <a:lstStyle/>
          <a:p>
            <a:pPr algn="l"/>
            <a:r>
              <a:rPr lang="ko-KR" altLang="en-US" sz="2000" dirty="0" smtClean="0">
                <a:latin typeface="HYHeadLine-Medium" charset="-127"/>
                <a:ea typeface="HYHeadLine-Medium" charset="-127"/>
                <a:cs typeface="HYHeadLine-Medium" charset="-127"/>
              </a:rPr>
              <a:t> </a:t>
            </a:r>
            <a:r>
              <a:rPr lang="ko-KR" altLang="en-US" sz="2000" b="1" dirty="0" smtClean="0">
                <a:latin typeface="나눔고딕" pitchFamily="50" charset="-127"/>
                <a:ea typeface="나눔고딕" pitchFamily="50" charset="-127"/>
                <a:cs typeface="HYHeadLine-Medium" charset="-127"/>
              </a:rPr>
              <a:t>연합회 운영 원칙</a:t>
            </a:r>
            <a:endParaRPr lang="ko-KR" altLang="en-US" sz="2000" b="1" dirty="0">
              <a:latin typeface="나눔고딕" pitchFamily="50" charset="-127"/>
              <a:ea typeface="나눔고딕" pitchFamily="50" charset="-127"/>
              <a:cs typeface="HYHeadLine-Medium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6" name="제목 1"/>
          <p:cNvSpPr txBox="1">
            <a:spLocks/>
          </p:cNvSpPr>
          <p:nvPr/>
        </p:nvSpPr>
        <p:spPr>
          <a:xfrm>
            <a:off x="1683806" y="1408309"/>
            <a:ext cx="5817151" cy="7920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600" b="1" dirty="0" smtClean="0">
                <a:latin typeface="나눔고딕" pitchFamily="50" charset="-127"/>
                <a:ea typeface="나눔고딕" pitchFamily="50" charset="-127"/>
                <a:cs typeface="HYHeadLine-Medium" charset="-127"/>
              </a:rPr>
              <a:t>   </a:t>
            </a:r>
            <a:r>
              <a:rPr lang="ko-KR" altLang="en-US" sz="5100" b="1" dirty="0" smtClean="0">
                <a:solidFill>
                  <a:srgbClr val="0000CC"/>
                </a:solidFill>
                <a:latin typeface="나눔고딕" pitchFamily="50" charset="-127"/>
                <a:ea typeface="나눔고딕" pitchFamily="50" charset="-127"/>
                <a:cs typeface="HYHeadLine-Medium" charset="-127"/>
              </a:rPr>
              <a:t>한우 농가에 의한</a:t>
            </a:r>
            <a:r>
              <a:rPr lang="en-US" altLang="ko-KR" sz="5100" b="1" dirty="0" smtClean="0">
                <a:solidFill>
                  <a:srgbClr val="0000CC"/>
                </a:solidFill>
                <a:latin typeface="나눔고딕" pitchFamily="50" charset="-127"/>
                <a:ea typeface="나눔고딕" pitchFamily="50" charset="-127"/>
                <a:cs typeface="HYHeadLine-Medium" charset="-127"/>
              </a:rPr>
              <a:t>,</a:t>
            </a:r>
            <a:r>
              <a:rPr lang="ko-KR" altLang="en-US" sz="5100" b="1" dirty="0" smtClean="0">
                <a:solidFill>
                  <a:srgbClr val="0000CC"/>
                </a:solidFill>
                <a:latin typeface="나눔고딕" pitchFamily="50" charset="-127"/>
                <a:ea typeface="나눔고딕" pitchFamily="50" charset="-127"/>
                <a:cs typeface="HYHeadLine-Medium" charset="-127"/>
              </a:rPr>
              <a:t> 협동조합 다운 협동조합</a:t>
            </a:r>
            <a:endParaRPr lang="en-US" altLang="ko-KR" sz="3600" b="1" dirty="0" smtClean="0">
              <a:solidFill>
                <a:srgbClr val="0000CC"/>
              </a:solidFill>
              <a:latin typeface="나눔고딕" pitchFamily="50" charset="-127"/>
              <a:ea typeface="나눔고딕" pitchFamily="50" charset="-127"/>
              <a:cs typeface="HYHeadLine-Medium" charset="-127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900" b="1" i="0" u="none" strike="noStrike" kern="1200" cap="none" spc="0" normalizeH="0" noProof="0" dirty="0" smtClean="0">
              <a:ln>
                <a:noFill/>
              </a:ln>
              <a:effectLst/>
              <a:uLnTx/>
              <a:uFillTx/>
              <a:latin typeface="나눔고딕" pitchFamily="50" charset="-127"/>
              <a:ea typeface="나눔고딕" pitchFamily="50" charset="-127"/>
              <a:cs typeface="HYHeadLine-Medium" charset="-127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9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HYHeadLine-Medium" charset="-127"/>
              </a:rPr>
              <a:t>          </a:t>
            </a:r>
            <a:r>
              <a:rPr kumimoji="0" lang="en-US" altLang="ko-KR" sz="38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HYHeadLine-Medium" charset="-127"/>
              </a:rPr>
              <a:t>(</a:t>
            </a:r>
            <a:r>
              <a:rPr kumimoji="0" lang="ko-KR" altLang="en-US" sz="38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HYHeadLine-Medium" charset="-127"/>
              </a:rPr>
              <a:t>한우 농가의 행복</a:t>
            </a:r>
            <a:r>
              <a:rPr kumimoji="0" lang="en-US" altLang="ko-KR" sz="38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HYHeadLine-Medium" charset="-127"/>
              </a:rPr>
              <a:t>, </a:t>
            </a:r>
            <a:r>
              <a:rPr kumimoji="0" lang="ko-KR" altLang="en-US" sz="38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HYHeadLine-Medium" charset="-127"/>
              </a:rPr>
              <a:t>한우 고객의 감동</a:t>
            </a:r>
            <a:r>
              <a:rPr kumimoji="0" lang="en-US" altLang="ko-KR" sz="38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HYHeadLine-Medium" charset="-127"/>
              </a:rPr>
              <a:t>)</a:t>
            </a:r>
            <a:endParaRPr kumimoji="0" lang="ko-KR" altLang="en-US" sz="3800" b="1" i="0" u="none" strike="noStrike" kern="1200" cap="none" spc="0" normalizeH="0" noProof="0" dirty="0">
              <a:ln>
                <a:noFill/>
              </a:ln>
              <a:effectLst/>
              <a:uLnTx/>
              <a:uFillTx/>
              <a:latin typeface="나눔고딕" pitchFamily="50" charset="-127"/>
              <a:ea typeface="나눔고딕" pitchFamily="50" charset="-127"/>
              <a:cs typeface="HYHeadLine-Medium" charset="-127"/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698406" y="3756161"/>
            <a:ext cx="2546859" cy="255315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>
              <a:solidFill>
                <a:schemeClr val="tx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9" name="제목 1"/>
          <p:cNvSpPr txBox="1">
            <a:spLocks/>
          </p:cNvSpPr>
          <p:nvPr/>
        </p:nvSpPr>
        <p:spPr>
          <a:xfrm>
            <a:off x="3378117" y="3790576"/>
            <a:ext cx="2534136" cy="66864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2000" b="1" dirty="0" smtClean="0">
                <a:solidFill>
                  <a:srgbClr val="0000CC"/>
                </a:solidFill>
                <a:latin typeface="나눔고딕" pitchFamily="50" charset="-127"/>
                <a:ea typeface="나눔고딕" pitchFamily="50" charset="-127"/>
                <a:cs typeface="HYHeadLine-Medium" charset="-127"/>
              </a:rPr>
              <a:t>경쟁력 있는 </a:t>
            </a:r>
            <a:endParaRPr lang="en-US" altLang="ko-KR" sz="2000" b="1" dirty="0" smtClean="0">
              <a:solidFill>
                <a:srgbClr val="0000CC"/>
              </a:solidFill>
              <a:latin typeface="나눔고딕" pitchFamily="50" charset="-127"/>
              <a:ea typeface="나눔고딕" pitchFamily="50" charset="-127"/>
              <a:cs typeface="HYHeadLine-Medium" charset="-127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2000" b="1" dirty="0" smtClean="0">
                <a:solidFill>
                  <a:srgbClr val="0000CC"/>
                </a:solidFill>
                <a:latin typeface="나눔고딕" pitchFamily="50" charset="-127"/>
                <a:ea typeface="나눔고딕" pitchFamily="50" charset="-127"/>
                <a:cs typeface="HYHeadLine-Medium" charset="-127"/>
              </a:rPr>
              <a:t>조합원 육성</a:t>
            </a:r>
            <a:endParaRPr kumimoji="0" lang="ko-KR" altLang="en-US" sz="2000" b="1" i="0" u="none" strike="noStrike" kern="1200" cap="none" spc="0" normalizeH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HYHeadLine-Medium" charset="-127"/>
            </a:endParaRPr>
          </a:p>
        </p:txBody>
      </p:sp>
      <p:sp>
        <p:nvSpPr>
          <p:cNvPr id="20" name="제목 1"/>
          <p:cNvSpPr txBox="1">
            <a:spLocks/>
          </p:cNvSpPr>
          <p:nvPr/>
        </p:nvSpPr>
        <p:spPr>
          <a:xfrm>
            <a:off x="3405351" y="4703669"/>
            <a:ext cx="2452534" cy="133977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285750" marR="0" lvl="0" indent="-28575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charset="2"/>
              <a:buChar char="l"/>
              <a:tabLst/>
              <a:defRPr/>
            </a:pPr>
            <a:r>
              <a:rPr lang="ko-KR" altLang="en-US" sz="1500" b="1" dirty="0" smtClean="0">
                <a:latin typeface="나눔고딕" pitchFamily="50" charset="-127"/>
                <a:ea typeface="나눔고딕" pitchFamily="50" charset="-127"/>
                <a:cs typeface="+mj-cs"/>
              </a:rPr>
              <a:t>어떤 환경에서도 돈버는 조합원</a:t>
            </a:r>
            <a:endParaRPr lang="en-US" altLang="ko-KR" sz="1500" b="1" dirty="0" smtClean="0">
              <a:latin typeface="나눔고딕" pitchFamily="50" charset="-127"/>
              <a:ea typeface="나눔고딕" pitchFamily="50" charset="-127"/>
              <a:cs typeface="+mj-cs"/>
            </a:endParaRPr>
          </a:p>
          <a:p>
            <a:pPr marL="285750" indent="-285750">
              <a:spcBef>
                <a:spcPct val="0"/>
              </a:spcBef>
              <a:buFont typeface="Wingdings" charset="2"/>
              <a:buChar char="l"/>
            </a:pPr>
            <a:endParaRPr lang="en-US" altLang="ko-KR" sz="1500" b="1" dirty="0" smtClean="0">
              <a:latin typeface="나눔고딕" pitchFamily="50" charset="-127"/>
              <a:ea typeface="나눔고딕" pitchFamily="50" charset="-127"/>
            </a:endParaRPr>
          </a:p>
          <a:p>
            <a:pPr marL="285750" indent="-285750">
              <a:spcBef>
                <a:spcPct val="0"/>
              </a:spcBef>
              <a:buFont typeface="Wingdings" charset="2"/>
              <a:buChar char="l"/>
            </a:pPr>
            <a:r>
              <a:rPr lang="ko-KR" altLang="en-US" sz="1500" b="1" dirty="0" smtClean="0">
                <a:latin typeface="나눔고딕" pitchFamily="50" charset="-127"/>
                <a:ea typeface="나눔고딕" pitchFamily="50" charset="-127"/>
              </a:rPr>
              <a:t>협동조합의 </a:t>
            </a:r>
            <a:r>
              <a:rPr lang="ko-KR" altLang="en-US" sz="1500" b="1" dirty="0">
                <a:latin typeface="나눔고딕" pitchFamily="50" charset="-127"/>
                <a:ea typeface="나눔고딕" pitchFamily="50" charset="-127"/>
              </a:rPr>
              <a:t>공동체 </a:t>
            </a:r>
            <a:r>
              <a:rPr lang="ko-KR" altLang="en-US" sz="1500" b="1" dirty="0" smtClean="0">
                <a:latin typeface="나눔고딕" pitchFamily="50" charset="-127"/>
                <a:ea typeface="나눔고딕" pitchFamily="50" charset="-127"/>
              </a:rPr>
              <a:t>마인드가 </a:t>
            </a:r>
            <a:r>
              <a:rPr lang="ko-KR" altLang="en-US" sz="1500" b="1" dirty="0">
                <a:latin typeface="나눔고딕" pitchFamily="50" charset="-127"/>
                <a:ea typeface="나눔고딕" pitchFamily="50" charset="-127"/>
              </a:rPr>
              <a:t>확립된 </a:t>
            </a:r>
            <a:r>
              <a:rPr lang="ko-KR" altLang="en-US" sz="1500" b="1" dirty="0" smtClean="0">
                <a:latin typeface="나눔고딕" pitchFamily="50" charset="-127"/>
                <a:ea typeface="나눔고딕" pitchFamily="50" charset="-127"/>
              </a:rPr>
              <a:t>조합원</a:t>
            </a:r>
            <a:r>
              <a:rPr lang="ko-KR" altLang="en-US" sz="1500" b="1" dirty="0" smtClean="0">
                <a:latin typeface="나눔고딕" pitchFamily="50" charset="-127"/>
                <a:ea typeface="나눔고딕" pitchFamily="50" charset="-127"/>
                <a:cs typeface="+mj-cs"/>
              </a:rPr>
              <a:t> </a:t>
            </a:r>
            <a:endParaRPr kumimoji="0" lang="ko-KR" altLang="en-US" sz="1500" b="1" i="0" u="none" strike="noStrike" kern="1200" cap="none" spc="0" normalizeH="0" noProof="0" dirty="0">
              <a:ln>
                <a:noFill/>
              </a:ln>
              <a:effectLst/>
              <a:uLnTx/>
              <a:uFillTx/>
              <a:latin typeface="나눔고딕" pitchFamily="50" charset="-127"/>
              <a:ea typeface="나눔고딕" pitchFamily="50" charset="-127"/>
              <a:cs typeface="+mj-cs"/>
            </a:endParaRPr>
          </a:p>
        </p:txBody>
      </p:sp>
      <p:sp>
        <p:nvSpPr>
          <p:cNvPr id="24" name="자유형 23"/>
          <p:cNvSpPr/>
          <p:nvPr/>
        </p:nvSpPr>
        <p:spPr>
          <a:xfrm flipH="1">
            <a:off x="2982712" y="2440034"/>
            <a:ext cx="3233296" cy="951962"/>
          </a:xfrm>
          <a:custGeom>
            <a:avLst/>
            <a:gdLst>
              <a:gd name="connsiteX0" fmla="*/ 0 w 2838450"/>
              <a:gd name="connsiteY0" fmla="*/ 933450 h 1162050"/>
              <a:gd name="connsiteX1" fmla="*/ 833437 w 2838450"/>
              <a:gd name="connsiteY1" fmla="*/ 361950 h 1162050"/>
              <a:gd name="connsiteX2" fmla="*/ 547687 w 2838450"/>
              <a:gd name="connsiteY2" fmla="*/ 361950 h 1162050"/>
              <a:gd name="connsiteX3" fmla="*/ 1395412 w 2838450"/>
              <a:gd name="connsiteY3" fmla="*/ 0 h 1162050"/>
              <a:gd name="connsiteX4" fmla="*/ 2238375 w 2838450"/>
              <a:gd name="connsiteY4" fmla="*/ 361950 h 1162050"/>
              <a:gd name="connsiteX5" fmla="*/ 1938337 w 2838450"/>
              <a:gd name="connsiteY5" fmla="*/ 366712 h 1162050"/>
              <a:gd name="connsiteX6" fmla="*/ 2838450 w 2838450"/>
              <a:gd name="connsiteY6" fmla="*/ 1162050 h 1162050"/>
              <a:gd name="connsiteX7" fmla="*/ 0 w 2838450"/>
              <a:gd name="connsiteY7" fmla="*/ 933450 h 1162050"/>
              <a:gd name="connsiteX0" fmla="*/ 0 w 2904344"/>
              <a:gd name="connsiteY0" fmla="*/ 1121469 h 1162050"/>
              <a:gd name="connsiteX1" fmla="*/ 899331 w 2904344"/>
              <a:gd name="connsiteY1" fmla="*/ 361950 h 1162050"/>
              <a:gd name="connsiteX2" fmla="*/ 613581 w 2904344"/>
              <a:gd name="connsiteY2" fmla="*/ 361950 h 1162050"/>
              <a:gd name="connsiteX3" fmla="*/ 1461306 w 2904344"/>
              <a:gd name="connsiteY3" fmla="*/ 0 h 1162050"/>
              <a:gd name="connsiteX4" fmla="*/ 2304269 w 2904344"/>
              <a:gd name="connsiteY4" fmla="*/ 361950 h 1162050"/>
              <a:gd name="connsiteX5" fmla="*/ 2004231 w 2904344"/>
              <a:gd name="connsiteY5" fmla="*/ 366712 h 1162050"/>
              <a:gd name="connsiteX6" fmla="*/ 2904344 w 2904344"/>
              <a:gd name="connsiteY6" fmla="*/ 1162050 h 1162050"/>
              <a:gd name="connsiteX7" fmla="*/ 0 w 2904344"/>
              <a:gd name="connsiteY7" fmla="*/ 1121469 h 1162050"/>
              <a:gd name="connsiteX0" fmla="*/ 0 w 2904344"/>
              <a:gd name="connsiteY0" fmla="*/ 1121469 h 1162050"/>
              <a:gd name="connsiteX1" fmla="*/ 899331 w 2904344"/>
              <a:gd name="connsiteY1" fmla="*/ 361950 h 1162050"/>
              <a:gd name="connsiteX2" fmla="*/ 613581 w 2904344"/>
              <a:gd name="connsiteY2" fmla="*/ 361950 h 1162050"/>
              <a:gd name="connsiteX3" fmla="*/ 1461306 w 2904344"/>
              <a:gd name="connsiteY3" fmla="*/ 0 h 1162050"/>
              <a:gd name="connsiteX4" fmla="*/ 2304269 w 2904344"/>
              <a:gd name="connsiteY4" fmla="*/ 361950 h 1162050"/>
              <a:gd name="connsiteX5" fmla="*/ 2004231 w 2904344"/>
              <a:gd name="connsiteY5" fmla="*/ 366712 h 1162050"/>
              <a:gd name="connsiteX6" fmla="*/ 2904344 w 2904344"/>
              <a:gd name="connsiteY6" fmla="*/ 1162050 h 1162050"/>
              <a:gd name="connsiteX7" fmla="*/ 0 w 2904344"/>
              <a:gd name="connsiteY7" fmla="*/ 1121469 h 1162050"/>
              <a:gd name="connsiteX0" fmla="*/ 0 w 2904344"/>
              <a:gd name="connsiteY0" fmla="*/ 1121469 h 1162050"/>
              <a:gd name="connsiteX1" fmla="*/ 899331 w 2904344"/>
              <a:gd name="connsiteY1" fmla="*/ 361950 h 1162050"/>
              <a:gd name="connsiteX2" fmla="*/ 613581 w 2904344"/>
              <a:gd name="connsiteY2" fmla="*/ 361950 h 1162050"/>
              <a:gd name="connsiteX3" fmla="*/ 1461306 w 2904344"/>
              <a:gd name="connsiteY3" fmla="*/ 0 h 1162050"/>
              <a:gd name="connsiteX4" fmla="*/ 2304269 w 2904344"/>
              <a:gd name="connsiteY4" fmla="*/ 361950 h 1162050"/>
              <a:gd name="connsiteX5" fmla="*/ 2004231 w 2904344"/>
              <a:gd name="connsiteY5" fmla="*/ 366712 h 1162050"/>
              <a:gd name="connsiteX6" fmla="*/ 2904344 w 2904344"/>
              <a:gd name="connsiteY6" fmla="*/ 1162050 h 1162050"/>
              <a:gd name="connsiteX7" fmla="*/ 0 w 2904344"/>
              <a:gd name="connsiteY7" fmla="*/ 1121469 h 1162050"/>
              <a:gd name="connsiteX0" fmla="*/ 0 w 2904344"/>
              <a:gd name="connsiteY0" fmla="*/ 1121469 h 1162050"/>
              <a:gd name="connsiteX1" fmla="*/ 899331 w 2904344"/>
              <a:gd name="connsiteY1" fmla="*/ 361950 h 1162050"/>
              <a:gd name="connsiteX2" fmla="*/ 613581 w 2904344"/>
              <a:gd name="connsiteY2" fmla="*/ 361950 h 1162050"/>
              <a:gd name="connsiteX3" fmla="*/ 1461306 w 2904344"/>
              <a:gd name="connsiteY3" fmla="*/ 0 h 1162050"/>
              <a:gd name="connsiteX4" fmla="*/ 2304269 w 2904344"/>
              <a:gd name="connsiteY4" fmla="*/ 361950 h 1162050"/>
              <a:gd name="connsiteX5" fmla="*/ 2004231 w 2904344"/>
              <a:gd name="connsiteY5" fmla="*/ 366712 h 1162050"/>
              <a:gd name="connsiteX6" fmla="*/ 2904344 w 2904344"/>
              <a:gd name="connsiteY6" fmla="*/ 1162050 h 1162050"/>
              <a:gd name="connsiteX7" fmla="*/ 0 w 2904344"/>
              <a:gd name="connsiteY7" fmla="*/ 1121469 h 1162050"/>
              <a:gd name="connsiteX0" fmla="*/ 0 w 2904344"/>
              <a:gd name="connsiteY0" fmla="*/ 1121469 h 1162050"/>
              <a:gd name="connsiteX1" fmla="*/ 899331 w 2904344"/>
              <a:gd name="connsiteY1" fmla="*/ 361950 h 1162050"/>
              <a:gd name="connsiteX2" fmla="*/ 613581 w 2904344"/>
              <a:gd name="connsiteY2" fmla="*/ 361950 h 1162050"/>
              <a:gd name="connsiteX3" fmla="*/ 1461306 w 2904344"/>
              <a:gd name="connsiteY3" fmla="*/ 0 h 1162050"/>
              <a:gd name="connsiteX4" fmla="*/ 2304269 w 2904344"/>
              <a:gd name="connsiteY4" fmla="*/ 361950 h 1162050"/>
              <a:gd name="connsiteX5" fmla="*/ 2004231 w 2904344"/>
              <a:gd name="connsiteY5" fmla="*/ 366712 h 1162050"/>
              <a:gd name="connsiteX6" fmla="*/ 2904344 w 2904344"/>
              <a:gd name="connsiteY6" fmla="*/ 1162050 h 1162050"/>
              <a:gd name="connsiteX7" fmla="*/ 0 w 2904344"/>
              <a:gd name="connsiteY7" fmla="*/ 1121469 h 1162050"/>
              <a:gd name="connsiteX0" fmla="*/ 0 w 2904344"/>
              <a:gd name="connsiteY0" fmla="*/ 1121469 h 1162050"/>
              <a:gd name="connsiteX1" fmla="*/ 899331 w 2904344"/>
              <a:gd name="connsiteY1" fmla="*/ 361950 h 1162050"/>
              <a:gd name="connsiteX2" fmla="*/ 613581 w 2904344"/>
              <a:gd name="connsiteY2" fmla="*/ 361950 h 1162050"/>
              <a:gd name="connsiteX3" fmla="*/ 1461306 w 2904344"/>
              <a:gd name="connsiteY3" fmla="*/ 0 h 1162050"/>
              <a:gd name="connsiteX4" fmla="*/ 2304269 w 2904344"/>
              <a:gd name="connsiteY4" fmla="*/ 361950 h 1162050"/>
              <a:gd name="connsiteX5" fmla="*/ 2004231 w 2904344"/>
              <a:gd name="connsiteY5" fmla="*/ 366712 h 1162050"/>
              <a:gd name="connsiteX6" fmla="*/ 2904344 w 2904344"/>
              <a:gd name="connsiteY6" fmla="*/ 1162050 h 1162050"/>
              <a:gd name="connsiteX7" fmla="*/ 0 w 2904344"/>
              <a:gd name="connsiteY7" fmla="*/ 1121469 h 1162050"/>
              <a:gd name="connsiteX0" fmla="*/ 0 w 2904344"/>
              <a:gd name="connsiteY0" fmla="*/ 1121469 h 1162050"/>
              <a:gd name="connsiteX1" fmla="*/ 899331 w 2904344"/>
              <a:gd name="connsiteY1" fmla="*/ 361950 h 1162050"/>
              <a:gd name="connsiteX2" fmla="*/ 613581 w 2904344"/>
              <a:gd name="connsiteY2" fmla="*/ 361950 h 1162050"/>
              <a:gd name="connsiteX3" fmla="*/ 1461306 w 2904344"/>
              <a:gd name="connsiteY3" fmla="*/ 0 h 1162050"/>
              <a:gd name="connsiteX4" fmla="*/ 2304269 w 2904344"/>
              <a:gd name="connsiteY4" fmla="*/ 361950 h 1162050"/>
              <a:gd name="connsiteX5" fmla="*/ 2004231 w 2904344"/>
              <a:gd name="connsiteY5" fmla="*/ 366712 h 1162050"/>
              <a:gd name="connsiteX6" fmla="*/ 2904344 w 2904344"/>
              <a:gd name="connsiteY6" fmla="*/ 1162050 h 1162050"/>
              <a:gd name="connsiteX7" fmla="*/ 0 w 2904344"/>
              <a:gd name="connsiteY7" fmla="*/ 1121469 h 1162050"/>
              <a:gd name="connsiteX0" fmla="*/ 0 w 2904344"/>
              <a:gd name="connsiteY0" fmla="*/ 1121469 h 1162050"/>
              <a:gd name="connsiteX1" fmla="*/ 899331 w 2904344"/>
              <a:gd name="connsiteY1" fmla="*/ 361950 h 1162050"/>
              <a:gd name="connsiteX2" fmla="*/ 613581 w 2904344"/>
              <a:gd name="connsiteY2" fmla="*/ 361950 h 1162050"/>
              <a:gd name="connsiteX3" fmla="*/ 1461306 w 2904344"/>
              <a:gd name="connsiteY3" fmla="*/ 0 h 1162050"/>
              <a:gd name="connsiteX4" fmla="*/ 2304269 w 2904344"/>
              <a:gd name="connsiteY4" fmla="*/ 361950 h 1162050"/>
              <a:gd name="connsiteX5" fmla="*/ 2004231 w 2904344"/>
              <a:gd name="connsiteY5" fmla="*/ 366712 h 1162050"/>
              <a:gd name="connsiteX6" fmla="*/ 2904344 w 2904344"/>
              <a:gd name="connsiteY6" fmla="*/ 1162050 h 1162050"/>
              <a:gd name="connsiteX7" fmla="*/ 0 w 2904344"/>
              <a:gd name="connsiteY7" fmla="*/ 1121469 h 1162050"/>
              <a:gd name="connsiteX0" fmla="*/ 0 w 2904344"/>
              <a:gd name="connsiteY0" fmla="*/ 1121469 h 1162050"/>
              <a:gd name="connsiteX1" fmla="*/ 899331 w 2904344"/>
              <a:gd name="connsiteY1" fmla="*/ 361950 h 1162050"/>
              <a:gd name="connsiteX2" fmla="*/ 613581 w 2904344"/>
              <a:gd name="connsiteY2" fmla="*/ 361950 h 1162050"/>
              <a:gd name="connsiteX3" fmla="*/ 1461306 w 2904344"/>
              <a:gd name="connsiteY3" fmla="*/ 0 h 1162050"/>
              <a:gd name="connsiteX4" fmla="*/ 2304269 w 2904344"/>
              <a:gd name="connsiteY4" fmla="*/ 361950 h 1162050"/>
              <a:gd name="connsiteX5" fmla="*/ 2004231 w 2904344"/>
              <a:gd name="connsiteY5" fmla="*/ 366712 h 1162050"/>
              <a:gd name="connsiteX6" fmla="*/ 2904344 w 2904344"/>
              <a:gd name="connsiteY6" fmla="*/ 1162050 h 1162050"/>
              <a:gd name="connsiteX7" fmla="*/ 0 w 2904344"/>
              <a:gd name="connsiteY7" fmla="*/ 1121469 h 1162050"/>
              <a:gd name="connsiteX0" fmla="*/ 0 w 2904344"/>
              <a:gd name="connsiteY0" fmla="*/ 1121469 h 1162050"/>
              <a:gd name="connsiteX1" fmla="*/ 899331 w 2904344"/>
              <a:gd name="connsiteY1" fmla="*/ 361950 h 1162050"/>
              <a:gd name="connsiteX2" fmla="*/ 613581 w 2904344"/>
              <a:gd name="connsiteY2" fmla="*/ 361950 h 1162050"/>
              <a:gd name="connsiteX3" fmla="*/ 1461306 w 2904344"/>
              <a:gd name="connsiteY3" fmla="*/ 0 h 1162050"/>
              <a:gd name="connsiteX4" fmla="*/ 2304269 w 2904344"/>
              <a:gd name="connsiteY4" fmla="*/ 361950 h 1162050"/>
              <a:gd name="connsiteX5" fmla="*/ 2004231 w 2904344"/>
              <a:gd name="connsiteY5" fmla="*/ 366712 h 1162050"/>
              <a:gd name="connsiteX6" fmla="*/ 2904344 w 2904344"/>
              <a:gd name="connsiteY6" fmla="*/ 1162050 h 1162050"/>
              <a:gd name="connsiteX7" fmla="*/ 0 w 2904344"/>
              <a:gd name="connsiteY7" fmla="*/ 1121469 h 1162050"/>
              <a:gd name="connsiteX0" fmla="*/ 0 w 2904344"/>
              <a:gd name="connsiteY0" fmla="*/ 1121469 h 1162050"/>
              <a:gd name="connsiteX1" fmla="*/ 899331 w 2904344"/>
              <a:gd name="connsiteY1" fmla="*/ 361950 h 1162050"/>
              <a:gd name="connsiteX2" fmla="*/ 613581 w 2904344"/>
              <a:gd name="connsiteY2" fmla="*/ 361950 h 1162050"/>
              <a:gd name="connsiteX3" fmla="*/ 1461306 w 2904344"/>
              <a:gd name="connsiteY3" fmla="*/ 0 h 1162050"/>
              <a:gd name="connsiteX4" fmla="*/ 2304269 w 2904344"/>
              <a:gd name="connsiteY4" fmla="*/ 361950 h 1162050"/>
              <a:gd name="connsiteX5" fmla="*/ 2004231 w 2904344"/>
              <a:gd name="connsiteY5" fmla="*/ 366712 h 1162050"/>
              <a:gd name="connsiteX6" fmla="*/ 2904344 w 2904344"/>
              <a:gd name="connsiteY6" fmla="*/ 1162050 h 1162050"/>
              <a:gd name="connsiteX7" fmla="*/ 0 w 2904344"/>
              <a:gd name="connsiteY7" fmla="*/ 1121469 h 1162050"/>
              <a:gd name="connsiteX0" fmla="*/ 0 w 2904344"/>
              <a:gd name="connsiteY0" fmla="*/ 1193477 h 1193477"/>
              <a:gd name="connsiteX1" fmla="*/ 899331 w 2904344"/>
              <a:gd name="connsiteY1" fmla="*/ 361950 h 1193477"/>
              <a:gd name="connsiteX2" fmla="*/ 613581 w 2904344"/>
              <a:gd name="connsiteY2" fmla="*/ 361950 h 1193477"/>
              <a:gd name="connsiteX3" fmla="*/ 1461306 w 2904344"/>
              <a:gd name="connsiteY3" fmla="*/ 0 h 1193477"/>
              <a:gd name="connsiteX4" fmla="*/ 2304269 w 2904344"/>
              <a:gd name="connsiteY4" fmla="*/ 361950 h 1193477"/>
              <a:gd name="connsiteX5" fmla="*/ 2004231 w 2904344"/>
              <a:gd name="connsiteY5" fmla="*/ 366712 h 1193477"/>
              <a:gd name="connsiteX6" fmla="*/ 2904344 w 2904344"/>
              <a:gd name="connsiteY6" fmla="*/ 1162050 h 1193477"/>
              <a:gd name="connsiteX7" fmla="*/ 0 w 2904344"/>
              <a:gd name="connsiteY7" fmla="*/ 1193477 h 1193477"/>
              <a:gd name="connsiteX0" fmla="*/ 0 w 2904344"/>
              <a:gd name="connsiteY0" fmla="*/ 1193477 h 1193477"/>
              <a:gd name="connsiteX1" fmla="*/ 899331 w 2904344"/>
              <a:gd name="connsiteY1" fmla="*/ 361950 h 1193477"/>
              <a:gd name="connsiteX2" fmla="*/ 613581 w 2904344"/>
              <a:gd name="connsiteY2" fmla="*/ 361950 h 1193477"/>
              <a:gd name="connsiteX3" fmla="*/ 1461306 w 2904344"/>
              <a:gd name="connsiteY3" fmla="*/ 0 h 1193477"/>
              <a:gd name="connsiteX4" fmla="*/ 2304269 w 2904344"/>
              <a:gd name="connsiteY4" fmla="*/ 361950 h 1193477"/>
              <a:gd name="connsiteX5" fmla="*/ 2004231 w 2904344"/>
              <a:gd name="connsiteY5" fmla="*/ 366712 h 1193477"/>
              <a:gd name="connsiteX6" fmla="*/ 2904344 w 2904344"/>
              <a:gd name="connsiteY6" fmla="*/ 1162050 h 1193477"/>
              <a:gd name="connsiteX7" fmla="*/ 0 w 2904344"/>
              <a:gd name="connsiteY7" fmla="*/ 1193477 h 1193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04344" h="1193477">
                <a:moveTo>
                  <a:pt x="0" y="1193477"/>
                </a:moveTo>
                <a:cubicBezTo>
                  <a:pt x="569479" y="906967"/>
                  <a:pt x="742380" y="688074"/>
                  <a:pt x="899331" y="361950"/>
                </a:cubicBezTo>
                <a:lnTo>
                  <a:pt x="613581" y="361950"/>
                </a:lnTo>
                <a:lnTo>
                  <a:pt x="1461306" y="0"/>
                </a:lnTo>
                <a:lnTo>
                  <a:pt x="2304269" y="361950"/>
                </a:lnTo>
                <a:lnTo>
                  <a:pt x="2004231" y="366712"/>
                </a:lnTo>
                <a:cubicBezTo>
                  <a:pt x="2128069" y="652587"/>
                  <a:pt x="2411537" y="956183"/>
                  <a:pt x="2904344" y="1162050"/>
                </a:cubicBezTo>
                <a:lnTo>
                  <a:pt x="0" y="1193477"/>
                </a:lnTo>
                <a:close/>
              </a:path>
            </a:pathLst>
          </a:custGeom>
          <a:gradFill>
            <a:gsLst>
              <a:gs pos="24000">
                <a:schemeClr val="bg1">
                  <a:lumMod val="7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 w="19050">
            <a:noFill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7" name="제목 1"/>
          <p:cNvSpPr txBox="1">
            <a:spLocks/>
          </p:cNvSpPr>
          <p:nvPr/>
        </p:nvSpPr>
        <p:spPr>
          <a:xfrm>
            <a:off x="6055922" y="3790576"/>
            <a:ext cx="2546859" cy="66864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900" b="1" dirty="0" smtClean="0">
                <a:solidFill>
                  <a:srgbClr val="0000CC"/>
                </a:solidFill>
                <a:latin typeface="나눔고딕" pitchFamily="50" charset="-127"/>
                <a:ea typeface="나눔고딕" pitchFamily="50" charset="-127"/>
                <a:cs typeface="HYHeadLine-Medium" charset="-127"/>
              </a:rPr>
              <a:t>한우농가 </a:t>
            </a:r>
            <a:endParaRPr lang="en-US" altLang="ko-KR" sz="1900" b="1" dirty="0" smtClean="0">
              <a:solidFill>
                <a:srgbClr val="0000CC"/>
              </a:solidFill>
              <a:latin typeface="나눔고딕" pitchFamily="50" charset="-127"/>
              <a:ea typeface="나눔고딕" pitchFamily="50" charset="-127"/>
              <a:cs typeface="HYHeadLine-Medium" charset="-127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900" b="1" dirty="0" smtClean="0">
                <a:solidFill>
                  <a:srgbClr val="0000CC"/>
                </a:solidFill>
                <a:latin typeface="나눔고딕" pitchFamily="50" charset="-127"/>
                <a:ea typeface="나눔고딕" pitchFamily="50" charset="-127"/>
                <a:cs typeface="HYHeadLine-Medium" charset="-127"/>
              </a:rPr>
              <a:t>편익우선</a:t>
            </a:r>
            <a:endParaRPr kumimoji="0" lang="ko-KR" altLang="en-US" sz="1900" b="1" i="0" u="none" strike="noStrike" kern="1200" cap="none" spc="0" normalizeH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HYHeadLine-Medium" charset="-127"/>
            </a:endParaRPr>
          </a:p>
        </p:txBody>
      </p:sp>
      <p:sp>
        <p:nvSpPr>
          <p:cNvPr id="17" name="제목 1"/>
          <p:cNvSpPr txBox="1">
            <a:spLocks/>
          </p:cNvSpPr>
          <p:nvPr/>
        </p:nvSpPr>
        <p:spPr>
          <a:xfrm>
            <a:off x="693225" y="3790576"/>
            <a:ext cx="2539773" cy="66864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2000" b="1" dirty="0" smtClean="0">
                <a:latin typeface="나눔고딕" pitchFamily="50" charset="-127"/>
                <a:ea typeface="나눔고딕" pitchFamily="50" charset="-127"/>
                <a:cs typeface="HYHeadLine-Medium" charset="-127"/>
              </a:rPr>
              <a:t> </a:t>
            </a:r>
            <a:r>
              <a:rPr lang="ko-KR" altLang="en-US" sz="2000" b="1" dirty="0" smtClean="0">
                <a:solidFill>
                  <a:srgbClr val="0000CC"/>
                </a:solidFill>
                <a:latin typeface="나눔고딕" pitchFamily="50" charset="-127"/>
                <a:ea typeface="나눔고딕" pitchFamily="50" charset="-127"/>
                <a:cs typeface="HYHeadLine-Medium" charset="-127"/>
              </a:rPr>
              <a:t>조합 사업중심</a:t>
            </a:r>
            <a:r>
              <a:rPr lang="en-US" altLang="ko-KR" sz="2000" b="1" dirty="0" smtClean="0">
                <a:solidFill>
                  <a:srgbClr val="0000CC"/>
                </a:solidFill>
                <a:latin typeface="나눔고딕" pitchFamily="50" charset="-127"/>
                <a:ea typeface="나눔고딕" pitchFamily="50" charset="-127"/>
                <a:cs typeface="HYHeadLine-Medium" charset="-127"/>
              </a:rPr>
              <a:t>,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2000" b="1" dirty="0" smtClean="0">
                <a:solidFill>
                  <a:srgbClr val="0000CC"/>
                </a:solidFill>
                <a:latin typeface="나눔고딕" pitchFamily="50" charset="-127"/>
                <a:ea typeface="나눔고딕" pitchFamily="50" charset="-127"/>
                <a:cs typeface="HYHeadLine-Medium" charset="-127"/>
              </a:rPr>
              <a:t> 연합회 지원중심 </a:t>
            </a:r>
            <a:endParaRPr kumimoji="0" lang="ko-KR" altLang="en-US" sz="2000" b="1" i="0" u="none" strike="noStrike" kern="1200" cap="none" spc="0" normalizeH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HYHeadLine-Medium" charset="-127"/>
            </a:endParaRPr>
          </a:p>
        </p:txBody>
      </p:sp>
      <p:sp>
        <p:nvSpPr>
          <p:cNvPr id="33" name="제목 1"/>
          <p:cNvSpPr txBox="1">
            <a:spLocks/>
          </p:cNvSpPr>
          <p:nvPr/>
        </p:nvSpPr>
        <p:spPr>
          <a:xfrm>
            <a:off x="701971" y="4653136"/>
            <a:ext cx="2520280" cy="144083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285750" indent="-285750">
              <a:spcBef>
                <a:spcPct val="0"/>
              </a:spcBef>
              <a:buFont typeface="Wingdings" charset="2"/>
              <a:buChar char="l"/>
            </a:pPr>
            <a:r>
              <a:rPr lang="ko-KR" altLang="en-US" sz="1500" b="1" dirty="0" smtClean="0">
                <a:latin typeface="나눔고딕" pitchFamily="50" charset="-127"/>
                <a:ea typeface="나눔고딕" pitchFamily="50" charset="-127"/>
                <a:cs typeface="+mj-cs"/>
              </a:rPr>
              <a:t>조합 우선의 사업 및정책 실행 원칙 준수</a:t>
            </a:r>
            <a:endParaRPr lang="en-US" altLang="ko-KR" sz="1500" b="1" dirty="0" smtClean="0">
              <a:latin typeface="나눔고딕" pitchFamily="50" charset="-127"/>
              <a:ea typeface="나눔고딕" pitchFamily="50" charset="-127"/>
              <a:cs typeface="+mj-cs"/>
            </a:endParaRPr>
          </a:p>
          <a:p>
            <a:pPr marL="285750" indent="-285750">
              <a:spcBef>
                <a:spcPct val="0"/>
              </a:spcBef>
              <a:buFont typeface="Wingdings" charset="2"/>
              <a:buChar char="l"/>
            </a:pPr>
            <a:endParaRPr lang="en-US" altLang="ko-KR" sz="1500" b="1" dirty="0" smtClean="0">
              <a:latin typeface="나눔고딕" pitchFamily="50" charset="-127"/>
              <a:ea typeface="나눔고딕" pitchFamily="50" charset="-127"/>
            </a:endParaRPr>
          </a:p>
          <a:p>
            <a:pPr marL="285750" indent="-285750">
              <a:spcBef>
                <a:spcPct val="0"/>
              </a:spcBef>
              <a:buFont typeface="Wingdings" charset="2"/>
              <a:buChar char="l"/>
            </a:pPr>
            <a:r>
              <a:rPr lang="ko-KR" altLang="en-US" sz="1500" b="1" dirty="0" smtClean="0">
                <a:latin typeface="나눔고딕" pitchFamily="50" charset="-127"/>
                <a:ea typeface="나눔고딕" pitchFamily="50" charset="-127"/>
              </a:rPr>
              <a:t>연합회는 </a:t>
            </a:r>
            <a:r>
              <a:rPr lang="ko-KR" altLang="en-US" sz="1500" b="1" dirty="0">
                <a:latin typeface="나눔고딕" pitchFamily="50" charset="-127"/>
                <a:ea typeface="나눔고딕" pitchFamily="50" charset="-127"/>
              </a:rPr>
              <a:t>한우산업과 </a:t>
            </a:r>
            <a:r>
              <a:rPr lang="ko-KR" altLang="en-US" sz="1500" b="1" dirty="0" smtClean="0">
                <a:latin typeface="나눔고딕" pitchFamily="50" charset="-127"/>
                <a:ea typeface="나눔고딕" pitchFamily="50" charset="-127"/>
              </a:rPr>
              <a:t>조합의 </a:t>
            </a:r>
            <a:r>
              <a:rPr lang="ko-KR" altLang="en-US" sz="1500" b="1" dirty="0">
                <a:latin typeface="나눔고딕" pitchFamily="50" charset="-127"/>
                <a:ea typeface="나눔고딕" pitchFamily="50" charset="-127"/>
              </a:rPr>
              <a:t>대변자 역할 수행 </a:t>
            </a:r>
          </a:p>
        </p:txBody>
      </p:sp>
      <p:sp>
        <p:nvSpPr>
          <p:cNvPr id="42" name="제목 1"/>
          <p:cNvSpPr txBox="1">
            <a:spLocks/>
          </p:cNvSpPr>
          <p:nvPr/>
        </p:nvSpPr>
        <p:spPr>
          <a:xfrm>
            <a:off x="6051007" y="4703669"/>
            <a:ext cx="2521521" cy="133977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285750" lvl="0" indent="-285750">
              <a:spcBef>
                <a:spcPct val="0"/>
              </a:spcBef>
              <a:buFont typeface="Wingdings" charset="2"/>
              <a:buChar char="l"/>
              <a:defRPr/>
            </a:pPr>
            <a:r>
              <a:rPr lang="ko-KR" altLang="en-US" sz="1500" b="1" dirty="0">
                <a:latin typeface="나눔고딕" pitchFamily="50" charset="-127"/>
                <a:ea typeface="나눔고딕" pitchFamily="50" charset="-127"/>
              </a:rPr>
              <a:t>피부에 와 닿는 </a:t>
            </a:r>
            <a:r>
              <a:rPr lang="ko-KR" altLang="en-US" sz="1500" b="1" dirty="0" smtClean="0">
                <a:latin typeface="나눔고딕" pitchFamily="50" charset="-127"/>
                <a:ea typeface="나눔고딕" pitchFamily="50" charset="-127"/>
              </a:rPr>
              <a:t>실익 </a:t>
            </a:r>
            <a:r>
              <a:rPr lang="en-US" altLang="ko-KR" sz="1500" b="1" dirty="0" smtClean="0">
                <a:latin typeface="나눔고딕" pitchFamily="50" charset="-127"/>
                <a:ea typeface="나눔고딕" pitchFamily="50" charset="-127"/>
              </a:rPr>
              <a:t/>
            </a:r>
            <a:br>
              <a:rPr lang="en-US" altLang="ko-KR" sz="1500" b="1" dirty="0" smtClean="0">
                <a:latin typeface="나눔고딕" pitchFamily="50" charset="-127"/>
                <a:ea typeface="나눔고딕" pitchFamily="50" charset="-127"/>
              </a:rPr>
            </a:br>
            <a:r>
              <a:rPr lang="ko-KR" altLang="en-US" sz="1500" b="1" dirty="0" smtClean="0">
                <a:latin typeface="나눔고딕" pitchFamily="50" charset="-127"/>
                <a:ea typeface="나눔고딕" pitchFamily="50" charset="-127"/>
              </a:rPr>
              <a:t>제공과 </a:t>
            </a:r>
            <a:r>
              <a:rPr lang="ko-KR" altLang="en-US" sz="1500" b="1" dirty="0">
                <a:latin typeface="나눔고딕" pitchFamily="50" charset="-127"/>
                <a:ea typeface="나눔고딕" pitchFamily="50" charset="-127"/>
              </a:rPr>
              <a:t>차별화된 </a:t>
            </a:r>
            <a:r>
              <a:rPr lang="ko-KR" altLang="en-US" sz="1500" b="1" dirty="0" smtClean="0">
                <a:latin typeface="나눔고딕" pitchFamily="50" charset="-127"/>
                <a:ea typeface="나눔고딕" pitchFamily="50" charset="-127"/>
              </a:rPr>
              <a:t>서비스</a:t>
            </a:r>
            <a:endParaRPr lang="en-US" altLang="ko-KR" sz="1500" b="1" dirty="0" smtClean="0">
              <a:latin typeface="나눔고딕" pitchFamily="50" charset="-127"/>
              <a:ea typeface="나눔고딕" pitchFamily="50" charset="-127"/>
            </a:endParaRPr>
          </a:p>
          <a:p>
            <a:pPr marL="285750" lvl="0" indent="-285750">
              <a:spcBef>
                <a:spcPct val="0"/>
              </a:spcBef>
              <a:buFont typeface="Wingdings" charset="2"/>
              <a:buChar char="l"/>
              <a:defRPr/>
            </a:pPr>
            <a:endParaRPr lang="en-US" altLang="ko-KR" sz="1500" b="1" dirty="0" smtClean="0">
              <a:latin typeface="나눔고딕" pitchFamily="50" charset="-127"/>
              <a:ea typeface="나눔고딕" pitchFamily="50" charset="-127"/>
            </a:endParaRPr>
          </a:p>
          <a:p>
            <a:pPr marL="285750" indent="-285750">
              <a:spcBef>
                <a:spcPct val="0"/>
              </a:spcBef>
              <a:buFont typeface="Wingdings" charset="2"/>
              <a:buChar char="l"/>
            </a:pPr>
            <a:r>
              <a:rPr lang="ko-KR" altLang="en-US" sz="1500" b="1" dirty="0">
                <a:latin typeface="나눔고딕" pitchFamily="50" charset="-127"/>
                <a:ea typeface="나눔고딕" pitchFamily="50" charset="-127"/>
              </a:rPr>
              <a:t>조합을 우선하는 사업및 정책 실행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323528" y="374404"/>
            <a:ext cx="6912768" cy="380266"/>
          </a:xfrm>
        </p:spPr>
        <p:txBody>
          <a:bodyPr anchor="ctr">
            <a:normAutofit/>
          </a:bodyPr>
          <a:lstStyle/>
          <a:p>
            <a:pPr algn="l"/>
            <a:r>
              <a:rPr lang="ko-KR" altLang="en-US" sz="2000" dirty="0" smtClean="0">
                <a:latin typeface="HYHeadLine-Medium" charset="-127"/>
                <a:ea typeface="HYHeadLine-Medium" charset="-127"/>
                <a:cs typeface="HYHeadLine-Medium" charset="-127"/>
              </a:rPr>
              <a:t> </a:t>
            </a:r>
            <a:r>
              <a:rPr lang="ko-KR" altLang="en-US" sz="2000" b="1" dirty="0" smtClean="0">
                <a:latin typeface="나눔고딕" pitchFamily="50" charset="-127"/>
                <a:ea typeface="나눔고딕" pitchFamily="50" charset="-127"/>
                <a:cs typeface="HYHeadLine-Medium" charset="-127"/>
              </a:rPr>
              <a:t>한우연합회 사업</a:t>
            </a:r>
            <a:endParaRPr lang="ko-KR" altLang="en-US" sz="2000" b="1" dirty="0">
              <a:latin typeface="나눔고딕" pitchFamily="50" charset="-127"/>
              <a:ea typeface="나눔고딕" pitchFamily="50" charset="-127"/>
              <a:cs typeface="HYHeadLine-Medium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>
              <a:solidFill>
                <a:schemeClr val="tx1"/>
              </a:solidFill>
              <a:latin typeface="+mn-ea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5076056" y="4012462"/>
            <a:ext cx="80387" cy="80387"/>
          </a:xfrm>
          <a:prstGeom prst="rect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>
              <a:solidFill>
                <a:schemeClr val="tx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grpSp>
        <p:nvGrpSpPr>
          <p:cNvPr id="3" name="그룹 3"/>
          <p:cNvGrpSpPr/>
          <p:nvPr/>
        </p:nvGrpSpPr>
        <p:grpSpPr>
          <a:xfrm>
            <a:off x="971600" y="1556792"/>
            <a:ext cx="7344816" cy="4048225"/>
            <a:chOff x="827584" y="2261095"/>
            <a:chExt cx="7344816" cy="4048225"/>
          </a:xfrm>
          <a:solidFill>
            <a:srgbClr val="4F81BD"/>
          </a:solidFill>
        </p:grpSpPr>
        <p:sp>
          <p:nvSpPr>
            <p:cNvPr id="14" name="자유형 13"/>
            <p:cNvSpPr/>
            <p:nvPr/>
          </p:nvSpPr>
          <p:spPr>
            <a:xfrm>
              <a:off x="827584" y="2261095"/>
              <a:ext cx="7344816" cy="1269999"/>
            </a:xfrm>
            <a:custGeom>
              <a:avLst/>
              <a:gdLst>
                <a:gd name="connsiteX0" fmla="*/ 0 w 6096000"/>
                <a:gd name="connsiteY0" fmla="*/ 127000 h 1269999"/>
                <a:gd name="connsiteX1" fmla="*/ 127000 w 6096000"/>
                <a:gd name="connsiteY1" fmla="*/ 0 h 1269999"/>
                <a:gd name="connsiteX2" fmla="*/ 5969000 w 6096000"/>
                <a:gd name="connsiteY2" fmla="*/ 0 h 1269999"/>
                <a:gd name="connsiteX3" fmla="*/ 6096000 w 6096000"/>
                <a:gd name="connsiteY3" fmla="*/ 127000 h 1269999"/>
                <a:gd name="connsiteX4" fmla="*/ 6096000 w 6096000"/>
                <a:gd name="connsiteY4" fmla="*/ 1142999 h 1269999"/>
                <a:gd name="connsiteX5" fmla="*/ 5969000 w 6096000"/>
                <a:gd name="connsiteY5" fmla="*/ 1269999 h 1269999"/>
                <a:gd name="connsiteX6" fmla="*/ 127000 w 6096000"/>
                <a:gd name="connsiteY6" fmla="*/ 1269999 h 1269999"/>
                <a:gd name="connsiteX7" fmla="*/ 0 w 6096000"/>
                <a:gd name="connsiteY7" fmla="*/ 1142999 h 1269999"/>
                <a:gd name="connsiteX8" fmla="*/ 0 w 6096000"/>
                <a:gd name="connsiteY8" fmla="*/ 127000 h 126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6000" h="1269999">
                  <a:moveTo>
                    <a:pt x="0" y="127000"/>
                  </a:moveTo>
                  <a:cubicBezTo>
                    <a:pt x="0" y="56860"/>
                    <a:pt x="56860" y="0"/>
                    <a:pt x="127000" y="0"/>
                  </a:cubicBezTo>
                  <a:lnTo>
                    <a:pt x="5969000" y="0"/>
                  </a:lnTo>
                  <a:cubicBezTo>
                    <a:pt x="6039140" y="0"/>
                    <a:pt x="6096000" y="56860"/>
                    <a:pt x="6096000" y="127000"/>
                  </a:cubicBezTo>
                  <a:lnTo>
                    <a:pt x="6096000" y="1142999"/>
                  </a:lnTo>
                  <a:cubicBezTo>
                    <a:pt x="6096000" y="1213139"/>
                    <a:pt x="6039140" y="1269999"/>
                    <a:pt x="5969000" y="1269999"/>
                  </a:cubicBezTo>
                  <a:lnTo>
                    <a:pt x="127000" y="1269999"/>
                  </a:lnTo>
                  <a:cubicBezTo>
                    <a:pt x="56860" y="1269999"/>
                    <a:pt x="0" y="1213139"/>
                    <a:pt x="0" y="1142999"/>
                  </a:cubicBezTo>
                  <a:lnTo>
                    <a:pt x="0" y="127000"/>
                  </a:lnTo>
                  <a:close/>
                </a:path>
              </a:pathLst>
            </a:cu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14780" tIns="68580" rIns="68580" bIns="68580" numCol="1" spcCol="1270" anchor="t" anchorCtr="0">
              <a:noAutofit/>
            </a:bodyPr>
            <a:lstStyle/>
            <a:p>
              <a:pPr lvl="0" algn="l" defTabSz="80010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ko-KR" altLang="en-US" sz="1800" b="1" kern="120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endParaRPr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ko-KR" altLang="en-US" sz="1400" b="1" kern="120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endParaRPr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ko-KR" altLang="en-US" sz="1400" b="1" kern="120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15" name="모서리가 둥근 직사각형 14"/>
            <p:cNvSpPr/>
            <p:nvPr/>
          </p:nvSpPr>
          <p:spPr>
            <a:xfrm>
              <a:off x="980600" y="2372321"/>
              <a:ext cx="2007224" cy="1015999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48" name="자유형 2047"/>
            <p:cNvSpPr/>
            <p:nvPr/>
          </p:nvSpPr>
          <p:spPr>
            <a:xfrm>
              <a:off x="827584" y="3655390"/>
              <a:ext cx="7344816" cy="1269999"/>
            </a:xfrm>
            <a:custGeom>
              <a:avLst/>
              <a:gdLst>
                <a:gd name="connsiteX0" fmla="*/ 0 w 6096000"/>
                <a:gd name="connsiteY0" fmla="*/ 127000 h 1269999"/>
                <a:gd name="connsiteX1" fmla="*/ 127000 w 6096000"/>
                <a:gd name="connsiteY1" fmla="*/ 0 h 1269999"/>
                <a:gd name="connsiteX2" fmla="*/ 5969000 w 6096000"/>
                <a:gd name="connsiteY2" fmla="*/ 0 h 1269999"/>
                <a:gd name="connsiteX3" fmla="*/ 6096000 w 6096000"/>
                <a:gd name="connsiteY3" fmla="*/ 127000 h 1269999"/>
                <a:gd name="connsiteX4" fmla="*/ 6096000 w 6096000"/>
                <a:gd name="connsiteY4" fmla="*/ 1142999 h 1269999"/>
                <a:gd name="connsiteX5" fmla="*/ 5969000 w 6096000"/>
                <a:gd name="connsiteY5" fmla="*/ 1269999 h 1269999"/>
                <a:gd name="connsiteX6" fmla="*/ 127000 w 6096000"/>
                <a:gd name="connsiteY6" fmla="*/ 1269999 h 1269999"/>
                <a:gd name="connsiteX7" fmla="*/ 0 w 6096000"/>
                <a:gd name="connsiteY7" fmla="*/ 1142999 h 1269999"/>
                <a:gd name="connsiteX8" fmla="*/ 0 w 6096000"/>
                <a:gd name="connsiteY8" fmla="*/ 127000 h 126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6000" h="1269999">
                  <a:moveTo>
                    <a:pt x="0" y="127000"/>
                  </a:moveTo>
                  <a:cubicBezTo>
                    <a:pt x="0" y="56860"/>
                    <a:pt x="56860" y="0"/>
                    <a:pt x="127000" y="0"/>
                  </a:cubicBezTo>
                  <a:lnTo>
                    <a:pt x="5969000" y="0"/>
                  </a:lnTo>
                  <a:cubicBezTo>
                    <a:pt x="6039140" y="0"/>
                    <a:pt x="6096000" y="56860"/>
                    <a:pt x="6096000" y="127000"/>
                  </a:cubicBezTo>
                  <a:lnTo>
                    <a:pt x="6096000" y="1142999"/>
                  </a:lnTo>
                  <a:cubicBezTo>
                    <a:pt x="6096000" y="1213139"/>
                    <a:pt x="6039140" y="1269999"/>
                    <a:pt x="5969000" y="1269999"/>
                  </a:cubicBezTo>
                  <a:lnTo>
                    <a:pt x="127000" y="1269999"/>
                  </a:lnTo>
                  <a:cubicBezTo>
                    <a:pt x="56860" y="1269999"/>
                    <a:pt x="0" y="1213139"/>
                    <a:pt x="0" y="1142999"/>
                  </a:cubicBezTo>
                  <a:lnTo>
                    <a:pt x="0" y="127000"/>
                  </a:lnTo>
                  <a:close/>
                </a:path>
              </a:pathLst>
            </a:cu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14780" tIns="68580" rIns="68580" bIns="68580" numCol="1" spcCol="1270" anchor="t" anchorCtr="0">
              <a:noAutofit/>
            </a:bodyPr>
            <a:lstStyle/>
            <a:p>
              <a:pPr lvl="0" algn="l" defTabSz="80010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ko-KR" altLang="en-US" sz="1800" b="1" kern="120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endParaRPr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ko-KR" altLang="en-US" sz="1400" b="1" kern="120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endParaRPr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ko-KR" altLang="en-US" sz="1400" b="1" kern="120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2049" name="모서리가 둥근 직사각형 2048"/>
            <p:cNvSpPr/>
            <p:nvPr/>
          </p:nvSpPr>
          <p:spPr>
            <a:xfrm>
              <a:off x="980600" y="3769321"/>
              <a:ext cx="2007224" cy="1015999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50" name="자유형 2049"/>
            <p:cNvSpPr/>
            <p:nvPr/>
          </p:nvSpPr>
          <p:spPr>
            <a:xfrm>
              <a:off x="827584" y="5039321"/>
              <a:ext cx="7344816" cy="1269999"/>
            </a:xfrm>
            <a:custGeom>
              <a:avLst/>
              <a:gdLst>
                <a:gd name="connsiteX0" fmla="*/ 0 w 6096000"/>
                <a:gd name="connsiteY0" fmla="*/ 127000 h 1269999"/>
                <a:gd name="connsiteX1" fmla="*/ 127000 w 6096000"/>
                <a:gd name="connsiteY1" fmla="*/ 0 h 1269999"/>
                <a:gd name="connsiteX2" fmla="*/ 5969000 w 6096000"/>
                <a:gd name="connsiteY2" fmla="*/ 0 h 1269999"/>
                <a:gd name="connsiteX3" fmla="*/ 6096000 w 6096000"/>
                <a:gd name="connsiteY3" fmla="*/ 127000 h 1269999"/>
                <a:gd name="connsiteX4" fmla="*/ 6096000 w 6096000"/>
                <a:gd name="connsiteY4" fmla="*/ 1142999 h 1269999"/>
                <a:gd name="connsiteX5" fmla="*/ 5969000 w 6096000"/>
                <a:gd name="connsiteY5" fmla="*/ 1269999 h 1269999"/>
                <a:gd name="connsiteX6" fmla="*/ 127000 w 6096000"/>
                <a:gd name="connsiteY6" fmla="*/ 1269999 h 1269999"/>
                <a:gd name="connsiteX7" fmla="*/ 0 w 6096000"/>
                <a:gd name="connsiteY7" fmla="*/ 1142999 h 1269999"/>
                <a:gd name="connsiteX8" fmla="*/ 0 w 6096000"/>
                <a:gd name="connsiteY8" fmla="*/ 127000 h 126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6000" h="1269999">
                  <a:moveTo>
                    <a:pt x="0" y="127000"/>
                  </a:moveTo>
                  <a:cubicBezTo>
                    <a:pt x="0" y="56860"/>
                    <a:pt x="56860" y="0"/>
                    <a:pt x="127000" y="0"/>
                  </a:cubicBezTo>
                  <a:lnTo>
                    <a:pt x="5969000" y="0"/>
                  </a:lnTo>
                  <a:cubicBezTo>
                    <a:pt x="6039140" y="0"/>
                    <a:pt x="6096000" y="56860"/>
                    <a:pt x="6096000" y="127000"/>
                  </a:cubicBezTo>
                  <a:lnTo>
                    <a:pt x="6096000" y="1142999"/>
                  </a:lnTo>
                  <a:cubicBezTo>
                    <a:pt x="6096000" y="1213139"/>
                    <a:pt x="6039140" y="1269999"/>
                    <a:pt x="5969000" y="1269999"/>
                  </a:cubicBezTo>
                  <a:lnTo>
                    <a:pt x="127000" y="1269999"/>
                  </a:lnTo>
                  <a:cubicBezTo>
                    <a:pt x="56860" y="1269999"/>
                    <a:pt x="0" y="1213139"/>
                    <a:pt x="0" y="1142999"/>
                  </a:cubicBezTo>
                  <a:lnTo>
                    <a:pt x="0" y="127000"/>
                  </a:lnTo>
                  <a:close/>
                </a:path>
              </a:pathLst>
            </a:cu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14780" tIns="68580" rIns="68580" bIns="68580" numCol="1" spcCol="1270" anchor="t" anchorCtr="0">
              <a:noAutofit/>
            </a:bodyPr>
            <a:lstStyle/>
            <a:p>
              <a:pPr lvl="0" algn="l" defTabSz="80010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ko-KR" altLang="en-US" sz="1800" b="1" kern="120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endParaRPr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ko-KR" altLang="en-US" sz="1400" b="1" kern="120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endParaRPr>
            </a:p>
            <a:p>
              <a:pPr marL="114300" lvl="1" indent="-114300" algn="l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ko-KR" altLang="en-US" sz="1400" b="1" kern="120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2052" name="모서리가 둥근 직사각형 2051"/>
            <p:cNvSpPr/>
            <p:nvPr/>
          </p:nvSpPr>
          <p:spPr>
            <a:xfrm>
              <a:off x="980600" y="5166321"/>
              <a:ext cx="2007224" cy="1015999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제목 1"/>
            <p:cNvSpPr txBox="1">
              <a:spLocks/>
            </p:cNvSpPr>
            <p:nvPr/>
          </p:nvSpPr>
          <p:spPr>
            <a:xfrm>
              <a:off x="1331640" y="2657139"/>
              <a:ext cx="1235550" cy="468052"/>
            </a:xfrm>
            <a:prstGeom prst="rect">
              <a:avLst/>
            </a:prstGeom>
            <a:grpFill/>
          </p:spPr>
          <p:txBody>
            <a:bodyPr vert="horz" lIns="91440" tIns="45720" rIns="91440" bIns="45720" rtlCol="0" anchor="ctr">
              <a:noAutofit/>
            </a:bodyPr>
            <a:lstStyle/>
            <a:p>
              <a:pPr>
                <a:spcBef>
                  <a:spcPct val="0"/>
                </a:spcBef>
              </a:pPr>
              <a:r>
                <a:rPr lang="ko-KR" altLang="en-US" sz="2000" b="1" dirty="0" smtClean="0">
                  <a:latin typeface="나눔고딕" pitchFamily="50" charset="-127"/>
                  <a:ea typeface="나눔고딕" pitchFamily="50" charset="-127"/>
                  <a:cs typeface="HYHeadLine-Medium" charset="-127"/>
                </a:rPr>
                <a:t>정책사업</a:t>
              </a:r>
              <a:endParaRPr kumimoji="0" lang="ko-KR" altLang="en-US" sz="2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HYHeadLine-Medium" charset="-127"/>
              </a:endParaRPr>
            </a:p>
          </p:txBody>
        </p:sp>
        <p:sp>
          <p:nvSpPr>
            <p:cNvPr id="19" name="제목 1"/>
            <p:cNvSpPr txBox="1">
              <a:spLocks/>
            </p:cNvSpPr>
            <p:nvPr/>
          </p:nvSpPr>
          <p:spPr>
            <a:xfrm>
              <a:off x="1070398" y="3990427"/>
              <a:ext cx="1785950" cy="538920"/>
            </a:xfrm>
            <a:prstGeom prst="rect">
              <a:avLst/>
            </a:prstGeom>
            <a:grpFill/>
          </p:spPr>
          <p:txBody>
            <a:bodyPr vert="horz" lIns="91440" tIns="45720" rIns="91440" bIns="45720" rtlCol="0" anchor="ctr">
              <a:noAutofit/>
            </a:bodyPr>
            <a:lstStyle/>
            <a:p>
              <a:pPr algn="ctr">
                <a:spcBef>
                  <a:spcPct val="0"/>
                </a:spcBef>
              </a:pPr>
              <a:r>
                <a:rPr lang="ko-KR" altLang="en-US" sz="2000" b="1" dirty="0" smtClean="0">
                  <a:latin typeface="나눔고딕" pitchFamily="50" charset="-127"/>
                  <a:ea typeface="나눔고딕" pitchFamily="50" charset="-127"/>
                  <a:cs typeface="HYHeadLine-Medium" charset="-127"/>
                </a:rPr>
                <a:t>교육컨설팅</a:t>
              </a:r>
              <a:endParaRPr lang="en-US" altLang="ko-KR" sz="2000" b="1" dirty="0" smtClean="0">
                <a:latin typeface="나눔고딕" pitchFamily="50" charset="-127"/>
                <a:ea typeface="나눔고딕" pitchFamily="50" charset="-127"/>
                <a:cs typeface="HYHeadLine-Medium" charset="-127"/>
              </a:endParaRPr>
            </a:p>
            <a:p>
              <a:pPr algn="ctr">
                <a:spcBef>
                  <a:spcPct val="0"/>
                </a:spcBef>
              </a:pPr>
              <a:r>
                <a:rPr lang="ko-KR" altLang="en-US" sz="2000" b="1" dirty="0" smtClean="0">
                  <a:latin typeface="나눔고딕" pitchFamily="50" charset="-127"/>
                  <a:ea typeface="나눔고딕" pitchFamily="50" charset="-127"/>
                  <a:cs typeface="HYHeadLine-Medium" charset="-127"/>
                </a:rPr>
                <a:t>사업</a:t>
              </a:r>
              <a:endParaRPr kumimoji="0" lang="ko-KR" altLang="en-US" sz="2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HYHeadLine-Medium" charset="-127"/>
              </a:endParaRPr>
            </a:p>
          </p:txBody>
        </p:sp>
        <p:sp>
          <p:nvSpPr>
            <p:cNvPr id="20" name="제목 1"/>
            <p:cNvSpPr txBox="1">
              <a:spLocks/>
            </p:cNvSpPr>
            <p:nvPr/>
          </p:nvSpPr>
          <p:spPr>
            <a:xfrm>
              <a:off x="980600" y="5429447"/>
              <a:ext cx="2007224" cy="468052"/>
            </a:xfrm>
            <a:prstGeom prst="rect">
              <a:avLst/>
            </a:prstGeom>
            <a:grpFill/>
          </p:spPr>
          <p:txBody>
            <a:bodyPr vert="horz" lIns="91440" tIns="45720" rIns="91440" bIns="45720" rtlCol="0" anchor="ctr">
              <a:noAutofit/>
            </a:bodyPr>
            <a:lstStyle/>
            <a:p>
              <a:pPr>
                <a:spcBef>
                  <a:spcPct val="0"/>
                </a:spcBef>
              </a:pPr>
              <a:r>
                <a:rPr lang="ko-KR" altLang="en-US" sz="2000" b="1" dirty="0" smtClean="0">
                  <a:latin typeface="나눔고딕" pitchFamily="50" charset="-127"/>
                  <a:ea typeface="나눔고딕" pitchFamily="50" charset="-127"/>
                  <a:cs typeface="HYHeadLine-Medium" charset="-127"/>
                </a:rPr>
                <a:t>  공동구매사업</a:t>
              </a:r>
              <a:endParaRPr kumimoji="0" lang="ko-KR" altLang="en-US" sz="2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HYHeadLine-Medium" charset="-127"/>
              </a:endParaRPr>
            </a:p>
          </p:txBody>
        </p:sp>
        <p:sp>
          <p:nvSpPr>
            <p:cNvPr id="23" name="제목 1"/>
            <p:cNvSpPr txBox="1">
              <a:spLocks/>
            </p:cNvSpPr>
            <p:nvPr/>
          </p:nvSpPr>
          <p:spPr>
            <a:xfrm>
              <a:off x="3091129" y="2467742"/>
              <a:ext cx="4763942" cy="864096"/>
            </a:xfrm>
            <a:prstGeom prst="rect">
              <a:avLst/>
            </a:prstGeom>
            <a:grpFill/>
          </p:spPr>
          <p:txBody>
            <a:bodyPr vert="horz" lIns="91440" tIns="45720" rIns="91440" bIns="45720" rtlCol="0" anchor="ctr">
              <a:noAutofit/>
            </a:bodyPr>
            <a:lstStyle/>
            <a:p>
              <a:pPr marL="285750" indent="-285750">
                <a:spcBef>
                  <a:spcPct val="0"/>
                </a:spcBef>
                <a:buFont typeface="Wingdings" charset="2"/>
                <a:buChar char="l"/>
              </a:pPr>
              <a:r>
                <a:rPr lang="ko-KR" altLang="en-US" b="1" dirty="0" smtClean="0">
                  <a:solidFill>
                    <a:schemeClr val="bg1"/>
                  </a:solidFill>
                  <a:latin typeface="나눔고딕" pitchFamily="50" charset="-127"/>
                  <a:ea typeface="나눔고딕" pitchFamily="50" charset="-127"/>
                  <a:cs typeface="+mj-cs"/>
                </a:rPr>
                <a:t>기존 축협과 대등한 정책사업 수행</a:t>
              </a:r>
              <a:endParaRPr lang="en-US" altLang="ko-KR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  <a:cs typeface="+mj-cs"/>
              </a:endParaRPr>
            </a:p>
            <a:p>
              <a:pPr marL="285750" indent="-285750">
                <a:spcBef>
                  <a:spcPct val="0"/>
                </a:spcBef>
                <a:buFont typeface="Wingdings" charset="2"/>
                <a:buChar char="l"/>
              </a:pPr>
              <a:r>
                <a:rPr kumimoji="0" lang="ko-KR" altLang="en-US" b="1" i="0" u="none" strike="noStrike" kern="1200" cap="none" spc="0" normalizeH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나눔고딕" pitchFamily="50" charset="-127"/>
                  <a:ea typeface="나눔고딕" pitchFamily="50" charset="-127"/>
                  <a:cs typeface="+mj-cs"/>
                </a:rPr>
                <a:t>한우산업발전을 위한 건전한 정책 제언</a:t>
              </a:r>
              <a:r>
                <a:rPr kumimoji="0" lang="en-US" altLang="ko-KR" b="1" i="0" u="none" strike="noStrike" kern="1200" cap="none" spc="0" normalizeH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나눔고딕" pitchFamily="50" charset="-127"/>
                  <a:ea typeface="나눔고딕" pitchFamily="50" charset="-127"/>
                  <a:cs typeface="+mj-cs"/>
                </a:rPr>
                <a:t> </a:t>
              </a:r>
              <a:endParaRPr kumimoji="0" lang="ko-KR" altLang="en-US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j-cs"/>
              </a:endParaRPr>
            </a:p>
          </p:txBody>
        </p:sp>
        <p:sp>
          <p:nvSpPr>
            <p:cNvPr id="24" name="제목 1"/>
            <p:cNvSpPr txBox="1">
              <a:spLocks/>
            </p:cNvSpPr>
            <p:nvPr/>
          </p:nvSpPr>
          <p:spPr>
            <a:xfrm>
              <a:off x="3117133" y="3841798"/>
              <a:ext cx="4907958" cy="864096"/>
            </a:xfrm>
            <a:prstGeom prst="rect">
              <a:avLst/>
            </a:prstGeom>
            <a:grpFill/>
          </p:spPr>
          <p:txBody>
            <a:bodyPr vert="horz" lIns="91440" tIns="45720" rIns="91440" bIns="45720" rtlCol="0" anchor="ctr">
              <a:noAutofit/>
            </a:bodyPr>
            <a:lstStyle/>
            <a:p>
              <a:pPr marL="285750" indent="-285750">
                <a:spcBef>
                  <a:spcPct val="0"/>
                </a:spcBef>
                <a:buFont typeface="Wingdings" charset="2"/>
                <a:buChar char="l"/>
              </a:pPr>
              <a:r>
                <a:rPr lang="ko-KR" altLang="en-US" b="1" dirty="0" smtClean="0">
                  <a:solidFill>
                    <a:schemeClr val="bg1"/>
                  </a:solidFill>
                  <a:latin typeface="나눔고딕" pitchFamily="50" charset="-127"/>
                  <a:ea typeface="나눔고딕" pitchFamily="50" charset="-127"/>
                  <a:cs typeface="+mj-cs"/>
                </a:rPr>
                <a:t>돈을 버는 경쟁력 있는 한우농가 육성</a:t>
              </a:r>
              <a:endParaRPr lang="en-US" altLang="ko-KR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  <a:cs typeface="+mj-cs"/>
              </a:endParaRPr>
            </a:p>
            <a:p>
              <a:pPr marL="285750" indent="-285750">
                <a:spcBef>
                  <a:spcPct val="0"/>
                </a:spcBef>
                <a:buFont typeface="Wingdings" charset="2"/>
                <a:buChar char="l"/>
              </a:pPr>
              <a:r>
                <a:rPr lang="ko-KR" altLang="en-US" b="1" noProof="0" dirty="0" smtClean="0">
                  <a:solidFill>
                    <a:schemeClr val="bg1"/>
                  </a:solidFill>
                  <a:latin typeface="나눔고딕" pitchFamily="50" charset="-127"/>
                  <a:ea typeface="나눔고딕" pitchFamily="50" charset="-127"/>
                  <a:cs typeface="+mj-cs"/>
                </a:rPr>
                <a:t>소고기 완전 개방에 대비한 핵심 농가 육성</a:t>
              </a:r>
              <a:endParaRPr kumimoji="0" lang="ko-KR" altLang="en-US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j-cs"/>
              </a:endParaRPr>
            </a:p>
          </p:txBody>
        </p:sp>
        <p:sp>
          <p:nvSpPr>
            <p:cNvPr id="25" name="제목 1"/>
            <p:cNvSpPr txBox="1">
              <a:spLocks/>
            </p:cNvSpPr>
            <p:nvPr/>
          </p:nvSpPr>
          <p:spPr>
            <a:xfrm>
              <a:off x="3131840" y="5213423"/>
              <a:ext cx="4763942" cy="864096"/>
            </a:xfrm>
            <a:prstGeom prst="rect">
              <a:avLst/>
            </a:prstGeom>
            <a:grpFill/>
          </p:spPr>
          <p:txBody>
            <a:bodyPr vert="horz" lIns="91440" tIns="45720" rIns="91440" bIns="45720" rtlCol="0" anchor="ctr">
              <a:noAutofit/>
            </a:bodyPr>
            <a:lstStyle/>
            <a:p>
              <a:pPr marL="285750" indent="-285750">
                <a:spcBef>
                  <a:spcPct val="0"/>
                </a:spcBef>
                <a:buFont typeface="Wingdings" charset="2"/>
                <a:buChar char="l"/>
              </a:pPr>
              <a:r>
                <a:rPr lang="ko-KR" altLang="en-US" b="1" dirty="0" smtClean="0">
                  <a:solidFill>
                    <a:schemeClr val="bg1"/>
                  </a:solidFill>
                  <a:latin typeface="나눔고딕" pitchFamily="50" charset="-127"/>
                  <a:ea typeface="나눔고딕" pitchFamily="50" charset="-127"/>
                  <a:cs typeface="+mj-cs"/>
                </a:rPr>
                <a:t>농가에 실질적으로 도움이 되는 구매사업</a:t>
              </a:r>
              <a:endParaRPr lang="en-US" altLang="ko-KR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  <a:cs typeface="+mj-cs"/>
              </a:endParaRPr>
            </a:p>
            <a:p>
              <a:pPr marL="285750" indent="-285750">
                <a:spcBef>
                  <a:spcPct val="0"/>
                </a:spcBef>
                <a:buFont typeface="Wingdings" charset="2"/>
                <a:buChar char="l"/>
              </a:pPr>
              <a:r>
                <a:rPr kumimoji="0" lang="ko-KR" altLang="en-US" b="1" i="0" u="none" strike="noStrike" kern="1200" cap="none" spc="0" normalizeH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나눔고딕" pitchFamily="50" charset="-127"/>
                  <a:ea typeface="나눔고딕" pitchFamily="50" charset="-127"/>
                  <a:cs typeface="+mj-cs"/>
                </a:rPr>
                <a:t>조합사업에 보완적 역할 수행</a:t>
              </a:r>
              <a:endParaRPr kumimoji="0" lang="ko-KR" altLang="en-US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j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직사각형 21"/>
          <p:cNvSpPr/>
          <p:nvPr/>
        </p:nvSpPr>
        <p:spPr>
          <a:xfrm>
            <a:off x="4850793" y="4967255"/>
            <a:ext cx="80387" cy="8038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>
              <a:solidFill>
                <a:schemeClr val="tx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3" name="자유형 22"/>
          <p:cNvSpPr/>
          <p:nvPr/>
        </p:nvSpPr>
        <p:spPr>
          <a:xfrm flipH="1">
            <a:off x="2906577" y="2354580"/>
            <a:ext cx="3233296" cy="786388"/>
          </a:xfrm>
          <a:custGeom>
            <a:avLst/>
            <a:gdLst>
              <a:gd name="connsiteX0" fmla="*/ 0 w 2838450"/>
              <a:gd name="connsiteY0" fmla="*/ 933450 h 1162050"/>
              <a:gd name="connsiteX1" fmla="*/ 833437 w 2838450"/>
              <a:gd name="connsiteY1" fmla="*/ 361950 h 1162050"/>
              <a:gd name="connsiteX2" fmla="*/ 547687 w 2838450"/>
              <a:gd name="connsiteY2" fmla="*/ 361950 h 1162050"/>
              <a:gd name="connsiteX3" fmla="*/ 1395412 w 2838450"/>
              <a:gd name="connsiteY3" fmla="*/ 0 h 1162050"/>
              <a:gd name="connsiteX4" fmla="*/ 2238375 w 2838450"/>
              <a:gd name="connsiteY4" fmla="*/ 361950 h 1162050"/>
              <a:gd name="connsiteX5" fmla="*/ 1938337 w 2838450"/>
              <a:gd name="connsiteY5" fmla="*/ 366712 h 1162050"/>
              <a:gd name="connsiteX6" fmla="*/ 2838450 w 2838450"/>
              <a:gd name="connsiteY6" fmla="*/ 1162050 h 1162050"/>
              <a:gd name="connsiteX7" fmla="*/ 0 w 2838450"/>
              <a:gd name="connsiteY7" fmla="*/ 933450 h 1162050"/>
              <a:gd name="connsiteX0" fmla="*/ 0 w 2904344"/>
              <a:gd name="connsiteY0" fmla="*/ 1121469 h 1162050"/>
              <a:gd name="connsiteX1" fmla="*/ 899331 w 2904344"/>
              <a:gd name="connsiteY1" fmla="*/ 361950 h 1162050"/>
              <a:gd name="connsiteX2" fmla="*/ 613581 w 2904344"/>
              <a:gd name="connsiteY2" fmla="*/ 361950 h 1162050"/>
              <a:gd name="connsiteX3" fmla="*/ 1461306 w 2904344"/>
              <a:gd name="connsiteY3" fmla="*/ 0 h 1162050"/>
              <a:gd name="connsiteX4" fmla="*/ 2304269 w 2904344"/>
              <a:gd name="connsiteY4" fmla="*/ 361950 h 1162050"/>
              <a:gd name="connsiteX5" fmla="*/ 2004231 w 2904344"/>
              <a:gd name="connsiteY5" fmla="*/ 366712 h 1162050"/>
              <a:gd name="connsiteX6" fmla="*/ 2904344 w 2904344"/>
              <a:gd name="connsiteY6" fmla="*/ 1162050 h 1162050"/>
              <a:gd name="connsiteX7" fmla="*/ 0 w 2904344"/>
              <a:gd name="connsiteY7" fmla="*/ 1121469 h 1162050"/>
              <a:gd name="connsiteX0" fmla="*/ 0 w 2904344"/>
              <a:gd name="connsiteY0" fmla="*/ 1121469 h 1162050"/>
              <a:gd name="connsiteX1" fmla="*/ 899331 w 2904344"/>
              <a:gd name="connsiteY1" fmla="*/ 361950 h 1162050"/>
              <a:gd name="connsiteX2" fmla="*/ 613581 w 2904344"/>
              <a:gd name="connsiteY2" fmla="*/ 361950 h 1162050"/>
              <a:gd name="connsiteX3" fmla="*/ 1461306 w 2904344"/>
              <a:gd name="connsiteY3" fmla="*/ 0 h 1162050"/>
              <a:gd name="connsiteX4" fmla="*/ 2304269 w 2904344"/>
              <a:gd name="connsiteY4" fmla="*/ 361950 h 1162050"/>
              <a:gd name="connsiteX5" fmla="*/ 2004231 w 2904344"/>
              <a:gd name="connsiteY5" fmla="*/ 366712 h 1162050"/>
              <a:gd name="connsiteX6" fmla="*/ 2904344 w 2904344"/>
              <a:gd name="connsiteY6" fmla="*/ 1162050 h 1162050"/>
              <a:gd name="connsiteX7" fmla="*/ 0 w 2904344"/>
              <a:gd name="connsiteY7" fmla="*/ 1121469 h 1162050"/>
              <a:gd name="connsiteX0" fmla="*/ 0 w 2904344"/>
              <a:gd name="connsiteY0" fmla="*/ 1121469 h 1162050"/>
              <a:gd name="connsiteX1" fmla="*/ 899331 w 2904344"/>
              <a:gd name="connsiteY1" fmla="*/ 361950 h 1162050"/>
              <a:gd name="connsiteX2" fmla="*/ 613581 w 2904344"/>
              <a:gd name="connsiteY2" fmla="*/ 361950 h 1162050"/>
              <a:gd name="connsiteX3" fmla="*/ 1461306 w 2904344"/>
              <a:gd name="connsiteY3" fmla="*/ 0 h 1162050"/>
              <a:gd name="connsiteX4" fmla="*/ 2304269 w 2904344"/>
              <a:gd name="connsiteY4" fmla="*/ 361950 h 1162050"/>
              <a:gd name="connsiteX5" fmla="*/ 2004231 w 2904344"/>
              <a:gd name="connsiteY5" fmla="*/ 366712 h 1162050"/>
              <a:gd name="connsiteX6" fmla="*/ 2904344 w 2904344"/>
              <a:gd name="connsiteY6" fmla="*/ 1162050 h 1162050"/>
              <a:gd name="connsiteX7" fmla="*/ 0 w 2904344"/>
              <a:gd name="connsiteY7" fmla="*/ 1121469 h 1162050"/>
              <a:gd name="connsiteX0" fmla="*/ 0 w 2904344"/>
              <a:gd name="connsiteY0" fmla="*/ 1121469 h 1162050"/>
              <a:gd name="connsiteX1" fmla="*/ 899331 w 2904344"/>
              <a:gd name="connsiteY1" fmla="*/ 361950 h 1162050"/>
              <a:gd name="connsiteX2" fmla="*/ 613581 w 2904344"/>
              <a:gd name="connsiteY2" fmla="*/ 361950 h 1162050"/>
              <a:gd name="connsiteX3" fmla="*/ 1461306 w 2904344"/>
              <a:gd name="connsiteY3" fmla="*/ 0 h 1162050"/>
              <a:gd name="connsiteX4" fmla="*/ 2304269 w 2904344"/>
              <a:gd name="connsiteY4" fmla="*/ 361950 h 1162050"/>
              <a:gd name="connsiteX5" fmla="*/ 2004231 w 2904344"/>
              <a:gd name="connsiteY5" fmla="*/ 366712 h 1162050"/>
              <a:gd name="connsiteX6" fmla="*/ 2904344 w 2904344"/>
              <a:gd name="connsiteY6" fmla="*/ 1162050 h 1162050"/>
              <a:gd name="connsiteX7" fmla="*/ 0 w 2904344"/>
              <a:gd name="connsiteY7" fmla="*/ 1121469 h 1162050"/>
              <a:gd name="connsiteX0" fmla="*/ 0 w 2904344"/>
              <a:gd name="connsiteY0" fmla="*/ 1121469 h 1162050"/>
              <a:gd name="connsiteX1" fmla="*/ 899331 w 2904344"/>
              <a:gd name="connsiteY1" fmla="*/ 361950 h 1162050"/>
              <a:gd name="connsiteX2" fmla="*/ 613581 w 2904344"/>
              <a:gd name="connsiteY2" fmla="*/ 361950 h 1162050"/>
              <a:gd name="connsiteX3" fmla="*/ 1461306 w 2904344"/>
              <a:gd name="connsiteY3" fmla="*/ 0 h 1162050"/>
              <a:gd name="connsiteX4" fmla="*/ 2304269 w 2904344"/>
              <a:gd name="connsiteY4" fmla="*/ 361950 h 1162050"/>
              <a:gd name="connsiteX5" fmla="*/ 2004231 w 2904344"/>
              <a:gd name="connsiteY5" fmla="*/ 366712 h 1162050"/>
              <a:gd name="connsiteX6" fmla="*/ 2904344 w 2904344"/>
              <a:gd name="connsiteY6" fmla="*/ 1162050 h 1162050"/>
              <a:gd name="connsiteX7" fmla="*/ 0 w 2904344"/>
              <a:gd name="connsiteY7" fmla="*/ 1121469 h 1162050"/>
              <a:gd name="connsiteX0" fmla="*/ 0 w 2904344"/>
              <a:gd name="connsiteY0" fmla="*/ 1121469 h 1162050"/>
              <a:gd name="connsiteX1" fmla="*/ 899331 w 2904344"/>
              <a:gd name="connsiteY1" fmla="*/ 361950 h 1162050"/>
              <a:gd name="connsiteX2" fmla="*/ 613581 w 2904344"/>
              <a:gd name="connsiteY2" fmla="*/ 361950 h 1162050"/>
              <a:gd name="connsiteX3" fmla="*/ 1461306 w 2904344"/>
              <a:gd name="connsiteY3" fmla="*/ 0 h 1162050"/>
              <a:gd name="connsiteX4" fmla="*/ 2304269 w 2904344"/>
              <a:gd name="connsiteY4" fmla="*/ 361950 h 1162050"/>
              <a:gd name="connsiteX5" fmla="*/ 2004231 w 2904344"/>
              <a:gd name="connsiteY5" fmla="*/ 366712 h 1162050"/>
              <a:gd name="connsiteX6" fmla="*/ 2904344 w 2904344"/>
              <a:gd name="connsiteY6" fmla="*/ 1162050 h 1162050"/>
              <a:gd name="connsiteX7" fmla="*/ 0 w 2904344"/>
              <a:gd name="connsiteY7" fmla="*/ 1121469 h 1162050"/>
              <a:gd name="connsiteX0" fmla="*/ 0 w 2904344"/>
              <a:gd name="connsiteY0" fmla="*/ 1121469 h 1162050"/>
              <a:gd name="connsiteX1" fmla="*/ 899331 w 2904344"/>
              <a:gd name="connsiteY1" fmla="*/ 361950 h 1162050"/>
              <a:gd name="connsiteX2" fmla="*/ 613581 w 2904344"/>
              <a:gd name="connsiteY2" fmla="*/ 361950 h 1162050"/>
              <a:gd name="connsiteX3" fmla="*/ 1461306 w 2904344"/>
              <a:gd name="connsiteY3" fmla="*/ 0 h 1162050"/>
              <a:gd name="connsiteX4" fmla="*/ 2304269 w 2904344"/>
              <a:gd name="connsiteY4" fmla="*/ 361950 h 1162050"/>
              <a:gd name="connsiteX5" fmla="*/ 2004231 w 2904344"/>
              <a:gd name="connsiteY5" fmla="*/ 366712 h 1162050"/>
              <a:gd name="connsiteX6" fmla="*/ 2904344 w 2904344"/>
              <a:gd name="connsiteY6" fmla="*/ 1162050 h 1162050"/>
              <a:gd name="connsiteX7" fmla="*/ 0 w 2904344"/>
              <a:gd name="connsiteY7" fmla="*/ 1121469 h 1162050"/>
              <a:gd name="connsiteX0" fmla="*/ 0 w 2904344"/>
              <a:gd name="connsiteY0" fmla="*/ 1121469 h 1162050"/>
              <a:gd name="connsiteX1" fmla="*/ 899331 w 2904344"/>
              <a:gd name="connsiteY1" fmla="*/ 361950 h 1162050"/>
              <a:gd name="connsiteX2" fmla="*/ 613581 w 2904344"/>
              <a:gd name="connsiteY2" fmla="*/ 361950 h 1162050"/>
              <a:gd name="connsiteX3" fmla="*/ 1461306 w 2904344"/>
              <a:gd name="connsiteY3" fmla="*/ 0 h 1162050"/>
              <a:gd name="connsiteX4" fmla="*/ 2304269 w 2904344"/>
              <a:gd name="connsiteY4" fmla="*/ 361950 h 1162050"/>
              <a:gd name="connsiteX5" fmla="*/ 2004231 w 2904344"/>
              <a:gd name="connsiteY5" fmla="*/ 366712 h 1162050"/>
              <a:gd name="connsiteX6" fmla="*/ 2904344 w 2904344"/>
              <a:gd name="connsiteY6" fmla="*/ 1162050 h 1162050"/>
              <a:gd name="connsiteX7" fmla="*/ 0 w 2904344"/>
              <a:gd name="connsiteY7" fmla="*/ 1121469 h 1162050"/>
              <a:gd name="connsiteX0" fmla="*/ 0 w 2904344"/>
              <a:gd name="connsiteY0" fmla="*/ 1121469 h 1162050"/>
              <a:gd name="connsiteX1" fmla="*/ 899331 w 2904344"/>
              <a:gd name="connsiteY1" fmla="*/ 361950 h 1162050"/>
              <a:gd name="connsiteX2" fmla="*/ 613581 w 2904344"/>
              <a:gd name="connsiteY2" fmla="*/ 361950 h 1162050"/>
              <a:gd name="connsiteX3" fmla="*/ 1461306 w 2904344"/>
              <a:gd name="connsiteY3" fmla="*/ 0 h 1162050"/>
              <a:gd name="connsiteX4" fmla="*/ 2304269 w 2904344"/>
              <a:gd name="connsiteY4" fmla="*/ 361950 h 1162050"/>
              <a:gd name="connsiteX5" fmla="*/ 2004231 w 2904344"/>
              <a:gd name="connsiteY5" fmla="*/ 366712 h 1162050"/>
              <a:gd name="connsiteX6" fmla="*/ 2904344 w 2904344"/>
              <a:gd name="connsiteY6" fmla="*/ 1162050 h 1162050"/>
              <a:gd name="connsiteX7" fmla="*/ 0 w 2904344"/>
              <a:gd name="connsiteY7" fmla="*/ 1121469 h 1162050"/>
              <a:gd name="connsiteX0" fmla="*/ 0 w 2904344"/>
              <a:gd name="connsiteY0" fmla="*/ 1121469 h 1162050"/>
              <a:gd name="connsiteX1" fmla="*/ 899331 w 2904344"/>
              <a:gd name="connsiteY1" fmla="*/ 361950 h 1162050"/>
              <a:gd name="connsiteX2" fmla="*/ 613581 w 2904344"/>
              <a:gd name="connsiteY2" fmla="*/ 361950 h 1162050"/>
              <a:gd name="connsiteX3" fmla="*/ 1461306 w 2904344"/>
              <a:gd name="connsiteY3" fmla="*/ 0 h 1162050"/>
              <a:gd name="connsiteX4" fmla="*/ 2304269 w 2904344"/>
              <a:gd name="connsiteY4" fmla="*/ 361950 h 1162050"/>
              <a:gd name="connsiteX5" fmla="*/ 2004231 w 2904344"/>
              <a:gd name="connsiteY5" fmla="*/ 366712 h 1162050"/>
              <a:gd name="connsiteX6" fmla="*/ 2904344 w 2904344"/>
              <a:gd name="connsiteY6" fmla="*/ 1162050 h 1162050"/>
              <a:gd name="connsiteX7" fmla="*/ 0 w 2904344"/>
              <a:gd name="connsiteY7" fmla="*/ 1121469 h 1162050"/>
              <a:gd name="connsiteX0" fmla="*/ 0 w 2904344"/>
              <a:gd name="connsiteY0" fmla="*/ 1121469 h 1162050"/>
              <a:gd name="connsiteX1" fmla="*/ 899331 w 2904344"/>
              <a:gd name="connsiteY1" fmla="*/ 361950 h 1162050"/>
              <a:gd name="connsiteX2" fmla="*/ 613581 w 2904344"/>
              <a:gd name="connsiteY2" fmla="*/ 361950 h 1162050"/>
              <a:gd name="connsiteX3" fmla="*/ 1461306 w 2904344"/>
              <a:gd name="connsiteY3" fmla="*/ 0 h 1162050"/>
              <a:gd name="connsiteX4" fmla="*/ 2304269 w 2904344"/>
              <a:gd name="connsiteY4" fmla="*/ 361950 h 1162050"/>
              <a:gd name="connsiteX5" fmla="*/ 2004231 w 2904344"/>
              <a:gd name="connsiteY5" fmla="*/ 366712 h 1162050"/>
              <a:gd name="connsiteX6" fmla="*/ 2904344 w 2904344"/>
              <a:gd name="connsiteY6" fmla="*/ 1162050 h 1162050"/>
              <a:gd name="connsiteX7" fmla="*/ 0 w 2904344"/>
              <a:gd name="connsiteY7" fmla="*/ 1121469 h 1162050"/>
              <a:gd name="connsiteX0" fmla="*/ 0 w 2904344"/>
              <a:gd name="connsiteY0" fmla="*/ 1193477 h 1193477"/>
              <a:gd name="connsiteX1" fmla="*/ 899331 w 2904344"/>
              <a:gd name="connsiteY1" fmla="*/ 361950 h 1193477"/>
              <a:gd name="connsiteX2" fmla="*/ 613581 w 2904344"/>
              <a:gd name="connsiteY2" fmla="*/ 361950 h 1193477"/>
              <a:gd name="connsiteX3" fmla="*/ 1461306 w 2904344"/>
              <a:gd name="connsiteY3" fmla="*/ 0 h 1193477"/>
              <a:gd name="connsiteX4" fmla="*/ 2304269 w 2904344"/>
              <a:gd name="connsiteY4" fmla="*/ 361950 h 1193477"/>
              <a:gd name="connsiteX5" fmla="*/ 2004231 w 2904344"/>
              <a:gd name="connsiteY5" fmla="*/ 366712 h 1193477"/>
              <a:gd name="connsiteX6" fmla="*/ 2904344 w 2904344"/>
              <a:gd name="connsiteY6" fmla="*/ 1162050 h 1193477"/>
              <a:gd name="connsiteX7" fmla="*/ 0 w 2904344"/>
              <a:gd name="connsiteY7" fmla="*/ 1193477 h 1193477"/>
              <a:gd name="connsiteX0" fmla="*/ 0 w 2904344"/>
              <a:gd name="connsiteY0" fmla="*/ 1193477 h 1193477"/>
              <a:gd name="connsiteX1" fmla="*/ 899331 w 2904344"/>
              <a:gd name="connsiteY1" fmla="*/ 361950 h 1193477"/>
              <a:gd name="connsiteX2" fmla="*/ 613581 w 2904344"/>
              <a:gd name="connsiteY2" fmla="*/ 361950 h 1193477"/>
              <a:gd name="connsiteX3" fmla="*/ 1461306 w 2904344"/>
              <a:gd name="connsiteY3" fmla="*/ 0 h 1193477"/>
              <a:gd name="connsiteX4" fmla="*/ 2304269 w 2904344"/>
              <a:gd name="connsiteY4" fmla="*/ 361950 h 1193477"/>
              <a:gd name="connsiteX5" fmla="*/ 2004231 w 2904344"/>
              <a:gd name="connsiteY5" fmla="*/ 366712 h 1193477"/>
              <a:gd name="connsiteX6" fmla="*/ 2904344 w 2904344"/>
              <a:gd name="connsiteY6" fmla="*/ 1162050 h 1193477"/>
              <a:gd name="connsiteX7" fmla="*/ 0 w 2904344"/>
              <a:gd name="connsiteY7" fmla="*/ 1193477 h 1193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04344" h="1193477">
                <a:moveTo>
                  <a:pt x="0" y="1193477"/>
                </a:moveTo>
                <a:cubicBezTo>
                  <a:pt x="569479" y="906967"/>
                  <a:pt x="742380" y="688074"/>
                  <a:pt x="899331" y="361950"/>
                </a:cubicBezTo>
                <a:lnTo>
                  <a:pt x="613581" y="361950"/>
                </a:lnTo>
                <a:lnTo>
                  <a:pt x="1461306" y="0"/>
                </a:lnTo>
                <a:lnTo>
                  <a:pt x="2304269" y="361950"/>
                </a:lnTo>
                <a:lnTo>
                  <a:pt x="2004231" y="366712"/>
                </a:lnTo>
                <a:cubicBezTo>
                  <a:pt x="2128069" y="652587"/>
                  <a:pt x="2411537" y="956183"/>
                  <a:pt x="2904344" y="1162050"/>
                </a:cubicBezTo>
                <a:lnTo>
                  <a:pt x="0" y="1193477"/>
                </a:lnTo>
                <a:close/>
              </a:path>
            </a:pathLst>
          </a:custGeom>
          <a:gradFill>
            <a:gsLst>
              <a:gs pos="24000">
                <a:schemeClr val="bg1">
                  <a:lumMod val="7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 w="19050">
            <a:noFill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43608" y="3212976"/>
            <a:ext cx="7488832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l"/>
            </a:pPr>
            <a:r>
              <a:rPr lang="ko-KR" altLang="en-US" b="1" dirty="0" smtClean="0">
                <a:ln>
                  <a:solidFill>
                    <a:srgbClr val="E8436D">
                      <a:alpha val="0"/>
                    </a:srgbClr>
                  </a:solidFill>
                </a:ln>
                <a:latin typeface="나눔고딕" pitchFamily="50" charset="-127"/>
                <a:ea typeface="나눔고딕" pitchFamily="50" charset="-127"/>
              </a:rPr>
              <a:t>농가 편익위주의 </a:t>
            </a:r>
            <a:r>
              <a:rPr lang="en-US" altLang="ko-KR" b="1" dirty="0" smtClean="0">
                <a:ln>
                  <a:solidFill>
                    <a:srgbClr val="E8436D">
                      <a:alpha val="0"/>
                    </a:srgbClr>
                  </a:solidFill>
                </a:ln>
                <a:latin typeface="나눔고딕" pitchFamily="50" charset="-127"/>
                <a:ea typeface="나눔고딕" pitchFamily="50" charset="-127"/>
              </a:rPr>
              <a:t>OEM </a:t>
            </a:r>
            <a:r>
              <a:rPr lang="ko-KR" altLang="en-US" b="1" dirty="0" err="1" smtClean="0">
                <a:ln>
                  <a:solidFill>
                    <a:srgbClr val="E8436D">
                      <a:alpha val="0"/>
                    </a:srgbClr>
                  </a:solidFill>
                </a:ln>
                <a:latin typeface="나눔고딕" pitchFamily="50" charset="-127"/>
                <a:ea typeface="나눔고딕" pitchFamily="50" charset="-127"/>
              </a:rPr>
              <a:t>사료구매지금</a:t>
            </a:r>
            <a:r>
              <a:rPr lang="ko-KR" altLang="en-US" b="1" dirty="0" smtClean="0">
                <a:ln>
                  <a:solidFill>
                    <a:srgbClr val="E8436D">
                      <a:alpha val="0"/>
                    </a:srgbClr>
                  </a:solidFill>
                </a:ln>
                <a:latin typeface="나눔고딕" pitchFamily="50" charset="-127"/>
                <a:ea typeface="나눔고딕" pitchFamily="50" charset="-127"/>
              </a:rPr>
              <a:t> 지원 </a:t>
            </a:r>
            <a:r>
              <a:rPr lang="en-US" altLang="ko-KR" b="1" dirty="0" smtClean="0">
                <a:ln>
                  <a:solidFill>
                    <a:srgbClr val="E8436D">
                      <a:alpha val="0"/>
                    </a:srgbClr>
                  </a:solidFill>
                </a:ln>
                <a:latin typeface="나눔고딕" pitchFamily="50" charset="-127"/>
                <a:ea typeface="나눔고딕" pitchFamily="50" charset="-127"/>
              </a:rPr>
              <a:t>(2016</a:t>
            </a:r>
            <a:r>
              <a:rPr lang="ko-KR" altLang="en-US" b="1" dirty="0" smtClean="0">
                <a:ln>
                  <a:solidFill>
                    <a:srgbClr val="E8436D">
                      <a:alpha val="0"/>
                    </a:srgbClr>
                  </a:solidFill>
                </a:ln>
                <a:latin typeface="나눔고딕" pitchFamily="50" charset="-127"/>
                <a:ea typeface="나눔고딕" pitchFamily="50" charset="-127"/>
              </a:rPr>
              <a:t>년 </a:t>
            </a:r>
            <a:r>
              <a:rPr lang="en-US" altLang="ko-KR" b="1" dirty="0" smtClean="0">
                <a:ln>
                  <a:solidFill>
                    <a:srgbClr val="E8436D">
                      <a:alpha val="0"/>
                    </a:srgbClr>
                  </a:solidFill>
                </a:ln>
                <a:latin typeface="나눔고딕" pitchFamily="50" charset="-127"/>
                <a:ea typeface="나눔고딕" pitchFamily="50" charset="-127"/>
              </a:rPr>
              <a:t>180</a:t>
            </a:r>
            <a:r>
              <a:rPr lang="ko-KR" altLang="en-US" b="1" dirty="0" smtClean="0">
                <a:ln>
                  <a:solidFill>
                    <a:srgbClr val="E8436D">
                      <a:alpha val="0"/>
                    </a:srgbClr>
                  </a:solidFill>
                </a:ln>
                <a:latin typeface="나눔고딕" pitchFamily="50" charset="-127"/>
                <a:ea typeface="나눔고딕" pitchFamily="50" charset="-127"/>
              </a:rPr>
              <a:t>억</a:t>
            </a:r>
            <a:r>
              <a:rPr lang="en-US" altLang="ko-KR" b="1" dirty="0" smtClean="0">
                <a:ln>
                  <a:solidFill>
                    <a:srgbClr val="E8436D">
                      <a:alpha val="0"/>
                    </a:srgbClr>
                  </a:solidFill>
                </a:ln>
                <a:latin typeface="나눔고딕" pitchFamily="50" charset="-127"/>
                <a:ea typeface="나눔고딕" pitchFamily="50" charset="-127"/>
              </a:rPr>
              <a:t>)</a:t>
            </a:r>
          </a:p>
          <a:p>
            <a:r>
              <a:rPr lang="en-US" altLang="ko-KR" sz="1600" b="1" dirty="0">
                <a:ln>
                  <a:solidFill>
                    <a:srgbClr val="E8436D">
                      <a:alpha val="0"/>
                    </a:srgbClr>
                  </a:solidFill>
                </a:ln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1600" b="1" dirty="0" smtClean="0">
                <a:ln>
                  <a:solidFill>
                    <a:srgbClr val="E8436D">
                      <a:alpha val="0"/>
                    </a:srgbClr>
                  </a:solidFill>
                </a:ln>
                <a:latin typeface="나눔고딕" pitchFamily="50" charset="-127"/>
                <a:ea typeface="나눔고딕" pitchFamily="50" charset="-127"/>
              </a:rPr>
              <a:t>  - </a:t>
            </a:r>
            <a:r>
              <a:rPr lang="ko-KR" altLang="en-US" sz="1600" b="1" dirty="0" smtClean="0">
                <a:ln>
                  <a:solidFill>
                    <a:srgbClr val="E8436D">
                      <a:alpha val="0"/>
                    </a:srgbClr>
                  </a:solidFill>
                </a:ln>
                <a:latin typeface="나눔고딕" pitchFamily="50" charset="-127"/>
                <a:ea typeface="나눔고딕" pitchFamily="50" charset="-127"/>
              </a:rPr>
              <a:t>대상자 추천기관 </a:t>
            </a:r>
            <a:r>
              <a:rPr lang="en-US" altLang="ko-KR" sz="1600" b="1" dirty="0" smtClean="0">
                <a:ln>
                  <a:solidFill>
                    <a:srgbClr val="E8436D">
                      <a:alpha val="0"/>
                    </a:srgbClr>
                  </a:solidFill>
                </a:ln>
                <a:latin typeface="나눔고딕" pitchFamily="50" charset="-127"/>
                <a:ea typeface="나눔고딕" pitchFamily="50" charset="-127"/>
              </a:rPr>
              <a:t>: (</a:t>
            </a:r>
            <a:r>
              <a:rPr lang="ko-KR" altLang="en-US" sz="1600" b="1" dirty="0" smtClean="0">
                <a:ln>
                  <a:solidFill>
                    <a:srgbClr val="E8436D">
                      <a:alpha val="0"/>
                    </a:srgbClr>
                  </a:solidFill>
                </a:ln>
                <a:latin typeface="나눔고딕" pitchFamily="50" charset="-127"/>
                <a:ea typeface="나눔고딕" pitchFamily="50" charset="-127"/>
              </a:rPr>
              <a:t>종전</a:t>
            </a:r>
            <a:r>
              <a:rPr lang="en-US" altLang="ko-KR" sz="1600" b="1" dirty="0" smtClean="0">
                <a:ln>
                  <a:solidFill>
                    <a:srgbClr val="E8436D">
                      <a:alpha val="0"/>
                    </a:srgbClr>
                  </a:solidFill>
                </a:ln>
                <a:latin typeface="나눔고딕" pitchFamily="50" charset="-127"/>
                <a:ea typeface="나눔고딕" pitchFamily="50" charset="-127"/>
              </a:rPr>
              <a:t>) </a:t>
            </a:r>
            <a:r>
              <a:rPr lang="ko-KR" altLang="en-US" sz="1600" b="1" dirty="0" smtClean="0">
                <a:ln>
                  <a:solidFill>
                    <a:srgbClr val="E8436D">
                      <a:alpha val="0"/>
                    </a:srgbClr>
                  </a:solidFill>
                </a:ln>
                <a:latin typeface="나눔고딕" pitchFamily="50" charset="-127"/>
                <a:ea typeface="나눔고딕" pitchFamily="50" charset="-127"/>
              </a:rPr>
              <a:t>시군  </a:t>
            </a:r>
            <a:r>
              <a:rPr lang="en-US" altLang="ko-KR" sz="1600" b="1" dirty="0" smtClean="0">
                <a:ln>
                  <a:solidFill>
                    <a:srgbClr val="E8436D">
                      <a:alpha val="0"/>
                    </a:srgbClr>
                  </a:solidFill>
                </a:ln>
                <a:latin typeface="나눔고딕" pitchFamily="50" charset="-127"/>
                <a:ea typeface="나눔고딕" pitchFamily="50" charset="-127"/>
              </a:rPr>
              <a:t>&gt; (</a:t>
            </a:r>
            <a:r>
              <a:rPr lang="ko-KR" altLang="en-US" sz="1600" b="1" dirty="0" smtClean="0">
                <a:ln>
                  <a:solidFill>
                    <a:srgbClr val="E8436D">
                      <a:alpha val="0"/>
                    </a:srgbClr>
                  </a:solidFill>
                </a:ln>
                <a:latin typeface="나눔고딕" pitchFamily="50" charset="-127"/>
                <a:ea typeface="나눔고딕" pitchFamily="50" charset="-127"/>
              </a:rPr>
              <a:t>변경</a:t>
            </a:r>
            <a:r>
              <a:rPr lang="en-US" altLang="ko-KR" sz="1600" b="1" dirty="0" smtClean="0">
                <a:ln>
                  <a:solidFill>
                    <a:srgbClr val="E8436D">
                      <a:alpha val="0"/>
                    </a:srgbClr>
                  </a:solidFill>
                </a:ln>
                <a:latin typeface="나눔고딕" pitchFamily="50" charset="-127"/>
                <a:ea typeface="나눔고딕" pitchFamily="50" charset="-127"/>
              </a:rPr>
              <a:t>) </a:t>
            </a:r>
            <a:r>
              <a:rPr lang="ko-KR" altLang="en-US" sz="1600" b="1" dirty="0" smtClean="0">
                <a:ln>
                  <a:solidFill>
                    <a:srgbClr val="E8436D">
                      <a:alpha val="0"/>
                    </a:srgbClr>
                  </a:solidFill>
                </a:ln>
                <a:latin typeface="나눔고딕" pitchFamily="50" charset="-127"/>
                <a:ea typeface="나눔고딕" pitchFamily="50" charset="-127"/>
              </a:rPr>
              <a:t>한우조합</a:t>
            </a:r>
            <a:endParaRPr lang="en-US" altLang="ko-KR" sz="800" b="1" dirty="0" smtClean="0">
              <a:ln>
                <a:solidFill>
                  <a:srgbClr val="E8436D">
                    <a:alpha val="0"/>
                  </a:srgbClr>
                </a:solidFill>
              </a:ln>
              <a:latin typeface="나눔고딕" pitchFamily="50" charset="-127"/>
              <a:ea typeface="나눔고딕" pitchFamily="50" charset="-127"/>
            </a:endParaRPr>
          </a:p>
          <a:p>
            <a:pPr marL="285750" indent="-285750">
              <a:lnSpc>
                <a:spcPct val="150000"/>
              </a:lnSpc>
              <a:buFont typeface="Wingdings" charset="2"/>
              <a:buChar char="l"/>
            </a:pPr>
            <a:r>
              <a:rPr lang="ko-KR" altLang="en-US" b="1" dirty="0" smtClean="0">
                <a:ln>
                  <a:solidFill>
                    <a:srgbClr val="E8436D">
                      <a:alpha val="0"/>
                    </a:srgbClr>
                  </a:solidFill>
                </a:ln>
                <a:latin typeface="나눔고딕" pitchFamily="50" charset="-127"/>
                <a:ea typeface="나눔고딕" pitchFamily="50" charset="-127"/>
              </a:rPr>
              <a:t>소 이력제 위탁 기관 한우조합 추가 지정 </a:t>
            </a:r>
            <a:r>
              <a:rPr lang="en-US" altLang="ko-KR" b="1" dirty="0" smtClean="0">
                <a:ln>
                  <a:solidFill>
                    <a:srgbClr val="E8436D">
                      <a:alpha val="0"/>
                    </a:srgbClr>
                  </a:solidFill>
                </a:ln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b="1" dirty="0" smtClean="0">
                <a:ln>
                  <a:solidFill>
                    <a:srgbClr val="E8436D">
                      <a:alpha val="0"/>
                    </a:srgbClr>
                  </a:solidFill>
                </a:ln>
                <a:latin typeface="나눔고딕" pitchFamily="50" charset="-127"/>
                <a:ea typeface="나눔고딕" pitchFamily="50" charset="-127"/>
              </a:rPr>
              <a:t>서울경기 및 충남조합</a:t>
            </a:r>
            <a:r>
              <a:rPr lang="en-US" altLang="ko-KR" b="1" dirty="0" smtClean="0">
                <a:ln>
                  <a:solidFill>
                    <a:srgbClr val="E8436D">
                      <a:alpha val="0"/>
                    </a:srgbClr>
                  </a:solidFill>
                </a:ln>
                <a:latin typeface="나눔고딕" pitchFamily="50" charset="-127"/>
                <a:ea typeface="나눔고딕" pitchFamily="50" charset="-127"/>
              </a:rPr>
              <a:t>)</a:t>
            </a:r>
            <a:r>
              <a:rPr lang="en-US" altLang="ko-KR" sz="1600" b="1" dirty="0" smtClean="0">
                <a:ln>
                  <a:solidFill>
                    <a:srgbClr val="E8436D">
                      <a:alpha val="0"/>
                    </a:srgbClr>
                  </a:solidFill>
                </a:ln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600" b="1" dirty="0" smtClean="0">
                <a:ln>
                  <a:solidFill>
                    <a:srgbClr val="E8436D">
                      <a:alpha val="0"/>
                    </a:srgbClr>
                  </a:solidFill>
                </a:ln>
                <a:latin typeface="나눔고딕" pitchFamily="50" charset="-127"/>
                <a:ea typeface="나눔고딕" pitchFamily="50" charset="-127"/>
              </a:rPr>
              <a:t>  </a:t>
            </a:r>
            <a:endParaRPr lang="en-US" altLang="ko-KR" sz="800" b="1" dirty="0">
              <a:ln>
                <a:solidFill>
                  <a:srgbClr val="E8436D">
                    <a:alpha val="0"/>
                  </a:srgbClr>
                </a:solidFill>
              </a:ln>
              <a:latin typeface="나눔고딕" pitchFamily="50" charset="-127"/>
              <a:ea typeface="나눔고딕" pitchFamily="50" charset="-127"/>
            </a:endParaRPr>
          </a:p>
          <a:p>
            <a:pPr marL="285750" indent="-285750">
              <a:lnSpc>
                <a:spcPct val="150000"/>
              </a:lnSpc>
              <a:buFont typeface="Wingdings" charset="2"/>
              <a:buChar char="l"/>
            </a:pPr>
            <a:r>
              <a:rPr lang="ko-KR" altLang="en-US" b="1" dirty="0" smtClean="0">
                <a:ln>
                  <a:solidFill>
                    <a:srgbClr val="E8436D">
                      <a:alpha val="0"/>
                    </a:srgbClr>
                  </a:solidFill>
                </a:ln>
                <a:latin typeface="나눔고딕" pitchFamily="50" charset="-127"/>
                <a:ea typeface="나눔고딕" pitchFamily="50" charset="-127"/>
              </a:rPr>
              <a:t>수입조사료 쿼터 한우연합회 배정 </a:t>
            </a:r>
            <a:r>
              <a:rPr lang="en-US" altLang="ko-KR" b="1" dirty="0" smtClean="0">
                <a:ln>
                  <a:solidFill>
                    <a:srgbClr val="E8436D">
                      <a:alpha val="0"/>
                    </a:srgbClr>
                  </a:solidFill>
                </a:ln>
                <a:latin typeface="나눔고딕" pitchFamily="50" charset="-127"/>
                <a:ea typeface="나눔고딕" pitchFamily="50" charset="-127"/>
              </a:rPr>
              <a:t>(2016</a:t>
            </a:r>
            <a:r>
              <a:rPr lang="ko-KR" altLang="en-US" b="1" dirty="0" smtClean="0">
                <a:ln>
                  <a:solidFill>
                    <a:srgbClr val="E8436D">
                      <a:alpha val="0"/>
                    </a:srgbClr>
                  </a:solidFill>
                </a:ln>
                <a:latin typeface="나눔고딕" pitchFamily="50" charset="-127"/>
                <a:ea typeface="나눔고딕" pitchFamily="50" charset="-127"/>
              </a:rPr>
              <a:t>년 </a:t>
            </a:r>
            <a:r>
              <a:rPr lang="en-US" altLang="ko-KR" b="1" dirty="0" smtClean="0">
                <a:ln>
                  <a:solidFill>
                    <a:srgbClr val="E8436D">
                      <a:alpha val="0"/>
                    </a:srgbClr>
                  </a:solidFill>
                </a:ln>
                <a:latin typeface="나눔고딕" pitchFamily="50" charset="-127"/>
                <a:ea typeface="나눔고딕" pitchFamily="50" charset="-127"/>
              </a:rPr>
              <a:t>7,516</a:t>
            </a:r>
            <a:r>
              <a:rPr lang="ko-KR" altLang="en-US" b="1" dirty="0" smtClean="0">
                <a:ln>
                  <a:solidFill>
                    <a:srgbClr val="E8436D">
                      <a:alpha val="0"/>
                    </a:srgbClr>
                  </a:solidFill>
                </a:ln>
                <a:latin typeface="나눔고딕" pitchFamily="50" charset="-127"/>
                <a:ea typeface="나눔고딕" pitchFamily="50" charset="-127"/>
              </a:rPr>
              <a:t>톤</a:t>
            </a:r>
            <a:r>
              <a:rPr lang="en-US" altLang="ko-KR" b="1" dirty="0" smtClean="0">
                <a:ln>
                  <a:solidFill>
                    <a:srgbClr val="E8436D">
                      <a:alpha val="0"/>
                    </a:srgbClr>
                  </a:solidFill>
                </a:ln>
                <a:latin typeface="나눔고딕" pitchFamily="50" charset="-127"/>
                <a:ea typeface="나눔고딕" pitchFamily="50" charset="-127"/>
              </a:rPr>
              <a:t>)</a:t>
            </a:r>
            <a:endParaRPr lang="en-US" altLang="ko-KR" sz="800" b="1" dirty="0" smtClean="0">
              <a:ln>
                <a:solidFill>
                  <a:srgbClr val="E8436D">
                    <a:alpha val="0"/>
                  </a:srgbClr>
                </a:solidFill>
              </a:ln>
              <a:latin typeface="나눔고딕" pitchFamily="50" charset="-127"/>
              <a:ea typeface="나눔고딕" pitchFamily="50" charset="-127"/>
            </a:endParaRPr>
          </a:p>
          <a:p>
            <a:pPr marL="285750" indent="-285750">
              <a:buFont typeface="Wingdings" charset="2"/>
              <a:buChar char="l"/>
            </a:pPr>
            <a:r>
              <a:rPr lang="ko-KR" altLang="en-US" b="1" dirty="0" smtClean="0">
                <a:ln>
                  <a:solidFill>
                    <a:srgbClr val="E8436D">
                      <a:alpha val="0"/>
                    </a:srgbClr>
                  </a:solidFill>
                </a:ln>
                <a:latin typeface="나눔고딕" pitchFamily="50" charset="-127"/>
                <a:ea typeface="나눔고딕" pitchFamily="50" charset="-127"/>
              </a:rPr>
              <a:t>정부 직거래활성화사업을 통한 조합 한우전문판매장 개설 지원</a:t>
            </a:r>
            <a:endParaRPr lang="en-US" altLang="ko-KR" b="1" dirty="0" smtClean="0">
              <a:ln>
                <a:solidFill>
                  <a:srgbClr val="E8436D">
                    <a:alpha val="0"/>
                  </a:srgbClr>
                </a:solidFill>
              </a:ln>
              <a:latin typeface="나눔고딕" pitchFamily="50" charset="-127"/>
              <a:ea typeface="나눔고딕" pitchFamily="50" charset="-127"/>
            </a:endParaRPr>
          </a:p>
          <a:p>
            <a:r>
              <a:rPr lang="en-US" altLang="ko-KR" sz="1600" b="1" dirty="0">
                <a:ln>
                  <a:solidFill>
                    <a:srgbClr val="E8436D">
                      <a:alpha val="0"/>
                    </a:srgbClr>
                  </a:solidFill>
                </a:ln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1600" b="1" dirty="0" smtClean="0">
                <a:ln>
                  <a:solidFill>
                    <a:srgbClr val="E8436D">
                      <a:alpha val="0"/>
                    </a:srgbClr>
                  </a:solidFill>
                </a:ln>
                <a:latin typeface="나눔고딕" pitchFamily="50" charset="-127"/>
                <a:ea typeface="나눔고딕" pitchFamily="50" charset="-127"/>
              </a:rPr>
              <a:t>  - </a:t>
            </a:r>
            <a:r>
              <a:rPr lang="ko-KR" altLang="en-US" sz="1600" b="1" dirty="0" smtClean="0">
                <a:ln>
                  <a:solidFill>
                    <a:srgbClr val="E8436D">
                      <a:alpha val="0"/>
                    </a:srgbClr>
                  </a:solidFill>
                </a:ln>
                <a:latin typeface="나눔고딕" pitchFamily="50" charset="-127"/>
                <a:ea typeface="나눔고딕" pitchFamily="50" charset="-127"/>
              </a:rPr>
              <a:t>서울경기한우조합 개설 운영</a:t>
            </a:r>
            <a:r>
              <a:rPr lang="en-US" altLang="ko-KR" sz="1600" b="1" dirty="0" smtClean="0">
                <a:ln>
                  <a:solidFill>
                    <a:srgbClr val="E8436D">
                      <a:alpha val="0"/>
                    </a:srgbClr>
                  </a:solidFill>
                </a:ln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1600" b="1" dirty="0" smtClean="0">
                <a:ln>
                  <a:solidFill>
                    <a:srgbClr val="E8436D">
                      <a:alpha val="0"/>
                    </a:srgbClr>
                  </a:solidFill>
                </a:ln>
                <a:latin typeface="나눔고딕" pitchFamily="50" charset="-127"/>
                <a:ea typeface="나눔고딕" pitchFamily="50" charset="-127"/>
              </a:rPr>
              <a:t>전남광주한우조합 </a:t>
            </a:r>
            <a:r>
              <a:rPr lang="en-US" altLang="ko-KR" sz="1600" b="1" dirty="0" smtClean="0">
                <a:ln>
                  <a:solidFill>
                    <a:srgbClr val="E8436D">
                      <a:alpha val="0"/>
                    </a:srgbClr>
                  </a:solidFill>
                </a:ln>
                <a:latin typeface="나눔고딕" pitchFamily="50" charset="-127"/>
                <a:ea typeface="나눔고딕" pitchFamily="50" charset="-127"/>
              </a:rPr>
              <a:t>2017</a:t>
            </a:r>
            <a:r>
              <a:rPr lang="ko-KR" altLang="en-US" sz="1600" b="1" dirty="0" smtClean="0">
                <a:ln>
                  <a:solidFill>
                    <a:srgbClr val="E8436D">
                      <a:alpha val="0"/>
                    </a:srgbClr>
                  </a:solidFill>
                </a:ln>
                <a:latin typeface="나눔고딕" pitchFamily="50" charset="-127"/>
                <a:ea typeface="나눔고딕" pitchFamily="50" charset="-127"/>
              </a:rPr>
              <a:t>년 추진</a:t>
            </a:r>
            <a:r>
              <a:rPr lang="en-US" altLang="ko-KR" sz="1600" b="1" dirty="0" smtClean="0">
                <a:ln>
                  <a:solidFill>
                    <a:srgbClr val="E8436D">
                      <a:alpha val="0"/>
                    </a:srgbClr>
                  </a:solidFill>
                </a:ln>
                <a:latin typeface="나눔고딕" pitchFamily="50" charset="-127"/>
                <a:ea typeface="나눔고딕" pitchFamily="50" charset="-127"/>
              </a:rPr>
              <a:t> 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l"/>
            </a:pPr>
            <a:r>
              <a:rPr lang="ko-KR" altLang="en-US" b="1" dirty="0" smtClean="0">
                <a:ln>
                  <a:solidFill>
                    <a:srgbClr val="E8436D">
                      <a:alpha val="0"/>
                    </a:srgbClr>
                  </a:solidFill>
                </a:ln>
                <a:latin typeface="나눔고딕" pitchFamily="50" charset="-127"/>
                <a:ea typeface="나눔고딕" pitchFamily="50" charset="-127"/>
              </a:rPr>
              <a:t>한우협회</a:t>
            </a:r>
            <a:r>
              <a:rPr lang="en-US" altLang="ko-KR" b="1" dirty="0" smtClean="0">
                <a:ln>
                  <a:solidFill>
                    <a:srgbClr val="E8436D">
                      <a:alpha val="0"/>
                    </a:srgbClr>
                  </a:solidFill>
                </a:ln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b="1" dirty="0" err="1" smtClean="0">
                <a:ln>
                  <a:solidFill>
                    <a:srgbClr val="E8436D">
                      <a:alpha val="0"/>
                    </a:srgbClr>
                  </a:solidFill>
                </a:ln>
                <a:latin typeface="나눔고딕" pitchFamily="50" charset="-127"/>
                <a:ea typeface="나눔고딕" pitchFamily="50" charset="-127"/>
              </a:rPr>
              <a:t>기재부</a:t>
            </a:r>
            <a:r>
              <a:rPr lang="ko-KR" altLang="en-US" b="1" dirty="0" smtClean="0">
                <a:ln>
                  <a:solidFill>
                    <a:srgbClr val="E8436D">
                      <a:alpha val="0"/>
                    </a:srgbClr>
                  </a:solidFill>
                </a:ln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b="1" dirty="0">
                <a:ln>
                  <a:solidFill>
                    <a:srgbClr val="E8436D">
                      <a:alpha val="0"/>
                    </a:srgbClr>
                  </a:solidFill>
                </a:ln>
                <a:latin typeface="나눔고딕" pitchFamily="50" charset="-127"/>
                <a:ea typeface="나눔고딕" pitchFamily="50" charset="-127"/>
              </a:rPr>
              <a:t>한우협동조합 등 한우관련 조직간 </a:t>
            </a:r>
            <a:r>
              <a:rPr lang="ko-KR" altLang="en-US" b="1" dirty="0" smtClean="0">
                <a:ln>
                  <a:solidFill>
                    <a:srgbClr val="E8436D">
                      <a:alpha val="0"/>
                    </a:srgbClr>
                  </a:solidFill>
                </a:ln>
                <a:latin typeface="나눔고딕" pitchFamily="50" charset="-127"/>
                <a:ea typeface="나눔고딕" pitchFamily="50" charset="-127"/>
              </a:rPr>
              <a:t>협조관계 구축</a:t>
            </a:r>
            <a:endParaRPr lang="en-US" altLang="ko-KR" b="1" dirty="0" smtClean="0">
              <a:ln>
                <a:solidFill>
                  <a:srgbClr val="E8436D">
                    <a:alpha val="0"/>
                  </a:srgbClr>
                </a:solidFill>
              </a:ln>
              <a:latin typeface="나눔고딕" pitchFamily="50" charset="-127"/>
              <a:ea typeface="나눔고딕" pitchFamily="50" charset="-127"/>
            </a:endParaRPr>
          </a:p>
          <a:p>
            <a:pPr marL="285750" indent="-285750">
              <a:lnSpc>
                <a:spcPct val="150000"/>
              </a:lnSpc>
              <a:buFont typeface="Wingdings" charset="2"/>
              <a:buChar char="l"/>
            </a:pPr>
            <a:r>
              <a:rPr lang="en-US" altLang="ko-KR" b="1" dirty="0" smtClean="0">
                <a:ln>
                  <a:solidFill>
                    <a:srgbClr val="E8436D">
                      <a:alpha val="0"/>
                    </a:srgbClr>
                  </a:solidFill>
                </a:ln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b="1" dirty="0" smtClean="0">
                <a:ln>
                  <a:solidFill>
                    <a:srgbClr val="E8436D">
                      <a:alpha val="0"/>
                    </a:srgbClr>
                  </a:solidFill>
                </a:ln>
                <a:latin typeface="나눔고딕" pitchFamily="50" charset="-127"/>
                <a:ea typeface="나눔고딕" pitchFamily="50" charset="-127"/>
              </a:rPr>
              <a:t>정책건의 </a:t>
            </a:r>
            <a:r>
              <a:rPr lang="en-US" altLang="ko-KR" b="1" dirty="0" smtClean="0">
                <a:ln>
                  <a:solidFill>
                    <a:srgbClr val="E8436D">
                      <a:alpha val="0"/>
                    </a:srgbClr>
                  </a:solidFill>
                </a:ln>
                <a:latin typeface="나눔고딕" pitchFamily="50" charset="-127"/>
                <a:ea typeface="나눔고딕" pitchFamily="50" charset="-127"/>
              </a:rPr>
              <a:t>: </a:t>
            </a:r>
            <a:r>
              <a:rPr lang="ko-KR" altLang="en-US" b="1" dirty="0" smtClean="0">
                <a:ln>
                  <a:solidFill>
                    <a:srgbClr val="E8436D">
                      <a:alpha val="0"/>
                    </a:srgbClr>
                  </a:solidFill>
                </a:ln>
                <a:latin typeface="나눔고딕" pitchFamily="50" charset="-127"/>
                <a:ea typeface="나눔고딕" pitchFamily="50" charset="-127"/>
              </a:rPr>
              <a:t>엘리트암소집단 형성</a:t>
            </a:r>
            <a:r>
              <a:rPr lang="en-US" altLang="ko-KR" b="1" dirty="0" smtClean="0">
                <a:ln>
                  <a:solidFill>
                    <a:srgbClr val="E8436D">
                      <a:alpha val="0"/>
                    </a:srgbClr>
                  </a:solidFill>
                </a:ln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b="1" dirty="0" smtClean="0">
                <a:ln>
                  <a:solidFill>
                    <a:srgbClr val="E8436D">
                      <a:alpha val="0"/>
                    </a:srgbClr>
                  </a:solidFill>
                </a:ln>
                <a:latin typeface="나눔고딕" pitchFamily="50" charset="-127"/>
                <a:ea typeface="나눔고딕" pitchFamily="50" charset="-127"/>
              </a:rPr>
              <a:t>조기거세</a:t>
            </a:r>
            <a:r>
              <a:rPr lang="en-US" altLang="ko-KR" b="1" dirty="0" smtClean="0">
                <a:ln>
                  <a:solidFill>
                    <a:srgbClr val="E8436D">
                      <a:alpha val="0"/>
                    </a:srgbClr>
                  </a:solidFill>
                </a:ln>
                <a:latin typeface="나눔고딕" pitchFamily="50" charset="-127"/>
                <a:ea typeface="나눔고딕" pitchFamily="50" charset="-127"/>
              </a:rPr>
              <a:t>(4~5</a:t>
            </a:r>
            <a:r>
              <a:rPr lang="ko-KR" altLang="en-US" b="1" dirty="0" smtClean="0">
                <a:ln>
                  <a:solidFill>
                    <a:srgbClr val="E8436D">
                      <a:alpha val="0"/>
                    </a:srgbClr>
                  </a:solidFill>
                </a:ln>
                <a:latin typeface="나눔고딕" pitchFamily="50" charset="-127"/>
                <a:ea typeface="나눔고딕" pitchFamily="50" charset="-127"/>
              </a:rPr>
              <a:t>월</a:t>
            </a:r>
            <a:r>
              <a:rPr lang="en-US" altLang="ko-KR" b="1" dirty="0" smtClean="0">
                <a:ln>
                  <a:solidFill>
                    <a:srgbClr val="E8436D">
                      <a:alpha val="0"/>
                    </a:srgbClr>
                  </a:solidFill>
                </a:ln>
                <a:latin typeface="나눔고딕" pitchFamily="50" charset="-127"/>
                <a:ea typeface="나눔고딕" pitchFamily="50" charset="-127"/>
              </a:rPr>
              <a:t>), </a:t>
            </a:r>
            <a:r>
              <a:rPr lang="ko-KR" altLang="en-US" b="1" dirty="0" smtClean="0">
                <a:ln>
                  <a:solidFill>
                    <a:srgbClr val="E8436D">
                      <a:alpha val="0"/>
                    </a:srgbClr>
                  </a:solidFill>
                </a:ln>
                <a:latin typeface="나눔고딕" pitchFamily="50" charset="-127"/>
                <a:ea typeface="나눔고딕" pitchFamily="50" charset="-127"/>
              </a:rPr>
              <a:t>혈통등록</a:t>
            </a:r>
            <a:r>
              <a:rPr lang="en-US" altLang="ko-KR" b="1" dirty="0" smtClean="0">
                <a:ln>
                  <a:solidFill>
                    <a:srgbClr val="E8436D">
                      <a:alpha val="0"/>
                    </a:srgbClr>
                  </a:solidFill>
                </a:ln>
                <a:latin typeface="나눔고딕" pitchFamily="50" charset="-127"/>
                <a:ea typeface="나눔고딕" pitchFamily="50" charset="-127"/>
              </a:rPr>
              <a:t>100%</a:t>
            </a:r>
          </a:p>
          <a:p>
            <a:pPr marL="285750" indent="-285750">
              <a:lnSpc>
                <a:spcPct val="150000"/>
              </a:lnSpc>
            </a:pPr>
            <a:r>
              <a:rPr lang="en-US" altLang="ko-KR" b="1" dirty="0" smtClean="0">
                <a:ln>
                  <a:solidFill>
                    <a:srgbClr val="E8436D">
                      <a:alpha val="0"/>
                    </a:srgbClr>
                  </a:solidFill>
                </a:ln>
                <a:latin typeface="나눔고딕" pitchFamily="50" charset="-127"/>
                <a:ea typeface="나눔고딕" pitchFamily="50" charset="-127"/>
              </a:rPr>
              <a:t>                     </a:t>
            </a:r>
            <a:r>
              <a:rPr lang="ko-KR" altLang="en-US" b="1" dirty="0" smtClean="0">
                <a:ln>
                  <a:solidFill>
                    <a:srgbClr val="E8436D">
                      <a:alpha val="0"/>
                    </a:srgbClr>
                  </a:solidFill>
                </a:ln>
                <a:latin typeface="나눔고딕" pitchFamily="50" charset="-127"/>
                <a:ea typeface="나눔고딕" pitchFamily="50" charset="-127"/>
              </a:rPr>
              <a:t>결핵검사 </a:t>
            </a:r>
            <a:r>
              <a:rPr lang="en-US" altLang="ko-KR" b="1" dirty="0" smtClean="0">
                <a:ln>
                  <a:solidFill>
                    <a:srgbClr val="E8436D">
                      <a:alpha val="0"/>
                    </a:srgbClr>
                  </a:solidFill>
                </a:ln>
                <a:latin typeface="나눔고딕" pitchFamily="50" charset="-127"/>
                <a:ea typeface="나눔고딕" pitchFamily="50" charset="-127"/>
              </a:rPr>
              <a:t>100%, </a:t>
            </a:r>
            <a:r>
              <a:rPr lang="ko-KR" altLang="en-US" b="1" dirty="0" err="1" smtClean="0">
                <a:ln>
                  <a:solidFill>
                    <a:srgbClr val="E8436D">
                      <a:alpha val="0"/>
                    </a:srgbClr>
                  </a:solidFill>
                </a:ln>
                <a:latin typeface="나눔고딕" pitchFamily="50" charset="-127"/>
                <a:ea typeface="나눔고딕" pitchFamily="50" charset="-127"/>
              </a:rPr>
              <a:t>친자일치</a:t>
            </a:r>
            <a:r>
              <a:rPr lang="ko-KR" altLang="en-US" b="1" dirty="0" smtClean="0">
                <a:ln>
                  <a:solidFill>
                    <a:srgbClr val="E8436D">
                      <a:alpha val="0"/>
                    </a:srgbClr>
                  </a:solidFill>
                </a:ln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b="1" dirty="0" smtClean="0">
                <a:ln>
                  <a:solidFill>
                    <a:srgbClr val="E8436D">
                      <a:alpha val="0"/>
                    </a:srgbClr>
                  </a:solidFill>
                </a:ln>
                <a:latin typeface="나눔고딕" pitchFamily="50" charset="-127"/>
                <a:ea typeface="나눔고딕" pitchFamily="50" charset="-127"/>
              </a:rPr>
              <a:t>100%</a:t>
            </a:r>
            <a:endParaRPr lang="ko-KR" altLang="en-US" b="1" dirty="0">
              <a:ln>
                <a:solidFill>
                  <a:srgbClr val="E8436D">
                    <a:alpha val="0"/>
                  </a:srgbClr>
                </a:solidFill>
              </a:ln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953982" y="3607482"/>
            <a:ext cx="80387" cy="803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>
              <a:solidFill>
                <a:schemeClr val="tx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3" name="직사각형 32"/>
          <p:cNvSpPr/>
          <p:nvPr/>
        </p:nvSpPr>
        <p:spPr>
          <a:xfrm>
            <a:off x="953982" y="4615594"/>
            <a:ext cx="80387" cy="803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>
              <a:solidFill>
                <a:schemeClr val="tx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962361" y="5191658"/>
            <a:ext cx="80387" cy="803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>
              <a:solidFill>
                <a:schemeClr val="tx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962361" y="5767722"/>
            <a:ext cx="80387" cy="803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>
              <a:solidFill>
                <a:schemeClr val="tx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6" name="제목 1"/>
          <p:cNvSpPr txBox="1">
            <a:spLocks/>
          </p:cNvSpPr>
          <p:nvPr/>
        </p:nvSpPr>
        <p:spPr>
          <a:xfrm>
            <a:off x="323528" y="374404"/>
            <a:ext cx="6912768" cy="3802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ko-KR" altLang="en-US" sz="2000" dirty="0" smtClean="0">
                <a:latin typeface="HYHeadLine-Medium" charset="-127"/>
                <a:ea typeface="HYHeadLine-Medium" charset="-127"/>
                <a:cs typeface="HYHeadLine-Medium" charset="-127"/>
              </a:rPr>
              <a:t> </a:t>
            </a:r>
            <a:r>
              <a:rPr lang="ko-KR" altLang="en-US" sz="2000" b="1" dirty="0" smtClean="0">
                <a:latin typeface="나눔고딕" pitchFamily="50" charset="-127"/>
                <a:ea typeface="나눔고딕" pitchFamily="50" charset="-127"/>
                <a:cs typeface="HYHeadLine-Medium" charset="-127"/>
              </a:rPr>
              <a:t>한우연합회 사업</a:t>
            </a:r>
            <a:endParaRPr lang="ko-KR" altLang="en-US" sz="2000" b="1" dirty="0">
              <a:latin typeface="나눔고딕" pitchFamily="50" charset="-127"/>
              <a:ea typeface="나눔고딕" pitchFamily="50" charset="-127"/>
              <a:cs typeface="HYHeadLine-Medium" charset="-127"/>
            </a:endParaRPr>
          </a:p>
        </p:txBody>
      </p:sp>
      <p:sp>
        <p:nvSpPr>
          <p:cNvPr id="27" name="모서리가 둥근 직사각형 26"/>
          <p:cNvSpPr/>
          <p:nvPr/>
        </p:nvSpPr>
        <p:spPr>
          <a:xfrm>
            <a:off x="1483483" y="1340768"/>
            <a:ext cx="6014539" cy="95763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b="1" dirty="0">
              <a:solidFill>
                <a:schemeClr val="accent2">
                  <a:lumMod val="20000"/>
                  <a:lumOff val="80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0" name="제목 1"/>
          <p:cNvSpPr txBox="1">
            <a:spLocks/>
          </p:cNvSpPr>
          <p:nvPr/>
        </p:nvSpPr>
        <p:spPr>
          <a:xfrm>
            <a:off x="1483483" y="1423541"/>
            <a:ext cx="6047820" cy="7920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2400" b="1" dirty="0" smtClean="0">
                <a:latin typeface="나눔고딕" pitchFamily="50" charset="-127"/>
                <a:ea typeface="나눔고딕" pitchFamily="50" charset="-127"/>
                <a:cs typeface="HYHeadLine-Medium" charset="-127"/>
              </a:rPr>
              <a:t>기존 축협과 대등한 정책사업 수행</a:t>
            </a:r>
            <a:endParaRPr kumimoji="0" lang="ko-KR" altLang="en-US" sz="2400" b="1" i="0" u="none" strike="noStrike" kern="1200" cap="none" spc="0" normalizeH="0" noProof="0" dirty="0">
              <a:ln>
                <a:noFill/>
              </a:ln>
              <a:effectLst/>
              <a:uLnTx/>
              <a:uFillTx/>
              <a:latin typeface="나눔고딕" pitchFamily="50" charset="-127"/>
              <a:ea typeface="나눔고딕" pitchFamily="50" charset="-127"/>
              <a:cs typeface="HYHeadLine-Medium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611560" y="908720"/>
            <a:ext cx="360040" cy="360040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>
                <a:solidFill>
                  <a:schemeClr val="bg1"/>
                </a:solidFill>
              </a:rPr>
              <a:t>1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981902" y="908720"/>
            <a:ext cx="2942026" cy="360039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정책사업</a:t>
            </a:r>
            <a:endParaRPr lang="ko-KR" altLang="en-US" b="1" dirty="0">
              <a:solidFill>
                <a:schemeClr val="tx1"/>
              </a:solidFill>
            </a:endParaRPr>
          </a:p>
        </p:txBody>
      </p:sp>
      <p:sp>
        <p:nvSpPr>
          <p:cNvPr id="15" name="제목 14"/>
          <p:cNvSpPr>
            <a:spLocks noGrp="1"/>
          </p:cNvSpPr>
          <p:nvPr>
            <p:ph type="ctrTitle"/>
          </p:nvPr>
        </p:nvSpPr>
        <p:spPr>
          <a:xfrm>
            <a:off x="1143000" y="1340767"/>
            <a:ext cx="6858000" cy="2169195"/>
          </a:xfrm>
        </p:spPr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3834713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Shap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Text"/>
</p:tagLst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10318</TotalTime>
  <Words>1507</Words>
  <Application>Microsoft Office PowerPoint</Application>
  <PresentationFormat>화면 슬라이드 쇼(4:3)</PresentationFormat>
  <Paragraphs>492</Paragraphs>
  <Slides>36</Slides>
  <Notes>17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36</vt:i4>
      </vt:variant>
    </vt:vector>
  </HeadingPairs>
  <TitlesOfParts>
    <vt:vector size="37" baseType="lpstr">
      <vt:lpstr>Office 테마</vt:lpstr>
      <vt:lpstr>슬라이드 1</vt:lpstr>
      <vt:lpstr>슬라이드 2</vt:lpstr>
      <vt:lpstr>슬라이드 3</vt:lpstr>
      <vt:lpstr>슬라이드 4</vt:lpstr>
      <vt:lpstr>슬라이드 5</vt:lpstr>
      <vt:lpstr> 한우조합의 성장 모습</vt:lpstr>
      <vt:lpstr> 연합회 운영 원칙</vt:lpstr>
      <vt:lpstr> 한우연합회 사업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슬라이드 24</vt:lpstr>
      <vt:lpstr>슬라이드 25</vt:lpstr>
      <vt:lpstr>슬라이드 26</vt:lpstr>
      <vt:lpstr>슬라이드 27</vt:lpstr>
      <vt:lpstr>슬라이드 28</vt:lpstr>
      <vt:lpstr>슬라이드 29</vt:lpstr>
      <vt:lpstr>슬라이드 30</vt:lpstr>
      <vt:lpstr>슬라이드 31</vt:lpstr>
      <vt:lpstr>슬라이드 32</vt:lpstr>
      <vt:lpstr>슬라이드 33</vt:lpstr>
      <vt:lpstr>슬라이드 34</vt:lpstr>
      <vt:lpstr>슬라이드 35</vt:lpstr>
      <vt:lpstr>슬라이드 36</vt:lpstr>
    </vt:vector>
  </TitlesOfParts>
  <Company>XP SP3 FINAL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한우협동조합연합회</dc:title>
  <dc:creator>snoopy</dc:creator>
  <cp:lastModifiedBy>snoopy</cp:lastModifiedBy>
  <cp:revision>931</cp:revision>
  <cp:lastPrinted>2017-03-06T01:45:21Z</cp:lastPrinted>
  <dcterms:created xsi:type="dcterms:W3CDTF">2016-10-27T02:00:59Z</dcterms:created>
  <dcterms:modified xsi:type="dcterms:W3CDTF">2017-08-14T02:28:50Z</dcterms:modified>
</cp:coreProperties>
</file>