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BE31E-A6B5-445D-BC90-D9F9ECB7716E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7E3A9-1AAA-44CC-A028-90E6F2D1B1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029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7E3A9-1AAA-44CC-A028-90E6F2D1B1E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95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0438A1-2A2E-419F-A540-5C5BF4E941E2}" type="datetimeFigureOut">
              <a:rPr lang="ko-KR" altLang="en-US" smtClean="0"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F82357-DE7A-4DEF-A584-0B57661843D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농협 </a:t>
            </a:r>
            <a:r>
              <a:rPr lang="ko-KR" altLang="en-US" b="1" dirty="0" smtClean="0">
                <a:solidFill>
                  <a:schemeClr val="tx1"/>
                </a:solidFill>
              </a:rPr>
              <a:t>경제지주  </a:t>
            </a:r>
            <a:r>
              <a:rPr lang="ko-KR" altLang="en-US" b="1" dirty="0" smtClean="0">
                <a:solidFill>
                  <a:schemeClr val="tx1"/>
                </a:solidFill>
              </a:rPr>
              <a:t>한우개량사업소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임연수 가축병원장</a:t>
            </a:r>
            <a:r>
              <a:rPr lang="en-US" altLang="ko-KR" b="1" dirty="0" smtClean="0">
                <a:solidFill>
                  <a:schemeClr val="tx1"/>
                </a:solidFill>
              </a:rPr>
              <a:t>(010-5422-0695)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b="1" dirty="0" smtClean="0"/>
              <a:t>사육단계별 </a:t>
            </a:r>
            <a:r>
              <a:rPr lang="ko-KR" altLang="en-US" b="1" dirty="0"/>
              <a:t>꼭 알아야 할</a:t>
            </a:r>
            <a:br>
              <a:rPr lang="ko-KR" altLang="en-US" b="1" dirty="0"/>
            </a:br>
            <a:r>
              <a:rPr lang="ko-KR" altLang="en-US" b="1" dirty="0"/>
              <a:t>질병관리 포인트</a:t>
            </a:r>
            <a:br>
              <a:rPr lang="ko-KR" altLang="en-US" b="1" dirty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29686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파상풍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파상풍균은  어디에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언제 감염되는가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파상풍은 인수공통전염병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증상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예방 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7795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solidFill>
                  <a:schemeClr val="tx1"/>
                </a:solidFill>
              </a:rPr>
              <a:t>콕시듐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콕시듐이</a:t>
            </a:r>
            <a:r>
              <a:rPr lang="ko-KR" altLang="en-US" dirty="0" smtClean="0"/>
              <a:t> 농장에 미치는 영향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err="1" smtClean="0"/>
              <a:t>콕시듐</a:t>
            </a:r>
            <a:r>
              <a:rPr lang="ko-KR" altLang="en-US" dirty="0" smtClean="0"/>
              <a:t> 증상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치료는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예방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434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solidFill>
                  <a:schemeClr val="tx1"/>
                </a:solidFill>
              </a:rPr>
              <a:t>요석증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왜 발생할까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증상은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치료는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예방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6011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solidFill>
                  <a:schemeClr val="tx1"/>
                </a:solidFill>
              </a:rPr>
              <a:t>번식우</a:t>
            </a:r>
            <a:r>
              <a:rPr lang="ko-KR" altLang="en-US" b="1" dirty="0" smtClean="0">
                <a:solidFill>
                  <a:schemeClr val="tx1"/>
                </a:solidFill>
              </a:rPr>
              <a:t> 질병관리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2000" dirty="0" smtClean="0"/>
              <a:t>번식우의 특징은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년에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마리씩 송아지를 건강하게 생산하는 것이 목표이다</a:t>
            </a:r>
            <a:r>
              <a:rPr lang="en-US" altLang="ko-KR" sz="2000" dirty="0" smtClean="0"/>
              <a:t>.  </a:t>
            </a:r>
            <a:r>
              <a:rPr lang="ko-KR" altLang="en-US" sz="2000" dirty="0" err="1" smtClean="0"/>
              <a:t>그럴려면</a:t>
            </a:r>
            <a:r>
              <a:rPr lang="ko-KR" altLang="en-US" sz="2000" dirty="0" smtClean="0"/>
              <a:t>  철저히 조사료 위주로 사양관리를 하는 것이 번식성적을 길게 가져갈 수 있다</a:t>
            </a:r>
            <a:r>
              <a:rPr lang="en-US" altLang="ko-KR" sz="2000" dirty="0" smtClean="0"/>
              <a:t>.  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번식장애와 관련된 질병은 사료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호르몬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질병 등 복합적인 문제이므로 최선의 사양관리를 하는 것이 제일 중요하고 치료는  자가치료보단 수의사에게 맡기는 것이 훨씬 효율적이다</a:t>
            </a:r>
            <a:r>
              <a:rPr lang="en-US" altLang="ko-KR" sz="2000" dirty="0" smtClean="0"/>
              <a:t>.  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번식장애치료를 위해서는  정확한 진단과 이에 맞는 적합한 치료가 진행되어야 하며 전문적인 치료지식과 경험이 요구된다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지속적인 추적관리가 중요하다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8430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번식장애 질병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무발정을</a:t>
            </a:r>
            <a:r>
              <a:rPr lang="ko-KR" altLang="en-US" dirty="0" smtClean="0"/>
              <a:t> 일으키는 질병들</a:t>
            </a:r>
            <a:endParaRPr lang="en-US" altLang="ko-KR" dirty="0" smtClean="0"/>
          </a:p>
          <a:p>
            <a:r>
              <a:rPr lang="en-US" altLang="ko-KR" dirty="0" smtClean="0"/>
              <a:t>  - </a:t>
            </a:r>
            <a:r>
              <a:rPr lang="ko-KR" altLang="en-US" dirty="0" smtClean="0"/>
              <a:t>영구황체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자궁질환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난소낭종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둔성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미약발정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- </a:t>
            </a:r>
            <a:r>
              <a:rPr lang="ko-KR" altLang="en-US" dirty="0" smtClean="0"/>
              <a:t>난소위축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번식과정에 미치는 영양소들은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정확한 </a:t>
            </a:r>
            <a:r>
              <a:rPr lang="ko-KR" altLang="en-US" dirty="0" err="1" smtClean="0"/>
              <a:t>수정적기를</a:t>
            </a:r>
            <a:r>
              <a:rPr lang="ko-KR" altLang="en-US" dirty="0" smtClean="0"/>
              <a:t> 맞추기 위해선 발정관찰이 우선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err="1" smtClean="0"/>
              <a:t>자궁탈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질탈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태막수종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아까바네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기타 유산질병 등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31757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발굽질병 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부제병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지간부란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발굽기형 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5364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전염성 질병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구제역</a:t>
            </a:r>
            <a:endParaRPr lang="en-US" altLang="ko-KR" dirty="0" smtClean="0"/>
          </a:p>
          <a:p>
            <a:r>
              <a:rPr lang="ko-KR" altLang="en-US" dirty="0" err="1" smtClean="0"/>
              <a:t>아까바네</a:t>
            </a:r>
            <a:endParaRPr lang="en-US" altLang="ko-KR" dirty="0" smtClean="0"/>
          </a:p>
          <a:p>
            <a:r>
              <a:rPr lang="ko-KR" altLang="en-US" dirty="0" err="1" smtClean="0"/>
              <a:t>유행열</a:t>
            </a:r>
            <a:endParaRPr lang="en-US" altLang="ko-KR" dirty="0" smtClean="0"/>
          </a:p>
          <a:p>
            <a:r>
              <a:rPr lang="en-US" altLang="ko-KR" dirty="0" smtClean="0"/>
              <a:t>IBR, BVD, PI </a:t>
            </a:r>
            <a:r>
              <a:rPr lang="ko-KR" altLang="en-US" dirty="0" smtClean="0"/>
              <a:t>등</a:t>
            </a:r>
            <a:endParaRPr lang="en-US" altLang="ko-KR" dirty="0" smtClean="0"/>
          </a:p>
          <a:p>
            <a:r>
              <a:rPr lang="ko-KR" altLang="en-US" dirty="0" smtClean="0"/>
              <a:t>전염성 </a:t>
            </a:r>
            <a:r>
              <a:rPr lang="ko-KR" altLang="en-US" dirty="0" err="1" smtClean="0"/>
              <a:t>각결막염</a:t>
            </a:r>
            <a:endParaRPr lang="en-US" altLang="ko-KR" dirty="0" smtClean="0"/>
          </a:p>
          <a:p>
            <a:r>
              <a:rPr lang="ko-KR" altLang="en-US" dirty="0" smtClean="0"/>
              <a:t>광견병 </a:t>
            </a:r>
            <a:endParaRPr lang="en-US" altLang="ko-KR" dirty="0" smtClean="0"/>
          </a:p>
          <a:p>
            <a:r>
              <a:rPr lang="ko-KR" altLang="en-US" dirty="0" err="1" smtClean="0"/>
              <a:t>우결핵</a:t>
            </a:r>
            <a:endParaRPr lang="en-US" altLang="ko-KR" dirty="0" smtClean="0"/>
          </a:p>
          <a:p>
            <a:r>
              <a:rPr lang="ko-KR" altLang="en-US" dirty="0" err="1" smtClean="0"/>
              <a:t>브루셀라</a:t>
            </a:r>
            <a:endParaRPr lang="en-US" altLang="ko-KR" dirty="0" smtClean="0"/>
          </a:p>
          <a:p>
            <a:r>
              <a:rPr lang="ko-KR" altLang="en-US" dirty="0" err="1" smtClean="0"/>
              <a:t>요네병</a:t>
            </a:r>
            <a:r>
              <a:rPr lang="ko-KR" altLang="en-US" dirty="0" smtClean="0"/>
              <a:t>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64871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      </a:t>
            </a:r>
            <a:r>
              <a:rPr lang="ko-KR" altLang="en-US" dirty="0" smtClean="0"/>
              <a:t>수고하셨습니다 </a:t>
            </a:r>
            <a:r>
              <a:rPr lang="en-US" altLang="ko-KR" dirty="0" smtClean="0"/>
              <a:t>!!!!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581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송아지 질병관리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  - </a:t>
            </a:r>
            <a:r>
              <a:rPr lang="ko-KR" altLang="en-US" dirty="0" err="1" smtClean="0"/>
              <a:t>갓태어난</a:t>
            </a:r>
            <a:r>
              <a:rPr lang="ko-KR" altLang="en-US" dirty="0" smtClean="0"/>
              <a:t> 송아지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설사병 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호흡기질병관리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피부병 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육성우 및 비육우 질병관리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err="1" smtClean="0"/>
              <a:t>급성과산증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파상풍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err="1" smtClean="0"/>
              <a:t>콕시듐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err="1" smtClean="0"/>
              <a:t>요석증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3.  </a:t>
            </a:r>
            <a:r>
              <a:rPr lang="ko-KR" altLang="en-US" dirty="0" err="1" smtClean="0"/>
              <a:t>번식우</a:t>
            </a:r>
            <a:r>
              <a:rPr lang="ko-KR" altLang="en-US" dirty="0" smtClean="0"/>
              <a:t> 질병관리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번식장애관련 질병관리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- </a:t>
            </a:r>
            <a:r>
              <a:rPr lang="ko-KR" altLang="en-US" dirty="0" smtClean="0"/>
              <a:t>발굽질병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  - </a:t>
            </a:r>
            <a:r>
              <a:rPr lang="ko-KR" altLang="en-US" dirty="0" smtClean="0"/>
              <a:t>전염성 질병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372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송아지 질병관리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 fontScale="92500" lnSpcReduction="10000"/>
          </a:bodyPr>
          <a:lstStyle/>
          <a:p>
            <a:endParaRPr lang="en-US" altLang="ko-KR" b="1" dirty="0" smtClean="0"/>
          </a:p>
          <a:p>
            <a:r>
              <a:rPr lang="ko-KR" altLang="en-US" b="1" dirty="0" smtClean="0"/>
              <a:t>갓 태어난 송아지의 특징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 </a:t>
            </a:r>
            <a:r>
              <a:rPr lang="ko-KR" altLang="en-US" dirty="0" err="1" smtClean="0"/>
              <a:t>생시체중</a:t>
            </a:r>
            <a:r>
              <a:rPr lang="ko-KR" altLang="en-US" dirty="0" smtClean="0"/>
              <a:t> </a:t>
            </a:r>
            <a:r>
              <a:rPr lang="en-US" altLang="ko-KR" dirty="0" smtClean="0"/>
              <a:t>25~30kg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 </a:t>
            </a:r>
            <a:r>
              <a:rPr lang="ko-KR" altLang="en-US" dirty="0" err="1" smtClean="0"/>
              <a:t>초유섭취전까지는</a:t>
            </a:r>
            <a:r>
              <a:rPr lang="ko-KR" altLang="en-US" dirty="0" smtClean="0"/>
              <a:t>  체내 면역물질이 없음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 </a:t>
            </a:r>
            <a:r>
              <a:rPr lang="ko-KR" altLang="en-US" dirty="0" smtClean="0"/>
              <a:t>외부 기온변화에 따른 체온조절능력이 떨어짐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- </a:t>
            </a:r>
            <a:r>
              <a:rPr lang="ko-KR" altLang="en-US" dirty="0" smtClean="0"/>
              <a:t>따라서  </a:t>
            </a:r>
            <a:r>
              <a:rPr lang="ko-KR" altLang="en-US" dirty="0" err="1" smtClean="0"/>
              <a:t>축주는</a:t>
            </a:r>
            <a:r>
              <a:rPr lang="ko-KR" altLang="en-US" dirty="0" smtClean="0"/>
              <a:t> 송아지분만과정에 참여하여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탯줄소독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양수제거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초유섭취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보온조치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267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설사병 관리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송아지 설사증상을 일으키는 병원체는 어디에서</a:t>
            </a:r>
            <a:r>
              <a:rPr lang="en-US" altLang="ko-KR" b="1" dirty="0" smtClean="0"/>
              <a:t>?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바이러스 </a:t>
            </a:r>
            <a:r>
              <a:rPr lang="en-US" altLang="ko-KR" dirty="0" smtClean="0"/>
              <a:t>:  </a:t>
            </a:r>
            <a:r>
              <a:rPr lang="ko-KR" altLang="en-US" dirty="0" err="1" smtClean="0"/>
              <a:t>로타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코로나</a:t>
            </a:r>
            <a:r>
              <a:rPr lang="en-US" altLang="ko-KR" dirty="0" smtClean="0"/>
              <a:t>, IBR,BVD </a:t>
            </a:r>
            <a:r>
              <a:rPr lang="ko-KR" altLang="en-US" dirty="0" smtClean="0"/>
              <a:t>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세균         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대장균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살모넬라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기생충     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콕시듐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크립토스포리디윰</a:t>
            </a:r>
            <a:r>
              <a:rPr lang="ko-KR" altLang="en-US" dirty="0" smtClean="0"/>
              <a:t> 등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3692921" y="4313483"/>
            <a:ext cx="172819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bg1"/>
                </a:solidFill>
              </a:rPr>
              <a:t>분변</a:t>
            </a:r>
            <a:endParaRPr lang="ko-KR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8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설사병 관리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분변상태로 초기 설사증상은 어떻게 찾아낼까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설사발생시  치료방법은 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설사 예방책은 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132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호흡기 질병관리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호흡기 질병은 언제쯤 발생할까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치료는 어떻게 해야 할까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치료지속의 지표는 무엇으로 할까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외부 구입우의 호흡기 질병예방은 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56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피부병 관리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피부병은 언제 발생하는가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피부병의 원인은 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어떻게 치료해야 할까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317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육성우 및 비육우 질병관리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dirty="0" smtClean="0"/>
          </a:p>
          <a:p>
            <a:r>
              <a:rPr lang="ko-KR" altLang="en-US" b="1" dirty="0" smtClean="0"/>
              <a:t>육성우 및 비육우의 특징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왕성한 식욕과 활동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err="1" smtClean="0"/>
              <a:t>대사성</a:t>
            </a:r>
            <a:r>
              <a:rPr lang="ko-KR" altLang="en-US" dirty="0" smtClean="0"/>
              <a:t> 질병 가능성 증가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질병저항성은 </a:t>
            </a:r>
            <a:r>
              <a:rPr lang="ko-KR" altLang="en-US" dirty="0" err="1" smtClean="0"/>
              <a:t>성축에</a:t>
            </a:r>
            <a:r>
              <a:rPr lang="ko-KR" altLang="en-US" dirty="0" smtClean="0"/>
              <a:t> 비해선 </a:t>
            </a:r>
            <a:r>
              <a:rPr lang="ko-KR" altLang="en-US" dirty="0" err="1" smtClean="0"/>
              <a:t>약한편임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err="1" smtClean="0"/>
              <a:t>거세우에서의</a:t>
            </a:r>
            <a:r>
              <a:rPr lang="ko-KR" altLang="en-US" dirty="0" smtClean="0"/>
              <a:t> 파상풍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요석증</a:t>
            </a:r>
            <a:r>
              <a:rPr lang="ko-KR" altLang="en-US" dirty="0" smtClean="0"/>
              <a:t> 위험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err="1" smtClean="0"/>
              <a:t>성축으로서의</a:t>
            </a:r>
            <a:r>
              <a:rPr lang="ko-KR" altLang="en-US" dirty="0" smtClean="0"/>
              <a:t> 기반을 조성하는 단계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(</a:t>
            </a:r>
            <a:r>
              <a:rPr lang="ko-KR" altLang="en-US" dirty="0" smtClean="0"/>
              <a:t>암소 육성우는 </a:t>
            </a:r>
            <a:r>
              <a:rPr lang="ko-KR" altLang="en-US" dirty="0" err="1" smtClean="0"/>
              <a:t>번식우로서</a:t>
            </a:r>
            <a:r>
              <a:rPr lang="en-US" altLang="ko-KR" dirty="0" smtClean="0"/>
              <a:t>,  </a:t>
            </a:r>
            <a:r>
              <a:rPr lang="ko-KR" altLang="en-US" dirty="0" err="1" smtClean="0"/>
              <a:t>숫소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거세우는</a:t>
            </a:r>
            <a:r>
              <a:rPr lang="ko-KR" altLang="en-US" dirty="0" smtClean="0"/>
              <a:t> 비육우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따라서 쾌적한 환경하에서 조사료사양위주 및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예방접종으로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질병발생을 줄이고 사양효과를 극대화</a:t>
            </a:r>
            <a:r>
              <a:rPr lang="en-US" altLang="ko-KR" dirty="0" smtClean="0"/>
              <a:t>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349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solidFill>
                  <a:schemeClr val="tx1"/>
                </a:solidFill>
              </a:rPr>
              <a:t>급성과산증</a:t>
            </a:r>
            <a:r>
              <a:rPr lang="ko-KR" altLang="en-US" b="1" dirty="0" smtClean="0">
                <a:solidFill>
                  <a:schemeClr val="tx1"/>
                </a:solidFill>
              </a:rPr>
              <a:t> 관리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급성과산증의</a:t>
            </a:r>
            <a:r>
              <a:rPr lang="ko-KR" altLang="en-US" dirty="0" smtClean="0"/>
              <a:t> 발생원인과 증상은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err="1" smtClean="0"/>
              <a:t>급성과산증은</a:t>
            </a:r>
            <a:r>
              <a:rPr lang="ko-KR" altLang="en-US" dirty="0" smtClean="0"/>
              <a:t> 육성단계 및 </a:t>
            </a:r>
            <a:r>
              <a:rPr lang="ko-KR" altLang="en-US" dirty="0" err="1" smtClean="0"/>
              <a:t>성축에서도</a:t>
            </a:r>
            <a:r>
              <a:rPr lang="ko-KR" altLang="en-US" dirty="0" smtClean="0"/>
              <a:t> 문제야기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어떻게 치료하는가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예방은 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5194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214</TotalTime>
  <Words>442</Words>
  <Application>Microsoft Office PowerPoint</Application>
  <PresentationFormat>화면 슬라이드 쇼(4:3)</PresentationFormat>
  <Paragraphs>152</Paragraphs>
  <Slides>17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균형</vt:lpstr>
      <vt:lpstr> 사육단계별 꼭 알아야 할 질병관리 포인트 </vt:lpstr>
      <vt:lpstr>목차</vt:lpstr>
      <vt:lpstr>송아지 질병관리</vt:lpstr>
      <vt:lpstr>설사병 관리</vt:lpstr>
      <vt:lpstr>설사병 관리</vt:lpstr>
      <vt:lpstr>호흡기 질병관리</vt:lpstr>
      <vt:lpstr>피부병 관리</vt:lpstr>
      <vt:lpstr>육성우 및 비육우 질병관리</vt:lpstr>
      <vt:lpstr>급성과산증 관리</vt:lpstr>
      <vt:lpstr>파상풍</vt:lpstr>
      <vt:lpstr>콕시듐</vt:lpstr>
      <vt:lpstr>요석증</vt:lpstr>
      <vt:lpstr>번식우 질병관리</vt:lpstr>
      <vt:lpstr>번식장애 질병</vt:lpstr>
      <vt:lpstr>발굽질병 </vt:lpstr>
      <vt:lpstr>전염성 질병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사육단계별 꼭 알아야 할 질병관리 포인트</dc:title>
  <dc:creator>adminspc</dc:creator>
  <cp:lastModifiedBy>adminspc</cp:lastModifiedBy>
  <cp:revision>9</cp:revision>
  <dcterms:created xsi:type="dcterms:W3CDTF">2016-08-09T05:08:26Z</dcterms:created>
  <dcterms:modified xsi:type="dcterms:W3CDTF">2017-08-01T07:14:32Z</dcterms:modified>
</cp:coreProperties>
</file>