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4065" r:id="rId2"/>
  </p:sldMasterIdLst>
  <p:notesMasterIdLst>
    <p:notesMasterId r:id="rId48"/>
  </p:notesMasterIdLst>
  <p:handoutMasterIdLst>
    <p:handoutMasterId r:id="rId49"/>
  </p:handoutMasterIdLst>
  <p:sldIdLst>
    <p:sldId id="256" r:id="rId3"/>
    <p:sldId id="485" r:id="rId4"/>
    <p:sldId id="539" r:id="rId5"/>
    <p:sldId id="587" r:id="rId6"/>
    <p:sldId id="543" r:id="rId7"/>
    <p:sldId id="544" r:id="rId8"/>
    <p:sldId id="588" r:id="rId9"/>
    <p:sldId id="553" r:id="rId10"/>
    <p:sldId id="589" r:id="rId11"/>
    <p:sldId id="590" r:id="rId12"/>
    <p:sldId id="552" r:id="rId13"/>
    <p:sldId id="591" r:id="rId14"/>
    <p:sldId id="603" r:id="rId15"/>
    <p:sldId id="604" r:id="rId16"/>
    <p:sldId id="605" r:id="rId17"/>
    <p:sldId id="606" r:id="rId18"/>
    <p:sldId id="595" r:id="rId19"/>
    <p:sldId id="607" r:id="rId20"/>
    <p:sldId id="608" r:id="rId21"/>
    <p:sldId id="596" r:id="rId22"/>
    <p:sldId id="609" r:id="rId23"/>
    <p:sldId id="597" r:id="rId24"/>
    <p:sldId id="610" r:id="rId25"/>
    <p:sldId id="600" r:id="rId26"/>
    <p:sldId id="611" r:id="rId27"/>
    <p:sldId id="612" r:id="rId28"/>
    <p:sldId id="613" r:id="rId29"/>
    <p:sldId id="614" r:id="rId30"/>
    <p:sldId id="601" r:id="rId31"/>
    <p:sldId id="615" r:id="rId32"/>
    <p:sldId id="592" r:id="rId33"/>
    <p:sldId id="639" r:id="rId34"/>
    <p:sldId id="640" r:id="rId35"/>
    <p:sldId id="641" r:id="rId36"/>
    <p:sldId id="646" r:id="rId37"/>
    <p:sldId id="642" r:id="rId38"/>
    <p:sldId id="647" r:id="rId39"/>
    <p:sldId id="648" r:id="rId40"/>
    <p:sldId id="649" r:id="rId41"/>
    <p:sldId id="650" r:id="rId42"/>
    <p:sldId id="651" r:id="rId43"/>
    <p:sldId id="652" r:id="rId44"/>
    <p:sldId id="653" r:id="rId45"/>
    <p:sldId id="654" r:id="rId46"/>
    <p:sldId id="283" r:id="rId47"/>
  </p:sldIdLst>
  <p:sldSz cx="9906000" cy="6858000" type="A4"/>
  <p:notesSz cx="6888163" cy="100203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0000FF"/>
    <a:srgbClr val="0707BF"/>
    <a:srgbClr val="FF0000"/>
    <a:srgbClr val="0066FF"/>
    <a:srgbClr val="FF6600"/>
    <a:srgbClr val="A365D1"/>
    <a:srgbClr val="8C3FC5"/>
    <a:srgbClr val="5353FF"/>
    <a:srgbClr val="218C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5" autoAdjust="0"/>
    <p:restoredTop sz="96224" autoAdjust="0"/>
  </p:normalViewPr>
  <p:slideViewPr>
    <p:cSldViewPr>
      <p:cViewPr varScale="1">
        <p:scale>
          <a:sx n="111" d="100"/>
          <a:sy n="111" d="100"/>
        </p:scale>
        <p:origin x="-1464" y="-84"/>
      </p:cViewPr>
      <p:guideLst>
        <p:guide orient="horz" pos="2160"/>
        <p:guide orient="horz" pos="270"/>
        <p:guide pos="3120"/>
        <p:guide pos="6023"/>
        <p:guide pos="217"/>
        <p:guide pos="4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3157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5248696-9036-4AEB-BF5B-292F7CA5597B}" type="datetimeFigureOut">
              <a:rPr lang="ko-KR" altLang="en-US"/>
              <a:pPr>
                <a:defRPr/>
              </a:pPr>
              <a:t>2017-08-23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D559A45-AF66-4C18-9A95-55A8D2363A1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55078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B4554F-C387-4334-86D4-1F02F9C9811F}" type="datetimeFigureOut">
              <a:rPr lang="ko-KR" altLang="en-US"/>
              <a:pPr>
                <a:defRPr/>
              </a:pPr>
              <a:t>2017-08-23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4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6C1ED27-F472-41DF-867D-00CCC0CA63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92795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57150" y="6597656"/>
            <a:ext cx="31369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2011 CORDIAL. ALL RIGHTS RESERVED.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AD9FE-C839-4AEC-BF32-2FEF5177520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498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836712"/>
            <a:ext cx="3259006" cy="5983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836712"/>
            <a:ext cx="5537729" cy="5289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57150" y="6597656"/>
            <a:ext cx="31369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2011 CORDIAL.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0105-0118-4D69-AE97-87676AA4026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3196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57150" y="6597656"/>
            <a:ext cx="31369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2011 CORDIAL.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59A1-A684-4572-87E5-ABC355F3132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58350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57150" y="6597656"/>
            <a:ext cx="31369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2011 CORDIAL. ALL RIGHTS RESERVED.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BCBE-DA60-42DB-8C25-9171136A549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5504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01272" y="764704"/>
            <a:ext cx="2088232" cy="53614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8" y="764704"/>
            <a:ext cx="6648673" cy="5361460"/>
          </a:xfr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57150" y="6597656"/>
            <a:ext cx="31369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2011 CORDIAL. ALL RIGHTS RESERVED.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6D58A-0D75-455A-BB05-518D8E5B3A50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31749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7496-32C1-4895-85A3-2AEBF5D9BF2B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98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626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98275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2038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73620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9969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57150" y="6597656"/>
            <a:ext cx="31369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2011 CORDIAL. ALL RIGHTS RESERVED.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E2192-2C37-4F94-8C90-A72AFC21A9F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77195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그림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2758-7572-4ACC-AB32-58D2077E701C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574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6445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그림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8D5B9-9F99-421E-98C4-168A413772FD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423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46498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그림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98B0-FC0B-499F-9006-6AB2F4D879E7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055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3582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79473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945E4-3077-4148-B92A-46A87E8D111F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938444"/>
      </p:ext>
    </p:extLst>
  </p:cSld>
  <p:clrMapOvr>
    <a:masterClrMapping/>
  </p:clrMapOvr>
  <p:transition spd="med" advClick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95300" y="131763"/>
            <a:ext cx="89154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4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4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AEFB-171A-49F5-BACD-F7892B0AA97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4643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57150" y="6597656"/>
            <a:ext cx="31369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2011 CORDIAL. ALL RIGHTS RESERVED.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A57D-9AEF-4FC2-96E5-DC387BEB65B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8650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4"/>
            <a:ext cx="4416425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97020" y="1600204"/>
            <a:ext cx="432048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57150" y="6597656"/>
            <a:ext cx="31369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2011 CORDIAL. ALL RIGHTS RESERVED.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9951-8F70-480B-9F8B-9D97FB0B744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514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692696"/>
            <a:ext cx="8915400" cy="724942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57150" y="6597656"/>
            <a:ext cx="31369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© 2011 CORDIAL. ALL RIGHTS RESERVED.</a:t>
            </a: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448CE-36DC-4009-82E5-8B7D3F54BE8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9090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3" y="836613"/>
            <a:ext cx="128588" cy="5688012"/>
          </a:xfrm>
          <a:prstGeom prst="rect">
            <a:avLst/>
          </a:prstGeom>
          <a:solidFill>
            <a:srgbClr val="0D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128588" y="6597656"/>
            <a:ext cx="3136900" cy="168275"/>
          </a:xfrm>
          <a:prstGeom prst="rect">
            <a:avLst/>
          </a:prstGeom>
        </p:spPr>
        <p:txBody>
          <a:bodyPr/>
          <a:lstStyle>
            <a:lvl1pPr>
              <a:defRPr kumimoji="0" sz="7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맑은 고딕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© 2011 CORDIAL. ALL RIGHTS RESERVED.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A85A6015-EF2F-4A49-A5B6-5E2C934F210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948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4"/>
          <p:cNvSpPr>
            <a:spLocks noGrp="1"/>
          </p:cNvSpPr>
          <p:nvPr>
            <p:ph type="ftr" sz="quarter" idx="10"/>
          </p:nvPr>
        </p:nvSpPr>
        <p:spPr>
          <a:xfrm>
            <a:off x="128588" y="6597656"/>
            <a:ext cx="3136900" cy="168275"/>
          </a:xfrm>
          <a:prstGeom prst="rect">
            <a:avLst/>
          </a:prstGeom>
        </p:spPr>
        <p:txBody>
          <a:bodyPr/>
          <a:lstStyle>
            <a:lvl1pPr>
              <a:defRPr kumimoji="0" sz="7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맑은 고딕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© 2011 CORDIAL. ALL RIGHTS RESERVED.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0A10838E-F6CB-484A-918E-5054CB55D3D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33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 userDrawn="1"/>
        </p:nvSpPr>
        <p:spPr>
          <a:xfrm>
            <a:off x="0" y="4579938"/>
            <a:ext cx="9906000" cy="2017712"/>
          </a:xfrm>
          <a:prstGeom prst="rect">
            <a:avLst/>
          </a:prstGeom>
          <a:solidFill>
            <a:srgbClr val="0D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893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4508500"/>
            <a:ext cx="9906000" cy="2349500"/>
          </a:xfrm>
          <a:prstGeom prst="rect">
            <a:avLst/>
          </a:prstGeom>
          <a:solidFill>
            <a:srgbClr val="E4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339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3" y="836613"/>
            <a:ext cx="1928813" cy="5688012"/>
          </a:xfrm>
          <a:prstGeom prst="rect">
            <a:avLst/>
          </a:prstGeom>
          <a:solidFill>
            <a:srgbClr val="E4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908053"/>
            <a:ext cx="89154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90950" y="6602419"/>
            <a:ext cx="2311400" cy="173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0C8F9AC3-F26E-409C-829C-9C9894745D8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3" y="836613"/>
            <a:ext cx="128588" cy="5688012"/>
          </a:xfrm>
          <a:prstGeom prst="rect">
            <a:avLst/>
          </a:prstGeom>
          <a:solidFill>
            <a:srgbClr val="0D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4003" r:id="rId6"/>
    <p:sldLayoutId id="2147484004" r:id="rId7"/>
    <p:sldLayoutId id="2147484005" r:id="rId8"/>
    <p:sldLayoutId id="2147484006" r:id="rId9"/>
    <p:sldLayoutId id="2147483999" r:id="rId10"/>
    <p:sldLayoutId id="2147484000" r:id="rId11"/>
    <p:sldLayoutId id="2147484001" r:id="rId12"/>
    <p:sldLayoutId id="2147484002" r:id="rId13"/>
  </p:sldLayoutIdLst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ea"/>
          <a:ea typeface="+mn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pPr>
              <a:defRPr/>
            </a:pPr>
            <a:fld id="{8EF98B9B-44D9-4947-9858-A413590C39B5}" type="slidenum">
              <a:rPr lang="ko-KR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23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부제목 2"/>
          <p:cNvSpPr txBox="1">
            <a:spLocks/>
          </p:cNvSpPr>
          <p:nvPr/>
        </p:nvSpPr>
        <p:spPr>
          <a:xfrm>
            <a:off x="631825" y="5564194"/>
            <a:ext cx="4286250" cy="5111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8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서울시 서초구 서초</a:t>
            </a:r>
            <a:r>
              <a:rPr kumimoji="0" lang="en-US" altLang="ko-KR" sz="8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3</a:t>
            </a:r>
            <a:r>
              <a:rPr kumimoji="0" lang="ko-KR" altLang="en-US" sz="8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동 </a:t>
            </a:r>
            <a:r>
              <a:rPr kumimoji="0" lang="en-US" altLang="ko-KR" sz="8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1516-5 </a:t>
            </a:r>
            <a:r>
              <a:rPr kumimoji="0" lang="ko-KR" altLang="en-US" sz="8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축산회관</a:t>
            </a:r>
            <a:endParaRPr kumimoji="0" lang="en-US" altLang="ko-KR" sz="8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8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TEL. 02-588-9301 / FAX. 02-582-3475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8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Homepage: www.aiak.or.kr</a:t>
            </a:r>
            <a:endParaRPr kumimoji="0" lang="ko-KR" altLang="en-US" sz="8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608016" y="5219700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dirty="0" smtClean="0">
                <a:solidFill>
                  <a:schemeClr val="bg1"/>
                </a:solidFill>
                <a:latin typeface="Magneto" pitchFamily="82" charset="0"/>
                <a:ea typeface="HY견고딕" pitchFamily="18" charset="-127"/>
              </a:rPr>
              <a:t>    한국종축개량협회</a:t>
            </a:r>
            <a:endParaRPr lang="ko-KR" altLang="en-US" dirty="0">
              <a:solidFill>
                <a:schemeClr val="bg1"/>
              </a:solidFill>
              <a:latin typeface="Magneto" pitchFamily="82" charset="0"/>
              <a:ea typeface="HY견고딕" pitchFamily="18" charset="-127"/>
            </a:endParaRPr>
          </a:p>
        </p:txBody>
      </p:sp>
      <p:pic>
        <p:nvPicPr>
          <p:cNvPr id="9" name="Picture 2" descr="D:\┃2010 국립축산과학원 백업┃\┃사진 및 로고┃\┃한국종축개량협회┃\종축로고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104" y="5219700"/>
            <a:ext cx="374292" cy="36988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13040" y="5085184"/>
            <a:ext cx="4213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Arial Unicode MS" pitchFamily="50" charset="-127"/>
              </a:rPr>
              <a:t>강원지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Arial Unicode MS" pitchFamily="50" charset="-127"/>
              </a:rPr>
              <a:t>역본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Arial Unicode MS" pitchFamily="50" charset="-127"/>
              </a:rPr>
              <a:t>부장</a:t>
            </a:r>
            <a:endParaRPr lang="en-US" altLang="ko-K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Arial Unicode MS" pitchFamily="50" charset="-127"/>
            </a:endParaRPr>
          </a:p>
          <a:p>
            <a:pPr algn="r"/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Arial Unicode MS" pitchFamily="50" charset="-127"/>
              </a:rPr>
              <a:t>이      길      환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Arial Unicode MS" pitchFamily="50" charset="-127"/>
              </a:rPr>
              <a:t> 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Arial Unicode MS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974700" y="1285860"/>
            <a:ext cx="5955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헤드라인M" pitchFamily="18" charset="-127"/>
                <a:ea typeface="HY헤드라인M" pitchFamily="18" charset="-127"/>
              </a:rPr>
              <a:t>한우선형심사 요령</a:t>
            </a:r>
            <a:endParaRPr lang="en-US" altLang="ko-KR" sz="5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영양도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(BCS)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7" name="Picture 17" descr="UNI00000e1800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57" y="1332161"/>
            <a:ext cx="5532610" cy="352559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504686" y="1332788"/>
            <a:ext cx="2520280" cy="30963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ko-KR" sz="2000" b="1" dirty="0">
                <a:latin typeface="+mj-ea"/>
                <a:ea typeface="+mj-ea"/>
              </a:rPr>
              <a:t>9</a:t>
            </a:r>
            <a:r>
              <a:rPr lang="ko-KR" altLang="en-US" sz="2000" b="1" dirty="0">
                <a:latin typeface="+mj-ea"/>
                <a:ea typeface="+mj-ea"/>
              </a:rPr>
              <a:t>점 </a:t>
            </a:r>
            <a:r>
              <a:rPr lang="en-US" altLang="ko-KR" sz="2000" b="1" dirty="0">
                <a:latin typeface="+mj-ea"/>
                <a:ea typeface="+mj-ea"/>
              </a:rPr>
              <a:t>– </a:t>
            </a:r>
            <a:r>
              <a:rPr lang="ko-KR" altLang="en-US" sz="2000" b="1" dirty="0">
                <a:latin typeface="+mj-ea"/>
                <a:ea typeface="+mj-ea"/>
              </a:rPr>
              <a:t>극도로 비만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ko-KR" altLang="en-US" sz="2000" b="1" dirty="0">
              <a:latin typeface="+mj-ea"/>
              <a:ea typeface="+mj-ea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ko-KR" sz="2000" b="1" dirty="0">
                <a:latin typeface="+mj-ea"/>
                <a:ea typeface="+mj-ea"/>
              </a:rPr>
              <a:t>7</a:t>
            </a:r>
            <a:r>
              <a:rPr lang="ko-KR" altLang="en-US" sz="2000" b="1" dirty="0">
                <a:latin typeface="+mj-ea"/>
                <a:ea typeface="+mj-ea"/>
              </a:rPr>
              <a:t>점 </a:t>
            </a:r>
            <a:r>
              <a:rPr lang="en-US" altLang="ko-KR" sz="2000" b="1" dirty="0">
                <a:latin typeface="+mj-ea"/>
                <a:ea typeface="+mj-ea"/>
              </a:rPr>
              <a:t>- </a:t>
            </a:r>
            <a:r>
              <a:rPr lang="ko-KR" altLang="en-US" sz="2000" b="1" dirty="0">
                <a:latin typeface="+mj-ea"/>
                <a:ea typeface="+mj-ea"/>
              </a:rPr>
              <a:t>비만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ko-KR" altLang="en-US" sz="2000" b="1" dirty="0">
              <a:latin typeface="+mj-ea"/>
              <a:ea typeface="+mj-ea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ko-KR" sz="2000" b="1" dirty="0">
                <a:latin typeface="+mj-ea"/>
                <a:ea typeface="+mj-ea"/>
              </a:rPr>
              <a:t>5</a:t>
            </a:r>
            <a:r>
              <a:rPr lang="ko-KR" altLang="en-US" sz="2000" b="1" dirty="0">
                <a:latin typeface="+mj-ea"/>
                <a:ea typeface="+mj-ea"/>
              </a:rPr>
              <a:t>점 </a:t>
            </a:r>
            <a:r>
              <a:rPr lang="en-US" altLang="ko-KR" sz="2000" b="1" dirty="0">
                <a:latin typeface="+mj-ea"/>
                <a:ea typeface="+mj-ea"/>
              </a:rPr>
              <a:t>– </a:t>
            </a:r>
            <a:r>
              <a:rPr lang="ko-KR" altLang="en-US" sz="2000" b="1" dirty="0">
                <a:latin typeface="+mj-ea"/>
                <a:ea typeface="+mj-ea"/>
              </a:rPr>
              <a:t>보통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ko-KR" altLang="en-US" sz="2000" b="1" dirty="0">
              <a:latin typeface="+mj-ea"/>
              <a:ea typeface="+mj-ea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ko-KR" sz="2000" b="1" dirty="0">
                <a:latin typeface="+mj-ea"/>
                <a:ea typeface="+mj-ea"/>
              </a:rPr>
              <a:t>3</a:t>
            </a:r>
            <a:r>
              <a:rPr lang="ko-KR" altLang="en-US" sz="2000" b="1" dirty="0">
                <a:latin typeface="+mj-ea"/>
                <a:ea typeface="+mj-ea"/>
              </a:rPr>
              <a:t>점 </a:t>
            </a:r>
            <a:r>
              <a:rPr lang="en-US" altLang="ko-KR" sz="2000" b="1" dirty="0">
                <a:latin typeface="+mj-ea"/>
                <a:ea typeface="+mj-ea"/>
              </a:rPr>
              <a:t>- </a:t>
            </a:r>
            <a:r>
              <a:rPr lang="ko-KR" altLang="en-US" sz="2000" b="1" dirty="0">
                <a:latin typeface="+mj-ea"/>
                <a:ea typeface="+mj-ea"/>
              </a:rPr>
              <a:t>야윔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ko-KR" altLang="en-US" sz="2000" b="1" dirty="0">
              <a:latin typeface="+mj-ea"/>
              <a:ea typeface="+mj-ea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ko-KR" sz="2000" b="1" dirty="0">
                <a:latin typeface="+mj-ea"/>
                <a:ea typeface="+mj-ea"/>
              </a:rPr>
              <a:t>1</a:t>
            </a:r>
            <a:r>
              <a:rPr lang="ko-KR" altLang="en-US" sz="2000" b="1" dirty="0">
                <a:latin typeface="+mj-ea"/>
                <a:ea typeface="+mj-ea"/>
              </a:rPr>
              <a:t>점 </a:t>
            </a:r>
            <a:r>
              <a:rPr lang="en-US" altLang="ko-KR" sz="2000" b="1" dirty="0">
                <a:latin typeface="+mj-ea"/>
                <a:ea typeface="+mj-ea"/>
              </a:rPr>
              <a:t>– </a:t>
            </a:r>
            <a:r>
              <a:rPr lang="ko-KR" altLang="en-US" sz="2000" b="1" dirty="0">
                <a:latin typeface="+mj-ea"/>
                <a:ea typeface="+mj-ea"/>
              </a:rPr>
              <a:t>극히 야윔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11245" y="5272065"/>
            <a:ext cx="8142283" cy="371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spAutoFit/>
          </a:bodyPr>
          <a:lstStyle/>
          <a:p>
            <a:pPr indent="93663">
              <a:defRPr/>
            </a:pPr>
            <a:r>
              <a:rPr lang="en-US" altLang="ko-KR" b="1" dirty="0" smtClean="0">
                <a:latin typeface="+mj-ea"/>
                <a:ea typeface="+mj-ea"/>
              </a:rPr>
              <a:t> </a:t>
            </a:r>
            <a:r>
              <a:rPr lang="ko-KR" altLang="en-US" b="1" dirty="0">
                <a:latin typeface="+mj-ea"/>
                <a:ea typeface="+mj-ea"/>
              </a:rPr>
              <a:t>심사부위 </a:t>
            </a:r>
            <a:r>
              <a:rPr lang="en-US" altLang="ko-KR" b="1" dirty="0">
                <a:latin typeface="+mj-ea"/>
                <a:ea typeface="+mj-ea"/>
              </a:rPr>
              <a:t>:  </a:t>
            </a:r>
            <a:r>
              <a:rPr lang="ko-KR" altLang="en-US" b="1" dirty="0">
                <a:latin typeface="+mj-ea"/>
                <a:ea typeface="+mj-ea"/>
              </a:rPr>
              <a:t>등선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갈비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 err="1">
                <a:latin typeface="+mj-ea"/>
                <a:ea typeface="+mj-ea"/>
              </a:rPr>
              <a:t>요각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좌골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 err="1">
                <a:latin typeface="+mj-ea"/>
                <a:ea typeface="+mj-ea"/>
              </a:rPr>
              <a:t>미근부</a:t>
            </a:r>
            <a:r>
              <a:rPr lang="ko-KR" altLang="en-US" b="1" dirty="0">
                <a:latin typeface="+mj-ea"/>
                <a:ea typeface="+mj-ea"/>
              </a:rPr>
              <a:t> 등의 지방 </a:t>
            </a:r>
            <a:r>
              <a:rPr lang="ko-KR" altLang="en-US" b="1" dirty="0" err="1" smtClean="0">
                <a:latin typeface="+mj-ea"/>
                <a:ea typeface="+mj-ea"/>
              </a:rPr>
              <a:t>침착정도</a:t>
            </a:r>
            <a:endParaRPr lang="ko-KR" altLang="en-US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6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형질 및 배점</a:t>
            </a:r>
            <a:endParaRPr kumimoji="0" lang="en-US" altLang="ko-KR" sz="32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/>
        </p:nvGraphicFramePr>
        <p:xfrm>
          <a:off x="452406" y="785794"/>
          <a:ext cx="9072626" cy="57150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45527"/>
                <a:gridCol w="904625"/>
                <a:gridCol w="2466746"/>
                <a:gridCol w="966299"/>
                <a:gridCol w="2261456"/>
                <a:gridCol w="1027973"/>
              </a:tblGrid>
              <a:tr h="444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부 위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배점</a:t>
                      </a:r>
                      <a:endParaRPr lang="ko-KR" altLang="en-US" sz="16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선 형 형 질</a:t>
                      </a:r>
                      <a:endParaRPr lang="ko-KR" altLang="en-US" sz="16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배점</a:t>
                      </a:r>
                      <a:endParaRPr lang="ko-KR" altLang="en-US" sz="16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결 점 형 질</a:t>
                      </a:r>
                      <a:endParaRPr lang="ko-KR" altLang="en-US" sz="16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itchFamily="50" charset="-127"/>
                          <a:ea typeface="맑은 고딕" pitchFamily="50" charset="-127"/>
                        </a:rPr>
                        <a:t>감점</a:t>
                      </a:r>
                      <a:endParaRPr lang="ko-KR" altLang="en-US" sz="16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</a:tr>
              <a:tr h="1032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일반 외모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체적균형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체고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키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14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체장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몸의 길이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 </a:t>
                      </a:r>
                      <a:r>
                        <a:rPr lang="ko-KR" altLang="en-US" sz="14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체폭</a:t>
                      </a:r>
                      <a:r>
                        <a:rPr lang="en-US" altLang="ko-KR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몸의 넓이</a:t>
                      </a:r>
                      <a:r>
                        <a:rPr lang="en-US" altLang="ko-KR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4. 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체심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몸의 깊이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몸 불균형</a:t>
                      </a:r>
                    </a:p>
                    <a:p>
                      <a:pPr marL="127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얼굴품위 없음</a:t>
                      </a:r>
                    </a:p>
                    <a:p>
                      <a:pPr marL="127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</a:t>
                      </a:r>
                      <a:r>
                        <a:rPr lang="ko-KR" altLang="en-US" sz="14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이모색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발현</a:t>
                      </a:r>
                    </a:p>
                    <a:p>
                      <a:pPr marL="127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4.</a:t>
                      </a:r>
                      <a:r>
                        <a:rPr lang="ko-KR" altLang="en-US" sz="14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흑비경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</a:tr>
              <a:tr h="780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자질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5. 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피모 색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6. </a:t>
                      </a:r>
                      <a:r>
                        <a:rPr lang="ko-KR" altLang="en-US" sz="14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윤곽성</a:t>
                      </a:r>
                      <a:endParaRPr lang="ko-KR" altLang="en-US" sz="14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7. 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정강이 두께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5.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성질 난폭</a:t>
                      </a:r>
                    </a:p>
                    <a:p>
                      <a:pPr marL="127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6.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몸상태 과비</a:t>
                      </a:r>
                    </a:p>
                    <a:p>
                      <a:pPr marL="127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7.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뿔의 상태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</a:tr>
              <a:tr h="5289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전구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8. 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가슴 너비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9. 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어깨 부착도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8.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어깨</a:t>
                      </a: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</a:t>
                      </a: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의돌출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10689" marR="10689" marT="10689" marB="10689" anchor="ctr">
                    <a:noFill/>
                  </a:tcPr>
                </a:tc>
              </a:tr>
              <a:tr h="780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4.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중구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10. 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갈비 개장도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11. 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체상선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12. 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체하선 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9.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갈비뼈 끝 부위가 없는 </a:t>
                      </a: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것</a:t>
                      </a:r>
                      <a:r>
                        <a:rPr lang="en-US" altLang="ko-KR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계늑골</a:t>
                      </a: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10689" marR="10689" marT="10689" marB="10689" anchor="ctr">
                    <a:noFill/>
                  </a:tcPr>
                </a:tc>
              </a:tr>
              <a:tr h="1284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5.</a:t>
                      </a:r>
                      <a:r>
                        <a:rPr lang="ko-KR" altLang="en-US" sz="14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후구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27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13. 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엉덩이 기울기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14. 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엉덩이 길이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15. 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좌골 폭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16. 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유방용적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10.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함몰된 항문</a:t>
                      </a:r>
                    </a:p>
                    <a:p>
                      <a:pPr marL="127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11.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천골 돌출</a:t>
                      </a:r>
                    </a:p>
                    <a:p>
                      <a:pPr marL="127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12.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꼬리 기형</a:t>
                      </a:r>
                    </a:p>
                    <a:p>
                      <a:pPr marL="127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13.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하퇴가 좁음</a:t>
                      </a:r>
                    </a:p>
                    <a:p>
                      <a:pPr marL="127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14.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유두 기형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10689" marR="10689" marT="10689" marB="10689" anchor="ctr">
                    <a:noFill/>
                  </a:tcPr>
                </a:tc>
              </a:tr>
              <a:tr h="862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6.</a:t>
                      </a:r>
                      <a:r>
                        <a:rPr lang="ko-KR" altLang="en-US" sz="14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지제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17. 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발굽 각도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18. 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뒷다리 </a:t>
                      </a:r>
                      <a:r>
                        <a:rPr lang="ko-KR" altLang="en-US" sz="1400" b="1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비절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400" b="1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기울기</a:t>
                      </a:r>
                      <a:endParaRPr lang="ko-KR" altLang="en-US" sz="1400" b="1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19. </a:t>
                      </a:r>
                      <a:r>
                        <a:rPr lang="ko-KR" altLang="en-US" sz="1400" b="1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뒷다리 자세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15.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부은 비절</a:t>
                      </a:r>
                    </a:p>
                    <a:p>
                      <a:pPr marL="1270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16.</a:t>
                      </a:r>
                      <a:r>
                        <a:rPr lang="ko-KR" altLang="en-US" sz="1400" b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발굽 왜소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689" marR="10689" marT="10689" marB="1068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  <a:p>
                      <a:pPr marL="1270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10689" marR="10689" marT="10689" marB="10689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7958" y="914868"/>
            <a:ext cx="3769224" cy="5757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lnSpc>
                <a:spcPct val="130000"/>
              </a:lnSpc>
              <a:defRPr/>
            </a:pPr>
            <a:r>
              <a:rPr lang="ko-KR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키</a:t>
            </a:r>
            <a:r>
              <a:rPr lang="en-US" altLang="ko-K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體高</a:t>
            </a:r>
            <a:r>
              <a:rPr lang="en-US" altLang="ko-K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3344884" y="1643050"/>
            <a:ext cx="5251454" cy="3525839"/>
            <a:chOff x="1746" y="1434"/>
            <a:chExt cx="2041" cy="1439"/>
          </a:xfrm>
        </p:grpSpPr>
        <p:pic>
          <p:nvPicPr>
            <p:cNvPr id="9" name="Picture 61" descr="DSCF0070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 l="8327" t="19637" r="6953" b="3543"/>
            <a:stretch>
              <a:fillRect/>
            </a:stretch>
          </p:blipFill>
          <p:spPr bwMode="auto">
            <a:xfrm>
              <a:off x="1746" y="1434"/>
              <a:ext cx="2041" cy="1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62"/>
            <p:cNvSpPr>
              <a:spLocks noChangeShapeType="1"/>
            </p:cNvSpPr>
            <p:nvPr/>
          </p:nvSpPr>
          <p:spPr bwMode="auto">
            <a:xfrm>
              <a:off x="2381" y="2750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Line 63"/>
            <p:cNvSpPr>
              <a:spLocks noChangeShapeType="1"/>
            </p:cNvSpPr>
            <p:nvPr/>
          </p:nvSpPr>
          <p:spPr bwMode="auto">
            <a:xfrm>
              <a:off x="2336" y="1570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Line 64"/>
            <p:cNvSpPr>
              <a:spLocks noChangeShapeType="1"/>
            </p:cNvSpPr>
            <p:nvPr/>
          </p:nvSpPr>
          <p:spPr bwMode="auto">
            <a:xfrm>
              <a:off x="2517" y="1570"/>
              <a:ext cx="0" cy="11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graphicFrame>
        <p:nvGraphicFramePr>
          <p:cNvPr id="13" name="Group 124"/>
          <p:cNvGraphicFramePr>
            <a:graphicFrameLocks noGrp="1"/>
          </p:cNvGraphicFramePr>
          <p:nvPr/>
        </p:nvGraphicFramePr>
        <p:xfrm>
          <a:off x="964060" y="1550746"/>
          <a:ext cx="2274428" cy="3773424"/>
        </p:xfrm>
        <a:graphic>
          <a:graphicData uri="http://schemas.openxmlformats.org/drawingml/2006/table">
            <a:tbl>
              <a:tblPr/>
              <a:tblGrid>
                <a:gridCol w="2274428"/>
              </a:tblGrid>
              <a:tr h="28225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9 - 134㎝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이상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8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7 - 131㎝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6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5 - 127㎝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4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3 - 123㎝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2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0" fontAlgn="base" latinLnBrk="1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1 - 119㎝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"/>
                        </a:rPr>
                        <a:t>이하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 Box 123"/>
          <p:cNvSpPr txBox="1">
            <a:spLocks noChangeArrowheads="1"/>
          </p:cNvSpPr>
          <p:nvPr/>
        </p:nvSpPr>
        <p:spPr bwMode="auto">
          <a:xfrm>
            <a:off x="963490" y="5357826"/>
            <a:ext cx="7632848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기갑의 정점에서 지면까지의 수직거리</a:t>
            </a:r>
          </a:p>
          <a:p>
            <a:pPr marL="342900" indent="-342900" algn="l">
              <a:spcBef>
                <a:spcPct val="50000"/>
              </a:spcBef>
            </a:pPr>
            <a:r>
              <a:rPr lang="en-US" altLang="ko-KR" sz="1600" dirty="0">
                <a:latin typeface="+mj-ea"/>
                <a:ea typeface="+mj-ea"/>
              </a:rPr>
              <a:t>2) </a:t>
            </a:r>
            <a:r>
              <a:rPr lang="ko-KR" altLang="en-US" sz="1600" dirty="0">
                <a:latin typeface="+mj-ea"/>
                <a:ea typeface="+mj-ea"/>
              </a:rPr>
              <a:t>주의사항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처음 </a:t>
            </a:r>
            <a:r>
              <a:rPr lang="ko-KR" altLang="en-US" sz="1600" dirty="0" err="1">
                <a:latin typeface="+mj-ea"/>
                <a:ea typeface="+mj-ea"/>
              </a:rPr>
              <a:t>시작할때는</a:t>
            </a:r>
            <a:r>
              <a:rPr lang="ko-KR" altLang="en-US" sz="1600" dirty="0">
                <a:latin typeface="+mj-ea"/>
                <a:ea typeface="+mj-ea"/>
              </a:rPr>
              <a:t> 감각을 익히기 위해 </a:t>
            </a:r>
            <a:r>
              <a:rPr lang="ko-KR" altLang="en-US" sz="1600" dirty="0" err="1">
                <a:latin typeface="+mj-ea"/>
                <a:ea typeface="+mj-ea"/>
              </a:rPr>
              <a:t>체측기를</a:t>
            </a:r>
            <a:r>
              <a:rPr lang="ko-KR" altLang="en-US" sz="1600" dirty="0">
                <a:latin typeface="+mj-ea"/>
                <a:ea typeface="+mj-ea"/>
              </a:rPr>
              <a:t> 사용하는 것이 좋음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7958" y="914868"/>
            <a:ext cx="3769224" cy="5757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defRPr/>
            </a:pPr>
            <a:r>
              <a:rPr lang="ko-KR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몸의 길이</a:t>
            </a:r>
            <a:r>
              <a:rPr lang="en-US" altLang="ko-K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體長</a:t>
            </a:r>
            <a:r>
              <a:rPr lang="en-US" altLang="ko-K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5" name="Group 47"/>
          <p:cNvGraphicFramePr>
            <a:graphicFrameLocks noGrp="1"/>
          </p:cNvGraphicFramePr>
          <p:nvPr/>
        </p:nvGraphicFramePr>
        <p:xfrm>
          <a:off x="595282" y="1714488"/>
          <a:ext cx="2857520" cy="3822192"/>
        </p:xfrm>
        <a:graphic>
          <a:graphicData uri="http://schemas.openxmlformats.org/drawingml/2006/table">
            <a:tbl>
              <a:tblPr/>
              <a:tblGrid>
                <a:gridCol w="2857520"/>
              </a:tblGrid>
              <a:tr h="33115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1" hangingPunct="0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9 – 160cm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이상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매우 김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8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7 - 155cm 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김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6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5 - 150cm 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중간정도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4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3 - 145cm 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짧음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2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1 – 140cm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이하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매우 짧음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신명조,한컴돋움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35"/>
          <p:cNvGrpSpPr>
            <a:grpSpLocks/>
          </p:cNvGrpSpPr>
          <p:nvPr/>
        </p:nvGrpSpPr>
        <p:grpSpPr bwMode="auto">
          <a:xfrm>
            <a:off x="3667116" y="1714488"/>
            <a:ext cx="5214974" cy="3714776"/>
            <a:chOff x="1746" y="1434"/>
            <a:chExt cx="2041" cy="1439"/>
          </a:xfrm>
        </p:grpSpPr>
        <p:pic>
          <p:nvPicPr>
            <p:cNvPr id="17" name="Picture 36" descr="DSCF0070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 l="8327" t="19637" r="6953" b="3543"/>
            <a:stretch>
              <a:fillRect/>
            </a:stretch>
          </p:blipFill>
          <p:spPr bwMode="auto">
            <a:xfrm>
              <a:off x="1746" y="1434"/>
              <a:ext cx="2041" cy="1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Line 37"/>
            <p:cNvSpPr>
              <a:spLocks noChangeShapeType="1"/>
            </p:cNvSpPr>
            <p:nvPr/>
          </p:nvSpPr>
          <p:spPr bwMode="auto">
            <a:xfrm flipH="1">
              <a:off x="2290" y="1888"/>
              <a:ext cx="13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Line 38"/>
            <p:cNvSpPr>
              <a:spLocks noChangeShapeType="1"/>
            </p:cNvSpPr>
            <p:nvPr/>
          </p:nvSpPr>
          <p:spPr bwMode="auto">
            <a:xfrm>
              <a:off x="2290" y="1525"/>
              <a:ext cx="0" cy="8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Line 39"/>
            <p:cNvSpPr>
              <a:spLocks noChangeShapeType="1"/>
            </p:cNvSpPr>
            <p:nvPr/>
          </p:nvSpPr>
          <p:spPr bwMode="auto">
            <a:xfrm>
              <a:off x="3651" y="1525"/>
              <a:ext cx="0" cy="8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595282" y="5733652"/>
            <a:ext cx="8353425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어깨전단에서 좌골후단을 직선으로 이은 수평거리의 정도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14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7958" y="914868"/>
            <a:ext cx="3769224" cy="5757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defRPr/>
            </a:pPr>
            <a:r>
              <a:rPr lang="ko-KR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체폭</a:t>
            </a:r>
            <a:endParaRPr lang="en-US" altLang="ko-KR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38158" y="5572140"/>
            <a:ext cx="8072494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atin typeface="+mj-ea"/>
                <a:ea typeface="+mj-ea"/>
              </a:rPr>
              <a:t> 전구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중구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err="1" smtClean="0">
                <a:latin typeface="+mj-ea"/>
                <a:ea typeface="+mj-ea"/>
              </a:rPr>
              <a:t>후구의</a:t>
            </a:r>
            <a:r>
              <a:rPr lang="ko-KR" altLang="en-US" sz="1600" dirty="0" smtClean="0">
                <a:latin typeface="+mj-ea"/>
                <a:ea typeface="+mj-ea"/>
              </a:rPr>
              <a:t> 너비</a:t>
            </a:r>
            <a:endParaRPr lang="ko-KR" altLang="en-US" sz="1600" dirty="0">
              <a:latin typeface="+mj-ea"/>
              <a:ea typeface="+mj-ea"/>
            </a:endParaRPr>
          </a:p>
        </p:txBody>
      </p:sp>
      <p:graphicFrame>
        <p:nvGraphicFramePr>
          <p:cNvPr id="14" name="Group 48"/>
          <p:cNvGraphicFramePr>
            <a:graphicFrameLocks noGrp="1"/>
          </p:cNvGraphicFramePr>
          <p:nvPr/>
        </p:nvGraphicFramePr>
        <p:xfrm>
          <a:off x="738158" y="1643050"/>
          <a:ext cx="2125722" cy="3585010"/>
        </p:xfrm>
        <a:graphic>
          <a:graphicData uri="http://schemas.openxmlformats.org/drawingml/2006/table">
            <a:tbl>
              <a:tblPr/>
              <a:tblGrid>
                <a:gridCol w="2125722"/>
              </a:tblGrid>
              <a:tr h="35850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9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매우 넓음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8  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7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넓음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6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5 –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중간정도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4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3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좁음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2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1 –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매우 좁음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그림 15" descr="체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4173" y="1643050"/>
            <a:ext cx="5818397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15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7958" y="914868"/>
            <a:ext cx="3769224" cy="5757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defRPr/>
            </a:pPr>
            <a:r>
              <a:rPr lang="ko-KR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체심</a:t>
            </a:r>
            <a:r>
              <a:rPr lang="en-US" altLang="ko-K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몸의 깊이</a:t>
            </a:r>
            <a:r>
              <a:rPr lang="en-US" altLang="ko-K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38158" y="5500702"/>
            <a:ext cx="7929618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견갑골 뒤의 등선에서 가슴바닥까지의 수직거리의 정도</a:t>
            </a:r>
          </a:p>
        </p:txBody>
      </p:sp>
      <p:graphicFrame>
        <p:nvGraphicFramePr>
          <p:cNvPr id="10" name="Group 48"/>
          <p:cNvGraphicFramePr>
            <a:graphicFrameLocks noGrp="1"/>
          </p:cNvGraphicFramePr>
          <p:nvPr/>
        </p:nvGraphicFramePr>
        <p:xfrm>
          <a:off x="738158" y="1714488"/>
          <a:ext cx="2714644" cy="3643338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3643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9 - 77cm 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매우 깊음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8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7 – 74cm 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깊음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6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5 – 70cm 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중간정도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4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3 – 66cm 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얕음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2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1 – 62cm 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매우 얕음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3595678" y="1714488"/>
            <a:ext cx="5072098" cy="3643338"/>
            <a:chOff x="1973" y="1298"/>
            <a:chExt cx="1860" cy="1677"/>
          </a:xfrm>
        </p:grpSpPr>
        <p:pic>
          <p:nvPicPr>
            <p:cNvPr id="12" name="Picture 34" descr="DSCF0044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973" y="1298"/>
              <a:ext cx="1860" cy="1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Line 35"/>
            <p:cNvSpPr>
              <a:spLocks noChangeShapeType="1"/>
            </p:cNvSpPr>
            <p:nvPr/>
          </p:nvSpPr>
          <p:spPr bwMode="auto">
            <a:xfrm>
              <a:off x="2718" y="2341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Line 36"/>
            <p:cNvSpPr>
              <a:spLocks noChangeShapeType="1"/>
            </p:cNvSpPr>
            <p:nvPr/>
          </p:nvSpPr>
          <p:spPr bwMode="auto">
            <a:xfrm>
              <a:off x="2711" y="1388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Line 37"/>
            <p:cNvSpPr>
              <a:spLocks noChangeShapeType="1"/>
            </p:cNvSpPr>
            <p:nvPr/>
          </p:nvSpPr>
          <p:spPr bwMode="auto">
            <a:xfrm>
              <a:off x="2880" y="1388"/>
              <a:ext cx="0" cy="9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16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7958" y="914868"/>
            <a:ext cx="3769224" cy="5757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defRPr/>
            </a:pPr>
            <a:r>
              <a:rPr lang="ko-KR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피모의 색</a:t>
            </a:r>
            <a:endParaRPr lang="en-US" altLang="ko-KR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31884" y="5376462"/>
            <a:ext cx="882171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피모의 색을 평가</a:t>
            </a:r>
          </a:p>
        </p:txBody>
      </p:sp>
      <p:graphicFrame>
        <p:nvGraphicFramePr>
          <p:cNvPr id="14" name="Group 63"/>
          <p:cNvGraphicFramePr>
            <a:graphicFrameLocks noGrp="1"/>
          </p:cNvGraphicFramePr>
          <p:nvPr/>
        </p:nvGraphicFramePr>
        <p:xfrm>
          <a:off x="523844" y="1714488"/>
          <a:ext cx="2143140" cy="3429024"/>
        </p:xfrm>
        <a:graphic>
          <a:graphicData uri="http://schemas.openxmlformats.org/drawingml/2006/table">
            <a:tbl>
              <a:tblPr/>
              <a:tblGrid>
                <a:gridCol w="2143140"/>
              </a:tblGrid>
              <a:tr h="34290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9 -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매우 짙은 황갈색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짙은 황갈색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황갈색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3 -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연한 황갈색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1 -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매우 연한 황갈색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2432084" y="2433998"/>
            <a:ext cx="7307262" cy="2513012"/>
            <a:chOff x="0" y="1575"/>
            <a:chExt cx="5760" cy="1583"/>
          </a:xfrm>
        </p:grpSpPr>
        <p:sp>
          <p:nvSpPr>
            <p:cNvPr id="19" name="Rectangle 35"/>
            <p:cNvSpPr>
              <a:spLocks noChangeArrowheads="1"/>
            </p:cNvSpPr>
            <p:nvPr/>
          </p:nvSpPr>
          <p:spPr bwMode="auto">
            <a:xfrm>
              <a:off x="0" y="3024"/>
              <a:ext cx="576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 sz="1800"/>
            </a:p>
          </p:txBody>
        </p:sp>
        <p:sp>
          <p:nvSpPr>
            <p:cNvPr id="20" name="Rectangle 36"/>
            <p:cNvSpPr>
              <a:spLocks noChangeArrowheads="1"/>
            </p:cNvSpPr>
            <p:nvPr/>
          </p:nvSpPr>
          <p:spPr bwMode="auto">
            <a:xfrm>
              <a:off x="0" y="3024"/>
              <a:ext cx="576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 sz="1800"/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0" y="3024"/>
              <a:ext cx="576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 sz="1800"/>
            </a:p>
          </p:txBody>
        </p:sp>
        <p:sp>
          <p:nvSpPr>
            <p:cNvPr id="22" name="Rectangle 38"/>
            <p:cNvSpPr>
              <a:spLocks noChangeArrowheads="1"/>
            </p:cNvSpPr>
            <p:nvPr/>
          </p:nvSpPr>
          <p:spPr bwMode="auto">
            <a:xfrm>
              <a:off x="0" y="1728"/>
              <a:ext cx="576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 sz="1800"/>
            </a:p>
          </p:txBody>
        </p: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0" y="2592"/>
              <a:ext cx="576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 sz="1800"/>
            </a:p>
          </p:txBody>
        </p:sp>
        <p:sp>
          <p:nvSpPr>
            <p:cNvPr id="24" name="Rectangle 40"/>
            <p:cNvSpPr>
              <a:spLocks noChangeArrowheads="1"/>
            </p:cNvSpPr>
            <p:nvPr/>
          </p:nvSpPr>
          <p:spPr bwMode="auto">
            <a:xfrm>
              <a:off x="0" y="1665"/>
              <a:ext cx="576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 sz="1800"/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0" y="2654"/>
              <a:ext cx="576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 sz="1800"/>
            </a:p>
          </p:txBody>
        </p:sp>
        <p:sp>
          <p:nvSpPr>
            <p:cNvPr id="26" name="Rectangle 42"/>
            <p:cNvSpPr>
              <a:spLocks noChangeArrowheads="1"/>
            </p:cNvSpPr>
            <p:nvPr/>
          </p:nvSpPr>
          <p:spPr bwMode="auto">
            <a:xfrm>
              <a:off x="0" y="1575"/>
              <a:ext cx="576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 sz="1800"/>
            </a:p>
          </p:txBody>
        </p:sp>
        <p:sp>
          <p:nvSpPr>
            <p:cNvPr id="27" name="Rectangle 43"/>
            <p:cNvSpPr>
              <a:spLocks noChangeArrowheads="1"/>
            </p:cNvSpPr>
            <p:nvPr/>
          </p:nvSpPr>
          <p:spPr bwMode="auto">
            <a:xfrm>
              <a:off x="0" y="2744"/>
              <a:ext cx="576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 sz="1800"/>
            </a:p>
          </p:txBody>
        </p:sp>
        <p:sp>
          <p:nvSpPr>
            <p:cNvPr id="28" name="Rectangle 44"/>
            <p:cNvSpPr>
              <a:spLocks noChangeArrowheads="1"/>
            </p:cNvSpPr>
            <p:nvPr/>
          </p:nvSpPr>
          <p:spPr bwMode="auto">
            <a:xfrm>
              <a:off x="0" y="1603"/>
              <a:ext cx="576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 sz="1800"/>
            </a:p>
          </p:txBody>
        </p:sp>
        <p:sp>
          <p:nvSpPr>
            <p:cNvPr id="29" name="Rectangle 45"/>
            <p:cNvSpPr>
              <a:spLocks noChangeArrowheads="1"/>
            </p:cNvSpPr>
            <p:nvPr/>
          </p:nvSpPr>
          <p:spPr bwMode="auto">
            <a:xfrm>
              <a:off x="0" y="2704"/>
              <a:ext cx="576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 sz="1800"/>
            </a:p>
          </p:txBody>
        </p:sp>
        <p:sp>
          <p:nvSpPr>
            <p:cNvPr id="30" name="AutoShape 46"/>
            <p:cNvSpPr>
              <a:spLocks noChangeArrowheads="1"/>
            </p:cNvSpPr>
            <p:nvPr/>
          </p:nvSpPr>
          <p:spPr bwMode="auto">
            <a:xfrm>
              <a:off x="2788" y="2614"/>
              <a:ext cx="499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76 h 21600"/>
                <a:gd name="T20" fmla="*/ 18440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" name="Rectangle 47"/>
            <p:cNvSpPr>
              <a:spLocks noChangeArrowheads="1"/>
            </p:cNvSpPr>
            <p:nvPr/>
          </p:nvSpPr>
          <p:spPr bwMode="auto">
            <a:xfrm>
              <a:off x="0" y="1575"/>
              <a:ext cx="576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 sz="1800"/>
            </a:p>
          </p:txBody>
        </p:sp>
        <p:sp>
          <p:nvSpPr>
            <p:cNvPr id="32" name="Rectangle 48"/>
            <p:cNvSpPr>
              <a:spLocks noChangeArrowheads="1"/>
            </p:cNvSpPr>
            <p:nvPr/>
          </p:nvSpPr>
          <p:spPr bwMode="auto">
            <a:xfrm>
              <a:off x="0" y="2744"/>
              <a:ext cx="576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 sz="1800"/>
            </a:p>
          </p:txBody>
        </p:sp>
        <p:pic>
          <p:nvPicPr>
            <p:cNvPr id="33" name="Picture 49" descr="DSCF006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9" y="1661"/>
              <a:ext cx="1553" cy="1134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</p:pic>
        <p:pic>
          <p:nvPicPr>
            <p:cNvPr id="34" name="Picture 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8" y="1666"/>
              <a:ext cx="1679" cy="1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5" name="Picture 5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" y="1661"/>
              <a:ext cx="1637" cy="11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6" name="AutoShape 52"/>
            <p:cNvSpPr>
              <a:spLocks noChangeArrowheads="1"/>
            </p:cNvSpPr>
            <p:nvPr/>
          </p:nvSpPr>
          <p:spPr bwMode="auto">
            <a:xfrm>
              <a:off x="1746" y="2069"/>
              <a:ext cx="499" cy="318"/>
            </a:xfrm>
            <a:prstGeom prst="rightArrow">
              <a:avLst>
                <a:gd name="adj1" fmla="val 50000"/>
                <a:gd name="adj2" fmla="val 39230"/>
              </a:avLst>
            </a:prstGeom>
            <a:solidFill>
              <a:srgbClr val="FF99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1800"/>
            </a:p>
          </p:txBody>
        </p:sp>
        <p:sp>
          <p:nvSpPr>
            <p:cNvPr id="37" name="AutoShape 53"/>
            <p:cNvSpPr>
              <a:spLocks noChangeArrowheads="1"/>
            </p:cNvSpPr>
            <p:nvPr/>
          </p:nvSpPr>
          <p:spPr bwMode="auto">
            <a:xfrm>
              <a:off x="3515" y="2069"/>
              <a:ext cx="499" cy="318"/>
            </a:xfrm>
            <a:prstGeom prst="rightArrow">
              <a:avLst>
                <a:gd name="adj1" fmla="val 50000"/>
                <a:gd name="adj2" fmla="val 39230"/>
              </a:avLst>
            </a:prstGeom>
            <a:solidFill>
              <a:srgbClr val="FF99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17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2406" y="928670"/>
            <a:ext cx="3714776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n-US" altLang="ko-K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윤곽성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輪廓性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81034" y="5662214"/>
            <a:ext cx="8001056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몸 전체에 나타나는 윤곽의 선명한 정도</a:t>
            </a:r>
          </a:p>
        </p:txBody>
      </p:sp>
      <p:graphicFrame>
        <p:nvGraphicFramePr>
          <p:cNvPr id="8" name="Group 57"/>
          <p:cNvGraphicFramePr>
            <a:graphicFrameLocks noGrp="1"/>
          </p:cNvGraphicFramePr>
          <p:nvPr/>
        </p:nvGraphicFramePr>
        <p:xfrm>
          <a:off x="883314" y="1739394"/>
          <a:ext cx="2283736" cy="3708506"/>
        </p:xfrm>
        <a:graphic>
          <a:graphicData uri="http://schemas.openxmlformats.org/drawingml/2006/table">
            <a:tbl>
              <a:tblPr/>
              <a:tblGrid>
                <a:gridCol w="2283736"/>
              </a:tblGrid>
              <a:tr h="37085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9 -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매우 뚜렷함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7 -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뚜렷함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 –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중간정도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좋지 않음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매우 좋지 못함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3259578" y="1739394"/>
            <a:ext cx="5693950" cy="3708506"/>
            <a:chOff x="2019" y="1460"/>
            <a:chExt cx="3311" cy="2152"/>
          </a:xfrm>
        </p:grpSpPr>
        <p:pic>
          <p:nvPicPr>
            <p:cNvPr id="10" name="Picture 3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9" y="1460"/>
              <a:ext cx="3311" cy="21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" name="Line 40"/>
            <p:cNvSpPr>
              <a:spLocks noChangeShapeType="1"/>
            </p:cNvSpPr>
            <p:nvPr/>
          </p:nvSpPr>
          <p:spPr bwMode="auto">
            <a:xfrm>
              <a:off x="2199" y="1706"/>
              <a:ext cx="304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Line 41"/>
            <p:cNvSpPr>
              <a:spLocks noChangeShapeType="1"/>
            </p:cNvSpPr>
            <p:nvPr/>
          </p:nvSpPr>
          <p:spPr bwMode="auto">
            <a:xfrm>
              <a:off x="2199" y="2704"/>
              <a:ext cx="304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>
              <a:off x="2154" y="3521"/>
              <a:ext cx="308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" name="Line 45"/>
            <p:cNvSpPr>
              <a:spLocks noChangeShapeType="1"/>
            </p:cNvSpPr>
            <p:nvPr/>
          </p:nvSpPr>
          <p:spPr bwMode="auto">
            <a:xfrm flipH="1">
              <a:off x="2318" y="1570"/>
              <a:ext cx="471" cy="81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Line 46"/>
            <p:cNvSpPr>
              <a:spLocks noChangeShapeType="1"/>
            </p:cNvSpPr>
            <p:nvPr/>
          </p:nvSpPr>
          <p:spPr bwMode="auto">
            <a:xfrm>
              <a:off x="2971" y="1706"/>
              <a:ext cx="0" cy="99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Line 47"/>
            <p:cNvSpPr>
              <a:spLocks noChangeShapeType="1"/>
            </p:cNvSpPr>
            <p:nvPr/>
          </p:nvSpPr>
          <p:spPr bwMode="auto">
            <a:xfrm>
              <a:off x="3515" y="1706"/>
              <a:ext cx="0" cy="99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" name="Line 48"/>
            <p:cNvSpPr>
              <a:spLocks noChangeShapeType="1"/>
            </p:cNvSpPr>
            <p:nvPr/>
          </p:nvSpPr>
          <p:spPr bwMode="auto">
            <a:xfrm>
              <a:off x="4604" y="1706"/>
              <a:ext cx="0" cy="99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" name="Line 49"/>
            <p:cNvSpPr>
              <a:spLocks noChangeShapeType="1"/>
            </p:cNvSpPr>
            <p:nvPr/>
          </p:nvSpPr>
          <p:spPr bwMode="auto">
            <a:xfrm>
              <a:off x="5103" y="1706"/>
              <a:ext cx="0" cy="998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Line 50"/>
            <p:cNvSpPr>
              <a:spLocks noChangeShapeType="1"/>
            </p:cNvSpPr>
            <p:nvPr/>
          </p:nvSpPr>
          <p:spPr bwMode="auto">
            <a:xfrm>
              <a:off x="5103" y="2704"/>
              <a:ext cx="0" cy="817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" name="Line 51"/>
            <p:cNvSpPr>
              <a:spLocks noChangeShapeType="1"/>
            </p:cNvSpPr>
            <p:nvPr/>
          </p:nvSpPr>
          <p:spPr bwMode="auto">
            <a:xfrm>
              <a:off x="2562" y="2024"/>
              <a:ext cx="409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lg" len="med"/>
              <a:tailEnd type="triangle" w="lg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>
              <a:off x="3016" y="2024"/>
              <a:ext cx="45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lg" len="med"/>
              <a:tailEnd type="triangle" w="lg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Line 53"/>
            <p:cNvSpPr>
              <a:spLocks noChangeShapeType="1"/>
            </p:cNvSpPr>
            <p:nvPr/>
          </p:nvSpPr>
          <p:spPr bwMode="auto">
            <a:xfrm>
              <a:off x="3561" y="2024"/>
              <a:ext cx="99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lg" len="med"/>
              <a:tailEnd type="triangle" w="lg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" name="Line 54"/>
            <p:cNvSpPr>
              <a:spLocks noChangeShapeType="1"/>
            </p:cNvSpPr>
            <p:nvPr/>
          </p:nvSpPr>
          <p:spPr bwMode="auto">
            <a:xfrm>
              <a:off x="4649" y="2024"/>
              <a:ext cx="45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lg" len="med"/>
              <a:tailEnd type="triangle" w="lg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18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7958" y="914868"/>
            <a:ext cx="3769224" cy="5757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defRPr/>
            </a:pPr>
            <a:r>
              <a:rPr lang="ko-KR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정강이 두께</a:t>
            </a:r>
            <a:endParaRPr lang="en-US" altLang="ko-KR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755576" y="5876528"/>
            <a:ext cx="76327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앞다리 정강이의 가장 가는 부위의 둘레 정도</a:t>
            </a:r>
          </a:p>
        </p:txBody>
      </p:sp>
      <p:graphicFrame>
        <p:nvGraphicFramePr>
          <p:cNvPr id="39" name="Group 57"/>
          <p:cNvGraphicFramePr>
            <a:graphicFrameLocks noGrp="1"/>
          </p:cNvGraphicFramePr>
          <p:nvPr/>
        </p:nvGraphicFramePr>
        <p:xfrm>
          <a:off x="666720" y="1714488"/>
          <a:ext cx="2857520" cy="3857652"/>
        </p:xfrm>
        <a:graphic>
          <a:graphicData uri="http://schemas.openxmlformats.org/drawingml/2006/table">
            <a:tbl>
              <a:tblPr/>
              <a:tblGrid>
                <a:gridCol w="2857520"/>
              </a:tblGrid>
              <a:tr h="38576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9 -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극도로 얇음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얇음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5 - 18cm(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중간정도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두꺼움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1 -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극히 두꺼움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0" name="Group 55"/>
          <p:cNvGrpSpPr>
            <a:grpSpLocks/>
          </p:cNvGrpSpPr>
          <p:nvPr/>
        </p:nvGrpSpPr>
        <p:grpSpPr bwMode="auto">
          <a:xfrm>
            <a:off x="3809992" y="1714488"/>
            <a:ext cx="4572032" cy="3857652"/>
            <a:chOff x="2335" y="1480"/>
            <a:chExt cx="2450" cy="2119"/>
          </a:xfrm>
        </p:grpSpPr>
        <p:pic>
          <p:nvPicPr>
            <p:cNvPr id="41" name="Picture 51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335" y="1480"/>
              <a:ext cx="2450" cy="21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2" name="AutoShape 50"/>
            <p:cNvSpPr>
              <a:spLocks noChangeArrowheads="1"/>
            </p:cNvSpPr>
            <p:nvPr/>
          </p:nvSpPr>
          <p:spPr bwMode="auto">
            <a:xfrm>
              <a:off x="3787" y="1979"/>
              <a:ext cx="448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82 w 21600"/>
                <a:gd name="T19" fmla="*/ 3176 h 21600"/>
                <a:gd name="T20" fmla="*/ 18418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8100" y="15442"/>
                  </a:moveTo>
                  <a:cubicBezTo>
                    <a:pt x="8920" y="15918"/>
                    <a:pt x="9851" y="16170"/>
                    <a:pt x="10800" y="16170"/>
                  </a:cubicBezTo>
                  <a:cubicBezTo>
                    <a:pt x="13765" y="16170"/>
                    <a:pt x="16170" y="13765"/>
                    <a:pt x="16170" y="10800"/>
                  </a:cubicBezTo>
                  <a:cubicBezTo>
                    <a:pt x="16170" y="7834"/>
                    <a:pt x="13765" y="5430"/>
                    <a:pt x="10800" y="5430"/>
                  </a:cubicBezTo>
                  <a:cubicBezTo>
                    <a:pt x="8628" y="5429"/>
                    <a:pt x="6670" y="6738"/>
                    <a:pt x="5838" y="8744"/>
                  </a:cubicBezTo>
                  <a:lnTo>
                    <a:pt x="822" y="6665"/>
                  </a:lnTo>
                  <a:cubicBezTo>
                    <a:pt x="2494" y="2630"/>
                    <a:pt x="6432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8892" y="21600"/>
                    <a:pt x="7019" y="21094"/>
                    <a:pt x="5370" y="20136"/>
                  </a:cubicBezTo>
                  <a:lnTo>
                    <a:pt x="4013" y="22470"/>
                  </a:lnTo>
                  <a:lnTo>
                    <a:pt x="2054" y="15067"/>
                  </a:lnTo>
                  <a:lnTo>
                    <a:pt x="9457" y="13108"/>
                  </a:lnTo>
                  <a:lnTo>
                    <a:pt x="8100" y="15442"/>
                  </a:lnTo>
                  <a:close/>
                </a:path>
              </a:pathLst>
            </a:custGeom>
            <a:solidFill>
              <a:srgbClr val="A50021"/>
            </a:solidFill>
            <a:ln w="38100" algn="ctr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43" name="Picture 5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9BB84"/>
                </a:clrFrom>
                <a:clrTo>
                  <a:srgbClr val="C9BB84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3923" y="1525"/>
              <a:ext cx="182" cy="5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19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7958" y="914868"/>
            <a:ext cx="3769224" cy="5757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defRPr/>
            </a:pPr>
            <a:r>
              <a:rPr lang="ko-KR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가슴 너비</a:t>
            </a:r>
            <a:endParaRPr lang="en-US" altLang="ko-KR" sz="24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66720" y="5715016"/>
            <a:ext cx="76327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atin typeface="+mj-ea"/>
                <a:ea typeface="+mj-ea"/>
              </a:rPr>
              <a:t>앞다리 사이의 너비와 튼튼함을 평가함</a:t>
            </a:r>
            <a:endParaRPr lang="ko-KR" altLang="en-US" sz="1600" dirty="0">
              <a:latin typeface="+mj-ea"/>
              <a:ea typeface="+mj-ea"/>
            </a:endParaRPr>
          </a:p>
        </p:txBody>
      </p:sp>
      <p:graphicFrame>
        <p:nvGraphicFramePr>
          <p:cNvPr id="13" name="Group 33"/>
          <p:cNvGraphicFramePr>
            <a:graphicFrameLocks noGrp="1"/>
          </p:cNvGraphicFramePr>
          <p:nvPr/>
        </p:nvGraphicFramePr>
        <p:xfrm>
          <a:off x="666720" y="1643050"/>
          <a:ext cx="3286148" cy="3929090"/>
        </p:xfrm>
        <a:graphic>
          <a:graphicData uri="http://schemas.openxmlformats.org/drawingml/2006/table">
            <a:tbl>
              <a:tblPr/>
              <a:tblGrid>
                <a:gridCol w="3286148"/>
              </a:tblGrid>
              <a:tr h="39290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 – </a:t>
                      </a: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매우 넓음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  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 – </a:t>
                      </a: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넓음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  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5 - </a:t>
                      </a:r>
                      <a:r>
                        <a:rPr kumimoji="1" lang="ko-KR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중간정도</a:t>
                      </a: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4  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 – </a:t>
                      </a: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좁음</a:t>
                      </a: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  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 – </a:t>
                      </a: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매우 좁음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48" y="1571612"/>
            <a:ext cx="2857520" cy="39512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 bwMode="auto">
          <a:xfrm rot="5400000">
            <a:off x="4872442" y="4361684"/>
            <a:ext cx="100811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 bwMode="auto">
          <a:xfrm rot="5400000">
            <a:off x="5520514" y="4361684"/>
            <a:ext cx="100811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왼쪽/오른쪽 화살표 16"/>
          <p:cNvSpPr/>
          <p:nvPr/>
        </p:nvSpPr>
        <p:spPr bwMode="auto">
          <a:xfrm>
            <a:off x="5448506" y="4073652"/>
            <a:ext cx="504056" cy="72008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348853" y="2276872"/>
            <a:ext cx="7272808" cy="1368152"/>
          </a:xfrm>
          <a:prstGeom prst="rect">
            <a:avLst/>
          </a:prstGeo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사 업 개 요</a:t>
            </a:r>
            <a:endParaRPr lang="ko-KR" alt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그룹 35"/>
          <p:cNvGrpSpPr/>
          <p:nvPr/>
        </p:nvGrpSpPr>
        <p:grpSpPr>
          <a:xfrm>
            <a:off x="1064568" y="116632"/>
            <a:ext cx="2520280" cy="1916832"/>
            <a:chOff x="6300192" y="1988840"/>
            <a:chExt cx="1759211" cy="1403761"/>
          </a:xfrm>
        </p:grpSpPr>
        <p:pic>
          <p:nvPicPr>
            <p:cNvPr id="6" name="Picture 15" descr="C:\Users\이기환\AppData\Local\Microsoft\Windows\Temporary Internet Files\Content.IE5\ZA0LVTZM\MC900434845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00192" y="1988840"/>
              <a:ext cx="1282452" cy="1282452"/>
            </a:xfrm>
            <a:prstGeom prst="rect">
              <a:avLst/>
            </a:prstGeom>
            <a:noFill/>
          </p:spPr>
        </p:pic>
        <p:pic>
          <p:nvPicPr>
            <p:cNvPr id="7" name="Picture 12" descr="C:\Users\이기환\AppData\Local\Microsoft\Windows\Temporary Internet Files\Content.IE5\FM8JFMA4\MC90035398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2348880"/>
              <a:ext cx="1255155" cy="1043721"/>
            </a:xfrm>
            <a:prstGeom prst="rect">
              <a:avLst/>
            </a:prstGeom>
            <a:noFill/>
          </p:spPr>
        </p:pic>
      </p:grpSp>
      <p:pic>
        <p:nvPicPr>
          <p:cNvPr id="8" name="Picture 26" descr="C:\Users\kihhwani\AppData\Local\Microsoft\Windows\Temporary Internet Files\Content.IE5\9TKTV2RT\MC900356131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675" y="4725144"/>
            <a:ext cx="219762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29"/>
          <p:cNvGrpSpPr>
            <a:grpSpLocks/>
          </p:cNvGrpSpPr>
          <p:nvPr/>
        </p:nvGrpSpPr>
        <p:grpSpPr bwMode="auto">
          <a:xfrm>
            <a:off x="8001387" y="4288039"/>
            <a:ext cx="840045" cy="1733249"/>
            <a:chOff x="2468563" y="0"/>
            <a:chExt cx="584200" cy="1141413"/>
          </a:xfrm>
        </p:grpSpPr>
        <p:sp>
          <p:nvSpPr>
            <p:cNvPr id="10" name="Freeform 123"/>
            <p:cNvSpPr>
              <a:spLocks/>
            </p:cNvSpPr>
            <p:nvPr/>
          </p:nvSpPr>
          <p:spPr bwMode="auto">
            <a:xfrm>
              <a:off x="2592388" y="995363"/>
              <a:ext cx="460375" cy="146050"/>
            </a:xfrm>
            <a:custGeom>
              <a:avLst/>
              <a:gdLst>
                <a:gd name="T0" fmla="*/ 2147483647 w 4346"/>
                <a:gd name="T1" fmla="*/ 2147483647 h 1389"/>
                <a:gd name="T2" fmla="*/ 2147483647 w 4346"/>
                <a:gd name="T3" fmla="*/ 2147483647 h 1389"/>
                <a:gd name="T4" fmla="*/ 2147483647 w 4346"/>
                <a:gd name="T5" fmla="*/ 2147483647 h 1389"/>
                <a:gd name="T6" fmla="*/ 2147483647 w 4346"/>
                <a:gd name="T7" fmla="*/ 2147483647 h 1389"/>
                <a:gd name="T8" fmla="*/ 2147483647 w 4346"/>
                <a:gd name="T9" fmla="*/ 2147483647 h 1389"/>
                <a:gd name="T10" fmla="*/ 2147483647 w 4346"/>
                <a:gd name="T11" fmla="*/ 2147483647 h 1389"/>
                <a:gd name="T12" fmla="*/ 2147483647 w 4346"/>
                <a:gd name="T13" fmla="*/ 2147483647 h 1389"/>
                <a:gd name="T14" fmla="*/ 2147483647 w 4346"/>
                <a:gd name="T15" fmla="*/ 2147483647 h 1389"/>
                <a:gd name="T16" fmla="*/ 2147483647 w 4346"/>
                <a:gd name="T17" fmla="*/ 2147483647 h 1389"/>
                <a:gd name="T18" fmla="*/ 2147483647 w 4346"/>
                <a:gd name="T19" fmla="*/ 2147483647 h 1389"/>
                <a:gd name="T20" fmla="*/ 2147483647 w 4346"/>
                <a:gd name="T21" fmla="*/ 2147483647 h 1389"/>
                <a:gd name="T22" fmla="*/ 2147483647 w 4346"/>
                <a:gd name="T23" fmla="*/ 2147483647 h 1389"/>
                <a:gd name="T24" fmla="*/ 2147483647 w 4346"/>
                <a:gd name="T25" fmla="*/ 2147483647 h 1389"/>
                <a:gd name="T26" fmla="*/ 2147483647 w 4346"/>
                <a:gd name="T27" fmla="*/ 2147483647 h 1389"/>
                <a:gd name="T28" fmla="*/ 2147483647 w 4346"/>
                <a:gd name="T29" fmla="*/ 2147483647 h 1389"/>
                <a:gd name="T30" fmla="*/ 2147483647 w 4346"/>
                <a:gd name="T31" fmla="*/ 2147483647 h 1389"/>
                <a:gd name="T32" fmla="*/ 2147483647 w 4346"/>
                <a:gd name="T33" fmla="*/ 2147483647 h 1389"/>
                <a:gd name="T34" fmla="*/ 2147483647 w 4346"/>
                <a:gd name="T35" fmla="*/ 2147483647 h 1389"/>
                <a:gd name="T36" fmla="*/ 2147483647 w 4346"/>
                <a:gd name="T37" fmla="*/ 2147483647 h 1389"/>
                <a:gd name="T38" fmla="*/ 2147483647 w 4346"/>
                <a:gd name="T39" fmla="*/ 2147483647 h 1389"/>
                <a:gd name="T40" fmla="*/ 2147483647 w 4346"/>
                <a:gd name="T41" fmla="*/ 2147483647 h 1389"/>
                <a:gd name="T42" fmla="*/ 2147483647 w 4346"/>
                <a:gd name="T43" fmla="*/ 2147483647 h 1389"/>
                <a:gd name="T44" fmla="*/ 2147483647 w 4346"/>
                <a:gd name="T45" fmla="*/ 2147483647 h 1389"/>
                <a:gd name="T46" fmla="*/ 2147483647 w 4346"/>
                <a:gd name="T47" fmla="*/ 2147483647 h 1389"/>
                <a:gd name="T48" fmla="*/ 2147483647 w 4346"/>
                <a:gd name="T49" fmla="*/ 2147483647 h 1389"/>
                <a:gd name="T50" fmla="*/ 2147483647 w 4346"/>
                <a:gd name="T51" fmla="*/ 2147483647 h 1389"/>
                <a:gd name="T52" fmla="*/ 2147483647 w 4346"/>
                <a:gd name="T53" fmla="*/ 2147483647 h 1389"/>
                <a:gd name="T54" fmla="*/ 2147483647 w 4346"/>
                <a:gd name="T55" fmla="*/ 2147483647 h 1389"/>
                <a:gd name="T56" fmla="*/ 2147483647 w 4346"/>
                <a:gd name="T57" fmla="*/ 2147483647 h 1389"/>
                <a:gd name="T58" fmla="*/ 2147483647 w 4346"/>
                <a:gd name="T59" fmla="*/ 2147483647 h 1389"/>
                <a:gd name="T60" fmla="*/ 2147483647 w 4346"/>
                <a:gd name="T61" fmla="*/ 2147483647 h 1389"/>
                <a:gd name="T62" fmla="*/ 2147483647 w 4346"/>
                <a:gd name="T63" fmla="*/ 2147483647 h 1389"/>
                <a:gd name="T64" fmla="*/ 2147483647 w 4346"/>
                <a:gd name="T65" fmla="*/ 2147483647 h 1389"/>
                <a:gd name="T66" fmla="*/ 2147483647 w 4346"/>
                <a:gd name="T67" fmla="*/ 2147483647 h 1389"/>
                <a:gd name="T68" fmla="*/ 2147483647 w 4346"/>
                <a:gd name="T69" fmla="*/ 2147483647 h 1389"/>
                <a:gd name="T70" fmla="*/ 2147483647 w 4346"/>
                <a:gd name="T71" fmla="*/ 2147483647 h 1389"/>
                <a:gd name="T72" fmla="*/ 2147483647 w 4346"/>
                <a:gd name="T73" fmla="*/ 2147483647 h 1389"/>
                <a:gd name="T74" fmla="*/ 2147483647 w 4346"/>
                <a:gd name="T75" fmla="*/ 2147483647 h 1389"/>
                <a:gd name="T76" fmla="*/ 2147483647 w 4346"/>
                <a:gd name="T77" fmla="*/ 2147483647 h 1389"/>
                <a:gd name="T78" fmla="*/ 2147483647 w 4346"/>
                <a:gd name="T79" fmla="*/ 2147483647 h 1389"/>
                <a:gd name="T80" fmla="*/ 2147483647 w 4346"/>
                <a:gd name="T81" fmla="*/ 2147483647 h 1389"/>
                <a:gd name="T82" fmla="*/ 2147483647 w 4346"/>
                <a:gd name="T83" fmla="*/ 2147483647 h 1389"/>
                <a:gd name="T84" fmla="*/ 2147483647 w 4346"/>
                <a:gd name="T85" fmla="*/ 2147483647 h 1389"/>
                <a:gd name="T86" fmla="*/ 2147483647 w 4346"/>
                <a:gd name="T87" fmla="*/ 2147483647 h 1389"/>
                <a:gd name="T88" fmla="*/ 2147483647 w 4346"/>
                <a:gd name="T89" fmla="*/ 2147483647 h 1389"/>
                <a:gd name="T90" fmla="*/ 2147483647 w 4346"/>
                <a:gd name="T91" fmla="*/ 2147483647 h 1389"/>
                <a:gd name="T92" fmla="*/ 2147483647 w 4346"/>
                <a:gd name="T93" fmla="*/ 2147483647 h 1389"/>
                <a:gd name="T94" fmla="*/ 2147483647 w 4346"/>
                <a:gd name="T95" fmla="*/ 2147483647 h 1389"/>
                <a:gd name="T96" fmla="*/ 2147483647 w 4346"/>
                <a:gd name="T97" fmla="*/ 2147483647 h 1389"/>
                <a:gd name="T98" fmla="*/ 2147483647 w 4346"/>
                <a:gd name="T99" fmla="*/ 2147483647 h 1389"/>
                <a:gd name="T100" fmla="*/ 2147483647 w 4346"/>
                <a:gd name="T101" fmla="*/ 2147483647 h 1389"/>
                <a:gd name="T102" fmla="*/ 2147483647 w 4346"/>
                <a:gd name="T103" fmla="*/ 2147483647 h 1389"/>
                <a:gd name="T104" fmla="*/ 2147483647 w 4346"/>
                <a:gd name="T105" fmla="*/ 2147483647 h 1389"/>
                <a:gd name="T106" fmla="*/ 2147483647 w 4346"/>
                <a:gd name="T107" fmla="*/ 2147483647 h 1389"/>
                <a:gd name="T108" fmla="*/ 2147483647 w 4346"/>
                <a:gd name="T109" fmla="*/ 2147483647 h 1389"/>
                <a:gd name="T110" fmla="*/ 2147483647 w 4346"/>
                <a:gd name="T111" fmla="*/ 2147483647 h 1389"/>
                <a:gd name="T112" fmla="*/ 2147483647 w 4346"/>
                <a:gd name="T113" fmla="*/ 2147483647 h 1389"/>
                <a:gd name="T114" fmla="*/ 2147483647 w 4346"/>
                <a:gd name="T115" fmla="*/ 2147483647 h 1389"/>
                <a:gd name="T116" fmla="*/ 2147483647 w 4346"/>
                <a:gd name="T117" fmla="*/ 2147483647 h 13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46"/>
                <a:gd name="T178" fmla="*/ 0 h 1389"/>
                <a:gd name="T179" fmla="*/ 4346 w 4346"/>
                <a:gd name="T180" fmla="*/ 1389 h 13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46" h="1389">
                  <a:moveTo>
                    <a:pt x="3881" y="1289"/>
                  </a:moveTo>
                  <a:lnTo>
                    <a:pt x="3850" y="1297"/>
                  </a:lnTo>
                  <a:lnTo>
                    <a:pt x="3821" y="1305"/>
                  </a:lnTo>
                  <a:lnTo>
                    <a:pt x="3790" y="1313"/>
                  </a:lnTo>
                  <a:lnTo>
                    <a:pt x="3760" y="1320"/>
                  </a:lnTo>
                  <a:lnTo>
                    <a:pt x="3730" y="1327"/>
                  </a:lnTo>
                  <a:lnTo>
                    <a:pt x="3700" y="1332"/>
                  </a:lnTo>
                  <a:lnTo>
                    <a:pt x="3669" y="1337"/>
                  </a:lnTo>
                  <a:lnTo>
                    <a:pt x="3638" y="1342"/>
                  </a:lnTo>
                  <a:lnTo>
                    <a:pt x="3578" y="1349"/>
                  </a:lnTo>
                  <a:lnTo>
                    <a:pt x="3518" y="1355"/>
                  </a:lnTo>
                  <a:lnTo>
                    <a:pt x="3457" y="1359"/>
                  </a:lnTo>
                  <a:lnTo>
                    <a:pt x="3397" y="1363"/>
                  </a:lnTo>
                  <a:lnTo>
                    <a:pt x="3336" y="1365"/>
                  </a:lnTo>
                  <a:lnTo>
                    <a:pt x="3275" y="1367"/>
                  </a:lnTo>
                  <a:lnTo>
                    <a:pt x="3215" y="1368"/>
                  </a:lnTo>
                  <a:lnTo>
                    <a:pt x="3154" y="1369"/>
                  </a:lnTo>
                  <a:lnTo>
                    <a:pt x="3093" y="1370"/>
                  </a:lnTo>
                  <a:lnTo>
                    <a:pt x="3032" y="1372"/>
                  </a:lnTo>
                  <a:lnTo>
                    <a:pt x="2970" y="1375"/>
                  </a:lnTo>
                  <a:lnTo>
                    <a:pt x="2908" y="1378"/>
                  </a:lnTo>
                  <a:lnTo>
                    <a:pt x="2841" y="1383"/>
                  </a:lnTo>
                  <a:lnTo>
                    <a:pt x="2774" y="1386"/>
                  </a:lnTo>
                  <a:lnTo>
                    <a:pt x="2707" y="1388"/>
                  </a:lnTo>
                  <a:lnTo>
                    <a:pt x="2640" y="1389"/>
                  </a:lnTo>
                  <a:lnTo>
                    <a:pt x="2573" y="1389"/>
                  </a:lnTo>
                  <a:lnTo>
                    <a:pt x="2506" y="1388"/>
                  </a:lnTo>
                  <a:lnTo>
                    <a:pt x="2439" y="1386"/>
                  </a:lnTo>
                  <a:lnTo>
                    <a:pt x="2372" y="1384"/>
                  </a:lnTo>
                  <a:lnTo>
                    <a:pt x="2305" y="1380"/>
                  </a:lnTo>
                  <a:lnTo>
                    <a:pt x="2238" y="1376"/>
                  </a:lnTo>
                  <a:lnTo>
                    <a:pt x="2170" y="1371"/>
                  </a:lnTo>
                  <a:lnTo>
                    <a:pt x="2104" y="1366"/>
                  </a:lnTo>
                  <a:lnTo>
                    <a:pt x="2037" y="1360"/>
                  </a:lnTo>
                  <a:lnTo>
                    <a:pt x="1970" y="1353"/>
                  </a:lnTo>
                  <a:lnTo>
                    <a:pt x="1904" y="1346"/>
                  </a:lnTo>
                  <a:lnTo>
                    <a:pt x="1836" y="1338"/>
                  </a:lnTo>
                  <a:lnTo>
                    <a:pt x="1758" y="1329"/>
                  </a:lnTo>
                  <a:lnTo>
                    <a:pt x="1679" y="1320"/>
                  </a:lnTo>
                  <a:lnTo>
                    <a:pt x="1600" y="1312"/>
                  </a:lnTo>
                  <a:lnTo>
                    <a:pt x="1522" y="1305"/>
                  </a:lnTo>
                  <a:lnTo>
                    <a:pt x="1442" y="1298"/>
                  </a:lnTo>
                  <a:lnTo>
                    <a:pt x="1364" y="1291"/>
                  </a:lnTo>
                  <a:lnTo>
                    <a:pt x="1286" y="1284"/>
                  </a:lnTo>
                  <a:lnTo>
                    <a:pt x="1207" y="1277"/>
                  </a:lnTo>
                  <a:lnTo>
                    <a:pt x="1129" y="1269"/>
                  </a:lnTo>
                  <a:lnTo>
                    <a:pt x="1049" y="1259"/>
                  </a:lnTo>
                  <a:lnTo>
                    <a:pt x="971" y="1250"/>
                  </a:lnTo>
                  <a:lnTo>
                    <a:pt x="893" y="1239"/>
                  </a:lnTo>
                  <a:lnTo>
                    <a:pt x="813" y="1228"/>
                  </a:lnTo>
                  <a:lnTo>
                    <a:pt x="735" y="1214"/>
                  </a:lnTo>
                  <a:lnTo>
                    <a:pt x="655" y="1199"/>
                  </a:lnTo>
                  <a:lnTo>
                    <a:pt x="576" y="1182"/>
                  </a:lnTo>
                  <a:lnTo>
                    <a:pt x="547" y="1177"/>
                  </a:lnTo>
                  <a:lnTo>
                    <a:pt x="518" y="1171"/>
                  </a:lnTo>
                  <a:lnTo>
                    <a:pt x="489" y="1165"/>
                  </a:lnTo>
                  <a:lnTo>
                    <a:pt x="460" y="1158"/>
                  </a:lnTo>
                  <a:lnTo>
                    <a:pt x="431" y="1150"/>
                  </a:lnTo>
                  <a:lnTo>
                    <a:pt x="403" y="1141"/>
                  </a:lnTo>
                  <a:lnTo>
                    <a:pt x="375" y="1133"/>
                  </a:lnTo>
                  <a:lnTo>
                    <a:pt x="347" y="1124"/>
                  </a:lnTo>
                  <a:lnTo>
                    <a:pt x="319" y="1114"/>
                  </a:lnTo>
                  <a:lnTo>
                    <a:pt x="292" y="1103"/>
                  </a:lnTo>
                  <a:lnTo>
                    <a:pt x="264" y="1091"/>
                  </a:lnTo>
                  <a:lnTo>
                    <a:pt x="238" y="1080"/>
                  </a:lnTo>
                  <a:lnTo>
                    <a:pt x="211" y="1067"/>
                  </a:lnTo>
                  <a:lnTo>
                    <a:pt x="184" y="1054"/>
                  </a:lnTo>
                  <a:lnTo>
                    <a:pt x="158" y="1041"/>
                  </a:lnTo>
                  <a:lnTo>
                    <a:pt x="132" y="1026"/>
                  </a:lnTo>
                  <a:lnTo>
                    <a:pt x="122" y="1018"/>
                  </a:lnTo>
                  <a:lnTo>
                    <a:pt x="113" y="1009"/>
                  </a:lnTo>
                  <a:lnTo>
                    <a:pt x="104" y="1000"/>
                  </a:lnTo>
                  <a:lnTo>
                    <a:pt x="95" y="990"/>
                  </a:lnTo>
                  <a:lnTo>
                    <a:pt x="87" y="979"/>
                  </a:lnTo>
                  <a:lnTo>
                    <a:pt x="80" y="969"/>
                  </a:lnTo>
                  <a:lnTo>
                    <a:pt x="74" y="959"/>
                  </a:lnTo>
                  <a:lnTo>
                    <a:pt x="68" y="948"/>
                  </a:lnTo>
                  <a:lnTo>
                    <a:pt x="57" y="926"/>
                  </a:lnTo>
                  <a:lnTo>
                    <a:pt x="48" y="902"/>
                  </a:lnTo>
                  <a:lnTo>
                    <a:pt x="39" y="878"/>
                  </a:lnTo>
                  <a:lnTo>
                    <a:pt x="33" y="852"/>
                  </a:lnTo>
                  <a:lnTo>
                    <a:pt x="28" y="828"/>
                  </a:lnTo>
                  <a:lnTo>
                    <a:pt x="23" y="801"/>
                  </a:lnTo>
                  <a:lnTo>
                    <a:pt x="20" y="776"/>
                  </a:lnTo>
                  <a:lnTo>
                    <a:pt x="17" y="750"/>
                  </a:lnTo>
                  <a:lnTo>
                    <a:pt x="12" y="700"/>
                  </a:lnTo>
                  <a:lnTo>
                    <a:pt x="7" y="650"/>
                  </a:lnTo>
                  <a:lnTo>
                    <a:pt x="3" y="624"/>
                  </a:lnTo>
                  <a:lnTo>
                    <a:pt x="1" y="600"/>
                  </a:lnTo>
                  <a:lnTo>
                    <a:pt x="0" y="576"/>
                  </a:lnTo>
                  <a:lnTo>
                    <a:pt x="1" y="555"/>
                  </a:lnTo>
                  <a:lnTo>
                    <a:pt x="2" y="544"/>
                  </a:lnTo>
                  <a:lnTo>
                    <a:pt x="4" y="533"/>
                  </a:lnTo>
                  <a:lnTo>
                    <a:pt x="6" y="521"/>
                  </a:lnTo>
                  <a:lnTo>
                    <a:pt x="9" y="511"/>
                  </a:lnTo>
                  <a:lnTo>
                    <a:pt x="13" y="500"/>
                  </a:lnTo>
                  <a:lnTo>
                    <a:pt x="18" y="489"/>
                  </a:lnTo>
                  <a:lnTo>
                    <a:pt x="24" y="477"/>
                  </a:lnTo>
                  <a:lnTo>
                    <a:pt x="31" y="465"/>
                  </a:lnTo>
                  <a:lnTo>
                    <a:pt x="39" y="453"/>
                  </a:lnTo>
                  <a:lnTo>
                    <a:pt x="49" y="442"/>
                  </a:lnTo>
                  <a:lnTo>
                    <a:pt x="58" y="431"/>
                  </a:lnTo>
                  <a:lnTo>
                    <a:pt x="68" y="421"/>
                  </a:lnTo>
                  <a:lnTo>
                    <a:pt x="79" y="412"/>
                  </a:lnTo>
                  <a:lnTo>
                    <a:pt x="90" y="401"/>
                  </a:lnTo>
                  <a:lnTo>
                    <a:pt x="102" y="393"/>
                  </a:lnTo>
                  <a:lnTo>
                    <a:pt x="114" y="384"/>
                  </a:lnTo>
                  <a:lnTo>
                    <a:pt x="127" y="376"/>
                  </a:lnTo>
                  <a:lnTo>
                    <a:pt x="140" y="369"/>
                  </a:lnTo>
                  <a:lnTo>
                    <a:pt x="153" y="362"/>
                  </a:lnTo>
                  <a:lnTo>
                    <a:pt x="167" y="355"/>
                  </a:lnTo>
                  <a:lnTo>
                    <a:pt x="195" y="342"/>
                  </a:lnTo>
                  <a:lnTo>
                    <a:pt x="225" y="331"/>
                  </a:lnTo>
                  <a:lnTo>
                    <a:pt x="255" y="321"/>
                  </a:lnTo>
                  <a:lnTo>
                    <a:pt x="285" y="313"/>
                  </a:lnTo>
                  <a:lnTo>
                    <a:pt x="315" y="305"/>
                  </a:lnTo>
                  <a:lnTo>
                    <a:pt x="346" y="298"/>
                  </a:lnTo>
                  <a:lnTo>
                    <a:pt x="404" y="286"/>
                  </a:lnTo>
                  <a:lnTo>
                    <a:pt x="458" y="277"/>
                  </a:lnTo>
                  <a:lnTo>
                    <a:pt x="514" y="268"/>
                  </a:lnTo>
                  <a:lnTo>
                    <a:pt x="570" y="261"/>
                  </a:lnTo>
                  <a:lnTo>
                    <a:pt x="625" y="254"/>
                  </a:lnTo>
                  <a:lnTo>
                    <a:pt x="680" y="249"/>
                  </a:lnTo>
                  <a:lnTo>
                    <a:pt x="735" y="244"/>
                  </a:lnTo>
                  <a:lnTo>
                    <a:pt x="789" y="240"/>
                  </a:lnTo>
                  <a:lnTo>
                    <a:pt x="843" y="234"/>
                  </a:lnTo>
                  <a:lnTo>
                    <a:pt x="897" y="229"/>
                  </a:lnTo>
                  <a:lnTo>
                    <a:pt x="951" y="224"/>
                  </a:lnTo>
                  <a:lnTo>
                    <a:pt x="1005" y="218"/>
                  </a:lnTo>
                  <a:lnTo>
                    <a:pt x="1059" y="210"/>
                  </a:lnTo>
                  <a:lnTo>
                    <a:pt x="1113" y="201"/>
                  </a:lnTo>
                  <a:lnTo>
                    <a:pt x="1139" y="196"/>
                  </a:lnTo>
                  <a:lnTo>
                    <a:pt x="1165" y="191"/>
                  </a:lnTo>
                  <a:lnTo>
                    <a:pt x="1193" y="185"/>
                  </a:lnTo>
                  <a:lnTo>
                    <a:pt x="1219" y="177"/>
                  </a:lnTo>
                  <a:lnTo>
                    <a:pt x="1247" y="170"/>
                  </a:lnTo>
                  <a:lnTo>
                    <a:pt x="1273" y="162"/>
                  </a:lnTo>
                  <a:lnTo>
                    <a:pt x="1301" y="153"/>
                  </a:lnTo>
                  <a:lnTo>
                    <a:pt x="1328" y="144"/>
                  </a:lnTo>
                  <a:lnTo>
                    <a:pt x="1360" y="133"/>
                  </a:lnTo>
                  <a:lnTo>
                    <a:pt x="1391" y="122"/>
                  </a:lnTo>
                  <a:lnTo>
                    <a:pt x="1423" y="113"/>
                  </a:lnTo>
                  <a:lnTo>
                    <a:pt x="1456" y="104"/>
                  </a:lnTo>
                  <a:lnTo>
                    <a:pt x="1488" y="96"/>
                  </a:lnTo>
                  <a:lnTo>
                    <a:pt x="1522" y="88"/>
                  </a:lnTo>
                  <a:lnTo>
                    <a:pt x="1554" y="81"/>
                  </a:lnTo>
                  <a:lnTo>
                    <a:pt x="1588" y="74"/>
                  </a:lnTo>
                  <a:lnTo>
                    <a:pt x="1655" y="61"/>
                  </a:lnTo>
                  <a:lnTo>
                    <a:pt x="1723" y="51"/>
                  </a:lnTo>
                  <a:lnTo>
                    <a:pt x="1793" y="42"/>
                  </a:lnTo>
                  <a:lnTo>
                    <a:pt x="1861" y="35"/>
                  </a:lnTo>
                  <a:lnTo>
                    <a:pt x="1930" y="29"/>
                  </a:lnTo>
                  <a:lnTo>
                    <a:pt x="1999" y="23"/>
                  </a:lnTo>
                  <a:lnTo>
                    <a:pt x="2069" y="19"/>
                  </a:lnTo>
                  <a:lnTo>
                    <a:pt x="2138" y="16"/>
                  </a:lnTo>
                  <a:lnTo>
                    <a:pt x="2206" y="12"/>
                  </a:lnTo>
                  <a:lnTo>
                    <a:pt x="2273" y="10"/>
                  </a:lnTo>
                  <a:lnTo>
                    <a:pt x="2340" y="6"/>
                  </a:lnTo>
                  <a:lnTo>
                    <a:pt x="2408" y="3"/>
                  </a:lnTo>
                  <a:lnTo>
                    <a:pt x="2471" y="1"/>
                  </a:lnTo>
                  <a:lnTo>
                    <a:pt x="2534" y="0"/>
                  </a:lnTo>
                  <a:lnTo>
                    <a:pt x="2596" y="1"/>
                  </a:lnTo>
                  <a:lnTo>
                    <a:pt x="2659" y="2"/>
                  </a:lnTo>
                  <a:lnTo>
                    <a:pt x="2722" y="5"/>
                  </a:lnTo>
                  <a:lnTo>
                    <a:pt x="2784" y="8"/>
                  </a:lnTo>
                  <a:lnTo>
                    <a:pt x="2846" y="14"/>
                  </a:lnTo>
                  <a:lnTo>
                    <a:pt x="2910" y="19"/>
                  </a:lnTo>
                  <a:lnTo>
                    <a:pt x="2972" y="26"/>
                  </a:lnTo>
                  <a:lnTo>
                    <a:pt x="3034" y="33"/>
                  </a:lnTo>
                  <a:lnTo>
                    <a:pt x="3096" y="41"/>
                  </a:lnTo>
                  <a:lnTo>
                    <a:pt x="3158" y="49"/>
                  </a:lnTo>
                  <a:lnTo>
                    <a:pt x="3220" y="58"/>
                  </a:lnTo>
                  <a:lnTo>
                    <a:pt x="3282" y="69"/>
                  </a:lnTo>
                  <a:lnTo>
                    <a:pt x="3344" y="80"/>
                  </a:lnTo>
                  <a:lnTo>
                    <a:pt x="3406" y="90"/>
                  </a:lnTo>
                  <a:lnTo>
                    <a:pt x="3477" y="102"/>
                  </a:lnTo>
                  <a:lnTo>
                    <a:pt x="3547" y="114"/>
                  </a:lnTo>
                  <a:lnTo>
                    <a:pt x="3582" y="121"/>
                  </a:lnTo>
                  <a:lnTo>
                    <a:pt x="3618" y="129"/>
                  </a:lnTo>
                  <a:lnTo>
                    <a:pt x="3654" y="136"/>
                  </a:lnTo>
                  <a:lnTo>
                    <a:pt x="3688" y="144"/>
                  </a:lnTo>
                  <a:lnTo>
                    <a:pt x="3724" y="153"/>
                  </a:lnTo>
                  <a:lnTo>
                    <a:pt x="3759" y="163"/>
                  </a:lnTo>
                  <a:lnTo>
                    <a:pt x="3792" y="175"/>
                  </a:lnTo>
                  <a:lnTo>
                    <a:pt x="3826" y="188"/>
                  </a:lnTo>
                  <a:lnTo>
                    <a:pt x="3858" y="202"/>
                  </a:lnTo>
                  <a:lnTo>
                    <a:pt x="3891" y="217"/>
                  </a:lnTo>
                  <a:lnTo>
                    <a:pt x="3923" y="234"/>
                  </a:lnTo>
                  <a:lnTo>
                    <a:pt x="3953" y="254"/>
                  </a:lnTo>
                  <a:lnTo>
                    <a:pt x="3983" y="276"/>
                  </a:lnTo>
                  <a:lnTo>
                    <a:pt x="4013" y="300"/>
                  </a:lnTo>
                  <a:lnTo>
                    <a:pt x="4043" y="327"/>
                  </a:lnTo>
                  <a:lnTo>
                    <a:pt x="4073" y="356"/>
                  </a:lnTo>
                  <a:lnTo>
                    <a:pt x="4102" y="386"/>
                  </a:lnTo>
                  <a:lnTo>
                    <a:pt x="4131" y="419"/>
                  </a:lnTo>
                  <a:lnTo>
                    <a:pt x="4159" y="452"/>
                  </a:lnTo>
                  <a:lnTo>
                    <a:pt x="4185" y="488"/>
                  </a:lnTo>
                  <a:lnTo>
                    <a:pt x="4211" y="523"/>
                  </a:lnTo>
                  <a:lnTo>
                    <a:pt x="4234" y="560"/>
                  </a:lnTo>
                  <a:lnTo>
                    <a:pt x="4256" y="597"/>
                  </a:lnTo>
                  <a:lnTo>
                    <a:pt x="4277" y="634"/>
                  </a:lnTo>
                  <a:lnTo>
                    <a:pt x="4295" y="672"/>
                  </a:lnTo>
                  <a:lnTo>
                    <a:pt x="4310" y="709"/>
                  </a:lnTo>
                  <a:lnTo>
                    <a:pt x="4318" y="727"/>
                  </a:lnTo>
                  <a:lnTo>
                    <a:pt x="4324" y="745"/>
                  </a:lnTo>
                  <a:lnTo>
                    <a:pt x="4330" y="764"/>
                  </a:lnTo>
                  <a:lnTo>
                    <a:pt x="4335" y="781"/>
                  </a:lnTo>
                  <a:lnTo>
                    <a:pt x="4340" y="807"/>
                  </a:lnTo>
                  <a:lnTo>
                    <a:pt x="4344" y="834"/>
                  </a:lnTo>
                  <a:lnTo>
                    <a:pt x="4346" y="858"/>
                  </a:lnTo>
                  <a:lnTo>
                    <a:pt x="4345" y="883"/>
                  </a:lnTo>
                  <a:lnTo>
                    <a:pt x="4343" y="906"/>
                  </a:lnTo>
                  <a:lnTo>
                    <a:pt x="4339" y="929"/>
                  </a:lnTo>
                  <a:lnTo>
                    <a:pt x="4333" y="951"/>
                  </a:lnTo>
                  <a:lnTo>
                    <a:pt x="4326" y="972"/>
                  </a:lnTo>
                  <a:lnTo>
                    <a:pt x="4317" y="993"/>
                  </a:lnTo>
                  <a:lnTo>
                    <a:pt x="4306" y="1012"/>
                  </a:lnTo>
                  <a:lnTo>
                    <a:pt x="4294" y="1031"/>
                  </a:lnTo>
                  <a:lnTo>
                    <a:pt x="4282" y="1050"/>
                  </a:lnTo>
                  <a:lnTo>
                    <a:pt x="4267" y="1068"/>
                  </a:lnTo>
                  <a:lnTo>
                    <a:pt x="4251" y="1084"/>
                  </a:lnTo>
                  <a:lnTo>
                    <a:pt x="4235" y="1101"/>
                  </a:lnTo>
                  <a:lnTo>
                    <a:pt x="4218" y="1117"/>
                  </a:lnTo>
                  <a:lnTo>
                    <a:pt x="4199" y="1132"/>
                  </a:lnTo>
                  <a:lnTo>
                    <a:pt x="4181" y="1146"/>
                  </a:lnTo>
                  <a:lnTo>
                    <a:pt x="4161" y="1161"/>
                  </a:lnTo>
                  <a:lnTo>
                    <a:pt x="4140" y="1174"/>
                  </a:lnTo>
                  <a:lnTo>
                    <a:pt x="4120" y="1186"/>
                  </a:lnTo>
                  <a:lnTo>
                    <a:pt x="4099" y="1198"/>
                  </a:lnTo>
                  <a:lnTo>
                    <a:pt x="4077" y="1211"/>
                  </a:lnTo>
                  <a:lnTo>
                    <a:pt x="4055" y="1221"/>
                  </a:lnTo>
                  <a:lnTo>
                    <a:pt x="4033" y="1231"/>
                  </a:lnTo>
                  <a:lnTo>
                    <a:pt x="4011" y="1241"/>
                  </a:lnTo>
                  <a:lnTo>
                    <a:pt x="3989" y="1250"/>
                  </a:lnTo>
                  <a:lnTo>
                    <a:pt x="3966" y="1259"/>
                  </a:lnTo>
                  <a:lnTo>
                    <a:pt x="3924" y="1275"/>
                  </a:lnTo>
                  <a:lnTo>
                    <a:pt x="3881" y="1289"/>
                  </a:lnTo>
                  <a:close/>
                </a:path>
              </a:pathLst>
            </a:custGeom>
            <a:solidFill>
              <a:srgbClr val="9D85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Freeform 160"/>
            <p:cNvSpPr>
              <a:spLocks/>
            </p:cNvSpPr>
            <p:nvPr/>
          </p:nvSpPr>
          <p:spPr bwMode="auto">
            <a:xfrm>
              <a:off x="2532063" y="381000"/>
              <a:ext cx="227013" cy="239713"/>
            </a:xfrm>
            <a:custGeom>
              <a:avLst/>
              <a:gdLst>
                <a:gd name="T0" fmla="*/ 2147483647 w 2146"/>
                <a:gd name="T1" fmla="*/ 2147483647 h 2262"/>
                <a:gd name="T2" fmla="*/ 2147483647 w 2146"/>
                <a:gd name="T3" fmla="*/ 2147483647 h 2262"/>
                <a:gd name="T4" fmla="*/ 2147483647 w 2146"/>
                <a:gd name="T5" fmla="*/ 2147483647 h 2262"/>
                <a:gd name="T6" fmla="*/ 2147483647 w 2146"/>
                <a:gd name="T7" fmla="*/ 2147483647 h 2262"/>
                <a:gd name="T8" fmla="*/ 2147483647 w 2146"/>
                <a:gd name="T9" fmla="*/ 2147483647 h 2262"/>
                <a:gd name="T10" fmla="*/ 2147483647 w 2146"/>
                <a:gd name="T11" fmla="*/ 2147483647 h 2262"/>
                <a:gd name="T12" fmla="*/ 2147483647 w 2146"/>
                <a:gd name="T13" fmla="*/ 2147483647 h 2262"/>
                <a:gd name="T14" fmla="*/ 2147483647 w 2146"/>
                <a:gd name="T15" fmla="*/ 2147483647 h 2262"/>
                <a:gd name="T16" fmla="*/ 2147483647 w 2146"/>
                <a:gd name="T17" fmla="*/ 2147483647 h 2262"/>
                <a:gd name="T18" fmla="*/ 2147483647 w 2146"/>
                <a:gd name="T19" fmla="*/ 2147483647 h 2262"/>
                <a:gd name="T20" fmla="*/ 2147483647 w 2146"/>
                <a:gd name="T21" fmla="*/ 2147483647 h 2262"/>
                <a:gd name="T22" fmla="*/ 2147483647 w 2146"/>
                <a:gd name="T23" fmla="*/ 2147483647 h 2262"/>
                <a:gd name="T24" fmla="*/ 2147483647 w 2146"/>
                <a:gd name="T25" fmla="*/ 2147483647 h 2262"/>
                <a:gd name="T26" fmla="*/ 2147483647 w 2146"/>
                <a:gd name="T27" fmla="*/ 2147483647 h 2262"/>
                <a:gd name="T28" fmla="*/ 2147483647 w 2146"/>
                <a:gd name="T29" fmla="*/ 2147483647 h 2262"/>
                <a:gd name="T30" fmla="*/ 2147483647 w 2146"/>
                <a:gd name="T31" fmla="*/ 2147483647 h 2262"/>
                <a:gd name="T32" fmla="*/ 2147483647 w 2146"/>
                <a:gd name="T33" fmla="*/ 2147483647 h 2262"/>
                <a:gd name="T34" fmla="*/ 2147483647 w 2146"/>
                <a:gd name="T35" fmla="*/ 2147483647 h 2262"/>
                <a:gd name="T36" fmla="*/ 2147483647 w 2146"/>
                <a:gd name="T37" fmla="*/ 2147483647 h 2262"/>
                <a:gd name="T38" fmla="*/ 2147483647 w 2146"/>
                <a:gd name="T39" fmla="*/ 2147483647 h 2262"/>
                <a:gd name="T40" fmla="*/ 2147483647 w 2146"/>
                <a:gd name="T41" fmla="*/ 2147483647 h 2262"/>
                <a:gd name="T42" fmla="*/ 2147483647 w 2146"/>
                <a:gd name="T43" fmla="*/ 2147483647 h 2262"/>
                <a:gd name="T44" fmla="*/ 2147483647 w 2146"/>
                <a:gd name="T45" fmla="*/ 2147483647 h 2262"/>
                <a:gd name="T46" fmla="*/ 2147483647 w 2146"/>
                <a:gd name="T47" fmla="*/ 2147483647 h 2262"/>
                <a:gd name="T48" fmla="*/ 2147483647 w 2146"/>
                <a:gd name="T49" fmla="*/ 2147483647 h 2262"/>
                <a:gd name="T50" fmla="*/ 2147483647 w 2146"/>
                <a:gd name="T51" fmla="*/ 2147483647 h 2262"/>
                <a:gd name="T52" fmla="*/ 2147483647 w 2146"/>
                <a:gd name="T53" fmla="*/ 2147483647 h 2262"/>
                <a:gd name="T54" fmla="*/ 2147483647 w 2146"/>
                <a:gd name="T55" fmla="*/ 2147483647 h 2262"/>
                <a:gd name="T56" fmla="*/ 2147483647 w 2146"/>
                <a:gd name="T57" fmla="*/ 2147483647 h 2262"/>
                <a:gd name="T58" fmla="*/ 2147483647 w 2146"/>
                <a:gd name="T59" fmla="*/ 2147483647 h 2262"/>
                <a:gd name="T60" fmla="*/ 2147483647 w 2146"/>
                <a:gd name="T61" fmla="*/ 2147483647 h 2262"/>
                <a:gd name="T62" fmla="*/ 2147483647 w 2146"/>
                <a:gd name="T63" fmla="*/ 2147483647 h 2262"/>
                <a:gd name="T64" fmla="*/ 2147483647 w 2146"/>
                <a:gd name="T65" fmla="*/ 2147483647 h 2262"/>
                <a:gd name="T66" fmla="*/ 2147483647 w 2146"/>
                <a:gd name="T67" fmla="*/ 2147483647 h 2262"/>
                <a:gd name="T68" fmla="*/ 2147483647 w 2146"/>
                <a:gd name="T69" fmla="*/ 2147483647 h 2262"/>
                <a:gd name="T70" fmla="*/ 2147483647 w 2146"/>
                <a:gd name="T71" fmla="*/ 2147483647 h 2262"/>
                <a:gd name="T72" fmla="*/ 2147483647 w 2146"/>
                <a:gd name="T73" fmla="*/ 2147483647 h 2262"/>
                <a:gd name="T74" fmla="*/ 2147483647 w 2146"/>
                <a:gd name="T75" fmla="*/ 2147483647 h 2262"/>
                <a:gd name="T76" fmla="*/ 2147483647 w 2146"/>
                <a:gd name="T77" fmla="*/ 2147483647 h 2262"/>
                <a:gd name="T78" fmla="*/ 2147483647 w 2146"/>
                <a:gd name="T79" fmla="*/ 2147483647 h 2262"/>
                <a:gd name="T80" fmla="*/ 2147483647 w 2146"/>
                <a:gd name="T81" fmla="*/ 2147483647 h 2262"/>
                <a:gd name="T82" fmla="*/ 2147483647 w 2146"/>
                <a:gd name="T83" fmla="*/ 2147483647 h 2262"/>
                <a:gd name="T84" fmla="*/ 2147483647 w 2146"/>
                <a:gd name="T85" fmla="*/ 0 h 2262"/>
                <a:gd name="T86" fmla="*/ 2147483647 w 2146"/>
                <a:gd name="T87" fmla="*/ 2147483647 h 22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46"/>
                <a:gd name="T133" fmla="*/ 0 h 2262"/>
                <a:gd name="T134" fmla="*/ 2146 w 2146"/>
                <a:gd name="T135" fmla="*/ 2262 h 22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46" h="2262">
                  <a:moveTo>
                    <a:pt x="1690" y="82"/>
                  </a:moveTo>
                  <a:lnTo>
                    <a:pt x="1686" y="92"/>
                  </a:lnTo>
                  <a:lnTo>
                    <a:pt x="1677" y="116"/>
                  </a:lnTo>
                  <a:lnTo>
                    <a:pt x="1662" y="157"/>
                  </a:lnTo>
                  <a:lnTo>
                    <a:pt x="1643" y="210"/>
                  </a:lnTo>
                  <a:lnTo>
                    <a:pt x="1617" y="274"/>
                  </a:lnTo>
                  <a:lnTo>
                    <a:pt x="1588" y="348"/>
                  </a:lnTo>
                  <a:lnTo>
                    <a:pt x="1553" y="429"/>
                  </a:lnTo>
                  <a:lnTo>
                    <a:pt x="1515" y="518"/>
                  </a:lnTo>
                  <a:lnTo>
                    <a:pt x="1473" y="611"/>
                  </a:lnTo>
                  <a:lnTo>
                    <a:pt x="1428" y="705"/>
                  </a:lnTo>
                  <a:lnTo>
                    <a:pt x="1403" y="753"/>
                  </a:lnTo>
                  <a:lnTo>
                    <a:pt x="1379" y="801"/>
                  </a:lnTo>
                  <a:lnTo>
                    <a:pt x="1354" y="849"/>
                  </a:lnTo>
                  <a:lnTo>
                    <a:pt x="1327" y="897"/>
                  </a:lnTo>
                  <a:lnTo>
                    <a:pt x="1301" y="943"/>
                  </a:lnTo>
                  <a:lnTo>
                    <a:pt x="1273" y="989"/>
                  </a:lnTo>
                  <a:lnTo>
                    <a:pt x="1246" y="1034"/>
                  </a:lnTo>
                  <a:lnTo>
                    <a:pt x="1217" y="1078"/>
                  </a:lnTo>
                  <a:lnTo>
                    <a:pt x="1189" y="1120"/>
                  </a:lnTo>
                  <a:lnTo>
                    <a:pt x="1159" y="1160"/>
                  </a:lnTo>
                  <a:lnTo>
                    <a:pt x="1130" y="1198"/>
                  </a:lnTo>
                  <a:lnTo>
                    <a:pt x="1100" y="1235"/>
                  </a:lnTo>
                  <a:lnTo>
                    <a:pt x="1068" y="1267"/>
                  </a:lnTo>
                  <a:lnTo>
                    <a:pt x="1036" y="1297"/>
                  </a:lnTo>
                  <a:lnTo>
                    <a:pt x="1001" y="1321"/>
                  </a:lnTo>
                  <a:lnTo>
                    <a:pt x="966" y="1341"/>
                  </a:lnTo>
                  <a:lnTo>
                    <a:pt x="929" y="1358"/>
                  </a:lnTo>
                  <a:lnTo>
                    <a:pt x="891" y="1372"/>
                  </a:lnTo>
                  <a:lnTo>
                    <a:pt x="853" y="1382"/>
                  </a:lnTo>
                  <a:lnTo>
                    <a:pt x="813" y="1388"/>
                  </a:lnTo>
                  <a:lnTo>
                    <a:pt x="773" y="1393"/>
                  </a:lnTo>
                  <a:lnTo>
                    <a:pt x="734" y="1394"/>
                  </a:lnTo>
                  <a:lnTo>
                    <a:pt x="693" y="1394"/>
                  </a:lnTo>
                  <a:lnTo>
                    <a:pt x="653" y="1391"/>
                  </a:lnTo>
                  <a:lnTo>
                    <a:pt x="612" y="1386"/>
                  </a:lnTo>
                  <a:lnTo>
                    <a:pt x="574" y="1380"/>
                  </a:lnTo>
                  <a:lnTo>
                    <a:pt x="534" y="1371"/>
                  </a:lnTo>
                  <a:lnTo>
                    <a:pt x="496" y="1362"/>
                  </a:lnTo>
                  <a:lnTo>
                    <a:pt x="459" y="1352"/>
                  </a:lnTo>
                  <a:lnTo>
                    <a:pt x="423" y="1340"/>
                  </a:lnTo>
                  <a:lnTo>
                    <a:pt x="388" y="1328"/>
                  </a:lnTo>
                  <a:lnTo>
                    <a:pt x="355" y="1315"/>
                  </a:lnTo>
                  <a:lnTo>
                    <a:pt x="323" y="1303"/>
                  </a:lnTo>
                  <a:lnTo>
                    <a:pt x="294" y="1290"/>
                  </a:lnTo>
                  <a:lnTo>
                    <a:pt x="265" y="1277"/>
                  </a:lnTo>
                  <a:lnTo>
                    <a:pt x="240" y="1265"/>
                  </a:lnTo>
                  <a:lnTo>
                    <a:pt x="196" y="1243"/>
                  </a:lnTo>
                  <a:lnTo>
                    <a:pt x="162" y="1224"/>
                  </a:lnTo>
                  <a:lnTo>
                    <a:pt x="142" y="1212"/>
                  </a:lnTo>
                  <a:lnTo>
                    <a:pt x="134" y="1208"/>
                  </a:lnTo>
                  <a:lnTo>
                    <a:pt x="0" y="1932"/>
                  </a:lnTo>
                  <a:lnTo>
                    <a:pt x="11" y="1938"/>
                  </a:lnTo>
                  <a:lnTo>
                    <a:pt x="39" y="1954"/>
                  </a:lnTo>
                  <a:lnTo>
                    <a:pt x="85" y="1979"/>
                  </a:lnTo>
                  <a:lnTo>
                    <a:pt x="147" y="2010"/>
                  </a:lnTo>
                  <a:lnTo>
                    <a:pt x="183" y="2028"/>
                  </a:lnTo>
                  <a:lnTo>
                    <a:pt x="221" y="2047"/>
                  </a:lnTo>
                  <a:lnTo>
                    <a:pt x="264" y="2066"/>
                  </a:lnTo>
                  <a:lnTo>
                    <a:pt x="309" y="2085"/>
                  </a:lnTo>
                  <a:lnTo>
                    <a:pt x="356" y="2105"/>
                  </a:lnTo>
                  <a:lnTo>
                    <a:pt x="405" y="2125"/>
                  </a:lnTo>
                  <a:lnTo>
                    <a:pt x="457" y="2144"/>
                  </a:lnTo>
                  <a:lnTo>
                    <a:pt x="510" y="2163"/>
                  </a:lnTo>
                  <a:lnTo>
                    <a:pt x="565" y="2180"/>
                  </a:lnTo>
                  <a:lnTo>
                    <a:pt x="621" y="2197"/>
                  </a:lnTo>
                  <a:lnTo>
                    <a:pt x="678" y="2213"/>
                  </a:lnTo>
                  <a:lnTo>
                    <a:pt x="737" y="2226"/>
                  </a:lnTo>
                  <a:lnTo>
                    <a:pt x="795" y="2238"/>
                  </a:lnTo>
                  <a:lnTo>
                    <a:pt x="854" y="2247"/>
                  </a:lnTo>
                  <a:lnTo>
                    <a:pt x="914" y="2254"/>
                  </a:lnTo>
                  <a:lnTo>
                    <a:pt x="973" y="2259"/>
                  </a:lnTo>
                  <a:lnTo>
                    <a:pt x="1032" y="2262"/>
                  </a:lnTo>
                  <a:lnTo>
                    <a:pt x="1091" y="2259"/>
                  </a:lnTo>
                  <a:lnTo>
                    <a:pt x="1149" y="2255"/>
                  </a:lnTo>
                  <a:lnTo>
                    <a:pt x="1206" y="2247"/>
                  </a:lnTo>
                  <a:lnTo>
                    <a:pt x="1262" y="2235"/>
                  </a:lnTo>
                  <a:lnTo>
                    <a:pt x="1317" y="2219"/>
                  </a:lnTo>
                  <a:lnTo>
                    <a:pt x="1370" y="2197"/>
                  </a:lnTo>
                  <a:lnTo>
                    <a:pt x="1422" y="2173"/>
                  </a:lnTo>
                  <a:lnTo>
                    <a:pt x="1471" y="2142"/>
                  </a:lnTo>
                  <a:lnTo>
                    <a:pt x="1517" y="2106"/>
                  </a:lnTo>
                  <a:lnTo>
                    <a:pt x="1563" y="2065"/>
                  </a:lnTo>
                  <a:lnTo>
                    <a:pt x="1606" y="2020"/>
                  </a:lnTo>
                  <a:lnTo>
                    <a:pt x="1648" y="1970"/>
                  </a:lnTo>
                  <a:lnTo>
                    <a:pt x="1688" y="1917"/>
                  </a:lnTo>
                  <a:lnTo>
                    <a:pt x="1725" y="1860"/>
                  </a:lnTo>
                  <a:lnTo>
                    <a:pt x="1761" y="1801"/>
                  </a:lnTo>
                  <a:lnTo>
                    <a:pt x="1794" y="1739"/>
                  </a:lnTo>
                  <a:lnTo>
                    <a:pt x="1827" y="1675"/>
                  </a:lnTo>
                  <a:lnTo>
                    <a:pt x="1858" y="1610"/>
                  </a:lnTo>
                  <a:lnTo>
                    <a:pt x="1886" y="1543"/>
                  </a:lnTo>
                  <a:lnTo>
                    <a:pt x="1913" y="1475"/>
                  </a:lnTo>
                  <a:lnTo>
                    <a:pt x="1938" y="1408"/>
                  </a:lnTo>
                  <a:lnTo>
                    <a:pt x="1962" y="1339"/>
                  </a:lnTo>
                  <a:lnTo>
                    <a:pt x="1984" y="1271"/>
                  </a:lnTo>
                  <a:lnTo>
                    <a:pt x="2005" y="1205"/>
                  </a:lnTo>
                  <a:lnTo>
                    <a:pt x="2023" y="1140"/>
                  </a:lnTo>
                  <a:lnTo>
                    <a:pt x="2042" y="1076"/>
                  </a:lnTo>
                  <a:lnTo>
                    <a:pt x="2057" y="1014"/>
                  </a:lnTo>
                  <a:lnTo>
                    <a:pt x="2072" y="955"/>
                  </a:lnTo>
                  <a:lnTo>
                    <a:pt x="2086" y="899"/>
                  </a:lnTo>
                  <a:lnTo>
                    <a:pt x="2097" y="846"/>
                  </a:lnTo>
                  <a:lnTo>
                    <a:pt x="2107" y="797"/>
                  </a:lnTo>
                  <a:lnTo>
                    <a:pt x="2124" y="712"/>
                  </a:lnTo>
                  <a:lnTo>
                    <a:pt x="2137" y="647"/>
                  </a:lnTo>
                  <a:lnTo>
                    <a:pt x="2143" y="606"/>
                  </a:lnTo>
                  <a:lnTo>
                    <a:pt x="2146" y="591"/>
                  </a:lnTo>
                  <a:lnTo>
                    <a:pt x="2143" y="582"/>
                  </a:lnTo>
                  <a:lnTo>
                    <a:pt x="2135" y="556"/>
                  </a:lnTo>
                  <a:lnTo>
                    <a:pt x="2123" y="515"/>
                  </a:lnTo>
                  <a:lnTo>
                    <a:pt x="2108" y="463"/>
                  </a:lnTo>
                  <a:lnTo>
                    <a:pt x="2088" y="403"/>
                  </a:lnTo>
                  <a:lnTo>
                    <a:pt x="2064" y="339"/>
                  </a:lnTo>
                  <a:lnTo>
                    <a:pt x="2051" y="305"/>
                  </a:lnTo>
                  <a:lnTo>
                    <a:pt x="2038" y="272"/>
                  </a:lnTo>
                  <a:lnTo>
                    <a:pt x="2023" y="239"/>
                  </a:lnTo>
                  <a:lnTo>
                    <a:pt x="2007" y="207"/>
                  </a:lnTo>
                  <a:lnTo>
                    <a:pt x="1992" y="175"/>
                  </a:lnTo>
                  <a:lnTo>
                    <a:pt x="1975" y="144"/>
                  </a:lnTo>
                  <a:lnTo>
                    <a:pt x="1957" y="116"/>
                  </a:lnTo>
                  <a:lnTo>
                    <a:pt x="1940" y="91"/>
                  </a:lnTo>
                  <a:lnTo>
                    <a:pt x="1921" y="67"/>
                  </a:lnTo>
                  <a:lnTo>
                    <a:pt x="1902" y="46"/>
                  </a:lnTo>
                  <a:lnTo>
                    <a:pt x="1882" y="28"/>
                  </a:lnTo>
                  <a:lnTo>
                    <a:pt x="1863" y="15"/>
                  </a:lnTo>
                  <a:lnTo>
                    <a:pt x="1842" y="5"/>
                  </a:lnTo>
                  <a:lnTo>
                    <a:pt x="1821" y="0"/>
                  </a:lnTo>
                  <a:lnTo>
                    <a:pt x="1800" y="0"/>
                  </a:lnTo>
                  <a:lnTo>
                    <a:pt x="1778" y="4"/>
                  </a:lnTo>
                  <a:lnTo>
                    <a:pt x="1757" y="14"/>
                  </a:lnTo>
                  <a:lnTo>
                    <a:pt x="1734" y="31"/>
                  </a:lnTo>
                  <a:lnTo>
                    <a:pt x="1712" y="53"/>
                  </a:lnTo>
                  <a:lnTo>
                    <a:pt x="1690" y="82"/>
                  </a:lnTo>
                  <a:close/>
                </a:path>
              </a:pathLst>
            </a:custGeom>
            <a:solidFill>
              <a:srgbClr val="ACB3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Freeform 161"/>
            <p:cNvSpPr>
              <a:spLocks/>
            </p:cNvSpPr>
            <p:nvPr/>
          </p:nvSpPr>
          <p:spPr bwMode="auto">
            <a:xfrm>
              <a:off x="2843213" y="661988"/>
              <a:ext cx="139700" cy="373063"/>
            </a:xfrm>
            <a:custGeom>
              <a:avLst/>
              <a:gdLst>
                <a:gd name="T0" fmla="*/ 2147483647 w 1316"/>
                <a:gd name="T1" fmla="*/ 2147483647 h 3528"/>
                <a:gd name="T2" fmla="*/ 2147483647 w 1316"/>
                <a:gd name="T3" fmla="*/ 2147483647 h 3528"/>
                <a:gd name="T4" fmla="*/ 2147483647 w 1316"/>
                <a:gd name="T5" fmla="*/ 2147483647 h 3528"/>
                <a:gd name="T6" fmla="*/ 2147483647 w 1316"/>
                <a:gd name="T7" fmla="*/ 2147483647 h 3528"/>
                <a:gd name="T8" fmla="*/ 2147483647 w 1316"/>
                <a:gd name="T9" fmla="*/ 2147483647 h 3528"/>
                <a:gd name="T10" fmla="*/ 0 w 1316"/>
                <a:gd name="T11" fmla="*/ 2147483647 h 3528"/>
                <a:gd name="T12" fmla="*/ 2147483647 w 1316"/>
                <a:gd name="T13" fmla="*/ 2147483647 h 3528"/>
                <a:gd name="T14" fmla="*/ 2147483647 w 1316"/>
                <a:gd name="T15" fmla="*/ 2147483647 h 3528"/>
                <a:gd name="T16" fmla="*/ 2147483647 w 1316"/>
                <a:gd name="T17" fmla="*/ 2147483647 h 3528"/>
                <a:gd name="T18" fmla="*/ 2147483647 w 1316"/>
                <a:gd name="T19" fmla="*/ 2147483647 h 3528"/>
                <a:gd name="T20" fmla="*/ 2147483647 w 1316"/>
                <a:gd name="T21" fmla="*/ 2147483647 h 3528"/>
                <a:gd name="T22" fmla="*/ 2147483647 w 1316"/>
                <a:gd name="T23" fmla="*/ 2147483647 h 3528"/>
                <a:gd name="T24" fmla="*/ 2147483647 w 1316"/>
                <a:gd name="T25" fmla="*/ 2147483647 h 3528"/>
                <a:gd name="T26" fmla="*/ 2147483647 w 1316"/>
                <a:gd name="T27" fmla="*/ 2147483647 h 3528"/>
                <a:gd name="T28" fmla="*/ 2147483647 w 1316"/>
                <a:gd name="T29" fmla="*/ 2147483647 h 3528"/>
                <a:gd name="T30" fmla="*/ 2147483647 w 1316"/>
                <a:gd name="T31" fmla="*/ 2147483647 h 3528"/>
                <a:gd name="T32" fmla="*/ 2147483647 w 1316"/>
                <a:gd name="T33" fmla="*/ 2147483647 h 3528"/>
                <a:gd name="T34" fmla="*/ 2147483647 w 1316"/>
                <a:gd name="T35" fmla="*/ 2147483647 h 3528"/>
                <a:gd name="T36" fmla="*/ 2147483647 w 1316"/>
                <a:gd name="T37" fmla="*/ 2147483647 h 3528"/>
                <a:gd name="T38" fmla="*/ 2147483647 w 1316"/>
                <a:gd name="T39" fmla="*/ 2147483647 h 3528"/>
                <a:gd name="T40" fmla="*/ 2147483647 w 1316"/>
                <a:gd name="T41" fmla="*/ 2147483647 h 3528"/>
                <a:gd name="T42" fmla="*/ 2147483647 w 1316"/>
                <a:gd name="T43" fmla="*/ 2147483647 h 3528"/>
                <a:gd name="T44" fmla="*/ 2147483647 w 1316"/>
                <a:gd name="T45" fmla="*/ 2147483647 h 3528"/>
                <a:gd name="T46" fmla="*/ 2147483647 w 1316"/>
                <a:gd name="T47" fmla="*/ 2147483647 h 3528"/>
                <a:gd name="T48" fmla="*/ 2147483647 w 1316"/>
                <a:gd name="T49" fmla="*/ 2147483647 h 3528"/>
                <a:gd name="T50" fmla="*/ 2147483647 w 1316"/>
                <a:gd name="T51" fmla="*/ 2147483647 h 3528"/>
                <a:gd name="T52" fmla="*/ 2147483647 w 1316"/>
                <a:gd name="T53" fmla="*/ 2147483647 h 3528"/>
                <a:gd name="T54" fmla="*/ 2147483647 w 1316"/>
                <a:gd name="T55" fmla="*/ 2147483647 h 3528"/>
                <a:gd name="T56" fmla="*/ 2147483647 w 1316"/>
                <a:gd name="T57" fmla="*/ 2147483647 h 3528"/>
                <a:gd name="T58" fmla="*/ 2147483647 w 1316"/>
                <a:gd name="T59" fmla="*/ 2147483647 h 3528"/>
                <a:gd name="T60" fmla="*/ 2147483647 w 1316"/>
                <a:gd name="T61" fmla="*/ 2147483647 h 3528"/>
                <a:gd name="T62" fmla="*/ 2147483647 w 1316"/>
                <a:gd name="T63" fmla="*/ 2147483647 h 3528"/>
                <a:gd name="T64" fmla="*/ 2147483647 w 1316"/>
                <a:gd name="T65" fmla="*/ 2147483647 h 3528"/>
                <a:gd name="T66" fmla="*/ 2147483647 w 1316"/>
                <a:gd name="T67" fmla="*/ 2147483647 h 3528"/>
                <a:gd name="T68" fmla="*/ 2147483647 w 1316"/>
                <a:gd name="T69" fmla="*/ 2147483647 h 3528"/>
                <a:gd name="T70" fmla="*/ 2147483647 w 1316"/>
                <a:gd name="T71" fmla="*/ 2147483647 h 3528"/>
                <a:gd name="T72" fmla="*/ 2147483647 w 1316"/>
                <a:gd name="T73" fmla="*/ 2147483647 h 3528"/>
                <a:gd name="T74" fmla="*/ 2147483647 w 1316"/>
                <a:gd name="T75" fmla="*/ 2147483647 h 3528"/>
                <a:gd name="T76" fmla="*/ 2147483647 w 1316"/>
                <a:gd name="T77" fmla="*/ 2147483647 h 3528"/>
                <a:gd name="T78" fmla="*/ 2147483647 w 1316"/>
                <a:gd name="T79" fmla="*/ 2147483647 h 3528"/>
                <a:gd name="T80" fmla="*/ 2147483647 w 1316"/>
                <a:gd name="T81" fmla="*/ 2147483647 h 3528"/>
                <a:gd name="T82" fmla="*/ 2147483647 w 1316"/>
                <a:gd name="T83" fmla="*/ 0 h 3528"/>
                <a:gd name="T84" fmla="*/ 2147483647 w 1316"/>
                <a:gd name="T85" fmla="*/ 2147483647 h 3528"/>
                <a:gd name="T86" fmla="*/ 2147483647 w 1316"/>
                <a:gd name="T87" fmla="*/ 2147483647 h 3528"/>
                <a:gd name="T88" fmla="*/ 2147483647 w 1316"/>
                <a:gd name="T89" fmla="*/ 2147483647 h 3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6"/>
                <a:gd name="T136" fmla="*/ 0 h 3528"/>
                <a:gd name="T137" fmla="*/ 1316 w 1316"/>
                <a:gd name="T138" fmla="*/ 3528 h 3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6" h="3528">
                  <a:moveTo>
                    <a:pt x="85" y="40"/>
                  </a:moveTo>
                  <a:lnTo>
                    <a:pt x="84" y="54"/>
                  </a:lnTo>
                  <a:lnTo>
                    <a:pt x="81" y="93"/>
                  </a:lnTo>
                  <a:lnTo>
                    <a:pt x="78" y="156"/>
                  </a:lnTo>
                  <a:lnTo>
                    <a:pt x="74" y="238"/>
                  </a:lnTo>
                  <a:lnTo>
                    <a:pt x="69" y="340"/>
                  </a:lnTo>
                  <a:lnTo>
                    <a:pt x="63" y="457"/>
                  </a:lnTo>
                  <a:lnTo>
                    <a:pt x="57" y="589"/>
                  </a:lnTo>
                  <a:lnTo>
                    <a:pt x="50" y="731"/>
                  </a:lnTo>
                  <a:lnTo>
                    <a:pt x="44" y="882"/>
                  </a:lnTo>
                  <a:lnTo>
                    <a:pt x="37" y="1039"/>
                  </a:lnTo>
                  <a:lnTo>
                    <a:pt x="30" y="1200"/>
                  </a:lnTo>
                  <a:lnTo>
                    <a:pt x="22" y="1363"/>
                  </a:lnTo>
                  <a:lnTo>
                    <a:pt x="16" y="1525"/>
                  </a:lnTo>
                  <a:lnTo>
                    <a:pt x="10" y="1684"/>
                  </a:lnTo>
                  <a:lnTo>
                    <a:pt x="5" y="1836"/>
                  </a:lnTo>
                  <a:lnTo>
                    <a:pt x="0" y="1981"/>
                  </a:lnTo>
                  <a:lnTo>
                    <a:pt x="0" y="2051"/>
                  </a:lnTo>
                  <a:lnTo>
                    <a:pt x="1" y="2120"/>
                  </a:lnTo>
                  <a:lnTo>
                    <a:pt x="5" y="2190"/>
                  </a:lnTo>
                  <a:lnTo>
                    <a:pt x="11" y="2258"/>
                  </a:lnTo>
                  <a:lnTo>
                    <a:pt x="18" y="2326"/>
                  </a:lnTo>
                  <a:lnTo>
                    <a:pt x="28" y="2393"/>
                  </a:lnTo>
                  <a:lnTo>
                    <a:pt x="39" y="2459"/>
                  </a:lnTo>
                  <a:lnTo>
                    <a:pt x="52" y="2524"/>
                  </a:lnTo>
                  <a:lnTo>
                    <a:pt x="65" y="2588"/>
                  </a:lnTo>
                  <a:lnTo>
                    <a:pt x="80" y="2651"/>
                  </a:lnTo>
                  <a:lnTo>
                    <a:pt x="96" y="2713"/>
                  </a:lnTo>
                  <a:lnTo>
                    <a:pt x="113" y="2772"/>
                  </a:lnTo>
                  <a:lnTo>
                    <a:pt x="130" y="2830"/>
                  </a:lnTo>
                  <a:lnTo>
                    <a:pt x="148" y="2886"/>
                  </a:lnTo>
                  <a:lnTo>
                    <a:pt x="166" y="2941"/>
                  </a:lnTo>
                  <a:lnTo>
                    <a:pt x="184" y="2993"/>
                  </a:lnTo>
                  <a:lnTo>
                    <a:pt x="204" y="3042"/>
                  </a:lnTo>
                  <a:lnTo>
                    <a:pt x="222" y="3090"/>
                  </a:lnTo>
                  <a:lnTo>
                    <a:pt x="239" y="3135"/>
                  </a:lnTo>
                  <a:lnTo>
                    <a:pt x="258" y="3178"/>
                  </a:lnTo>
                  <a:lnTo>
                    <a:pt x="291" y="3255"/>
                  </a:lnTo>
                  <a:lnTo>
                    <a:pt x="322" y="3320"/>
                  </a:lnTo>
                  <a:lnTo>
                    <a:pt x="347" y="3373"/>
                  </a:lnTo>
                  <a:lnTo>
                    <a:pt x="368" y="3412"/>
                  </a:lnTo>
                  <a:lnTo>
                    <a:pt x="381" y="3435"/>
                  </a:lnTo>
                  <a:lnTo>
                    <a:pt x="385" y="3443"/>
                  </a:lnTo>
                  <a:lnTo>
                    <a:pt x="393" y="3446"/>
                  </a:lnTo>
                  <a:lnTo>
                    <a:pt x="415" y="3455"/>
                  </a:lnTo>
                  <a:lnTo>
                    <a:pt x="450" y="3467"/>
                  </a:lnTo>
                  <a:lnTo>
                    <a:pt x="496" y="3481"/>
                  </a:lnTo>
                  <a:lnTo>
                    <a:pt x="521" y="3488"/>
                  </a:lnTo>
                  <a:lnTo>
                    <a:pt x="550" y="3495"/>
                  </a:lnTo>
                  <a:lnTo>
                    <a:pt x="579" y="3502"/>
                  </a:lnTo>
                  <a:lnTo>
                    <a:pt x="610" y="3509"/>
                  </a:lnTo>
                  <a:lnTo>
                    <a:pt x="642" y="3515"/>
                  </a:lnTo>
                  <a:lnTo>
                    <a:pt x="675" y="3520"/>
                  </a:lnTo>
                  <a:lnTo>
                    <a:pt x="709" y="3524"/>
                  </a:lnTo>
                  <a:lnTo>
                    <a:pt x="743" y="3527"/>
                  </a:lnTo>
                  <a:lnTo>
                    <a:pt x="778" y="3528"/>
                  </a:lnTo>
                  <a:lnTo>
                    <a:pt x="811" y="3528"/>
                  </a:lnTo>
                  <a:lnTo>
                    <a:pt x="845" y="3526"/>
                  </a:lnTo>
                  <a:lnTo>
                    <a:pt x="879" y="3522"/>
                  </a:lnTo>
                  <a:lnTo>
                    <a:pt x="911" y="3516"/>
                  </a:lnTo>
                  <a:lnTo>
                    <a:pt x="943" y="3508"/>
                  </a:lnTo>
                  <a:lnTo>
                    <a:pt x="973" y="3496"/>
                  </a:lnTo>
                  <a:lnTo>
                    <a:pt x="1002" y="3483"/>
                  </a:lnTo>
                  <a:lnTo>
                    <a:pt x="1028" y="3466"/>
                  </a:lnTo>
                  <a:lnTo>
                    <a:pt x="1053" y="3446"/>
                  </a:lnTo>
                  <a:lnTo>
                    <a:pt x="1075" y="3423"/>
                  </a:lnTo>
                  <a:lnTo>
                    <a:pt x="1096" y="3397"/>
                  </a:lnTo>
                  <a:lnTo>
                    <a:pt x="1113" y="3366"/>
                  </a:lnTo>
                  <a:lnTo>
                    <a:pt x="1127" y="3332"/>
                  </a:lnTo>
                  <a:lnTo>
                    <a:pt x="1137" y="3294"/>
                  </a:lnTo>
                  <a:lnTo>
                    <a:pt x="1145" y="3251"/>
                  </a:lnTo>
                  <a:lnTo>
                    <a:pt x="1142" y="3243"/>
                  </a:lnTo>
                  <a:lnTo>
                    <a:pt x="1136" y="3220"/>
                  </a:lnTo>
                  <a:lnTo>
                    <a:pt x="1125" y="3181"/>
                  </a:lnTo>
                  <a:lnTo>
                    <a:pt x="1112" y="3131"/>
                  </a:lnTo>
                  <a:lnTo>
                    <a:pt x="1095" y="3069"/>
                  </a:lnTo>
                  <a:lnTo>
                    <a:pt x="1076" y="2997"/>
                  </a:lnTo>
                  <a:lnTo>
                    <a:pt x="1057" y="2916"/>
                  </a:lnTo>
                  <a:lnTo>
                    <a:pt x="1035" y="2828"/>
                  </a:lnTo>
                  <a:lnTo>
                    <a:pt x="1015" y="2734"/>
                  </a:lnTo>
                  <a:lnTo>
                    <a:pt x="994" y="2635"/>
                  </a:lnTo>
                  <a:lnTo>
                    <a:pt x="974" y="2534"/>
                  </a:lnTo>
                  <a:lnTo>
                    <a:pt x="956" y="2430"/>
                  </a:lnTo>
                  <a:lnTo>
                    <a:pt x="948" y="2378"/>
                  </a:lnTo>
                  <a:lnTo>
                    <a:pt x="940" y="2325"/>
                  </a:lnTo>
                  <a:lnTo>
                    <a:pt x="933" y="2274"/>
                  </a:lnTo>
                  <a:lnTo>
                    <a:pt x="927" y="2222"/>
                  </a:lnTo>
                  <a:lnTo>
                    <a:pt x="921" y="2171"/>
                  </a:lnTo>
                  <a:lnTo>
                    <a:pt x="916" y="2121"/>
                  </a:lnTo>
                  <a:lnTo>
                    <a:pt x="912" y="2071"/>
                  </a:lnTo>
                  <a:lnTo>
                    <a:pt x="910" y="2024"/>
                  </a:lnTo>
                  <a:lnTo>
                    <a:pt x="909" y="1973"/>
                  </a:lnTo>
                  <a:lnTo>
                    <a:pt x="911" y="1918"/>
                  </a:lnTo>
                  <a:lnTo>
                    <a:pt x="915" y="1858"/>
                  </a:lnTo>
                  <a:lnTo>
                    <a:pt x="921" y="1793"/>
                  </a:lnTo>
                  <a:lnTo>
                    <a:pt x="930" y="1724"/>
                  </a:lnTo>
                  <a:lnTo>
                    <a:pt x="939" y="1652"/>
                  </a:lnTo>
                  <a:lnTo>
                    <a:pt x="951" y="1577"/>
                  </a:lnTo>
                  <a:lnTo>
                    <a:pt x="964" y="1499"/>
                  </a:lnTo>
                  <a:lnTo>
                    <a:pt x="978" y="1420"/>
                  </a:lnTo>
                  <a:lnTo>
                    <a:pt x="995" y="1339"/>
                  </a:lnTo>
                  <a:lnTo>
                    <a:pt x="1011" y="1256"/>
                  </a:lnTo>
                  <a:lnTo>
                    <a:pt x="1029" y="1173"/>
                  </a:lnTo>
                  <a:lnTo>
                    <a:pt x="1048" y="1089"/>
                  </a:lnTo>
                  <a:lnTo>
                    <a:pt x="1066" y="1006"/>
                  </a:lnTo>
                  <a:lnTo>
                    <a:pt x="1085" y="923"/>
                  </a:lnTo>
                  <a:lnTo>
                    <a:pt x="1105" y="842"/>
                  </a:lnTo>
                  <a:lnTo>
                    <a:pt x="1144" y="683"/>
                  </a:lnTo>
                  <a:lnTo>
                    <a:pt x="1182" y="534"/>
                  </a:lnTo>
                  <a:lnTo>
                    <a:pt x="1218" y="398"/>
                  </a:lnTo>
                  <a:lnTo>
                    <a:pt x="1250" y="279"/>
                  </a:lnTo>
                  <a:lnTo>
                    <a:pt x="1278" y="179"/>
                  </a:lnTo>
                  <a:lnTo>
                    <a:pt x="1298" y="105"/>
                  </a:lnTo>
                  <a:lnTo>
                    <a:pt x="1312" y="57"/>
                  </a:lnTo>
                  <a:lnTo>
                    <a:pt x="1316" y="40"/>
                  </a:lnTo>
                  <a:lnTo>
                    <a:pt x="1306" y="39"/>
                  </a:lnTo>
                  <a:lnTo>
                    <a:pt x="1276" y="37"/>
                  </a:lnTo>
                  <a:lnTo>
                    <a:pt x="1229" y="33"/>
                  </a:lnTo>
                  <a:lnTo>
                    <a:pt x="1166" y="28"/>
                  </a:lnTo>
                  <a:lnTo>
                    <a:pt x="1090" y="23"/>
                  </a:lnTo>
                  <a:lnTo>
                    <a:pt x="1005" y="17"/>
                  </a:lnTo>
                  <a:lnTo>
                    <a:pt x="911" y="11"/>
                  </a:lnTo>
                  <a:lnTo>
                    <a:pt x="811" y="6"/>
                  </a:lnTo>
                  <a:lnTo>
                    <a:pt x="709" y="3"/>
                  </a:lnTo>
                  <a:lnTo>
                    <a:pt x="605" y="1"/>
                  </a:lnTo>
                  <a:lnTo>
                    <a:pt x="553" y="0"/>
                  </a:lnTo>
                  <a:lnTo>
                    <a:pt x="501" y="0"/>
                  </a:lnTo>
                  <a:lnTo>
                    <a:pt x="451" y="1"/>
                  </a:lnTo>
                  <a:lnTo>
                    <a:pt x="402" y="2"/>
                  </a:lnTo>
                  <a:lnTo>
                    <a:pt x="354" y="4"/>
                  </a:lnTo>
                  <a:lnTo>
                    <a:pt x="308" y="7"/>
                  </a:lnTo>
                  <a:lnTo>
                    <a:pt x="264" y="10"/>
                  </a:lnTo>
                  <a:lnTo>
                    <a:pt x="222" y="14"/>
                  </a:lnTo>
                  <a:lnTo>
                    <a:pt x="183" y="20"/>
                  </a:lnTo>
                  <a:lnTo>
                    <a:pt x="147" y="26"/>
                  </a:lnTo>
                  <a:lnTo>
                    <a:pt x="114" y="33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4188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Freeform 162"/>
            <p:cNvSpPr>
              <a:spLocks/>
            </p:cNvSpPr>
            <p:nvPr/>
          </p:nvSpPr>
          <p:spPr bwMode="auto">
            <a:xfrm>
              <a:off x="2851151" y="655638"/>
              <a:ext cx="133350" cy="242888"/>
            </a:xfrm>
            <a:custGeom>
              <a:avLst/>
              <a:gdLst>
                <a:gd name="T0" fmla="*/ 2147483647 w 1268"/>
                <a:gd name="T1" fmla="*/ 0 h 2298"/>
                <a:gd name="T2" fmla="*/ 2147483647 w 1268"/>
                <a:gd name="T3" fmla="*/ 2147483647 h 2298"/>
                <a:gd name="T4" fmla="*/ 2147483647 w 1268"/>
                <a:gd name="T5" fmla="*/ 2147483647 h 2298"/>
                <a:gd name="T6" fmla="*/ 2147483647 w 1268"/>
                <a:gd name="T7" fmla="*/ 2147483647 h 2298"/>
                <a:gd name="T8" fmla="*/ 2147483647 w 1268"/>
                <a:gd name="T9" fmla="*/ 2147483647 h 2298"/>
                <a:gd name="T10" fmla="*/ 2147483647 w 1268"/>
                <a:gd name="T11" fmla="*/ 2147483647 h 2298"/>
                <a:gd name="T12" fmla="*/ 2147483647 w 1268"/>
                <a:gd name="T13" fmla="*/ 2147483647 h 2298"/>
                <a:gd name="T14" fmla="*/ 2147483647 w 1268"/>
                <a:gd name="T15" fmla="*/ 2147483647 h 2298"/>
                <a:gd name="T16" fmla="*/ 2147483647 w 1268"/>
                <a:gd name="T17" fmla="*/ 2147483647 h 2298"/>
                <a:gd name="T18" fmla="*/ 2147483647 w 1268"/>
                <a:gd name="T19" fmla="*/ 2147483647 h 2298"/>
                <a:gd name="T20" fmla="*/ 2147483647 w 1268"/>
                <a:gd name="T21" fmla="*/ 2147483647 h 2298"/>
                <a:gd name="T22" fmla="*/ 2147483647 w 1268"/>
                <a:gd name="T23" fmla="*/ 2147483647 h 2298"/>
                <a:gd name="T24" fmla="*/ 2147483647 w 1268"/>
                <a:gd name="T25" fmla="*/ 2147483647 h 2298"/>
                <a:gd name="T26" fmla="*/ 2147483647 w 1268"/>
                <a:gd name="T27" fmla="*/ 2147483647 h 2298"/>
                <a:gd name="T28" fmla="*/ 2147483647 w 1268"/>
                <a:gd name="T29" fmla="*/ 2147483647 h 2298"/>
                <a:gd name="T30" fmla="*/ 2147483647 w 1268"/>
                <a:gd name="T31" fmla="*/ 2147483647 h 2298"/>
                <a:gd name="T32" fmla="*/ 2147483647 w 1268"/>
                <a:gd name="T33" fmla="*/ 2147483647 h 2298"/>
                <a:gd name="T34" fmla="*/ 2147483647 w 1268"/>
                <a:gd name="T35" fmla="*/ 2147483647 h 2298"/>
                <a:gd name="T36" fmla="*/ 2147483647 w 1268"/>
                <a:gd name="T37" fmla="*/ 2147483647 h 2298"/>
                <a:gd name="T38" fmla="*/ 2147483647 w 1268"/>
                <a:gd name="T39" fmla="*/ 2147483647 h 2298"/>
                <a:gd name="T40" fmla="*/ 2147483647 w 1268"/>
                <a:gd name="T41" fmla="*/ 2147483647 h 2298"/>
                <a:gd name="T42" fmla="*/ 2147483647 w 1268"/>
                <a:gd name="T43" fmla="*/ 2147483647 h 2298"/>
                <a:gd name="T44" fmla="*/ 2147483647 w 1268"/>
                <a:gd name="T45" fmla="*/ 2147483647 h 2298"/>
                <a:gd name="T46" fmla="*/ 2147483647 w 1268"/>
                <a:gd name="T47" fmla="*/ 2147483647 h 2298"/>
                <a:gd name="T48" fmla="*/ 2147483647 w 1268"/>
                <a:gd name="T49" fmla="*/ 2147483647 h 2298"/>
                <a:gd name="T50" fmla="*/ 2147483647 w 1268"/>
                <a:gd name="T51" fmla="*/ 2147483647 h 2298"/>
                <a:gd name="T52" fmla="*/ 2147483647 w 1268"/>
                <a:gd name="T53" fmla="*/ 2147483647 h 2298"/>
                <a:gd name="T54" fmla="*/ 2147483647 w 1268"/>
                <a:gd name="T55" fmla="*/ 2147483647 h 2298"/>
                <a:gd name="T56" fmla="*/ 2147483647 w 1268"/>
                <a:gd name="T57" fmla="*/ 2147483647 h 2298"/>
                <a:gd name="T58" fmla="*/ 2147483647 w 1268"/>
                <a:gd name="T59" fmla="*/ 2147483647 h 2298"/>
                <a:gd name="T60" fmla="*/ 2147483647 w 1268"/>
                <a:gd name="T61" fmla="*/ 2147483647 h 2298"/>
                <a:gd name="T62" fmla="*/ 2147483647 w 1268"/>
                <a:gd name="T63" fmla="*/ 2147483647 h 2298"/>
                <a:gd name="T64" fmla="*/ 2147483647 w 1268"/>
                <a:gd name="T65" fmla="*/ 2147483647 h 2298"/>
                <a:gd name="T66" fmla="*/ 2147483647 w 1268"/>
                <a:gd name="T67" fmla="*/ 2147483647 h 2298"/>
                <a:gd name="T68" fmla="*/ 2147483647 w 1268"/>
                <a:gd name="T69" fmla="*/ 2147483647 h 2298"/>
                <a:gd name="T70" fmla="*/ 2147483647 w 1268"/>
                <a:gd name="T71" fmla="*/ 2147483647 h 2298"/>
                <a:gd name="T72" fmla="*/ 2147483647 w 1268"/>
                <a:gd name="T73" fmla="*/ 2147483647 h 2298"/>
                <a:gd name="T74" fmla="*/ 2147483647 w 1268"/>
                <a:gd name="T75" fmla="*/ 2147483647 h 2298"/>
                <a:gd name="T76" fmla="*/ 2147483647 w 1268"/>
                <a:gd name="T77" fmla="*/ 2147483647 h 2298"/>
                <a:gd name="T78" fmla="*/ 2147483647 w 1268"/>
                <a:gd name="T79" fmla="*/ 2147483647 h 2298"/>
                <a:gd name="T80" fmla="*/ 2147483647 w 1268"/>
                <a:gd name="T81" fmla="*/ 2147483647 h 2298"/>
                <a:gd name="T82" fmla="*/ 2147483647 w 1268"/>
                <a:gd name="T83" fmla="*/ 2147483647 h 2298"/>
                <a:gd name="T84" fmla="*/ 2147483647 w 1268"/>
                <a:gd name="T85" fmla="*/ 2147483647 h 2298"/>
                <a:gd name="T86" fmla="*/ 2147483647 w 1268"/>
                <a:gd name="T87" fmla="*/ 2147483647 h 2298"/>
                <a:gd name="T88" fmla="*/ 2147483647 w 1268"/>
                <a:gd name="T89" fmla="*/ 2147483647 h 2298"/>
                <a:gd name="T90" fmla="*/ 2147483647 w 1268"/>
                <a:gd name="T91" fmla="*/ 2147483647 h 2298"/>
                <a:gd name="T92" fmla="*/ 2147483647 w 1268"/>
                <a:gd name="T93" fmla="*/ 2147483647 h 2298"/>
                <a:gd name="T94" fmla="*/ 2147483647 w 1268"/>
                <a:gd name="T95" fmla="*/ 2147483647 h 2298"/>
                <a:gd name="T96" fmla="*/ 2147483647 w 1268"/>
                <a:gd name="T97" fmla="*/ 2147483647 h 2298"/>
                <a:gd name="T98" fmla="*/ 2147483647 w 1268"/>
                <a:gd name="T99" fmla="*/ 2147483647 h 2298"/>
                <a:gd name="T100" fmla="*/ 2147483647 w 1268"/>
                <a:gd name="T101" fmla="*/ 2147483647 h 2298"/>
                <a:gd name="T102" fmla="*/ 2147483647 w 1268"/>
                <a:gd name="T103" fmla="*/ 2147483647 h 2298"/>
                <a:gd name="T104" fmla="*/ 2147483647 w 1268"/>
                <a:gd name="T105" fmla="*/ 2147483647 h 2298"/>
                <a:gd name="T106" fmla="*/ 2147483647 w 1268"/>
                <a:gd name="T107" fmla="*/ 2147483647 h 2298"/>
                <a:gd name="T108" fmla="*/ 2147483647 w 1268"/>
                <a:gd name="T109" fmla="*/ 2147483647 h 2298"/>
                <a:gd name="T110" fmla="*/ 2147483647 w 1268"/>
                <a:gd name="T111" fmla="*/ 2147483647 h 2298"/>
                <a:gd name="T112" fmla="*/ 2147483647 w 1268"/>
                <a:gd name="T113" fmla="*/ 2147483647 h 2298"/>
                <a:gd name="T114" fmla="*/ 2147483647 w 1268"/>
                <a:gd name="T115" fmla="*/ 2147483647 h 2298"/>
                <a:gd name="T116" fmla="*/ 2147483647 w 1268"/>
                <a:gd name="T117" fmla="*/ 2147483647 h 2298"/>
                <a:gd name="T118" fmla="*/ 2147483647 w 1268"/>
                <a:gd name="T119" fmla="*/ 2147483647 h 2298"/>
                <a:gd name="T120" fmla="*/ 2147483647 w 1268"/>
                <a:gd name="T121" fmla="*/ 2147483647 h 22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68"/>
                <a:gd name="T184" fmla="*/ 0 h 2298"/>
                <a:gd name="T185" fmla="*/ 1268 w 1268"/>
                <a:gd name="T186" fmla="*/ 2298 h 22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68" h="2298">
                  <a:moveTo>
                    <a:pt x="1268" y="0"/>
                  </a:moveTo>
                  <a:lnTo>
                    <a:pt x="1257" y="0"/>
                  </a:lnTo>
                  <a:lnTo>
                    <a:pt x="1226" y="0"/>
                  </a:lnTo>
                  <a:lnTo>
                    <a:pt x="1178" y="1"/>
                  </a:lnTo>
                  <a:lnTo>
                    <a:pt x="1115" y="2"/>
                  </a:lnTo>
                  <a:lnTo>
                    <a:pt x="1038" y="3"/>
                  </a:lnTo>
                  <a:lnTo>
                    <a:pt x="951" y="5"/>
                  </a:lnTo>
                  <a:lnTo>
                    <a:pt x="856" y="8"/>
                  </a:lnTo>
                  <a:lnTo>
                    <a:pt x="756" y="13"/>
                  </a:lnTo>
                  <a:lnTo>
                    <a:pt x="651" y="18"/>
                  </a:lnTo>
                  <a:lnTo>
                    <a:pt x="545" y="23"/>
                  </a:lnTo>
                  <a:lnTo>
                    <a:pt x="441" y="31"/>
                  </a:lnTo>
                  <a:lnTo>
                    <a:pt x="340" y="39"/>
                  </a:lnTo>
                  <a:lnTo>
                    <a:pt x="291" y="44"/>
                  </a:lnTo>
                  <a:lnTo>
                    <a:pt x="246" y="49"/>
                  </a:lnTo>
                  <a:lnTo>
                    <a:pt x="201" y="55"/>
                  </a:lnTo>
                  <a:lnTo>
                    <a:pt x="159" y="61"/>
                  </a:lnTo>
                  <a:lnTo>
                    <a:pt x="119" y="69"/>
                  </a:lnTo>
                  <a:lnTo>
                    <a:pt x="83" y="76"/>
                  </a:lnTo>
                  <a:lnTo>
                    <a:pt x="50" y="83"/>
                  </a:lnTo>
                  <a:lnTo>
                    <a:pt x="21" y="91"/>
                  </a:lnTo>
                  <a:lnTo>
                    <a:pt x="20" y="99"/>
                  </a:lnTo>
                  <a:lnTo>
                    <a:pt x="19" y="120"/>
                  </a:lnTo>
                  <a:lnTo>
                    <a:pt x="16" y="155"/>
                  </a:lnTo>
                  <a:lnTo>
                    <a:pt x="14" y="202"/>
                  </a:lnTo>
                  <a:lnTo>
                    <a:pt x="11" y="260"/>
                  </a:lnTo>
                  <a:lnTo>
                    <a:pt x="8" y="328"/>
                  </a:lnTo>
                  <a:lnTo>
                    <a:pt x="4" y="405"/>
                  </a:lnTo>
                  <a:lnTo>
                    <a:pt x="0" y="491"/>
                  </a:lnTo>
                  <a:lnTo>
                    <a:pt x="19" y="486"/>
                  </a:lnTo>
                  <a:lnTo>
                    <a:pt x="38" y="482"/>
                  </a:lnTo>
                  <a:lnTo>
                    <a:pt x="57" y="479"/>
                  </a:lnTo>
                  <a:lnTo>
                    <a:pt x="77" y="479"/>
                  </a:lnTo>
                  <a:lnTo>
                    <a:pt x="96" y="480"/>
                  </a:lnTo>
                  <a:lnTo>
                    <a:pt x="116" y="482"/>
                  </a:lnTo>
                  <a:lnTo>
                    <a:pt x="138" y="486"/>
                  </a:lnTo>
                  <a:lnTo>
                    <a:pt x="158" y="490"/>
                  </a:lnTo>
                  <a:lnTo>
                    <a:pt x="202" y="502"/>
                  </a:lnTo>
                  <a:lnTo>
                    <a:pt x="247" y="517"/>
                  </a:lnTo>
                  <a:lnTo>
                    <a:pt x="294" y="534"/>
                  </a:lnTo>
                  <a:lnTo>
                    <a:pt x="344" y="550"/>
                  </a:lnTo>
                  <a:lnTo>
                    <a:pt x="370" y="558"/>
                  </a:lnTo>
                  <a:lnTo>
                    <a:pt x="396" y="566"/>
                  </a:lnTo>
                  <a:lnTo>
                    <a:pt x="423" y="573"/>
                  </a:lnTo>
                  <a:lnTo>
                    <a:pt x="450" y="580"/>
                  </a:lnTo>
                  <a:lnTo>
                    <a:pt x="479" y="587"/>
                  </a:lnTo>
                  <a:lnTo>
                    <a:pt x="508" y="591"/>
                  </a:lnTo>
                  <a:lnTo>
                    <a:pt x="538" y="595"/>
                  </a:lnTo>
                  <a:lnTo>
                    <a:pt x="568" y="598"/>
                  </a:lnTo>
                  <a:lnTo>
                    <a:pt x="599" y="599"/>
                  </a:lnTo>
                  <a:lnTo>
                    <a:pt x="631" y="599"/>
                  </a:lnTo>
                  <a:lnTo>
                    <a:pt x="664" y="597"/>
                  </a:lnTo>
                  <a:lnTo>
                    <a:pt x="698" y="594"/>
                  </a:lnTo>
                  <a:lnTo>
                    <a:pt x="732" y="589"/>
                  </a:lnTo>
                  <a:lnTo>
                    <a:pt x="767" y="580"/>
                  </a:lnTo>
                  <a:lnTo>
                    <a:pt x="803" y="571"/>
                  </a:lnTo>
                  <a:lnTo>
                    <a:pt x="840" y="559"/>
                  </a:lnTo>
                  <a:lnTo>
                    <a:pt x="814" y="615"/>
                  </a:lnTo>
                  <a:lnTo>
                    <a:pt x="791" y="675"/>
                  </a:lnTo>
                  <a:lnTo>
                    <a:pt x="771" y="738"/>
                  </a:lnTo>
                  <a:lnTo>
                    <a:pt x="753" y="804"/>
                  </a:lnTo>
                  <a:lnTo>
                    <a:pt x="737" y="874"/>
                  </a:lnTo>
                  <a:lnTo>
                    <a:pt x="724" y="945"/>
                  </a:lnTo>
                  <a:lnTo>
                    <a:pt x="713" y="1018"/>
                  </a:lnTo>
                  <a:lnTo>
                    <a:pt x="705" y="1092"/>
                  </a:lnTo>
                  <a:lnTo>
                    <a:pt x="698" y="1168"/>
                  </a:lnTo>
                  <a:lnTo>
                    <a:pt x="691" y="1244"/>
                  </a:lnTo>
                  <a:lnTo>
                    <a:pt x="687" y="1320"/>
                  </a:lnTo>
                  <a:lnTo>
                    <a:pt x="685" y="1397"/>
                  </a:lnTo>
                  <a:lnTo>
                    <a:pt x="684" y="1472"/>
                  </a:lnTo>
                  <a:lnTo>
                    <a:pt x="683" y="1546"/>
                  </a:lnTo>
                  <a:lnTo>
                    <a:pt x="684" y="1621"/>
                  </a:lnTo>
                  <a:lnTo>
                    <a:pt x="685" y="1692"/>
                  </a:lnTo>
                  <a:lnTo>
                    <a:pt x="689" y="1828"/>
                  </a:lnTo>
                  <a:lnTo>
                    <a:pt x="696" y="1955"/>
                  </a:lnTo>
                  <a:lnTo>
                    <a:pt x="701" y="2064"/>
                  </a:lnTo>
                  <a:lnTo>
                    <a:pt x="706" y="2157"/>
                  </a:lnTo>
                  <a:lnTo>
                    <a:pt x="707" y="2196"/>
                  </a:lnTo>
                  <a:lnTo>
                    <a:pt x="707" y="2229"/>
                  </a:lnTo>
                  <a:lnTo>
                    <a:pt x="707" y="2257"/>
                  </a:lnTo>
                  <a:lnTo>
                    <a:pt x="705" y="2277"/>
                  </a:lnTo>
                  <a:lnTo>
                    <a:pt x="703" y="2291"/>
                  </a:lnTo>
                  <a:lnTo>
                    <a:pt x="699" y="2298"/>
                  </a:lnTo>
                  <a:lnTo>
                    <a:pt x="693" y="2296"/>
                  </a:lnTo>
                  <a:lnTo>
                    <a:pt x="685" y="2287"/>
                  </a:lnTo>
                  <a:lnTo>
                    <a:pt x="685" y="2284"/>
                  </a:lnTo>
                  <a:lnTo>
                    <a:pt x="686" y="2280"/>
                  </a:lnTo>
                  <a:lnTo>
                    <a:pt x="688" y="2275"/>
                  </a:lnTo>
                  <a:lnTo>
                    <a:pt x="691" y="2270"/>
                  </a:lnTo>
                  <a:lnTo>
                    <a:pt x="699" y="2258"/>
                  </a:lnTo>
                  <a:lnTo>
                    <a:pt x="709" y="2244"/>
                  </a:lnTo>
                  <a:lnTo>
                    <a:pt x="735" y="2213"/>
                  </a:lnTo>
                  <a:lnTo>
                    <a:pt x="765" y="2180"/>
                  </a:lnTo>
                  <a:lnTo>
                    <a:pt x="795" y="2148"/>
                  </a:lnTo>
                  <a:lnTo>
                    <a:pt x="821" y="2117"/>
                  </a:lnTo>
                  <a:lnTo>
                    <a:pt x="831" y="2104"/>
                  </a:lnTo>
                  <a:lnTo>
                    <a:pt x="839" y="2092"/>
                  </a:lnTo>
                  <a:lnTo>
                    <a:pt x="842" y="2087"/>
                  </a:lnTo>
                  <a:lnTo>
                    <a:pt x="844" y="2083"/>
                  </a:lnTo>
                  <a:lnTo>
                    <a:pt x="845" y="2078"/>
                  </a:lnTo>
                  <a:lnTo>
                    <a:pt x="846" y="2075"/>
                  </a:lnTo>
                  <a:lnTo>
                    <a:pt x="845" y="2024"/>
                  </a:lnTo>
                  <a:lnTo>
                    <a:pt x="847" y="1968"/>
                  </a:lnTo>
                  <a:lnTo>
                    <a:pt x="851" y="1906"/>
                  </a:lnTo>
                  <a:lnTo>
                    <a:pt x="857" y="1839"/>
                  </a:lnTo>
                  <a:lnTo>
                    <a:pt x="867" y="1769"/>
                  </a:lnTo>
                  <a:lnTo>
                    <a:pt x="877" y="1695"/>
                  </a:lnTo>
                  <a:lnTo>
                    <a:pt x="889" y="1617"/>
                  </a:lnTo>
                  <a:lnTo>
                    <a:pt x="902" y="1536"/>
                  </a:lnTo>
                  <a:lnTo>
                    <a:pt x="918" y="1454"/>
                  </a:lnTo>
                  <a:lnTo>
                    <a:pt x="934" y="1368"/>
                  </a:lnTo>
                  <a:lnTo>
                    <a:pt x="951" y="1283"/>
                  </a:lnTo>
                  <a:lnTo>
                    <a:pt x="969" y="1195"/>
                  </a:lnTo>
                  <a:lnTo>
                    <a:pt x="1008" y="1020"/>
                  </a:lnTo>
                  <a:lnTo>
                    <a:pt x="1049" y="847"/>
                  </a:lnTo>
                  <a:lnTo>
                    <a:pt x="1089" y="680"/>
                  </a:lnTo>
                  <a:lnTo>
                    <a:pt x="1128" y="523"/>
                  </a:lnTo>
                  <a:lnTo>
                    <a:pt x="1165" y="379"/>
                  </a:lnTo>
                  <a:lnTo>
                    <a:pt x="1199" y="254"/>
                  </a:lnTo>
                  <a:lnTo>
                    <a:pt x="1227" y="149"/>
                  </a:lnTo>
                  <a:lnTo>
                    <a:pt x="1248" y="69"/>
                  </a:lnTo>
                  <a:lnTo>
                    <a:pt x="1263" y="19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007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163"/>
            <p:cNvSpPr>
              <a:spLocks/>
            </p:cNvSpPr>
            <p:nvPr/>
          </p:nvSpPr>
          <p:spPr bwMode="auto">
            <a:xfrm>
              <a:off x="2733676" y="661988"/>
              <a:ext cx="139700" cy="373063"/>
            </a:xfrm>
            <a:custGeom>
              <a:avLst/>
              <a:gdLst>
                <a:gd name="T0" fmla="*/ 2147483647 w 1317"/>
                <a:gd name="T1" fmla="*/ 2147483647 h 3528"/>
                <a:gd name="T2" fmla="*/ 2147483647 w 1317"/>
                <a:gd name="T3" fmla="*/ 2147483647 h 3528"/>
                <a:gd name="T4" fmla="*/ 2147483647 w 1317"/>
                <a:gd name="T5" fmla="*/ 2147483647 h 3528"/>
                <a:gd name="T6" fmla="*/ 2147483647 w 1317"/>
                <a:gd name="T7" fmla="*/ 2147483647 h 3528"/>
                <a:gd name="T8" fmla="*/ 2147483647 w 1317"/>
                <a:gd name="T9" fmla="*/ 2147483647 h 3528"/>
                <a:gd name="T10" fmla="*/ 0 w 1317"/>
                <a:gd name="T11" fmla="*/ 2147483647 h 3528"/>
                <a:gd name="T12" fmla="*/ 2147483647 w 1317"/>
                <a:gd name="T13" fmla="*/ 2147483647 h 3528"/>
                <a:gd name="T14" fmla="*/ 2147483647 w 1317"/>
                <a:gd name="T15" fmla="*/ 2147483647 h 3528"/>
                <a:gd name="T16" fmla="*/ 2147483647 w 1317"/>
                <a:gd name="T17" fmla="*/ 2147483647 h 3528"/>
                <a:gd name="T18" fmla="*/ 2147483647 w 1317"/>
                <a:gd name="T19" fmla="*/ 2147483647 h 3528"/>
                <a:gd name="T20" fmla="*/ 2147483647 w 1317"/>
                <a:gd name="T21" fmla="*/ 2147483647 h 3528"/>
                <a:gd name="T22" fmla="*/ 2147483647 w 1317"/>
                <a:gd name="T23" fmla="*/ 2147483647 h 3528"/>
                <a:gd name="T24" fmla="*/ 2147483647 w 1317"/>
                <a:gd name="T25" fmla="*/ 2147483647 h 3528"/>
                <a:gd name="T26" fmla="*/ 2147483647 w 1317"/>
                <a:gd name="T27" fmla="*/ 2147483647 h 3528"/>
                <a:gd name="T28" fmla="*/ 2147483647 w 1317"/>
                <a:gd name="T29" fmla="*/ 2147483647 h 3528"/>
                <a:gd name="T30" fmla="*/ 2147483647 w 1317"/>
                <a:gd name="T31" fmla="*/ 2147483647 h 3528"/>
                <a:gd name="T32" fmla="*/ 2147483647 w 1317"/>
                <a:gd name="T33" fmla="*/ 2147483647 h 3528"/>
                <a:gd name="T34" fmla="*/ 2147483647 w 1317"/>
                <a:gd name="T35" fmla="*/ 2147483647 h 3528"/>
                <a:gd name="T36" fmla="*/ 2147483647 w 1317"/>
                <a:gd name="T37" fmla="*/ 2147483647 h 3528"/>
                <a:gd name="T38" fmla="*/ 2147483647 w 1317"/>
                <a:gd name="T39" fmla="*/ 2147483647 h 3528"/>
                <a:gd name="T40" fmla="*/ 2147483647 w 1317"/>
                <a:gd name="T41" fmla="*/ 2147483647 h 3528"/>
                <a:gd name="T42" fmla="*/ 2147483647 w 1317"/>
                <a:gd name="T43" fmla="*/ 2147483647 h 3528"/>
                <a:gd name="T44" fmla="*/ 2147483647 w 1317"/>
                <a:gd name="T45" fmla="*/ 2147483647 h 3528"/>
                <a:gd name="T46" fmla="*/ 2147483647 w 1317"/>
                <a:gd name="T47" fmla="*/ 2147483647 h 3528"/>
                <a:gd name="T48" fmla="*/ 2147483647 w 1317"/>
                <a:gd name="T49" fmla="*/ 2147483647 h 3528"/>
                <a:gd name="T50" fmla="*/ 2147483647 w 1317"/>
                <a:gd name="T51" fmla="*/ 2147483647 h 3528"/>
                <a:gd name="T52" fmla="*/ 2147483647 w 1317"/>
                <a:gd name="T53" fmla="*/ 2147483647 h 3528"/>
                <a:gd name="T54" fmla="*/ 2147483647 w 1317"/>
                <a:gd name="T55" fmla="*/ 2147483647 h 3528"/>
                <a:gd name="T56" fmla="*/ 2147483647 w 1317"/>
                <a:gd name="T57" fmla="*/ 2147483647 h 3528"/>
                <a:gd name="T58" fmla="*/ 2147483647 w 1317"/>
                <a:gd name="T59" fmla="*/ 2147483647 h 3528"/>
                <a:gd name="T60" fmla="*/ 2147483647 w 1317"/>
                <a:gd name="T61" fmla="*/ 2147483647 h 3528"/>
                <a:gd name="T62" fmla="*/ 2147483647 w 1317"/>
                <a:gd name="T63" fmla="*/ 2147483647 h 3528"/>
                <a:gd name="T64" fmla="*/ 2147483647 w 1317"/>
                <a:gd name="T65" fmla="*/ 2147483647 h 3528"/>
                <a:gd name="T66" fmla="*/ 2147483647 w 1317"/>
                <a:gd name="T67" fmla="*/ 2147483647 h 3528"/>
                <a:gd name="T68" fmla="*/ 2147483647 w 1317"/>
                <a:gd name="T69" fmla="*/ 2147483647 h 3528"/>
                <a:gd name="T70" fmla="*/ 2147483647 w 1317"/>
                <a:gd name="T71" fmla="*/ 2147483647 h 3528"/>
                <a:gd name="T72" fmla="*/ 2147483647 w 1317"/>
                <a:gd name="T73" fmla="*/ 2147483647 h 3528"/>
                <a:gd name="T74" fmla="*/ 2147483647 w 1317"/>
                <a:gd name="T75" fmla="*/ 2147483647 h 3528"/>
                <a:gd name="T76" fmla="*/ 2147483647 w 1317"/>
                <a:gd name="T77" fmla="*/ 2147483647 h 3528"/>
                <a:gd name="T78" fmla="*/ 2147483647 w 1317"/>
                <a:gd name="T79" fmla="*/ 2147483647 h 3528"/>
                <a:gd name="T80" fmla="*/ 2147483647 w 1317"/>
                <a:gd name="T81" fmla="*/ 2147483647 h 3528"/>
                <a:gd name="T82" fmla="*/ 2147483647 w 1317"/>
                <a:gd name="T83" fmla="*/ 0 h 3528"/>
                <a:gd name="T84" fmla="*/ 2147483647 w 1317"/>
                <a:gd name="T85" fmla="*/ 2147483647 h 3528"/>
                <a:gd name="T86" fmla="*/ 2147483647 w 1317"/>
                <a:gd name="T87" fmla="*/ 2147483647 h 3528"/>
                <a:gd name="T88" fmla="*/ 2147483647 w 1317"/>
                <a:gd name="T89" fmla="*/ 2147483647 h 3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7"/>
                <a:gd name="T136" fmla="*/ 0 h 3528"/>
                <a:gd name="T137" fmla="*/ 1317 w 1317"/>
                <a:gd name="T138" fmla="*/ 3528 h 3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7" h="3528">
                  <a:moveTo>
                    <a:pt x="84" y="40"/>
                  </a:moveTo>
                  <a:lnTo>
                    <a:pt x="84" y="54"/>
                  </a:lnTo>
                  <a:lnTo>
                    <a:pt x="82" y="93"/>
                  </a:lnTo>
                  <a:lnTo>
                    <a:pt x="79" y="156"/>
                  </a:lnTo>
                  <a:lnTo>
                    <a:pt x="74" y="238"/>
                  </a:lnTo>
                  <a:lnTo>
                    <a:pt x="69" y="340"/>
                  </a:lnTo>
                  <a:lnTo>
                    <a:pt x="64" y="457"/>
                  </a:lnTo>
                  <a:lnTo>
                    <a:pt x="58" y="589"/>
                  </a:lnTo>
                  <a:lnTo>
                    <a:pt x="50" y="731"/>
                  </a:lnTo>
                  <a:lnTo>
                    <a:pt x="43" y="882"/>
                  </a:lnTo>
                  <a:lnTo>
                    <a:pt x="36" y="1039"/>
                  </a:lnTo>
                  <a:lnTo>
                    <a:pt x="30" y="1200"/>
                  </a:lnTo>
                  <a:lnTo>
                    <a:pt x="23" y="1363"/>
                  </a:lnTo>
                  <a:lnTo>
                    <a:pt x="17" y="1525"/>
                  </a:lnTo>
                  <a:lnTo>
                    <a:pt x="11" y="1684"/>
                  </a:lnTo>
                  <a:lnTo>
                    <a:pt x="6" y="1836"/>
                  </a:lnTo>
                  <a:lnTo>
                    <a:pt x="1" y="1981"/>
                  </a:lnTo>
                  <a:lnTo>
                    <a:pt x="0" y="2051"/>
                  </a:lnTo>
                  <a:lnTo>
                    <a:pt x="2" y="2120"/>
                  </a:lnTo>
                  <a:lnTo>
                    <a:pt x="6" y="2190"/>
                  </a:lnTo>
                  <a:lnTo>
                    <a:pt x="11" y="2258"/>
                  </a:lnTo>
                  <a:lnTo>
                    <a:pt x="19" y="2326"/>
                  </a:lnTo>
                  <a:lnTo>
                    <a:pt x="28" y="2393"/>
                  </a:lnTo>
                  <a:lnTo>
                    <a:pt x="39" y="2459"/>
                  </a:lnTo>
                  <a:lnTo>
                    <a:pt x="52" y="2524"/>
                  </a:lnTo>
                  <a:lnTo>
                    <a:pt x="66" y="2588"/>
                  </a:lnTo>
                  <a:lnTo>
                    <a:pt x="80" y="2651"/>
                  </a:lnTo>
                  <a:lnTo>
                    <a:pt x="96" y="2713"/>
                  </a:lnTo>
                  <a:lnTo>
                    <a:pt x="113" y="2772"/>
                  </a:lnTo>
                  <a:lnTo>
                    <a:pt x="130" y="2830"/>
                  </a:lnTo>
                  <a:lnTo>
                    <a:pt x="148" y="2886"/>
                  </a:lnTo>
                  <a:lnTo>
                    <a:pt x="167" y="2941"/>
                  </a:lnTo>
                  <a:lnTo>
                    <a:pt x="185" y="2993"/>
                  </a:lnTo>
                  <a:lnTo>
                    <a:pt x="203" y="3042"/>
                  </a:lnTo>
                  <a:lnTo>
                    <a:pt x="222" y="3090"/>
                  </a:lnTo>
                  <a:lnTo>
                    <a:pt x="240" y="3135"/>
                  </a:lnTo>
                  <a:lnTo>
                    <a:pt x="258" y="3178"/>
                  </a:lnTo>
                  <a:lnTo>
                    <a:pt x="292" y="3255"/>
                  </a:lnTo>
                  <a:lnTo>
                    <a:pt x="322" y="3320"/>
                  </a:lnTo>
                  <a:lnTo>
                    <a:pt x="348" y="3373"/>
                  </a:lnTo>
                  <a:lnTo>
                    <a:pt x="368" y="3412"/>
                  </a:lnTo>
                  <a:lnTo>
                    <a:pt x="380" y="3435"/>
                  </a:lnTo>
                  <a:lnTo>
                    <a:pt x="385" y="3443"/>
                  </a:lnTo>
                  <a:lnTo>
                    <a:pt x="394" y="3446"/>
                  </a:lnTo>
                  <a:lnTo>
                    <a:pt x="416" y="3455"/>
                  </a:lnTo>
                  <a:lnTo>
                    <a:pt x="451" y="3467"/>
                  </a:lnTo>
                  <a:lnTo>
                    <a:pt x="495" y="3481"/>
                  </a:lnTo>
                  <a:lnTo>
                    <a:pt x="522" y="3488"/>
                  </a:lnTo>
                  <a:lnTo>
                    <a:pt x="549" y="3495"/>
                  </a:lnTo>
                  <a:lnTo>
                    <a:pt x="580" y="3502"/>
                  </a:lnTo>
                  <a:lnTo>
                    <a:pt x="610" y="3509"/>
                  </a:lnTo>
                  <a:lnTo>
                    <a:pt x="643" y="3515"/>
                  </a:lnTo>
                  <a:lnTo>
                    <a:pt x="676" y="3520"/>
                  </a:lnTo>
                  <a:lnTo>
                    <a:pt x="709" y="3524"/>
                  </a:lnTo>
                  <a:lnTo>
                    <a:pt x="744" y="3527"/>
                  </a:lnTo>
                  <a:lnTo>
                    <a:pt x="777" y="3528"/>
                  </a:lnTo>
                  <a:lnTo>
                    <a:pt x="812" y="3528"/>
                  </a:lnTo>
                  <a:lnTo>
                    <a:pt x="846" y="3526"/>
                  </a:lnTo>
                  <a:lnTo>
                    <a:pt x="879" y="3522"/>
                  </a:lnTo>
                  <a:lnTo>
                    <a:pt x="912" y="3516"/>
                  </a:lnTo>
                  <a:lnTo>
                    <a:pt x="943" y="3508"/>
                  </a:lnTo>
                  <a:lnTo>
                    <a:pt x="973" y="3496"/>
                  </a:lnTo>
                  <a:lnTo>
                    <a:pt x="1002" y="3483"/>
                  </a:lnTo>
                  <a:lnTo>
                    <a:pt x="1029" y="3466"/>
                  </a:lnTo>
                  <a:lnTo>
                    <a:pt x="1053" y="3446"/>
                  </a:lnTo>
                  <a:lnTo>
                    <a:pt x="1076" y="3423"/>
                  </a:lnTo>
                  <a:lnTo>
                    <a:pt x="1096" y="3397"/>
                  </a:lnTo>
                  <a:lnTo>
                    <a:pt x="1113" y="3366"/>
                  </a:lnTo>
                  <a:lnTo>
                    <a:pt x="1127" y="3332"/>
                  </a:lnTo>
                  <a:lnTo>
                    <a:pt x="1138" y="3294"/>
                  </a:lnTo>
                  <a:lnTo>
                    <a:pt x="1145" y="3251"/>
                  </a:lnTo>
                  <a:lnTo>
                    <a:pt x="1143" y="3243"/>
                  </a:lnTo>
                  <a:lnTo>
                    <a:pt x="1136" y="3220"/>
                  </a:lnTo>
                  <a:lnTo>
                    <a:pt x="1126" y="3181"/>
                  </a:lnTo>
                  <a:lnTo>
                    <a:pt x="1111" y="3131"/>
                  </a:lnTo>
                  <a:lnTo>
                    <a:pt x="1095" y="3069"/>
                  </a:lnTo>
                  <a:lnTo>
                    <a:pt x="1077" y="2997"/>
                  </a:lnTo>
                  <a:lnTo>
                    <a:pt x="1056" y="2916"/>
                  </a:lnTo>
                  <a:lnTo>
                    <a:pt x="1036" y="2828"/>
                  </a:lnTo>
                  <a:lnTo>
                    <a:pt x="1015" y="2734"/>
                  </a:lnTo>
                  <a:lnTo>
                    <a:pt x="994" y="2635"/>
                  </a:lnTo>
                  <a:lnTo>
                    <a:pt x="975" y="2534"/>
                  </a:lnTo>
                  <a:lnTo>
                    <a:pt x="957" y="2430"/>
                  </a:lnTo>
                  <a:lnTo>
                    <a:pt x="947" y="2378"/>
                  </a:lnTo>
                  <a:lnTo>
                    <a:pt x="940" y="2325"/>
                  </a:lnTo>
                  <a:lnTo>
                    <a:pt x="933" y="2274"/>
                  </a:lnTo>
                  <a:lnTo>
                    <a:pt x="926" y="2222"/>
                  </a:lnTo>
                  <a:lnTo>
                    <a:pt x="921" y="2171"/>
                  </a:lnTo>
                  <a:lnTo>
                    <a:pt x="916" y="2121"/>
                  </a:lnTo>
                  <a:lnTo>
                    <a:pt x="913" y="2071"/>
                  </a:lnTo>
                  <a:lnTo>
                    <a:pt x="910" y="2024"/>
                  </a:lnTo>
                  <a:lnTo>
                    <a:pt x="909" y="1973"/>
                  </a:lnTo>
                  <a:lnTo>
                    <a:pt x="911" y="1918"/>
                  </a:lnTo>
                  <a:lnTo>
                    <a:pt x="915" y="1858"/>
                  </a:lnTo>
                  <a:lnTo>
                    <a:pt x="921" y="1793"/>
                  </a:lnTo>
                  <a:lnTo>
                    <a:pt x="929" y="1724"/>
                  </a:lnTo>
                  <a:lnTo>
                    <a:pt x="939" y="1652"/>
                  </a:lnTo>
                  <a:lnTo>
                    <a:pt x="951" y="1577"/>
                  </a:lnTo>
                  <a:lnTo>
                    <a:pt x="964" y="1499"/>
                  </a:lnTo>
                  <a:lnTo>
                    <a:pt x="979" y="1420"/>
                  </a:lnTo>
                  <a:lnTo>
                    <a:pt x="994" y="1339"/>
                  </a:lnTo>
                  <a:lnTo>
                    <a:pt x="1012" y="1256"/>
                  </a:lnTo>
                  <a:lnTo>
                    <a:pt x="1029" y="1173"/>
                  </a:lnTo>
                  <a:lnTo>
                    <a:pt x="1047" y="1089"/>
                  </a:lnTo>
                  <a:lnTo>
                    <a:pt x="1067" y="1006"/>
                  </a:lnTo>
                  <a:lnTo>
                    <a:pt x="1086" y="923"/>
                  </a:lnTo>
                  <a:lnTo>
                    <a:pt x="1105" y="842"/>
                  </a:lnTo>
                  <a:lnTo>
                    <a:pt x="1144" y="683"/>
                  </a:lnTo>
                  <a:lnTo>
                    <a:pt x="1183" y="534"/>
                  </a:lnTo>
                  <a:lnTo>
                    <a:pt x="1218" y="398"/>
                  </a:lnTo>
                  <a:lnTo>
                    <a:pt x="1250" y="279"/>
                  </a:lnTo>
                  <a:lnTo>
                    <a:pt x="1277" y="179"/>
                  </a:lnTo>
                  <a:lnTo>
                    <a:pt x="1299" y="105"/>
                  </a:lnTo>
                  <a:lnTo>
                    <a:pt x="1312" y="57"/>
                  </a:lnTo>
                  <a:lnTo>
                    <a:pt x="1317" y="40"/>
                  </a:lnTo>
                  <a:lnTo>
                    <a:pt x="1307" y="39"/>
                  </a:lnTo>
                  <a:lnTo>
                    <a:pt x="1276" y="37"/>
                  </a:lnTo>
                  <a:lnTo>
                    <a:pt x="1228" y="33"/>
                  </a:lnTo>
                  <a:lnTo>
                    <a:pt x="1166" y="28"/>
                  </a:lnTo>
                  <a:lnTo>
                    <a:pt x="1091" y="23"/>
                  </a:lnTo>
                  <a:lnTo>
                    <a:pt x="1005" y="17"/>
                  </a:lnTo>
                  <a:lnTo>
                    <a:pt x="912" y="11"/>
                  </a:lnTo>
                  <a:lnTo>
                    <a:pt x="812" y="6"/>
                  </a:lnTo>
                  <a:lnTo>
                    <a:pt x="709" y="3"/>
                  </a:lnTo>
                  <a:lnTo>
                    <a:pt x="604" y="1"/>
                  </a:lnTo>
                  <a:lnTo>
                    <a:pt x="552" y="0"/>
                  </a:lnTo>
                  <a:lnTo>
                    <a:pt x="502" y="0"/>
                  </a:lnTo>
                  <a:lnTo>
                    <a:pt x="452" y="1"/>
                  </a:lnTo>
                  <a:lnTo>
                    <a:pt x="402" y="2"/>
                  </a:lnTo>
                  <a:lnTo>
                    <a:pt x="354" y="4"/>
                  </a:lnTo>
                  <a:lnTo>
                    <a:pt x="308" y="7"/>
                  </a:lnTo>
                  <a:lnTo>
                    <a:pt x="264" y="10"/>
                  </a:lnTo>
                  <a:lnTo>
                    <a:pt x="223" y="14"/>
                  </a:lnTo>
                  <a:lnTo>
                    <a:pt x="183" y="20"/>
                  </a:lnTo>
                  <a:lnTo>
                    <a:pt x="147" y="26"/>
                  </a:lnTo>
                  <a:lnTo>
                    <a:pt x="114" y="33"/>
                  </a:lnTo>
                  <a:lnTo>
                    <a:pt x="84" y="40"/>
                  </a:lnTo>
                  <a:close/>
                </a:path>
              </a:pathLst>
            </a:custGeom>
            <a:solidFill>
              <a:srgbClr val="4188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Freeform 164"/>
            <p:cNvSpPr>
              <a:spLocks/>
            </p:cNvSpPr>
            <p:nvPr/>
          </p:nvSpPr>
          <p:spPr bwMode="auto">
            <a:xfrm>
              <a:off x="2741613" y="661988"/>
              <a:ext cx="131763" cy="236538"/>
            </a:xfrm>
            <a:custGeom>
              <a:avLst/>
              <a:gdLst>
                <a:gd name="T0" fmla="*/ 2147483647 w 1252"/>
                <a:gd name="T1" fmla="*/ 2147483647 h 2247"/>
                <a:gd name="T2" fmla="*/ 2147483647 w 1252"/>
                <a:gd name="T3" fmla="*/ 2147483647 h 2247"/>
                <a:gd name="T4" fmla="*/ 2147483647 w 1252"/>
                <a:gd name="T5" fmla="*/ 2147483647 h 2247"/>
                <a:gd name="T6" fmla="*/ 2147483647 w 1252"/>
                <a:gd name="T7" fmla="*/ 2147483647 h 2247"/>
                <a:gd name="T8" fmla="*/ 2147483647 w 1252"/>
                <a:gd name="T9" fmla="*/ 2147483647 h 2247"/>
                <a:gd name="T10" fmla="*/ 2147483647 w 1252"/>
                <a:gd name="T11" fmla="*/ 0 h 2247"/>
                <a:gd name="T12" fmla="*/ 2147483647 w 1252"/>
                <a:gd name="T13" fmla="*/ 2147483647 h 2247"/>
                <a:gd name="T14" fmla="*/ 2147483647 w 1252"/>
                <a:gd name="T15" fmla="*/ 2147483647 h 2247"/>
                <a:gd name="T16" fmla="*/ 2147483647 w 1252"/>
                <a:gd name="T17" fmla="*/ 2147483647 h 2247"/>
                <a:gd name="T18" fmla="*/ 2147483647 w 1252"/>
                <a:gd name="T19" fmla="*/ 2147483647 h 2247"/>
                <a:gd name="T20" fmla="*/ 2147483647 w 1252"/>
                <a:gd name="T21" fmla="*/ 2147483647 h 2247"/>
                <a:gd name="T22" fmla="*/ 2147483647 w 1252"/>
                <a:gd name="T23" fmla="*/ 2147483647 h 2247"/>
                <a:gd name="T24" fmla="*/ 2147483647 w 1252"/>
                <a:gd name="T25" fmla="*/ 2147483647 h 2247"/>
                <a:gd name="T26" fmla="*/ 2147483647 w 1252"/>
                <a:gd name="T27" fmla="*/ 2147483647 h 2247"/>
                <a:gd name="T28" fmla="*/ 2147483647 w 1252"/>
                <a:gd name="T29" fmla="*/ 2147483647 h 2247"/>
                <a:gd name="T30" fmla="*/ 2147483647 w 1252"/>
                <a:gd name="T31" fmla="*/ 2147483647 h 2247"/>
                <a:gd name="T32" fmla="*/ 2147483647 w 1252"/>
                <a:gd name="T33" fmla="*/ 2147483647 h 2247"/>
                <a:gd name="T34" fmla="*/ 2147483647 w 1252"/>
                <a:gd name="T35" fmla="*/ 2147483647 h 2247"/>
                <a:gd name="T36" fmla="*/ 2147483647 w 1252"/>
                <a:gd name="T37" fmla="*/ 2147483647 h 2247"/>
                <a:gd name="T38" fmla="*/ 2147483647 w 1252"/>
                <a:gd name="T39" fmla="*/ 2147483647 h 2247"/>
                <a:gd name="T40" fmla="*/ 2147483647 w 1252"/>
                <a:gd name="T41" fmla="*/ 2147483647 h 2247"/>
                <a:gd name="T42" fmla="*/ 2147483647 w 1252"/>
                <a:gd name="T43" fmla="*/ 2147483647 h 2247"/>
                <a:gd name="T44" fmla="*/ 2147483647 w 1252"/>
                <a:gd name="T45" fmla="*/ 2147483647 h 2247"/>
                <a:gd name="T46" fmla="*/ 2147483647 w 1252"/>
                <a:gd name="T47" fmla="*/ 2147483647 h 2247"/>
                <a:gd name="T48" fmla="*/ 2147483647 w 1252"/>
                <a:gd name="T49" fmla="*/ 2147483647 h 2247"/>
                <a:gd name="T50" fmla="*/ 2147483647 w 1252"/>
                <a:gd name="T51" fmla="*/ 2147483647 h 2247"/>
                <a:gd name="T52" fmla="*/ 2147483647 w 1252"/>
                <a:gd name="T53" fmla="*/ 2147483647 h 2247"/>
                <a:gd name="T54" fmla="*/ 2147483647 w 1252"/>
                <a:gd name="T55" fmla="*/ 2147483647 h 2247"/>
                <a:gd name="T56" fmla="*/ 2147483647 w 1252"/>
                <a:gd name="T57" fmla="*/ 2147483647 h 2247"/>
                <a:gd name="T58" fmla="*/ 2147483647 w 1252"/>
                <a:gd name="T59" fmla="*/ 2147483647 h 2247"/>
                <a:gd name="T60" fmla="*/ 2147483647 w 1252"/>
                <a:gd name="T61" fmla="*/ 2147483647 h 2247"/>
                <a:gd name="T62" fmla="*/ 2147483647 w 1252"/>
                <a:gd name="T63" fmla="*/ 2147483647 h 2247"/>
                <a:gd name="T64" fmla="*/ 2147483647 w 1252"/>
                <a:gd name="T65" fmla="*/ 2147483647 h 2247"/>
                <a:gd name="T66" fmla="*/ 2147483647 w 1252"/>
                <a:gd name="T67" fmla="*/ 2147483647 h 2247"/>
                <a:gd name="T68" fmla="*/ 2147483647 w 1252"/>
                <a:gd name="T69" fmla="*/ 2147483647 h 2247"/>
                <a:gd name="T70" fmla="*/ 2147483647 w 1252"/>
                <a:gd name="T71" fmla="*/ 2147483647 h 2247"/>
                <a:gd name="T72" fmla="*/ 2147483647 w 1252"/>
                <a:gd name="T73" fmla="*/ 2147483647 h 2247"/>
                <a:gd name="T74" fmla="*/ 2147483647 w 1252"/>
                <a:gd name="T75" fmla="*/ 2147483647 h 2247"/>
                <a:gd name="T76" fmla="*/ 2147483647 w 1252"/>
                <a:gd name="T77" fmla="*/ 2147483647 h 2247"/>
                <a:gd name="T78" fmla="*/ 2147483647 w 1252"/>
                <a:gd name="T79" fmla="*/ 2147483647 h 2247"/>
                <a:gd name="T80" fmla="*/ 2147483647 w 1252"/>
                <a:gd name="T81" fmla="*/ 2147483647 h 2247"/>
                <a:gd name="T82" fmla="*/ 2147483647 w 1252"/>
                <a:gd name="T83" fmla="*/ 2147483647 h 2247"/>
                <a:gd name="T84" fmla="*/ 2147483647 w 1252"/>
                <a:gd name="T85" fmla="*/ 2147483647 h 2247"/>
                <a:gd name="T86" fmla="*/ 2147483647 w 1252"/>
                <a:gd name="T87" fmla="*/ 2147483647 h 2247"/>
                <a:gd name="T88" fmla="*/ 2147483647 w 1252"/>
                <a:gd name="T89" fmla="*/ 2147483647 h 2247"/>
                <a:gd name="T90" fmla="*/ 2147483647 w 1252"/>
                <a:gd name="T91" fmla="*/ 2147483647 h 2247"/>
                <a:gd name="T92" fmla="*/ 2147483647 w 1252"/>
                <a:gd name="T93" fmla="*/ 2147483647 h 2247"/>
                <a:gd name="T94" fmla="*/ 2147483647 w 1252"/>
                <a:gd name="T95" fmla="*/ 2147483647 h 2247"/>
                <a:gd name="T96" fmla="*/ 2147483647 w 1252"/>
                <a:gd name="T97" fmla="*/ 2147483647 h 2247"/>
                <a:gd name="T98" fmla="*/ 2147483647 w 1252"/>
                <a:gd name="T99" fmla="*/ 2147483647 h 2247"/>
                <a:gd name="T100" fmla="*/ 2147483647 w 1252"/>
                <a:gd name="T101" fmla="*/ 2147483647 h 2247"/>
                <a:gd name="T102" fmla="*/ 2147483647 w 1252"/>
                <a:gd name="T103" fmla="*/ 2147483647 h 2247"/>
                <a:gd name="T104" fmla="*/ 2147483647 w 1252"/>
                <a:gd name="T105" fmla="*/ 2147483647 h 2247"/>
                <a:gd name="T106" fmla="*/ 2147483647 w 1252"/>
                <a:gd name="T107" fmla="*/ 2147483647 h 2247"/>
                <a:gd name="T108" fmla="*/ 2147483647 w 1252"/>
                <a:gd name="T109" fmla="*/ 2147483647 h 2247"/>
                <a:gd name="T110" fmla="*/ 2147483647 w 1252"/>
                <a:gd name="T111" fmla="*/ 2147483647 h 2247"/>
                <a:gd name="T112" fmla="*/ 2147483647 w 1252"/>
                <a:gd name="T113" fmla="*/ 2147483647 h 2247"/>
                <a:gd name="T114" fmla="*/ 2147483647 w 1252"/>
                <a:gd name="T115" fmla="*/ 2147483647 h 2247"/>
                <a:gd name="T116" fmla="*/ 2147483647 w 1252"/>
                <a:gd name="T117" fmla="*/ 2147483647 h 2247"/>
                <a:gd name="T118" fmla="*/ 2147483647 w 1252"/>
                <a:gd name="T119" fmla="*/ 2147483647 h 2247"/>
                <a:gd name="T120" fmla="*/ 2147483647 w 1252"/>
                <a:gd name="T121" fmla="*/ 2147483647 h 2247"/>
                <a:gd name="T122" fmla="*/ 2147483647 w 1252"/>
                <a:gd name="T123" fmla="*/ 2147483647 h 2247"/>
                <a:gd name="T124" fmla="*/ 2147483647 w 1252"/>
                <a:gd name="T125" fmla="*/ 2147483647 h 22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2"/>
                <a:gd name="T190" fmla="*/ 0 h 2247"/>
                <a:gd name="T191" fmla="*/ 1252 w 1252"/>
                <a:gd name="T192" fmla="*/ 2247 h 22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2" h="2247">
                  <a:moveTo>
                    <a:pt x="1252" y="40"/>
                  </a:moveTo>
                  <a:lnTo>
                    <a:pt x="1242" y="39"/>
                  </a:lnTo>
                  <a:lnTo>
                    <a:pt x="1211" y="37"/>
                  </a:lnTo>
                  <a:lnTo>
                    <a:pt x="1163" y="33"/>
                  </a:lnTo>
                  <a:lnTo>
                    <a:pt x="1101" y="28"/>
                  </a:lnTo>
                  <a:lnTo>
                    <a:pt x="1026" y="23"/>
                  </a:lnTo>
                  <a:lnTo>
                    <a:pt x="940" y="17"/>
                  </a:lnTo>
                  <a:lnTo>
                    <a:pt x="847" y="11"/>
                  </a:lnTo>
                  <a:lnTo>
                    <a:pt x="747" y="6"/>
                  </a:lnTo>
                  <a:lnTo>
                    <a:pt x="644" y="3"/>
                  </a:lnTo>
                  <a:lnTo>
                    <a:pt x="539" y="1"/>
                  </a:lnTo>
                  <a:lnTo>
                    <a:pt x="487" y="0"/>
                  </a:lnTo>
                  <a:lnTo>
                    <a:pt x="437" y="0"/>
                  </a:lnTo>
                  <a:lnTo>
                    <a:pt x="387" y="1"/>
                  </a:lnTo>
                  <a:lnTo>
                    <a:pt x="337" y="2"/>
                  </a:lnTo>
                  <a:lnTo>
                    <a:pt x="289" y="4"/>
                  </a:lnTo>
                  <a:lnTo>
                    <a:pt x="243" y="7"/>
                  </a:lnTo>
                  <a:lnTo>
                    <a:pt x="199" y="10"/>
                  </a:lnTo>
                  <a:lnTo>
                    <a:pt x="158" y="14"/>
                  </a:lnTo>
                  <a:lnTo>
                    <a:pt x="118" y="20"/>
                  </a:lnTo>
                  <a:lnTo>
                    <a:pt x="82" y="26"/>
                  </a:lnTo>
                  <a:lnTo>
                    <a:pt x="49" y="33"/>
                  </a:lnTo>
                  <a:lnTo>
                    <a:pt x="19" y="40"/>
                  </a:lnTo>
                  <a:lnTo>
                    <a:pt x="19" y="48"/>
                  </a:lnTo>
                  <a:lnTo>
                    <a:pt x="18" y="69"/>
                  </a:lnTo>
                  <a:lnTo>
                    <a:pt x="16" y="104"/>
                  </a:lnTo>
                  <a:lnTo>
                    <a:pt x="14" y="151"/>
                  </a:lnTo>
                  <a:lnTo>
                    <a:pt x="11" y="209"/>
                  </a:lnTo>
                  <a:lnTo>
                    <a:pt x="8" y="277"/>
                  </a:lnTo>
                  <a:lnTo>
                    <a:pt x="4" y="354"/>
                  </a:lnTo>
                  <a:lnTo>
                    <a:pt x="0" y="440"/>
                  </a:lnTo>
                  <a:lnTo>
                    <a:pt x="18" y="435"/>
                  </a:lnTo>
                  <a:lnTo>
                    <a:pt x="37" y="431"/>
                  </a:lnTo>
                  <a:lnTo>
                    <a:pt x="56" y="428"/>
                  </a:lnTo>
                  <a:lnTo>
                    <a:pt x="76" y="428"/>
                  </a:lnTo>
                  <a:lnTo>
                    <a:pt x="95" y="429"/>
                  </a:lnTo>
                  <a:lnTo>
                    <a:pt x="116" y="431"/>
                  </a:lnTo>
                  <a:lnTo>
                    <a:pt x="136" y="435"/>
                  </a:lnTo>
                  <a:lnTo>
                    <a:pt x="158" y="439"/>
                  </a:lnTo>
                  <a:lnTo>
                    <a:pt x="201" y="451"/>
                  </a:lnTo>
                  <a:lnTo>
                    <a:pt x="246" y="466"/>
                  </a:lnTo>
                  <a:lnTo>
                    <a:pt x="294" y="483"/>
                  </a:lnTo>
                  <a:lnTo>
                    <a:pt x="343" y="499"/>
                  </a:lnTo>
                  <a:lnTo>
                    <a:pt x="369" y="507"/>
                  </a:lnTo>
                  <a:lnTo>
                    <a:pt x="395" y="515"/>
                  </a:lnTo>
                  <a:lnTo>
                    <a:pt x="422" y="522"/>
                  </a:lnTo>
                  <a:lnTo>
                    <a:pt x="450" y="529"/>
                  </a:lnTo>
                  <a:lnTo>
                    <a:pt x="478" y="536"/>
                  </a:lnTo>
                  <a:lnTo>
                    <a:pt x="507" y="540"/>
                  </a:lnTo>
                  <a:lnTo>
                    <a:pt x="536" y="544"/>
                  </a:lnTo>
                  <a:lnTo>
                    <a:pt x="567" y="547"/>
                  </a:lnTo>
                  <a:lnTo>
                    <a:pt x="598" y="548"/>
                  </a:lnTo>
                  <a:lnTo>
                    <a:pt x="630" y="548"/>
                  </a:lnTo>
                  <a:lnTo>
                    <a:pt x="664" y="546"/>
                  </a:lnTo>
                  <a:lnTo>
                    <a:pt x="697" y="543"/>
                  </a:lnTo>
                  <a:lnTo>
                    <a:pt x="731" y="538"/>
                  </a:lnTo>
                  <a:lnTo>
                    <a:pt x="766" y="529"/>
                  </a:lnTo>
                  <a:lnTo>
                    <a:pt x="802" y="520"/>
                  </a:lnTo>
                  <a:lnTo>
                    <a:pt x="840" y="508"/>
                  </a:lnTo>
                  <a:lnTo>
                    <a:pt x="813" y="564"/>
                  </a:lnTo>
                  <a:lnTo>
                    <a:pt x="791" y="624"/>
                  </a:lnTo>
                  <a:lnTo>
                    <a:pt x="769" y="687"/>
                  </a:lnTo>
                  <a:lnTo>
                    <a:pt x="752" y="753"/>
                  </a:lnTo>
                  <a:lnTo>
                    <a:pt x="737" y="823"/>
                  </a:lnTo>
                  <a:lnTo>
                    <a:pt x="724" y="894"/>
                  </a:lnTo>
                  <a:lnTo>
                    <a:pt x="712" y="967"/>
                  </a:lnTo>
                  <a:lnTo>
                    <a:pt x="703" y="1041"/>
                  </a:lnTo>
                  <a:lnTo>
                    <a:pt x="696" y="1117"/>
                  </a:lnTo>
                  <a:lnTo>
                    <a:pt x="691" y="1193"/>
                  </a:lnTo>
                  <a:lnTo>
                    <a:pt x="687" y="1269"/>
                  </a:lnTo>
                  <a:lnTo>
                    <a:pt x="685" y="1346"/>
                  </a:lnTo>
                  <a:lnTo>
                    <a:pt x="683" y="1421"/>
                  </a:lnTo>
                  <a:lnTo>
                    <a:pt x="683" y="1495"/>
                  </a:lnTo>
                  <a:lnTo>
                    <a:pt x="684" y="1570"/>
                  </a:lnTo>
                  <a:lnTo>
                    <a:pt x="685" y="1641"/>
                  </a:lnTo>
                  <a:lnTo>
                    <a:pt x="689" y="1777"/>
                  </a:lnTo>
                  <a:lnTo>
                    <a:pt x="695" y="1904"/>
                  </a:lnTo>
                  <a:lnTo>
                    <a:pt x="700" y="2013"/>
                  </a:lnTo>
                  <a:lnTo>
                    <a:pt x="704" y="2106"/>
                  </a:lnTo>
                  <a:lnTo>
                    <a:pt x="705" y="2145"/>
                  </a:lnTo>
                  <a:lnTo>
                    <a:pt x="706" y="2178"/>
                  </a:lnTo>
                  <a:lnTo>
                    <a:pt x="705" y="2206"/>
                  </a:lnTo>
                  <a:lnTo>
                    <a:pt x="704" y="2226"/>
                  </a:lnTo>
                  <a:lnTo>
                    <a:pt x="701" y="2240"/>
                  </a:lnTo>
                  <a:lnTo>
                    <a:pt x="697" y="2247"/>
                  </a:lnTo>
                  <a:lnTo>
                    <a:pt x="692" y="2245"/>
                  </a:lnTo>
                  <a:lnTo>
                    <a:pt x="684" y="2236"/>
                  </a:lnTo>
                  <a:lnTo>
                    <a:pt x="685" y="2233"/>
                  </a:lnTo>
                  <a:lnTo>
                    <a:pt x="686" y="2229"/>
                  </a:lnTo>
                  <a:lnTo>
                    <a:pt x="688" y="2224"/>
                  </a:lnTo>
                  <a:lnTo>
                    <a:pt x="690" y="2219"/>
                  </a:lnTo>
                  <a:lnTo>
                    <a:pt x="698" y="2207"/>
                  </a:lnTo>
                  <a:lnTo>
                    <a:pt x="708" y="2193"/>
                  </a:lnTo>
                  <a:lnTo>
                    <a:pt x="734" y="2162"/>
                  </a:lnTo>
                  <a:lnTo>
                    <a:pt x="764" y="2129"/>
                  </a:lnTo>
                  <a:lnTo>
                    <a:pt x="794" y="2097"/>
                  </a:lnTo>
                  <a:lnTo>
                    <a:pt x="820" y="2066"/>
                  </a:lnTo>
                  <a:lnTo>
                    <a:pt x="831" y="2053"/>
                  </a:lnTo>
                  <a:lnTo>
                    <a:pt x="839" y="2041"/>
                  </a:lnTo>
                  <a:lnTo>
                    <a:pt x="842" y="2036"/>
                  </a:lnTo>
                  <a:lnTo>
                    <a:pt x="844" y="2032"/>
                  </a:lnTo>
                  <a:lnTo>
                    <a:pt x="845" y="2027"/>
                  </a:lnTo>
                  <a:lnTo>
                    <a:pt x="845" y="2024"/>
                  </a:lnTo>
                  <a:lnTo>
                    <a:pt x="844" y="1973"/>
                  </a:lnTo>
                  <a:lnTo>
                    <a:pt x="846" y="1918"/>
                  </a:lnTo>
                  <a:lnTo>
                    <a:pt x="850" y="1858"/>
                  </a:lnTo>
                  <a:lnTo>
                    <a:pt x="856" y="1793"/>
                  </a:lnTo>
                  <a:lnTo>
                    <a:pt x="864" y="1724"/>
                  </a:lnTo>
                  <a:lnTo>
                    <a:pt x="874" y="1652"/>
                  </a:lnTo>
                  <a:lnTo>
                    <a:pt x="886" y="1577"/>
                  </a:lnTo>
                  <a:lnTo>
                    <a:pt x="899" y="1499"/>
                  </a:lnTo>
                  <a:lnTo>
                    <a:pt x="914" y="1420"/>
                  </a:lnTo>
                  <a:lnTo>
                    <a:pt x="929" y="1339"/>
                  </a:lnTo>
                  <a:lnTo>
                    <a:pt x="947" y="1256"/>
                  </a:lnTo>
                  <a:lnTo>
                    <a:pt x="964" y="1173"/>
                  </a:lnTo>
                  <a:lnTo>
                    <a:pt x="982" y="1089"/>
                  </a:lnTo>
                  <a:lnTo>
                    <a:pt x="1002" y="1006"/>
                  </a:lnTo>
                  <a:lnTo>
                    <a:pt x="1021" y="923"/>
                  </a:lnTo>
                  <a:lnTo>
                    <a:pt x="1040" y="842"/>
                  </a:lnTo>
                  <a:lnTo>
                    <a:pt x="1079" y="683"/>
                  </a:lnTo>
                  <a:lnTo>
                    <a:pt x="1118" y="534"/>
                  </a:lnTo>
                  <a:lnTo>
                    <a:pt x="1153" y="398"/>
                  </a:lnTo>
                  <a:lnTo>
                    <a:pt x="1185" y="279"/>
                  </a:lnTo>
                  <a:lnTo>
                    <a:pt x="1212" y="179"/>
                  </a:lnTo>
                  <a:lnTo>
                    <a:pt x="1234" y="105"/>
                  </a:lnTo>
                  <a:lnTo>
                    <a:pt x="1247" y="57"/>
                  </a:lnTo>
                  <a:lnTo>
                    <a:pt x="1252" y="40"/>
                  </a:lnTo>
                  <a:close/>
                </a:path>
              </a:pathLst>
            </a:custGeom>
            <a:solidFill>
              <a:srgbClr val="007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Freeform 165"/>
            <p:cNvSpPr>
              <a:spLocks/>
            </p:cNvSpPr>
            <p:nvPr/>
          </p:nvSpPr>
          <p:spPr bwMode="auto">
            <a:xfrm>
              <a:off x="2700338" y="874713"/>
              <a:ext cx="165100" cy="209550"/>
            </a:xfrm>
            <a:custGeom>
              <a:avLst/>
              <a:gdLst>
                <a:gd name="T0" fmla="*/ 2147483647 w 1561"/>
                <a:gd name="T1" fmla="*/ 2147483647 h 1979"/>
                <a:gd name="T2" fmla="*/ 2147483647 w 1561"/>
                <a:gd name="T3" fmla="*/ 2147483647 h 1979"/>
                <a:gd name="T4" fmla="*/ 2147483647 w 1561"/>
                <a:gd name="T5" fmla="*/ 2147483647 h 1979"/>
                <a:gd name="T6" fmla="*/ 2147483647 w 1561"/>
                <a:gd name="T7" fmla="*/ 2147483647 h 1979"/>
                <a:gd name="T8" fmla="*/ 2147483647 w 1561"/>
                <a:gd name="T9" fmla="*/ 2147483647 h 1979"/>
                <a:gd name="T10" fmla="*/ 2147483647 w 1561"/>
                <a:gd name="T11" fmla="*/ 2147483647 h 1979"/>
                <a:gd name="T12" fmla="*/ 2147483647 w 1561"/>
                <a:gd name="T13" fmla="*/ 2147483647 h 1979"/>
                <a:gd name="T14" fmla="*/ 2147483647 w 1561"/>
                <a:gd name="T15" fmla="*/ 2147483647 h 1979"/>
                <a:gd name="T16" fmla="*/ 2147483647 w 1561"/>
                <a:gd name="T17" fmla="*/ 2147483647 h 1979"/>
                <a:gd name="T18" fmla="*/ 2147483647 w 1561"/>
                <a:gd name="T19" fmla="*/ 2147483647 h 1979"/>
                <a:gd name="T20" fmla="*/ 2147483647 w 1561"/>
                <a:gd name="T21" fmla="*/ 2147483647 h 1979"/>
                <a:gd name="T22" fmla="*/ 2147483647 w 1561"/>
                <a:gd name="T23" fmla="*/ 2147483647 h 1979"/>
                <a:gd name="T24" fmla="*/ 2147483647 w 1561"/>
                <a:gd name="T25" fmla="*/ 2147483647 h 1979"/>
                <a:gd name="T26" fmla="*/ 2147483647 w 1561"/>
                <a:gd name="T27" fmla="*/ 2147483647 h 1979"/>
                <a:gd name="T28" fmla="*/ 2147483647 w 1561"/>
                <a:gd name="T29" fmla="*/ 2147483647 h 1979"/>
                <a:gd name="T30" fmla="*/ 2147483647 w 1561"/>
                <a:gd name="T31" fmla="*/ 2147483647 h 1979"/>
                <a:gd name="T32" fmla="*/ 2147483647 w 1561"/>
                <a:gd name="T33" fmla="*/ 2147483647 h 1979"/>
                <a:gd name="T34" fmla="*/ 2147483647 w 1561"/>
                <a:gd name="T35" fmla="*/ 2147483647 h 1979"/>
                <a:gd name="T36" fmla="*/ 2147483647 w 1561"/>
                <a:gd name="T37" fmla="*/ 2147483647 h 1979"/>
                <a:gd name="T38" fmla="*/ 2147483647 w 1561"/>
                <a:gd name="T39" fmla="*/ 2147483647 h 1979"/>
                <a:gd name="T40" fmla="*/ 2147483647 w 1561"/>
                <a:gd name="T41" fmla="*/ 2147483647 h 1979"/>
                <a:gd name="T42" fmla="*/ 2147483647 w 1561"/>
                <a:gd name="T43" fmla="*/ 2147483647 h 1979"/>
                <a:gd name="T44" fmla="*/ 2147483647 w 1561"/>
                <a:gd name="T45" fmla="*/ 2147483647 h 1979"/>
                <a:gd name="T46" fmla="*/ 2147483647 w 1561"/>
                <a:gd name="T47" fmla="*/ 2147483647 h 1979"/>
                <a:gd name="T48" fmla="*/ 2147483647 w 1561"/>
                <a:gd name="T49" fmla="*/ 2147483647 h 1979"/>
                <a:gd name="T50" fmla="*/ 2147483647 w 1561"/>
                <a:gd name="T51" fmla="*/ 2147483647 h 1979"/>
                <a:gd name="T52" fmla="*/ 2147483647 w 1561"/>
                <a:gd name="T53" fmla="*/ 2147483647 h 1979"/>
                <a:gd name="T54" fmla="*/ 2147483647 w 1561"/>
                <a:gd name="T55" fmla="*/ 2147483647 h 1979"/>
                <a:gd name="T56" fmla="*/ 2147483647 w 1561"/>
                <a:gd name="T57" fmla="*/ 2147483647 h 1979"/>
                <a:gd name="T58" fmla="*/ 2147483647 w 1561"/>
                <a:gd name="T59" fmla="*/ 2147483647 h 1979"/>
                <a:gd name="T60" fmla="*/ 2147483647 w 1561"/>
                <a:gd name="T61" fmla="*/ 2147483647 h 1979"/>
                <a:gd name="T62" fmla="*/ 2147483647 w 1561"/>
                <a:gd name="T63" fmla="*/ 2147483647 h 1979"/>
                <a:gd name="T64" fmla="*/ 2147483647 w 1561"/>
                <a:gd name="T65" fmla="*/ 2147483647 h 1979"/>
                <a:gd name="T66" fmla="*/ 2147483647 w 1561"/>
                <a:gd name="T67" fmla="*/ 2147483647 h 1979"/>
                <a:gd name="T68" fmla="*/ 2147483647 w 1561"/>
                <a:gd name="T69" fmla="*/ 2147483647 h 1979"/>
                <a:gd name="T70" fmla="*/ 2147483647 w 1561"/>
                <a:gd name="T71" fmla="*/ 2147483647 h 1979"/>
                <a:gd name="T72" fmla="*/ 2147483647 w 1561"/>
                <a:gd name="T73" fmla="*/ 2147483647 h 1979"/>
                <a:gd name="T74" fmla="*/ 2147483647 w 1561"/>
                <a:gd name="T75" fmla="*/ 2147483647 h 1979"/>
                <a:gd name="T76" fmla="*/ 2147483647 w 1561"/>
                <a:gd name="T77" fmla="*/ 2147483647 h 1979"/>
                <a:gd name="T78" fmla="*/ 2147483647 w 1561"/>
                <a:gd name="T79" fmla="*/ 2147483647 h 1979"/>
                <a:gd name="T80" fmla="*/ 2147483647 w 1561"/>
                <a:gd name="T81" fmla="*/ 2147483647 h 1979"/>
                <a:gd name="T82" fmla="*/ 2147483647 w 1561"/>
                <a:gd name="T83" fmla="*/ 2147483647 h 1979"/>
                <a:gd name="T84" fmla="*/ 2147483647 w 1561"/>
                <a:gd name="T85" fmla="*/ 2147483647 h 1979"/>
                <a:gd name="T86" fmla="*/ 2147483647 w 1561"/>
                <a:gd name="T87" fmla="*/ 2147483647 h 1979"/>
                <a:gd name="T88" fmla="*/ 2147483647 w 1561"/>
                <a:gd name="T89" fmla="*/ 2147483647 h 1979"/>
                <a:gd name="T90" fmla="*/ 2147483647 w 1561"/>
                <a:gd name="T91" fmla="*/ 2147483647 h 1979"/>
                <a:gd name="T92" fmla="*/ 2147483647 w 1561"/>
                <a:gd name="T93" fmla="*/ 2147483647 h 1979"/>
                <a:gd name="T94" fmla="*/ 2147483647 w 1561"/>
                <a:gd name="T95" fmla="*/ 2147483647 h 1979"/>
                <a:gd name="T96" fmla="*/ 2147483647 w 1561"/>
                <a:gd name="T97" fmla="*/ 2147483647 h 1979"/>
                <a:gd name="T98" fmla="*/ 2147483647 w 1561"/>
                <a:gd name="T99" fmla="*/ 2147483647 h 19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61"/>
                <a:gd name="T151" fmla="*/ 0 h 1979"/>
                <a:gd name="T152" fmla="*/ 1561 w 1561"/>
                <a:gd name="T153" fmla="*/ 1979 h 19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61" h="1979">
                  <a:moveTo>
                    <a:pt x="301" y="28"/>
                  </a:moveTo>
                  <a:lnTo>
                    <a:pt x="1293" y="0"/>
                  </a:lnTo>
                  <a:lnTo>
                    <a:pt x="1297" y="14"/>
                  </a:lnTo>
                  <a:lnTo>
                    <a:pt x="1307" y="55"/>
                  </a:lnTo>
                  <a:lnTo>
                    <a:pt x="1323" y="121"/>
                  </a:lnTo>
                  <a:lnTo>
                    <a:pt x="1344" y="206"/>
                  </a:lnTo>
                  <a:lnTo>
                    <a:pt x="1367" y="308"/>
                  </a:lnTo>
                  <a:lnTo>
                    <a:pt x="1394" y="422"/>
                  </a:lnTo>
                  <a:lnTo>
                    <a:pt x="1420" y="546"/>
                  </a:lnTo>
                  <a:lnTo>
                    <a:pt x="1449" y="675"/>
                  </a:lnTo>
                  <a:lnTo>
                    <a:pt x="1475" y="809"/>
                  </a:lnTo>
                  <a:lnTo>
                    <a:pt x="1501" y="940"/>
                  </a:lnTo>
                  <a:lnTo>
                    <a:pt x="1512" y="1004"/>
                  </a:lnTo>
                  <a:lnTo>
                    <a:pt x="1522" y="1066"/>
                  </a:lnTo>
                  <a:lnTo>
                    <a:pt x="1532" y="1127"/>
                  </a:lnTo>
                  <a:lnTo>
                    <a:pt x="1540" y="1185"/>
                  </a:lnTo>
                  <a:lnTo>
                    <a:pt x="1547" y="1241"/>
                  </a:lnTo>
                  <a:lnTo>
                    <a:pt x="1553" y="1293"/>
                  </a:lnTo>
                  <a:lnTo>
                    <a:pt x="1558" y="1341"/>
                  </a:lnTo>
                  <a:lnTo>
                    <a:pt x="1561" y="1386"/>
                  </a:lnTo>
                  <a:lnTo>
                    <a:pt x="1561" y="1424"/>
                  </a:lnTo>
                  <a:lnTo>
                    <a:pt x="1560" y="1459"/>
                  </a:lnTo>
                  <a:lnTo>
                    <a:pt x="1557" y="1489"/>
                  </a:lnTo>
                  <a:lnTo>
                    <a:pt x="1551" y="1511"/>
                  </a:lnTo>
                  <a:lnTo>
                    <a:pt x="1543" y="1536"/>
                  </a:lnTo>
                  <a:lnTo>
                    <a:pt x="1534" y="1560"/>
                  </a:lnTo>
                  <a:lnTo>
                    <a:pt x="1526" y="1583"/>
                  </a:lnTo>
                  <a:lnTo>
                    <a:pt x="1516" y="1606"/>
                  </a:lnTo>
                  <a:lnTo>
                    <a:pt x="1496" y="1649"/>
                  </a:lnTo>
                  <a:lnTo>
                    <a:pt x="1474" y="1696"/>
                  </a:lnTo>
                  <a:lnTo>
                    <a:pt x="1449" y="1746"/>
                  </a:lnTo>
                  <a:lnTo>
                    <a:pt x="1420" y="1804"/>
                  </a:lnTo>
                  <a:lnTo>
                    <a:pt x="1388" y="1870"/>
                  </a:lnTo>
                  <a:lnTo>
                    <a:pt x="1350" y="1950"/>
                  </a:lnTo>
                  <a:lnTo>
                    <a:pt x="996" y="1979"/>
                  </a:lnTo>
                  <a:lnTo>
                    <a:pt x="1060" y="1833"/>
                  </a:lnTo>
                  <a:lnTo>
                    <a:pt x="1049" y="1840"/>
                  </a:lnTo>
                  <a:lnTo>
                    <a:pt x="1021" y="1859"/>
                  </a:lnTo>
                  <a:lnTo>
                    <a:pt x="1001" y="1871"/>
                  </a:lnTo>
                  <a:lnTo>
                    <a:pt x="976" y="1885"/>
                  </a:lnTo>
                  <a:lnTo>
                    <a:pt x="947" y="1900"/>
                  </a:lnTo>
                  <a:lnTo>
                    <a:pt x="915" y="1913"/>
                  </a:lnTo>
                  <a:lnTo>
                    <a:pt x="897" y="1920"/>
                  </a:lnTo>
                  <a:lnTo>
                    <a:pt x="878" y="1926"/>
                  </a:lnTo>
                  <a:lnTo>
                    <a:pt x="859" y="1932"/>
                  </a:lnTo>
                  <a:lnTo>
                    <a:pt x="839" y="1937"/>
                  </a:lnTo>
                  <a:lnTo>
                    <a:pt x="817" y="1943"/>
                  </a:lnTo>
                  <a:lnTo>
                    <a:pt x="796" y="1948"/>
                  </a:lnTo>
                  <a:lnTo>
                    <a:pt x="774" y="1952"/>
                  </a:lnTo>
                  <a:lnTo>
                    <a:pt x="750" y="1955"/>
                  </a:lnTo>
                  <a:lnTo>
                    <a:pt x="726" y="1957"/>
                  </a:lnTo>
                  <a:lnTo>
                    <a:pt x="701" y="1959"/>
                  </a:lnTo>
                  <a:lnTo>
                    <a:pt x="675" y="1959"/>
                  </a:lnTo>
                  <a:lnTo>
                    <a:pt x="649" y="1959"/>
                  </a:lnTo>
                  <a:lnTo>
                    <a:pt x="622" y="1957"/>
                  </a:lnTo>
                  <a:lnTo>
                    <a:pt x="594" y="1954"/>
                  </a:lnTo>
                  <a:lnTo>
                    <a:pt x="567" y="1950"/>
                  </a:lnTo>
                  <a:lnTo>
                    <a:pt x="537" y="1945"/>
                  </a:lnTo>
                  <a:lnTo>
                    <a:pt x="522" y="1945"/>
                  </a:lnTo>
                  <a:lnTo>
                    <a:pt x="480" y="1947"/>
                  </a:lnTo>
                  <a:lnTo>
                    <a:pt x="451" y="1947"/>
                  </a:lnTo>
                  <a:lnTo>
                    <a:pt x="418" y="1947"/>
                  </a:lnTo>
                  <a:lnTo>
                    <a:pt x="382" y="1946"/>
                  </a:lnTo>
                  <a:lnTo>
                    <a:pt x="344" y="1945"/>
                  </a:lnTo>
                  <a:lnTo>
                    <a:pt x="303" y="1942"/>
                  </a:lnTo>
                  <a:lnTo>
                    <a:pt x="262" y="1938"/>
                  </a:lnTo>
                  <a:lnTo>
                    <a:pt x="222" y="1934"/>
                  </a:lnTo>
                  <a:lnTo>
                    <a:pt x="183" y="1928"/>
                  </a:lnTo>
                  <a:lnTo>
                    <a:pt x="164" y="1924"/>
                  </a:lnTo>
                  <a:lnTo>
                    <a:pt x="145" y="1920"/>
                  </a:lnTo>
                  <a:lnTo>
                    <a:pt x="127" y="1915"/>
                  </a:lnTo>
                  <a:lnTo>
                    <a:pt x="111" y="1910"/>
                  </a:lnTo>
                  <a:lnTo>
                    <a:pt x="94" y="1905"/>
                  </a:lnTo>
                  <a:lnTo>
                    <a:pt x="79" y="1899"/>
                  </a:lnTo>
                  <a:lnTo>
                    <a:pt x="66" y="1892"/>
                  </a:lnTo>
                  <a:lnTo>
                    <a:pt x="53" y="1884"/>
                  </a:lnTo>
                  <a:lnTo>
                    <a:pt x="42" y="1877"/>
                  </a:lnTo>
                  <a:lnTo>
                    <a:pt x="31" y="1869"/>
                  </a:lnTo>
                  <a:lnTo>
                    <a:pt x="23" y="1862"/>
                  </a:lnTo>
                  <a:lnTo>
                    <a:pt x="16" y="1854"/>
                  </a:lnTo>
                  <a:lnTo>
                    <a:pt x="11" y="1847"/>
                  </a:lnTo>
                  <a:lnTo>
                    <a:pt x="7" y="1839"/>
                  </a:lnTo>
                  <a:lnTo>
                    <a:pt x="3" y="1831"/>
                  </a:lnTo>
                  <a:lnTo>
                    <a:pt x="1" y="1823"/>
                  </a:lnTo>
                  <a:lnTo>
                    <a:pt x="0" y="1815"/>
                  </a:lnTo>
                  <a:lnTo>
                    <a:pt x="0" y="1808"/>
                  </a:lnTo>
                  <a:lnTo>
                    <a:pt x="1" y="1801"/>
                  </a:lnTo>
                  <a:lnTo>
                    <a:pt x="2" y="1793"/>
                  </a:lnTo>
                  <a:lnTo>
                    <a:pt x="4" y="1786"/>
                  </a:lnTo>
                  <a:lnTo>
                    <a:pt x="7" y="1780"/>
                  </a:lnTo>
                  <a:lnTo>
                    <a:pt x="10" y="1773"/>
                  </a:lnTo>
                  <a:lnTo>
                    <a:pt x="14" y="1765"/>
                  </a:lnTo>
                  <a:lnTo>
                    <a:pt x="22" y="1753"/>
                  </a:lnTo>
                  <a:lnTo>
                    <a:pt x="31" y="1742"/>
                  </a:lnTo>
                  <a:lnTo>
                    <a:pt x="41" y="1732"/>
                  </a:lnTo>
                  <a:lnTo>
                    <a:pt x="50" y="1724"/>
                  </a:lnTo>
                  <a:lnTo>
                    <a:pt x="65" y="1711"/>
                  </a:lnTo>
                  <a:lnTo>
                    <a:pt x="71" y="1707"/>
                  </a:lnTo>
                  <a:lnTo>
                    <a:pt x="85" y="1709"/>
                  </a:lnTo>
                  <a:lnTo>
                    <a:pt x="125" y="1714"/>
                  </a:lnTo>
                  <a:lnTo>
                    <a:pt x="154" y="1717"/>
                  </a:lnTo>
                  <a:lnTo>
                    <a:pt x="188" y="1717"/>
                  </a:lnTo>
                  <a:lnTo>
                    <a:pt x="206" y="1716"/>
                  </a:lnTo>
                  <a:lnTo>
                    <a:pt x="227" y="1714"/>
                  </a:lnTo>
                  <a:lnTo>
                    <a:pt x="248" y="1712"/>
                  </a:lnTo>
                  <a:lnTo>
                    <a:pt x="272" y="1710"/>
                  </a:lnTo>
                  <a:lnTo>
                    <a:pt x="295" y="1707"/>
                  </a:lnTo>
                  <a:lnTo>
                    <a:pt x="319" y="1703"/>
                  </a:lnTo>
                  <a:lnTo>
                    <a:pt x="346" y="1698"/>
                  </a:lnTo>
                  <a:lnTo>
                    <a:pt x="372" y="1692"/>
                  </a:lnTo>
                  <a:lnTo>
                    <a:pt x="400" y="1685"/>
                  </a:lnTo>
                  <a:lnTo>
                    <a:pt x="428" y="1677"/>
                  </a:lnTo>
                  <a:lnTo>
                    <a:pt x="458" y="1667"/>
                  </a:lnTo>
                  <a:lnTo>
                    <a:pt x="489" y="1656"/>
                  </a:lnTo>
                  <a:lnTo>
                    <a:pt x="520" y="1644"/>
                  </a:lnTo>
                  <a:lnTo>
                    <a:pt x="552" y="1630"/>
                  </a:lnTo>
                  <a:lnTo>
                    <a:pt x="584" y="1615"/>
                  </a:lnTo>
                  <a:lnTo>
                    <a:pt x="617" y="1598"/>
                  </a:lnTo>
                  <a:lnTo>
                    <a:pt x="650" y="1580"/>
                  </a:lnTo>
                  <a:lnTo>
                    <a:pt x="685" y="1560"/>
                  </a:lnTo>
                  <a:lnTo>
                    <a:pt x="720" y="1537"/>
                  </a:lnTo>
                  <a:lnTo>
                    <a:pt x="755" y="1513"/>
                  </a:lnTo>
                  <a:lnTo>
                    <a:pt x="711" y="1457"/>
                  </a:lnTo>
                  <a:lnTo>
                    <a:pt x="672" y="1399"/>
                  </a:lnTo>
                  <a:lnTo>
                    <a:pt x="634" y="1341"/>
                  </a:lnTo>
                  <a:lnTo>
                    <a:pt x="599" y="1280"/>
                  </a:lnTo>
                  <a:lnTo>
                    <a:pt x="567" y="1220"/>
                  </a:lnTo>
                  <a:lnTo>
                    <a:pt x="536" y="1158"/>
                  </a:lnTo>
                  <a:lnTo>
                    <a:pt x="509" y="1096"/>
                  </a:lnTo>
                  <a:lnTo>
                    <a:pt x="483" y="1033"/>
                  </a:lnTo>
                  <a:lnTo>
                    <a:pt x="460" y="970"/>
                  </a:lnTo>
                  <a:lnTo>
                    <a:pt x="440" y="908"/>
                  </a:lnTo>
                  <a:lnTo>
                    <a:pt x="420" y="846"/>
                  </a:lnTo>
                  <a:lnTo>
                    <a:pt x="403" y="784"/>
                  </a:lnTo>
                  <a:lnTo>
                    <a:pt x="387" y="724"/>
                  </a:lnTo>
                  <a:lnTo>
                    <a:pt x="373" y="665"/>
                  </a:lnTo>
                  <a:lnTo>
                    <a:pt x="360" y="607"/>
                  </a:lnTo>
                  <a:lnTo>
                    <a:pt x="350" y="550"/>
                  </a:lnTo>
                  <a:lnTo>
                    <a:pt x="340" y="495"/>
                  </a:lnTo>
                  <a:lnTo>
                    <a:pt x="332" y="442"/>
                  </a:lnTo>
                  <a:lnTo>
                    <a:pt x="326" y="391"/>
                  </a:lnTo>
                  <a:lnTo>
                    <a:pt x="319" y="343"/>
                  </a:lnTo>
                  <a:lnTo>
                    <a:pt x="314" y="297"/>
                  </a:lnTo>
                  <a:lnTo>
                    <a:pt x="310" y="254"/>
                  </a:lnTo>
                  <a:lnTo>
                    <a:pt x="307" y="214"/>
                  </a:lnTo>
                  <a:lnTo>
                    <a:pt x="305" y="178"/>
                  </a:lnTo>
                  <a:lnTo>
                    <a:pt x="302" y="115"/>
                  </a:lnTo>
                  <a:lnTo>
                    <a:pt x="301" y="68"/>
                  </a:lnTo>
                  <a:lnTo>
                    <a:pt x="300" y="38"/>
                  </a:lnTo>
                  <a:lnTo>
                    <a:pt x="301" y="28"/>
                  </a:lnTo>
                  <a:close/>
                </a:path>
              </a:pathLst>
            </a:custGeom>
            <a:solidFill>
              <a:srgbClr val="2B2B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Freeform 166"/>
            <p:cNvSpPr>
              <a:spLocks/>
            </p:cNvSpPr>
            <p:nvPr/>
          </p:nvSpPr>
          <p:spPr bwMode="auto">
            <a:xfrm>
              <a:off x="2816226" y="874713"/>
              <a:ext cx="49213" cy="207963"/>
            </a:xfrm>
            <a:custGeom>
              <a:avLst/>
              <a:gdLst>
                <a:gd name="T0" fmla="*/ 2147483647 w 459"/>
                <a:gd name="T1" fmla="*/ 2147483647 h 1964"/>
                <a:gd name="T2" fmla="*/ 2147483647 w 459"/>
                <a:gd name="T3" fmla="*/ 2147483647 h 1964"/>
                <a:gd name="T4" fmla="*/ 2147483647 w 459"/>
                <a:gd name="T5" fmla="*/ 2147483647 h 1964"/>
                <a:gd name="T6" fmla="*/ 2147483647 w 459"/>
                <a:gd name="T7" fmla="*/ 2147483647 h 1964"/>
                <a:gd name="T8" fmla="*/ 2147483647 w 459"/>
                <a:gd name="T9" fmla="*/ 2147483647 h 1964"/>
                <a:gd name="T10" fmla="*/ 2147483647 w 459"/>
                <a:gd name="T11" fmla="*/ 2147483647 h 1964"/>
                <a:gd name="T12" fmla="*/ 2147483647 w 459"/>
                <a:gd name="T13" fmla="*/ 2147483647 h 1964"/>
                <a:gd name="T14" fmla="*/ 2147483647 w 459"/>
                <a:gd name="T15" fmla="*/ 2147483647 h 1964"/>
                <a:gd name="T16" fmla="*/ 2147483647 w 459"/>
                <a:gd name="T17" fmla="*/ 2147483647 h 1964"/>
                <a:gd name="T18" fmla="*/ 2147483647 w 459"/>
                <a:gd name="T19" fmla="*/ 2147483647 h 1964"/>
                <a:gd name="T20" fmla="*/ 2147483647 w 459"/>
                <a:gd name="T21" fmla="*/ 2147483647 h 1964"/>
                <a:gd name="T22" fmla="*/ 0 w 459"/>
                <a:gd name="T23" fmla="*/ 2147483647 h 1964"/>
                <a:gd name="T24" fmla="*/ 2147483647 w 459"/>
                <a:gd name="T25" fmla="*/ 2147483647 h 1964"/>
                <a:gd name="T26" fmla="*/ 2147483647 w 459"/>
                <a:gd name="T27" fmla="*/ 2147483647 h 1964"/>
                <a:gd name="T28" fmla="*/ 2147483647 w 459"/>
                <a:gd name="T29" fmla="*/ 2147483647 h 1964"/>
                <a:gd name="T30" fmla="*/ 2147483647 w 459"/>
                <a:gd name="T31" fmla="*/ 2147483647 h 1964"/>
                <a:gd name="T32" fmla="*/ 2147483647 w 459"/>
                <a:gd name="T33" fmla="*/ 2147483647 h 1964"/>
                <a:gd name="T34" fmla="*/ 2147483647 w 459"/>
                <a:gd name="T35" fmla="*/ 2147483647 h 1964"/>
                <a:gd name="T36" fmla="*/ 2147483647 w 459"/>
                <a:gd name="T37" fmla="*/ 2147483647 h 1964"/>
                <a:gd name="T38" fmla="*/ 2147483647 w 459"/>
                <a:gd name="T39" fmla="*/ 2147483647 h 1964"/>
                <a:gd name="T40" fmla="*/ 2147483647 w 459"/>
                <a:gd name="T41" fmla="*/ 2147483647 h 1964"/>
                <a:gd name="T42" fmla="*/ 2147483647 w 459"/>
                <a:gd name="T43" fmla="*/ 2147483647 h 1964"/>
                <a:gd name="T44" fmla="*/ 2147483647 w 459"/>
                <a:gd name="T45" fmla="*/ 2147483647 h 1964"/>
                <a:gd name="T46" fmla="*/ 2147483647 w 459"/>
                <a:gd name="T47" fmla="*/ 2147483647 h 1964"/>
                <a:gd name="T48" fmla="*/ 2147483647 w 459"/>
                <a:gd name="T49" fmla="*/ 2147483647 h 1964"/>
                <a:gd name="T50" fmla="*/ 2147483647 w 459"/>
                <a:gd name="T51" fmla="*/ 2147483647 h 1964"/>
                <a:gd name="T52" fmla="*/ 2147483647 w 459"/>
                <a:gd name="T53" fmla="*/ 2147483647 h 1964"/>
                <a:gd name="T54" fmla="*/ 2147483647 w 459"/>
                <a:gd name="T55" fmla="*/ 2147483647 h 1964"/>
                <a:gd name="T56" fmla="*/ 2147483647 w 459"/>
                <a:gd name="T57" fmla="*/ 2147483647 h 1964"/>
                <a:gd name="T58" fmla="*/ 2147483647 w 459"/>
                <a:gd name="T59" fmla="*/ 2147483647 h 1964"/>
                <a:gd name="T60" fmla="*/ 2147483647 w 459"/>
                <a:gd name="T61" fmla="*/ 2147483647 h 1964"/>
                <a:gd name="T62" fmla="*/ 2147483647 w 459"/>
                <a:gd name="T63" fmla="*/ 2147483647 h 1964"/>
                <a:gd name="T64" fmla="*/ 2147483647 w 459"/>
                <a:gd name="T65" fmla="*/ 2147483647 h 19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9"/>
                <a:gd name="T100" fmla="*/ 0 h 1964"/>
                <a:gd name="T101" fmla="*/ 459 w 459"/>
                <a:gd name="T102" fmla="*/ 1964 h 19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9" h="1964">
                  <a:moveTo>
                    <a:pt x="449" y="1511"/>
                  </a:moveTo>
                  <a:lnTo>
                    <a:pt x="455" y="1489"/>
                  </a:lnTo>
                  <a:lnTo>
                    <a:pt x="458" y="1459"/>
                  </a:lnTo>
                  <a:lnTo>
                    <a:pt x="459" y="1424"/>
                  </a:lnTo>
                  <a:lnTo>
                    <a:pt x="459" y="1386"/>
                  </a:lnTo>
                  <a:lnTo>
                    <a:pt x="456" y="1341"/>
                  </a:lnTo>
                  <a:lnTo>
                    <a:pt x="451" y="1293"/>
                  </a:lnTo>
                  <a:lnTo>
                    <a:pt x="445" y="1241"/>
                  </a:lnTo>
                  <a:lnTo>
                    <a:pt x="438" y="1185"/>
                  </a:lnTo>
                  <a:lnTo>
                    <a:pt x="430" y="1127"/>
                  </a:lnTo>
                  <a:lnTo>
                    <a:pt x="420" y="1066"/>
                  </a:lnTo>
                  <a:lnTo>
                    <a:pt x="410" y="1004"/>
                  </a:lnTo>
                  <a:lnTo>
                    <a:pt x="399" y="940"/>
                  </a:lnTo>
                  <a:lnTo>
                    <a:pt x="373" y="809"/>
                  </a:lnTo>
                  <a:lnTo>
                    <a:pt x="347" y="675"/>
                  </a:lnTo>
                  <a:lnTo>
                    <a:pt x="318" y="546"/>
                  </a:lnTo>
                  <a:lnTo>
                    <a:pt x="292" y="422"/>
                  </a:lnTo>
                  <a:lnTo>
                    <a:pt x="265" y="308"/>
                  </a:lnTo>
                  <a:lnTo>
                    <a:pt x="242" y="206"/>
                  </a:lnTo>
                  <a:lnTo>
                    <a:pt x="221" y="121"/>
                  </a:lnTo>
                  <a:lnTo>
                    <a:pt x="205" y="55"/>
                  </a:lnTo>
                  <a:lnTo>
                    <a:pt x="195" y="14"/>
                  </a:lnTo>
                  <a:lnTo>
                    <a:pt x="191" y="0"/>
                  </a:lnTo>
                  <a:lnTo>
                    <a:pt x="0" y="5"/>
                  </a:lnTo>
                  <a:lnTo>
                    <a:pt x="21" y="61"/>
                  </a:lnTo>
                  <a:lnTo>
                    <a:pt x="40" y="116"/>
                  </a:lnTo>
                  <a:lnTo>
                    <a:pt x="58" y="173"/>
                  </a:lnTo>
                  <a:lnTo>
                    <a:pt x="77" y="230"/>
                  </a:lnTo>
                  <a:lnTo>
                    <a:pt x="93" y="287"/>
                  </a:lnTo>
                  <a:lnTo>
                    <a:pt x="109" y="345"/>
                  </a:lnTo>
                  <a:lnTo>
                    <a:pt x="125" y="403"/>
                  </a:lnTo>
                  <a:lnTo>
                    <a:pt x="138" y="462"/>
                  </a:lnTo>
                  <a:lnTo>
                    <a:pt x="151" y="521"/>
                  </a:lnTo>
                  <a:lnTo>
                    <a:pt x="162" y="581"/>
                  </a:lnTo>
                  <a:lnTo>
                    <a:pt x="174" y="641"/>
                  </a:lnTo>
                  <a:lnTo>
                    <a:pt x="183" y="701"/>
                  </a:lnTo>
                  <a:lnTo>
                    <a:pt x="191" y="762"/>
                  </a:lnTo>
                  <a:lnTo>
                    <a:pt x="198" y="823"/>
                  </a:lnTo>
                  <a:lnTo>
                    <a:pt x="204" y="885"/>
                  </a:lnTo>
                  <a:lnTo>
                    <a:pt x="209" y="946"/>
                  </a:lnTo>
                  <a:lnTo>
                    <a:pt x="212" y="1008"/>
                  </a:lnTo>
                  <a:lnTo>
                    <a:pt x="214" y="1071"/>
                  </a:lnTo>
                  <a:lnTo>
                    <a:pt x="214" y="1133"/>
                  </a:lnTo>
                  <a:lnTo>
                    <a:pt x="213" y="1196"/>
                  </a:lnTo>
                  <a:lnTo>
                    <a:pt x="211" y="1260"/>
                  </a:lnTo>
                  <a:lnTo>
                    <a:pt x="207" y="1323"/>
                  </a:lnTo>
                  <a:lnTo>
                    <a:pt x="202" y="1387"/>
                  </a:lnTo>
                  <a:lnTo>
                    <a:pt x="195" y="1450"/>
                  </a:lnTo>
                  <a:lnTo>
                    <a:pt x="187" y="1514"/>
                  </a:lnTo>
                  <a:lnTo>
                    <a:pt x="177" y="1578"/>
                  </a:lnTo>
                  <a:lnTo>
                    <a:pt x="164" y="1642"/>
                  </a:lnTo>
                  <a:lnTo>
                    <a:pt x="151" y="1706"/>
                  </a:lnTo>
                  <a:lnTo>
                    <a:pt x="136" y="1770"/>
                  </a:lnTo>
                  <a:lnTo>
                    <a:pt x="120" y="1835"/>
                  </a:lnTo>
                  <a:lnTo>
                    <a:pt x="100" y="1899"/>
                  </a:lnTo>
                  <a:lnTo>
                    <a:pt x="80" y="1964"/>
                  </a:lnTo>
                  <a:lnTo>
                    <a:pt x="248" y="1950"/>
                  </a:lnTo>
                  <a:lnTo>
                    <a:pt x="286" y="1870"/>
                  </a:lnTo>
                  <a:lnTo>
                    <a:pt x="318" y="1804"/>
                  </a:lnTo>
                  <a:lnTo>
                    <a:pt x="347" y="1746"/>
                  </a:lnTo>
                  <a:lnTo>
                    <a:pt x="372" y="1696"/>
                  </a:lnTo>
                  <a:lnTo>
                    <a:pt x="394" y="1649"/>
                  </a:lnTo>
                  <a:lnTo>
                    <a:pt x="414" y="1606"/>
                  </a:lnTo>
                  <a:lnTo>
                    <a:pt x="424" y="1583"/>
                  </a:lnTo>
                  <a:lnTo>
                    <a:pt x="432" y="1560"/>
                  </a:lnTo>
                  <a:lnTo>
                    <a:pt x="441" y="1536"/>
                  </a:lnTo>
                  <a:lnTo>
                    <a:pt x="449" y="15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Freeform 167"/>
            <p:cNvSpPr>
              <a:spLocks/>
            </p:cNvSpPr>
            <p:nvPr/>
          </p:nvSpPr>
          <p:spPr bwMode="auto">
            <a:xfrm>
              <a:off x="2679701" y="327025"/>
              <a:ext cx="307975" cy="377825"/>
            </a:xfrm>
            <a:custGeom>
              <a:avLst/>
              <a:gdLst>
                <a:gd name="T0" fmla="*/ 2147483647 w 2922"/>
                <a:gd name="T1" fmla="*/ 2147483647 h 3564"/>
                <a:gd name="T2" fmla="*/ 2147483647 w 2922"/>
                <a:gd name="T3" fmla="*/ 2147483647 h 3564"/>
                <a:gd name="T4" fmla="*/ 2147483647 w 2922"/>
                <a:gd name="T5" fmla="*/ 2147483647 h 3564"/>
                <a:gd name="T6" fmla="*/ 2147483647 w 2922"/>
                <a:gd name="T7" fmla="*/ 2147483647 h 3564"/>
                <a:gd name="T8" fmla="*/ 2147483647 w 2922"/>
                <a:gd name="T9" fmla="*/ 2147483647 h 3564"/>
                <a:gd name="T10" fmla="*/ 2147483647 w 2922"/>
                <a:gd name="T11" fmla="*/ 2147483647 h 3564"/>
                <a:gd name="T12" fmla="*/ 2147483647 w 2922"/>
                <a:gd name="T13" fmla="*/ 2147483647 h 3564"/>
                <a:gd name="T14" fmla="*/ 2147483647 w 2922"/>
                <a:gd name="T15" fmla="*/ 2147483647 h 3564"/>
                <a:gd name="T16" fmla="*/ 2147483647 w 2922"/>
                <a:gd name="T17" fmla="*/ 2147483647 h 3564"/>
                <a:gd name="T18" fmla="*/ 2147483647 w 2922"/>
                <a:gd name="T19" fmla="*/ 2147483647 h 3564"/>
                <a:gd name="T20" fmla="*/ 2147483647 w 2922"/>
                <a:gd name="T21" fmla="*/ 2147483647 h 3564"/>
                <a:gd name="T22" fmla="*/ 2147483647 w 2922"/>
                <a:gd name="T23" fmla="*/ 2147483647 h 3564"/>
                <a:gd name="T24" fmla="*/ 2147483647 w 2922"/>
                <a:gd name="T25" fmla="*/ 2147483647 h 3564"/>
                <a:gd name="T26" fmla="*/ 2147483647 w 2922"/>
                <a:gd name="T27" fmla="*/ 2147483647 h 3564"/>
                <a:gd name="T28" fmla="*/ 2147483647 w 2922"/>
                <a:gd name="T29" fmla="*/ 2147483647 h 3564"/>
                <a:gd name="T30" fmla="*/ 2147483647 w 2922"/>
                <a:gd name="T31" fmla="*/ 2147483647 h 3564"/>
                <a:gd name="T32" fmla="*/ 2147483647 w 2922"/>
                <a:gd name="T33" fmla="*/ 2147483647 h 3564"/>
                <a:gd name="T34" fmla="*/ 2147483647 w 2922"/>
                <a:gd name="T35" fmla="*/ 2147483647 h 3564"/>
                <a:gd name="T36" fmla="*/ 2147483647 w 2922"/>
                <a:gd name="T37" fmla="*/ 2147483647 h 3564"/>
                <a:gd name="T38" fmla="*/ 2147483647 w 2922"/>
                <a:gd name="T39" fmla="*/ 2147483647 h 3564"/>
                <a:gd name="T40" fmla="*/ 2147483647 w 2922"/>
                <a:gd name="T41" fmla="*/ 2147483647 h 3564"/>
                <a:gd name="T42" fmla="*/ 2147483647 w 2922"/>
                <a:gd name="T43" fmla="*/ 2147483647 h 3564"/>
                <a:gd name="T44" fmla="*/ 2147483647 w 2922"/>
                <a:gd name="T45" fmla="*/ 2147483647 h 3564"/>
                <a:gd name="T46" fmla="*/ 2147483647 w 2922"/>
                <a:gd name="T47" fmla="*/ 2147483647 h 3564"/>
                <a:gd name="T48" fmla="*/ 2147483647 w 2922"/>
                <a:gd name="T49" fmla="*/ 2147483647 h 3564"/>
                <a:gd name="T50" fmla="*/ 2147483647 w 2922"/>
                <a:gd name="T51" fmla="*/ 2147483647 h 3564"/>
                <a:gd name="T52" fmla="*/ 2147483647 w 2922"/>
                <a:gd name="T53" fmla="*/ 2147483647 h 3564"/>
                <a:gd name="T54" fmla="*/ 2147483647 w 2922"/>
                <a:gd name="T55" fmla="*/ 2147483647 h 3564"/>
                <a:gd name="T56" fmla="*/ 2147483647 w 2922"/>
                <a:gd name="T57" fmla="*/ 2147483647 h 3564"/>
                <a:gd name="T58" fmla="*/ 2147483647 w 2922"/>
                <a:gd name="T59" fmla="*/ 2147483647 h 3564"/>
                <a:gd name="T60" fmla="*/ 2147483647 w 2922"/>
                <a:gd name="T61" fmla="*/ 2147483647 h 3564"/>
                <a:gd name="T62" fmla="*/ 2147483647 w 2922"/>
                <a:gd name="T63" fmla="*/ 2147483647 h 3564"/>
                <a:gd name="T64" fmla="*/ 2147483647 w 2922"/>
                <a:gd name="T65" fmla="*/ 2147483647 h 3564"/>
                <a:gd name="T66" fmla="*/ 2147483647 w 2922"/>
                <a:gd name="T67" fmla="*/ 2147483647 h 3564"/>
                <a:gd name="T68" fmla="*/ 2147483647 w 2922"/>
                <a:gd name="T69" fmla="*/ 2147483647 h 3564"/>
                <a:gd name="T70" fmla="*/ 2147483647 w 2922"/>
                <a:gd name="T71" fmla="*/ 2147483647 h 3564"/>
                <a:gd name="T72" fmla="*/ 2147483647 w 2922"/>
                <a:gd name="T73" fmla="*/ 2147483647 h 3564"/>
                <a:gd name="T74" fmla="*/ 2147483647 w 2922"/>
                <a:gd name="T75" fmla="*/ 2147483647 h 3564"/>
                <a:gd name="T76" fmla="*/ 2147483647 w 2922"/>
                <a:gd name="T77" fmla="*/ 0 h 3564"/>
                <a:gd name="T78" fmla="*/ 2147483647 w 2922"/>
                <a:gd name="T79" fmla="*/ 2147483647 h 3564"/>
                <a:gd name="T80" fmla="*/ 2147483647 w 2922"/>
                <a:gd name="T81" fmla="*/ 2147483647 h 3564"/>
                <a:gd name="T82" fmla="*/ 2147483647 w 2922"/>
                <a:gd name="T83" fmla="*/ 2147483647 h 3564"/>
                <a:gd name="T84" fmla="*/ 2147483647 w 2922"/>
                <a:gd name="T85" fmla="*/ 2147483647 h 3564"/>
                <a:gd name="T86" fmla="*/ 2147483647 w 2922"/>
                <a:gd name="T87" fmla="*/ 2147483647 h 3564"/>
                <a:gd name="T88" fmla="*/ 2147483647 w 2922"/>
                <a:gd name="T89" fmla="*/ 2147483647 h 3564"/>
                <a:gd name="T90" fmla="*/ 2147483647 w 2922"/>
                <a:gd name="T91" fmla="*/ 2147483647 h 3564"/>
                <a:gd name="T92" fmla="*/ 2147483647 w 2922"/>
                <a:gd name="T93" fmla="*/ 2147483647 h 3564"/>
                <a:gd name="T94" fmla="*/ 2147483647 w 2922"/>
                <a:gd name="T95" fmla="*/ 2147483647 h 3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22"/>
                <a:gd name="T145" fmla="*/ 0 h 3564"/>
                <a:gd name="T146" fmla="*/ 2922 w 2922"/>
                <a:gd name="T147" fmla="*/ 3564 h 3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22" h="3564">
                  <a:moveTo>
                    <a:pt x="22" y="617"/>
                  </a:moveTo>
                  <a:lnTo>
                    <a:pt x="27" y="627"/>
                  </a:lnTo>
                  <a:lnTo>
                    <a:pt x="43" y="661"/>
                  </a:lnTo>
                  <a:lnTo>
                    <a:pt x="55" y="685"/>
                  </a:lnTo>
                  <a:lnTo>
                    <a:pt x="69" y="716"/>
                  </a:lnTo>
                  <a:lnTo>
                    <a:pt x="84" y="751"/>
                  </a:lnTo>
                  <a:lnTo>
                    <a:pt x="101" y="792"/>
                  </a:lnTo>
                  <a:lnTo>
                    <a:pt x="119" y="839"/>
                  </a:lnTo>
                  <a:lnTo>
                    <a:pt x="139" y="891"/>
                  </a:lnTo>
                  <a:lnTo>
                    <a:pt x="159" y="948"/>
                  </a:lnTo>
                  <a:lnTo>
                    <a:pt x="179" y="1011"/>
                  </a:lnTo>
                  <a:lnTo>
                    <a:pt x="201" y="1079"/>
                  </a:lnTo>
                  <a:lnTo>
                    <a:pt x="222" y="1152"/>
                  </a:lnTo>
                  <a:lnTo>
                    <a:pt x="245" y="1231"/>
                  </a:lnTo>
                  <a:lnTo>
                    <a:pt x="266" y="1315"/>
                  </a:lnTo>
                  <a:lnTo>
                    <a:pt x="286" y="1404"/>
                  </a:lnTo>
                  <a:lnTo>
                    <a:pt x="307" y="1498"/>
                  </a:lnTo>
                  <a:lnTo>
                    <a:pt x="326" y="1598"/>
                  </a:lnTo>
                  <a:lnTo>
                    <a:pt x="345" y="1703"/>
                  </a:lnTo>
                  <a:lnTo>
                    <a:pt x="362" y="1813"/>
                  </a:lnTo>
                  <a:lnTo>
                    <a:pt x="378" y="1929"/>
                  </a:lnTo>
                  <a:lnTo>
                    <a:pt x="391" y="2049"/>
                  </a:lnTo>
                  <a:lnTo>
                    <a:pt x="403" y="2175"/>
                  </a:lnTo>
                  <a:lnTo>
                    <a:pt x="414" y="2305"/>
                  </a:lnTo>
                  <a:lnTo>
                    <a:pt x="421" y="2442"/>
                  </a:lnTo>
                  <a:lnTo>
                    <a:pt x="426" y="2582"/>
                  </a:lnTo>
                  <a:lnTo>
                    <a:pt x="428" y="2729"/>
                  </a:lnTo>
                  <a:lnTo>
                    <a:pt x="427" y="2880"/>
                  </a:lnTo>
                  <a:lnTo>
                    <a:pt x="423" y="3036"/>
                  </a:lnTo>
                  <a:lnTo>
                    <a:pt x="415" y="3198"/>
                  </a:lnTo>
                  <a:lnTo>
                    <a:pt x="403" y="3364"/>
                  </a:lnTo>
                  <a:lnTo>
                    <a:pt x="424" y="3371"/>
                  </a:lnTo>
                  <a:lnTo>
                    <a:pt x="484" y="3388"/>
                  </a:lnTo>
                  <a:lnTo>
                    <a:pt x="527" y="3401"/>
                  </a:lnTo>
                  <a:lnTo>
                    <a:pt x="578" y="3415"/>
                  </a:lnTo>
                  <a:lnTo>
                    <a:pt x="636" y="3429"/>
                  </a:lnTo>
                  <a:lnTo>
                    <a:pt x="702" y="3445"/>
                  </a:lnTo>
                  <a:lnTo>
                    <a:pt x="773" y="3462"/>
                  </a:lnTo>
                  <a:lnTo>
                    <a:pt x="850" y="3478"/>
                  </a:lnTo>
                  <a:lnTo>
                    <a:pt x="934" y="3493"/>
                  </a:lnTo>
                  <a:lnTo>
                    <a:pt x="1021" y="3508"/>
                  </a:lnTo>
                  <a:lnTo>
                    <a:pt x="1113" y="3523"/>
                  </a:lnTo>
                  <a:lnTo>
                    <a:pt x="1209" y="3536"/>
                  </a:lnTo>
                  <a:lnTo>
                    <a:pt x="1308" y="3546"/>
                  </a:lnTo>
                  <a:lnTo>
                    <a:pt x="1408" y="3555"/>
                  </a:lnTo>
                  <a:lnTo>
                    <a:pt x="1512" y="3561"/>
                  </a:lnTo>
                  <a:lnTo>
                    <a:pt x="1616" y="3564"/>
                  </a:lnTo>
                  <a:lnTo>
                    <a:pt x="1722" y="3564"/>
                  </a:lnTo>
                  <a:lnTo>
                    <a:pt x="1828" y="3560"/>
                  </a:lnTo>
                  <a:lnTo>
                    <a:pt x="1933" y="3552"/>
                  </a:lnTo>
                  <a:lnTo>
                    <a:pt x="2038" y="3539"/>
                  </a:lnTo>
                  <a:lnTo>
                    <a:pt x="2141" y="3522"/>
                  </a:lnTo>
                  <a:lnTo>
                    <a:pt x="2243" y="3498"/>
                  </a:lnTo>
                  <a:lnTo>
                    <a:pt x="2342" y="3470"/>
                  </a:lnTo>
                  <a:lnTo>
                    <a:pt x="2439" y="3435"/>
                  </a:lnTo>
                  <a:lnTo>
                    <a:pt x="2531" y="3393"/>
                  </a:lnTo>
                  <a:lnTo>
                    <a:pt x="2620" y="3346"/>
                  </a:lnTo>
                  <a:lnTo>
                    <a:pt x="2703" y="3291"/>
                  </a:lnTo>
                  <a:lnTo>
                    <a:pt x="2783" y="3228"/>
                  </a:lnTo>
                  <a:lnTo>
                    <a:pt x="2856" y="3156"/>
                  </a:lnTo>
                  <a:lnTo>
                    <a:pt x="2922" y="3077"/>
                  </a:lnTo>
                  <a:lnTo>
                    <a:pt x="2922" y="3068"/>
                  </a:lnTo>
                  <a:lnTo>
                    <a:pt x="2921" y="3039"/>
                  </a:lnTo>
                  <a:lnTo>
                    <a:pt x="2919" y="2992"/>
                  </a:lnTo>
                  <a:lnTo>
                    <a:pt x="2914" y="2928"/>
                  </a:lnTo>
                  <a:lnTo>
                    <a:pt x="2910" y="2890"/>
                  </a:lnTo>
                  <a:lnTo>
                    <a:pt x="2905" y="2847"/>
                  </a:lnTo>
                  <a:lnTo>
                    <a:pt x="2900" y="2800"/>
                  </a:lnTo>
                  <a:lnTo>
                    <a:pt x="2893" y="2749"/>
                  </a:lnTo>
                  <a:lnTo>
                    <a:pt x="2885" y="2694"/>
                  </a:lnTo>
                  <a:lnTo>
                    <a:pt x="2875" y="2635"/>
                  </a:lnTo>
                  <a:lnTo>
                    <a:pt x="2864" y="2573"/>
                  </a:lnTo>
                  <a:lnTo>
                    <a:pt x="2852" y="2507"/>
                  </a:lnTo>
                  <a:lnTo>
                    <a:pt x="2838" y="2437"/>
                  </a:lnTo>
                  <a:lnTo>
                    <a:pt x="2823" y="2362"/>
                  </a:lnTo>
                  <a:lnTo>
                    <a:pt x="2804" y="2286"/>
                  </a:lnTo>
                  <a:lnTo>
                    <a:pt x="2785" y="2205"/>
                  </a:lnTo>
                  <a:lnTo>
                    <a:pt x="2763" y="2121"/>
                  </a:lnTo>
                  <a:lnTo>
                    <a:pt x="2739" y="2034"/>
                  </a:lnTo>
                  <a:lnTo>
                    <a:pt x="2714" y="1943"/>
                  </a:lnTo>
                  <a:lnTo>
                    <a:pt x="2685" y="1848"/>
                  </a:lnTo>
                  <a:lnTo>
                    <a:pt x="2654" y="1752"/>
                  </a:lnTo>
                  <a:lnTo>
                    <a:pt x="2621" y="1652"/>
                  </a:lnTo>
                  <a:lnTo>
                    <a:pt x="2584" y="1548"/>
                  </a:lnTo>
                  <a:lnTo>
                    <a:pt x="2546" y="1442"/>
                  </a:lnTo>
                  <a:lnTo>
                    <a:pt x="2504" y="1334"/>
                  </a:lnTo>
                  <a:lnTo>
                    <a:pt x="2459" y="1222"/>
                  </a:lnTo>
                  <a:lnTo>
                    <a:pt x="2411" y="1108"/>
                  </a:lnTo>
                  <a:lnTo>
                    <a:pt x="2359" y="991"/>
                  </a:lnTo>
                  <a:lnTo>
                    <a:pt x="2320" y="904"/>
                  </a:lnTo>
                  <a:lnTo>
                    <a:pt x="2279" y="821"/>
                  </a:lnTo>
                  <a:lnTo>
                    <a:pt x="2239" y="744"/>
                  </a:lnTo>
                  <a:lnTo>
                    <a:pt x="2199" y="671"/>
                  </a:lnTo>
                  <a:lnTo>
                    <a:pt x="2161" y="604"/>
                  </a:lnTo>
                  <a:lnTo>
                    <a:pt x="2122" y="541"/>
                  </a:lnTo>
                  <a:lnTo>
                    <a:pt x="2084" y="483"/>
                  </a:lnTo>
                  <a:lnTo>
                    <a:pt x="2048" y="429"/>
                  </a:lnTo>
                  <a:lnTo>
                    <a:pt x="2011" y="379"/>
                  </a:lnTo>
                  <a:lnTo>
                    <a:pt x="1975" y="333"/>
                  </a:lnTo>
                  <a:lnTo>
                    <a:pt x="1941" y="291"/>
                  </a:lnTo>
                  <a:lnTo>
                    <a:pt x="1906" y="253"/>
                  </a:lnTo>
                  <a:lnTo>
                    <a:pt x="1874" y="218"/>
                  </a:lnTo>
                  <a:lnTo>
                    <a:pt x="1842" y="186"/>
                  </a:lnTo>
                  <a:lnTo>
                    <a:pt x="1812" y="158"/>
                  </a:lnTo>
                  <a:lnTo>
                    <a:pt x="1782" y="133"/>
                  </a:lnTo>
                  <a:lnTo>
                    <a:pt x="1753" y="111"/>
                  </a:lnTo>
                  <a:lnTo>
                    <a:pt x="1727" y="91"/>
                  </a:lnTo>
                  <a:lnTo>
                    <a:pt x="1702" y="73"/>
                  </a:lnTo>
                  <a:lnTo>
                    <a:pt x="1677" y="58"/>
                  </a:lnTo>
                  <a:lnTo>
                    <a:pt x="1655" y="46"/>
                  </a:lnTo>
                  <a:lnTo>
                    <a:pt x="1634" y="35"/>
                  </a:lnTo>
                  <a:lnTo>
                    <a:pt x="1615" y="27"/>
                  </a:lnTo>
                  <a:lnTo>
                    <a:pt x="1598" y="18"/>
                  </a:lnTo>
                  <a:lnTo>
                    <a:pt x="1568" y="8"/>
                  </a:lnTo>
                  <a:lnTo>
                    <a:pt x="1547" y="3"/>
                  </a:lnTo>
                  <a:lnTo>
                    <a:pt x="1534" y="0"/>
                  </a:lnTo>
                  <a:lnTo>
                    <a:pt x="1528" y="0"/>
                  </a:lnTo>
                  <a:lnTo>
                    <a:pt x="1509" y="2"/>
                  </a:lnTo>
                  <a:lnTo>
                    <a:pt x="1454" y="8"/>
                  </a:lnTo>
                  <a:lnTo>
                    <a:pt x="1370" y="19"/>
                  </a:lnTo>
                  <a:lnTo>
                    <a:pt x="1261" y="36"/>
                  </a:lnTo>
                  <a:lnTo>
                    <a:pt x="1199" y="46"/>
                  </a:lnTo>
                  <a:lnTo>
                    <a:pt x="1132" y="56"/>
                  </a:lnTo>
                  <a:lnTo>
                    <a:pt x="1062" y="68"/>
                  </a:lnTo>
                  <a:lnTo>
                    <a:pt x="990" y="82"/>
                  </a:lnTo>
                  <a:lnTo>
                    <a:pt x="916" y="97"/>
                  </a:lnTo>
                  <a:lnTo>
                    <a:pt x="840" y="112"/>
                  </a:lnTo>
                  <a:lnTo>
                    <a:pt x="764" y="129"/>
                  </a:lnTo>
                  <a:lnTo>
                    <a:pt x="688" y="148"/>
                  </a:lnTo>
                  <a:lnTo>
                    <a:pt x="612" y="167"/>
                  </a:lnTo>
                  <a:lnTo>
                    <a:pt x="538" y="187"/>
                  </a:lnTo>
                  <a:lnTo>
                    <a:pt x="466" y="210"/>
                  </a:lnTo>
                  <a:lnTo>
                    <a:pt x="396" y="233"/>
                  </a:lnTo>
                  <a:lnTo>
                    <a:pt x="330" y="258"/>
                  </a:lnTo>
                  <a:lnTo>
                    <a:pt x="268" y="284"/>
                  </a:lnTo>
                  <a:lnTo>
                    <a:pt x="211" y="311"/>
                  </a:lnTo>
                  <a:lnTo>
                    <a:pt x="159" y="339"/>
                  </a:lnTo>
                  <a:lnTo>
                    <a:pt x="113" y="370"/>
                  </a:lnTo>
                  <a:lnTo>
                    <a:pt x="74" y="400"/>
                  </a:lnTo>
                  <a:lnTo>
                    <a:pt x="43" y="433"/>
                  </a:lnTo>
                  <a:lnTo>
                    <a:pt x="20" y="467"/>
                  </a:lnTo>
                  <a:lnTo>
                    <a:pt x="4" y="502"/>
                  </a:lnTo>
                  <a:lnTo>
                    <a:pt x="0" y="539"/>
                  </a:lnTo>
                  <a:lnTo>
                    <a:pt x="5" y="577"/>
                  </a:lnTo>
                  <a:lnTo>
                    <a:pt x="22" y="617"/>
                  </a:lnTo>
                  <a:close/>
                </a:path>
              </a:pathLst>
            </a:custGeom>
            <a:solidFill>
              <a:srgbClr val="ACB3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Freeform 168"/>
            <p:cNvSpPr>
              <a:spLocks/>
            </p:cNvSpPr>
            <p:nvPr/>
          </p:nvSpPr>
          <p:spPr bwMode="auto">
            <a:xfrm>
              <a:off x="2679701" y="363538"/>
              <a:ext cx="53975" cy="323850"/>
            </a:xfrm>
            <a:custGeom>
              <a:avLst/>
              <a:gdLst>
                <a:gd name="T0" fmla="*/ 2147483647 w 522"/>
                <a:gd name="T1" fmla="*/ 2147483647 h 3051"/>
                <a:gd name="T2" fmla="*/ 2147483647 w 522"/>
                <a:gd name="T3" fmla="*/ 2147483647 h 3051"/>
                <a:gd name="T4" fmla="*/ 2147483647 w 522"/>
                <a:gd name="T5" fmla="*/ 2147483647 h 3051"/>
                <a:gd name="T6" fmla="*/ 2147483647 w 522"/>
                <a:gd name="T7" fmla="*/ 2147483647 h 3051"/>
                <a:gd name="T8" fmla="*/ 2147483647 w 522"/>
                <a:gd name="T9" fmla="*/ 2147483647 h 3051"/>
                <a:gd name="T10" fmla="*/ 2147483647 w 522"/>
                <a:gd name="T11" fmla="*/ 2147483647 h 3051"/>
                <a:gd name="T12" fmla="*/ 2147483647 w 522"/>
                <a:gd name="T13" fmla="*/ 2147483647 h 3051"/>
                <a:gd name="T14" fmla="*/ 0 w 522"/>
                <a:gd name="T15" fmla="*/ 2147483647 h 3051"/>
                <a:gd name="T16" fmla="*/ 0 w 522"/>
                <a:gd name="T17" fmla="*/ 2147483647 h 3051"/>
                <a:gd name="T18" fmla="*/ 2147483647 w 522"/>
                <a:gd name="T19" fmla="*/ 2147483647 h 3051"/>
                <a:gd name="T20" fmla="*/ 2147483647 w 522"/>
                <a:gd name="T21" fmla="*/ 2147483647 h 3051"/>
                <a:gd name="T22" fmla="*/ 2147483647 w 522"/>
                <a:gd name="T23" fmla="*/ 2147483647 h 3051"/>
                <a:gd name="T24" fmla="*/ 2147483647 w 522"/>
                <a:gd name="T25" fmla="*/ 2147483647 h 3051"/>
                <a:gd name="T26" fmla="*/ 2147483647 w 522"/>
                <a:gd name="T27" fmla="*/ 2147483647 h 3051"/>
                <a:gd name="T28" fmla="*/ 2147483647 w 522"/>
                <a:gd name="T29" fmla="*/ 2147483647 h 3051"/>
                <a:gd name="T30" fmla="*/ 2147483647 w 522"/>
                <a:gd name="T31" fmla="*/ 2147483647 h 3051"/>
                <a:gd name="T32" fmla="*/ 2147483647 w 522"/>
                <a:gd name="T33" fmla="*/ 2147483647 h 3051"/>
                <a:gd name="T34" fmla="*/ 2147483647 w 522"/>
                <a:gd name="T35" fmla="*/ 2147483647 h 3051"/>
                <a:gd name="T36" fmla="*/ 2147483647 w 522"/>
                <a:gd name="T37" fmla="*/ 2147483647 h 3051"/>
                <a:gd name="T38" fmla="*/ 2147483647 w 522"/>
                <a:gd name="T39" fmla="*/ 2147483647 h 3051"/>
                <a:gd name="T40" fmla="*/ 2147483647 w 522"/>
                <a:gd name="T41" fmla="*/ 2147483647 h 3051"/>
                <a:gd name="T42" fmla="*/ 2147483647 w 522"/>
                <a:gd name="T43" fmla="*/ 2147483647 h 3051"/>
                <a:gd name="T44" fmla="*/ 2147483647 w 522"/>
                <a:gd name="T45" fmla="*/ 2147483647 h 3051"/>
                <a:gd name="T46" fmla="*/ 2147483647 w 522"/>
                <a:gd name="T47" fmla="*/ 2147483647 h 3051"/>
                <a:gd name="T48" fmla="*/ 2147483647 w 522"/>
                <a:gd name="T49" fmla="*/ 2147483647 h 3051"/>
                <a:gd name="T50" fmla="*/ 2147483647 w 522"/>
                <a:gd name="T51" fmla="*/ 2147483647 h 3051"/>
                <a:gd name="T52" fmla="*/ 2147483647 w 522"/>
                <a:gd name="T53" fmla="*/ 2147483647 h 3051"/>
                <a:gd name="T54" fmla="*/ 2147483647 w 522"/>
                <a:gd name="T55" fmla="*/ 2147483647 h 3051"/>
                <a:gd name="T56" fmla="*/ 2147483647 w 522"/>
                <a:gd name="T57" fmla="*/ 2147483647 h 3051"/>
                <a:gd name="T58" fmla="*/ 2147483647 w 522"/>
                <a:gd name="T59" fmla="*/ 2147483647 h 3051"/>
                <a:gd name="T60" fmla="*/ 2147483647 w 522"/>
                <a:gd name="T61" fmla="*/ 2147483647 h 3051"/>
                <a:gd name="T62" fmla="*/ 2147483647 w 522"/>
                <a:gd name="T63" fmla="*/ 2147483647 h 3051"/>
                <a:gd name="T64" fmla="*/ 2147483647 w 522"/>
                <a:gd name="T65" fmla="*/ 2147483647 h 3051"/>
                <a:gd name="T66" fmla="*/ 2147483647 w 522"/>
                <a:gd name="T67" fmla="*/ 2147483647 h 3051"/>
                <a:gd name="T68" fmla="*/ 2147483647 w 522"/>
                <a:gd name="T69" fmla="*/ 2147483647 h 3051"/>
                <a:gd name="T70" fmla="*/ 2147483647 w 522"/>
                <a:gd name="T71" fmla="*/ 2147483647 h 3051"/>
                <a:gd name="T72" fmla="*/ 2147483647 w 522"/>
                <a:gd name="T73" fmla="*/ 2147483647 h 3051"/>
                <a:gd name="T74" fmla="*/ 2147483647 w 522"/>
                <a:gd name="T75" fmla="*/ 2147483647 h 3051"/>
                <a:gd name="T76" fmla="*/ 2147483647 w 522"/>
                <a:gd name="T77" fmla="*/ 2147483647 h 3051"/>
                <a:gd name="T78" fmla="*/ 2147483647 w 522"/>
                <a:gd name="T79" fmla="*/ 2147483647 h 3051"/>
                <a:gd name="T80" fmla="*/ 2147483647 w 522"/>
                <a:gd name="T81" fmla="*/ 2147483647 h 3051"/>
                <a:gd name="T82" fmla="*/ 2147483647 w 522"/>
                <a:gd name="T83" fmla="*/ 2147483647 h 3051"/>
                <a:gd name="T84" fmla="*/ 2147483647 w 522"/>
                <a:gd name="T85" fmla="*/ 2147483647 h 3051"/>
                <a:gd name="T86" fmla="*/ 2147483647 w 522"/>
                <a:gd name="T87" fmla="*/ 2147483647 h 3051"/>
                <a:gd name="T88" fmla="*/ 2147483647 w 522"/>
                <a:gd name="T89" fmla="*/ 2147483647 h 30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2"/>
                <a:gd name="T136" fmla="*/ 0 h 3051"/>
                <a:gd name="T137" fmla="*/ 522 w 522"/>
                <a:gd name="T138" fmla="*/ 3051 h 30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2" h="3051">
                  <a:moveTo>
                    <a:pt x="156" y="0"/>
                  </a:moveTo>
                  <a:lnTo>
                    <a:pt x="133" y="15"/>
                  </a:lnTo>
                  <a:lnTo>
                    <a:pt x="111" y="30"/>
                  </a:lnTo>
                  <a:lnTo>
                    <a:pt x="91" y="46"/>
                  </a:lnTo>
                  <a:lnTo>
                    <a:pt x="73" y="61"/>
                  </a:lnTo>
                  <a:lnTo>
                    <a:pt x="56" y="77"/>
                  </a:lnTo>
                  <a:lnTo>
                    <a:pt x="42" y="94"/>
                  </a:lnTo>
                  <a:lnTo>
                    <a:pt x="29" y="110"/>
                  </a:lnTo>
                  <a:lnTo>
                    <a:pt x="19" y="127"/>
                  </a:lnTo>
                  <a:lnTo>
                    <a:pt x="15" y="135"/>
                  </a:lnTo>
                  <a:lnTo>
                    <a:pt x="10" y="145"/>
                  </a:lnTo>
                  <a:lnTo>
                    <a:pt x="7" y="154"/>
                  </a:lnTo>
                  <a:lnTo>
                    <a:pt x="4" y="162"/>
                  </a:lnTo>
                  <a:lnTo>
                    <a:pt x="2" y="171"/>
                  </a:lnTo>
                  <a:lnTo>
                    <a:pt x="1" y="180"/>
                  </a:lnTo>
                  <a:lnTo>
                    <a:pt x="0" y="189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" y="217"/>
                  </a:lnTo>
                  <a:lnTo>
                    <a:pt x="2" y="227"/>
                  </a:lnTo>
                  <a:lnTo>
                    <a:pt x="5" y="236"/>
                  </a:lnTo>
                  <a:lnTo>
                    <a:pt x="8" y="246"/>
                  </a:lnTo>
                  <a:lnTo>
                    <a:pt x="11" y="256"/>
                  </a:lnTo>
                  <a:lnTo>
                    <a:pt x="17" y="266"/>
                  </a:lnTo>
                  <a:lnTo>
                    <a:pt x="22" y="276"/>
                  </a:lnTo>
                  <a:lnTo>
                    <a:pt x="27" y="286"/>
                  </a:lnTo>
                  <a:lnTo>
                    <a:pt x="43" y="320"/>
                  </a:lnTo>
                  <a:lnTo>
                    <a:pt x="55" y="344"/>
                  </a:lnTo>
                  <a:lnTo>
                    <a:pt x="69" y="375"/>
                  </a:lnTo>
                  <a:lnTo>
                    <a:pt x="84" y="410"/>
                  </a:lnTo>
                  <a:lnTo>
                    <a:pt x="101" y="451"/>
                  </a:lnTo>
                  <a:lnTo>
                    <a:pt x="119" y="498"/>
                  </a:lnTo>
                  <a:lnTo>
                    <a:pt x="139" y="550"/>
                  </a:lnTo>
                  <a:lnTo>
                    <a:pt x="159" y="607"/>
                  </a:lnTo>
                  <a:lnTo>
                    <a:pt x="179" y="670"/>
                  </a:lnTo>
                  <a:lnTo>
                    <a:pt x="201" y="738"/>
                  </a:lnTo>
                  <a:lnTo>
                    <a:pt x="222" y="811"/>
                  </a:lnTo>
                  <a:lnTo>
                    <a:pt x="245" y="890"/>
                  </a:lnTo>
                  <a:lnTo>
                    <a:pt x="266" y="974"/>
                  </a:lnTo>
                  <a:lnTo>
                    <a:pt x="286" y="1063"/>
                  </a:lnTo>
                  <a:lnTo>
                    <a:pt x="307" y="1157"/>
                  </a:lnTo>
                  <a:lnTo>
                    <a:pt x="326" y="1257"/>
                  </a:lnTo>
                  <a:lnTo>
                    <a:pt x="345" y="1362"/>
                  </a:lnTo>
                  <a:lnTo>
                    <a:pt x="362" y="1472"/>
                  </a:lnTo>
                  <a:lnTo>
                    <a:pt x="378" y="1588"/>
                  </a:lnTo>
                  <a:lnTo>
                    <a:pt x="391" y="1708"/>
                  </a:lnTo>
                  <a:lnTo>
                    <a:pt x="403" y="1834"/>
                  </a:lnTo>
                  <a:lnTo>
                    <a:pt x="414" y="1964"/>
                  </a:lnTo>
                  <a:lnTo>
                    <a:pt x="421" y="2101"/>
                  </a:lnTo>
                  <a:lnTo>
                    <a:pt x="426" y="2241"/>
                  </a:lnTo>
                  <a:lnTo>
                    <a:pt x="428" y="2388"/>
                  </a:lnTo>
                  <a:lnTo>
                    <a:pt x="427" y="2539"/>
                  </a:lnTo>
                  <a:lnTo>
                    <a:pt x="423" y="2695"/>
                  </a:lnTo>
                  <a:lnTo>
                    <a:pt x="415" y="2857"/>
                  </a:lnTo>
                  <a:lnTo>
                    <a:pt x="403" y="3023"/>
                  </a:lnTo>
                  <a:lnTo>
                    <a:pt x="410" y="3025"/>
                  </a:lnTo>
                  <a:lnTo>
                    <a:pt x="428" y="3031"/>
                  </a:lnTo>
                  <a:lnTo>
                    <a:pt x="457" y="3040"/>
                  </a:lnTo>
                  <a:lnTo>
                    <a:pt x="498" y="3051"/>
                  </a:lnTo>
                  <a:lnTo>
                    <a:pt x="504" y="2956"/>
                  </a:lnTo>
                  <a:lnTo>
                    <a:pt x="510" y="2859"/>
                  </a:lnTo>
                  <a:lnTo>
                    <a:pt x="514" y="2762"/>
                  </a:lnTo>
                  <a:lnTo>
                    <a:pt x="519" y="2667"/>
                  </a:lnTo>
                  <a:lnTo>
                    <a:pt x="521" y="2570"/>
                  </a:lnTo>
                  <a:lnTo>
                    <a:pt x="522" y="2473"/>
                  </a:lnTo>
                  <a:lnTo>
                    <a:pt x="522" y="2377"/>
                  </a:lnTo>
                  <a:lnTo>
                    <a:pt x="521" y="2281"/>
                  </a:lnTo>
                  <a:lnTo>
                    <a:pt x="519" y="2184"/>
                  </a:lnTo>
                  <a:lnTo>
                    <a:pt x="514" y="2088"/>
                  </a:lnTo>
                  <a:lnTo>
                    <a:pt x="510" y="1992"/>
                  </a:lnTo>
                  <a:lnTo>
                    <a:pt x="504" y="1895"/>
                  </a:lnTo>
                  <a:lnTo>
                    <a:pt x="497" y="1799"/>
                  </a:lnTo>
                  <a:lnTo>
                    <a:pt x="490" y="1703"/>
                  </a:lnTo>
                  <a:lnTo>
                    <a:pt x="481" y="1607"/>
                  </a:lnTo>
                  <a:lnTo>
                    <a:pt x="471" y="1510"/>
                  </a:lnTo>
                  <a:lnTo>
                    <a:pt x="459" y="1415"/>
                  </a:lnTo>
                  <a:lnTo>
                    <a:pt x="447" y="1319"/>
                  </a:lnTo>
                  <a:lnTo>
                    <a:pt x="433" y="1223"/>
                  </a:lnTo>
                  <a:lnTo>
                    <a:pt x="419" y="1129"/>
                  </a:lnTo>
                  <a:lnTo>
                    <a:pt x="403" y="1033"/>
                  </a:lnTo>
                  <a:lnTo>
                    <a:pt x="386" y="938"/>
                  </a:lnTo>
                  <a:lnTo>
                    <a:pt x="368" y="844"/>
                  </a:lnTo>
                  <a:lnTo>
                    <a:pt x="348" y="748"/>
                  </a:lnTo>
                  <a:lnTo>
                    <a:pt x="329" y="655"/>
                  </a:lnTo>
                  <a:lnTo>
                    <a:pt x="308" y="560"/>
                  </a:lnTo>
                  <a:lnTo>
                    <a:pt x="285" y="466"/>
                  </a:lnTo>
                  <a:lnTo>
                    <a:pt x="261" y="373"/>
                  </a:lnTo>
                  <a:lnTo>
                    <a:pt x="236" y="279"/>
                  </a:lnTo>
                  <a:lnTo>
                    <a:pt x="211" y="185"/>
                  </a:lnTo>
                  <a:lnTo>
                    <a:pt x="184" y="9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C4CA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Freeform 169"/>
            <p:cNvSpPr>
              <a:spLocks/>
            </p:cNvSpPr>
            <p:nvPr/>
          </p:nvSpPr>
          <p:spPr bwMode="auto">
            <a:xfrm>
              <a:off x="2679701" y="327025"/>
              <a:ext cx="307975" cy="363538"/>
            </a:xfrm>
            <a:custGeom>
              <a:avLst/>
              <a:gdLst>
                <a:gd name="T0" fmla="*/ 2147483647 w 2922"/>
                <a:gd name="T1" fmla="*/ 2147483647 h 3422"/>
                <a:gd name="T2" fmla="*/ 2147483647 w 2922"/>
                <a:gd name="T3" fmla="*/ 2147483647 h 3422"/>
                <a:gd name="T4" fmla="*/ 2147483647 w 2922"/>
                <a:gd name="T5" fmla="*/ 2147483647 h 3422"/>
                <a:gd name="T6" fmla="*/ 2147483647 w 2922"/>
                <a:gd name="T7" fmla="*/ 2147483647 h 3422"/>
                <a:gd name="T8" fmla="*/ 2147483647 w 2922"/>
                <a:gd name="T9" fmla="*/ 2147483647 h 3422"/>
                <a:gd name="T10" fmla="*/ 2147483647 w 2922"/>
                <a:gd name="T11" fmla="*/ 2147483647 h 3422"/>
                <a:gd name="T12" fmla="*/ 2147483647 w 2922"/>
                <a:gd name="T13" fmla="*/ 2147483647 h 3422"/>
                <a:gd name="T14" fmla="*/ 2147483647 w 2922"/>
                <a:gd name="T15" fmla="*/ 2147483647 h 3422"/>
                <a:gd name="T16" fmla="*/ 2147483647 w 2922"/>
                <a:gd name="T17" fmla="*/ 2147483647 h 3422"/>
                <a:gd name="T18" fmla="*/ 2147483647 w 2922"/>
                <a:gd name="T19" fmla="*/ 2147483647 h 3422"/>
                <a:gd name="T20" fmla="*/ 2147483647 w 2922"/>
                <a:gd name="T21" fmla="*/ 2147483647 h 3422"/>
                <a:gd name="T22" fmla="*/ 2147483647 w 2922"/>
                <a:gd name="T23" fmla="*/ 2147483647 h 3422"/>
                <a:gd name="T24" fmla="*/ 2147483647 w 2922"/>
                <a:gd name="T25" fmla="*/ 2147483647 h 3422"/>
                <a:gd name="T26" fmla="*/ 2147483647 w 2922"/>
                <a:gd name="T27" fmla="*/ 2147483647 h 3422"/>
                <a:gd name="T28" fmla="*/ 2147483647 w 2922"/>
                <a:gd name="T29" fmla="*/ 2147483647 h 3422"/>
                <a:gd name="T30" fmla="*/ 2147483647 w 2922"/>
                <a:gd name="T31" fmla="*/ 2147483647 h 3422"/>
                <a:gd name="T32" fmla="*/ 2147483647 w 2922"/>
                <a:gd name="T33" fmla="*/ 2147483647 h 3422"/>
                <a:gd name="T34" fmla="*/ 2147483647 w 2922"/>
                <a:gd name="T35" fmla="*/ 2147483647 h 3422"/>
                <a:gd name="T36" fmla="*/ 2147483647 w 2922"/>
                <a:gd name="T37" fmla="*/ 0 h 3422"/>
                <a:gd name="T38" fmla="*/ 2147483647 w 2922"/>
                <a:gd name="T39" fmla="*/ 2147483647 h 3422"/>
                <a:gd name="T40" fmla="*/ 2147483647 w 2922"/>
                <a:gd name="T41" fmla="*/ 2147483647 h 3422"/>
                <a:gd name="T42" fmla="*/ 2147483647 w 2922"/>
                <a:gd name="T43" fmla="*/ 2147483647 h 3422"/>
                <a:gd name="T44" fmla="*/ 2147483647 w 2922"/>
                <a:gd name="T45" fmla="*/ 2147483647 h 3422"/>
                <a:gd name="T46" fmla="*/ 2147483647 w 2922"/>
                <a:gd name="T47" fmla="*/ 2147483647 h 3422"/>
                <a:gd name="T48" fmla="*/ 2147483647 w 2922"/>
                <a:gd name="T49" fmla="*/ 2147483647 h 3422"/>
                <a:gd name="T50" fmla="*/ 2147483647 w 2922"/>
                <a:gd name="T51" fmla="*/ 2147483647 h 3422"/>
                <a:gd name="T52" fmla="*/ 2147483647 w 2922"/>
                <a:gd name="T53" fmla="*/ 2147483647 h 3422"/>
                <a:gd name="T54" fmla="*/ 2147483647 w 2922"/>
                <a:gd name="T55" fmla="*/ 2147483647 h 3422"/>
                <a:gd name="T56" fmla="*/ 2147483647 w 2922"/>
                <a:gd name="T57" fmla="*/ 2147483647 h 3422"/>
                <a:gd name="T58" fmla="*/ 2147483647 w 2922"/>
                <a:gd name="T59" fmla="*/ 2147483647 h 3422"/>
                <a:gd name="T60" fmla="*/ 2147483647 w 2922"/>
                <a:gd name="T61" fmla="*/ 2147483647 h 3422"/>
                <a:gd name="T62" fmla="*/ 2147483647 w 2922"/>
                <a:gd name="T63" fmla="*/ 2147483647 h 3422"/>
                <a:gd name="T64" fmla="*/ 2147483647 w 2922"/>
                <a:gd name="T65" fmla="*/ 2147483647 h 3422"/>
                <a:gd name="T66" fmla="*/ 2147483647 w 2922"/>
                <a:gd name="T67" fmla="*/ 2147483647 h 3422"/>
                <a:gd name="T68" fmla="*/ 2147483647 w 2922"/>
                <a:gd name="T69" fmla="*/ 2147483647 h 3422"/>
                <a:gd name="T70" fmla="*/ 2147483647 w 2922"/>
                <a:gd name="T71" fmla="*/ 2147483647 h 3422"/>
                <a:gd name="T72" fmla="*/ 2147483647 w 2922"/>
                <a:gd name="T73" fmla="*/ 2147483647 h 3422"/>
                <a:gd name="T74" fmla="*/ 2147483647 w 2922"/>
                <a:gd name="T75" fmla="*/ 2147483647 h 3422"/>
                <a:gd name="T76" fmla="*/ 2147483647 w 2922"/>
                <a:gd name="T77" fmla="*/ 2147483647 h 3422"/>
                <a:gd name="T78" fmla="*/ 2147483647 w 2922"/>
                <a:gd name="T79" fmla="*/ 2147483647 h 3422"/>
                <a:gd name="T80" fmla="*/ 2147483647 w 2922"/>
                <a:gd name="T81" fmla="*/ 2147483647 h 3422"/>
                <a:gd name="T82" fmla="*/ 2147483647 w 2922"/>
                <a:gd name="T83" fmla="*/ 2147483647 h 3422"/>
                <a:gd name="T84" fmla="*/ 2147483647 w 2922"/>
                <a:gd name="T85" fmla="*/ 2147483647 h 3422"/>
                <a:gd name="T86" fmla="*/ 2147483647 w 2922"/>
                <a:gd name="T87" fmla="*/ 2147483647 h 3422"/>
                <a:gd name="T88" fmla="*/ 2147483647 w 2922"/>
                <a:gd name="T89" fmla="*/ 2147483647 h 3422"/>
                <a:gd name="T90" fmla="*/ 2147483647 w 2922"/>
                <a:gd name="T91" fmla="*/ 2147483647 h 3422"/>
                <a:gd name="T92" fmla="*/ 2147483647 w 2922"/>
                <a:gd name="T93" fmla="*/ 2147483647 h 3422"/>
                <a:gd name="T94" fmla="*/ 2147483647 w 2922"/>
                <a:gd name="T95" fmla="*/ 2147483647 h 3422"/>
                <a:gd name="T96" fmla="*/ 2147483647 w 2922"/>
                <a:gd name="T97" fmla="*/ 2147483647 h 3422"/>
                <a:gd name="T98" fmla="*/ 2147483647 w 2922"/>
                <a:gd name="T99" fmla="*/ 2147483647 h 3422"/>
                <a:gd name="T100" fmla="*/ 2147483647 w 2922"/>
                <a:gd name="T101" fmla="*/ 2147483647 h 3422"/>
                <a:gd name="T102" fmla="*/ 2147483647 w 2922"/>
                <a:gd name="T103" fmla="*/ 2147483647 h 3422"/>
                <a:gd name="T104" fmla="*/ 2147483647 w 2922"/>
                <a:gd name="T105" fmla="*/ 2147483647 h 3422"/>
                <a:gd name="T106" fmla="*/ 2147483647 w 2922"/>
                <a:gd name="T107" fmla="*/ 2147483647 h 3422"/>
                <a:gd name="T108" fmla="*/ 2147483647 w 2922"/>
                <a:gd name="T109" fmla="*/ 2147483647 h 3422"/>
                <a:gd name="T110" fmla="*/ 2147483647 w 2922"/>
                <a:gd name="T111" fmla="*/ 2147483647 h 34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2"/>
                <a:gd name="T169" fmla="*/ 0 h 3422"/>
                <a:gd name="T170" fmla="*/ 2922 w 2922"/>
                <a:gd name="T171" fmla="*/ 3422 h 34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2" h="3422">
                  <a:moveTo>
                    <a:pt x="2922" y="3077"/>
                  </a:moveTo>
                  <a:lnTo>
                    <a:pt x="2922" y="3068"/>
                  </a:lnTo>
                  <a:lnTo>
                    <a:pt x="2921" y="3039"/>
                  </a:lnTo>
                  <a:lnTo>
                    <a:pt x="2919" y="2992"/>
                  </a:lnTo>
                  <a:lnTo>
                    <a:pt x="2914" y="2928"/>
                  </a:lnTo>
                  <a:lnTo>
                    <a:pt x="2910" y="2890"/>
                  </a:lnTo>
                  <a:lnTo>
                    <a:pt x="2905" y="2847"/>
                  </a:lnTo>
                  <a:lnTo>
                    <a:pt x="2900" y="2800"/>
                  </a:lnTo>
                  <a:lnTo>
                    <a:pt x="2893" y="2749"/>
                  </a:lnTo>
                  <a:lnTo>
                    <a:pt x="2885" y="2694"/>
                  </a:lnTo>
                  <a:lnTo>
                    <a:pt x="2875" y="2635"/>
                  </a:lnTo>
                  <a:lnTo>
                    <a:pt x="2864" y="2573"/>
                  </a:lnTo>
                  <a:lnTo>
                    <a:pt x="2852" y="2507"/>
                  </a:lnTo>
                  <a:lnTo>
                    <a:pt x="2838" y="2437"/>
                  </a:lnTo>
                  <a:lnTo>
                    <a:pt x="2823" y="2362"/>
                  </a:lnTo>
                  <a:lnTo>
                    <a:pt x="2804" y="2286"/>
                  </a:lnTo>
                  <a:lnTo>
                    <a:pt x="2785" y="2205"/>
                  </a:lnTo>
                  <a:lnTo>
                    <a:pt x="2763" y="2121"/>
                  </a:lnTo>
                  <a:lnTo>
                    <a:pt x="2739" y="2034"/>
                  </a:lnTo>
                  <a:lnTo>
                    <a:pt x="2714" y="1943"/>
                  </a:lnTo>
                  <a:lnTo>
                    <a:pt x="2685" y="1848"/>
                  </a:lnTo>
                  <a:lnTo>
                    <a:pt x="2654" y="1752"/>
                  </a:lnTo>
                  <a:lnTo>
                    <a:pt x="2621" y="1652"/>
                  </a:lnTo>
                  <a:lnTo>
                    <a:pt x="2584" y="1548"/>
                  </a:lnTo>
                  <a:lnTo>
                    <a:pt x="2546" y="1442"/>
                  </a:lnTo>
                  <a:lnTo>
                    <a:pt x="2504" y="1334"/>
                  </a:lnTo>
                  <a:lnTo>
                    <a:pt x="2459" y="1222"/>
                  </a:lnTo>
                  <a:lnTo>
                    <a:pt x="2411" y="1108"/>
                  </a:lnTo>
                  <a:lnTo>
                    <a:pt x="2359" y="991"/>
                  </a:lnTo>
                  <a:lnTo>
                    <a:pt x="2320" y="904"/>
                  </a:lnTo>
                  <a:lnTo>
                    <a:pt x="2279" y="821"/>
                  </a:lnTo>
                  <a:lnTo>
                    <a:pt x="2239" y="744"/>
                  </a:lnTo>
                  <a:lnTo>
                    <a:pt x="2199" y="671"/>
                  </a:lnTo>
                  <a:lnTo>
                    <a:pt x="2161" y="604"/>
                  </a:lnTo>
                  <a:lnTo>
                    <a:pt x="2122" y="541"/>
                  </a:lnTo>
                  <a:lnTo>
                    <a:pt x="2084" y="483"/>
                  </a:lnTo>
                  <a:lnTo>
                    <a:pt x="2048" y="429"/>
                  </a:lnTo>
                  <a:lnTo>
                    <a:pt x="2011" y="379"/>
                  </a:lnTo>
                  <a:lnTo>
                    <a:pt x="1975" y="333"/>
                  </a:lnTo>
                  <a:lnTo>
                    <a:pt x="1941" y="291"/>
                  </a:lnTo>
                  <a:lnTo>
                    <a:pt x="1906" y="253"/>
                  </a:lnTo>
                  <a:lnTo>
                    <a:pt x="1874" y="218"/>
                  </a:lnTo>
                  <a:lnTo>
                    <a:pt x="1842" y="186"/>
                  </a:lnTo>
                  <a:lnTo>
                    <a:pt x="1812" y="158"/>
                  </a:lnTo>
                  <a:lnTo>
                    <a:pt x="1782" y="133"/>
                  </a:lnTo>
                  <a:lnTo>
                    <a:pt x="1753" y="111"/>
                  </a:lnTo>
                  <a:lnTo>
                    <a:pt x="1727" y="91"/>
                  </a:lnTo>
                  <a:lnTo>
                    <a:pt x="1702" y="73"/>
                  </a:lnTo>
                  <a:lnTo>
                    <a:pt x="1677" y="58"/>
                  </a:lnTo>
                  <a:lnTo>
                    <a:pt x="1655" y="46"/>
                  </a:lnTo>
                  <a:lnTo>
                    <a:pt x="1634" y="35"/>
                  </a:lnTo>
                  <a:lnTo>
                    <a:pt x="1615" y="27"/>
                  </a:lnTo>
                  <a:lnTo>
                    <a:pt x="1598" y="18"/>
                  </a:lnTo>
                  <a:lnTo>
                    <a:pt x="1568" y="8"/>
                  </a:lnTo>
                  <a:lnTo>
                    <a:pt x="1547" y="3"/>
                  </a:lnTo>
                  <a:lnTo>
                    <a:pt x="1534" y="0"/>
                  </a:lnTo>
                  <a:lnTo>
                    <a:pt x="1528" y="0"/>
                  </a:lnTo>
                  <a:lnTo>
                    <a:pt x="1509" y="2"/>
                  </a:lnTo>
                  <a:lnTo>
                    <a:pt x="1454" y="8"/>
                  </a:lnTo>
                  <a:lnTo>
                    <a:pt x="1370" y="19"/>
                  </a:lnTo>
                  <a:lnTo>
                    <a:pt x="1261" y="36"/>
                  </a:lnTo>
                  <a:lnTo>
                    <a:pt x="1199" y="46"/>
                  </a:lnTo>
                  <a:lnTo>
                    <a:pt x="1132" y="56"/>
                  </a:lnTo>
                  <a:lnTo>
                    <a:pt x="1062" y="68"/>
                  </a:lnTo>
                  <a:lnTo>
                    <a:pt x="990" y="82"/>
                  </a:lnTo>
                  <a:lnTo>
                    <a:pt x="916" y="97"/>
                  </a:lnTo>
                  <a:lnTo>
                    <a:pt x="840" y="112"/>
                  </a:lnTo>
                  <a:lnTo>
                    <a:pt x="764" y="129"/>
                  </a:lnTo>
                  <a:lnTo>
                    <a:pt x="688" y="148"/>
                  </a:lnTo>
                  <a:lnTo>
                    <a:pt x="612" y="167"/>
                  </a:lnTo>
                  <a:lnTo>
                    <a:pt x="538" y="187"/>
                  </a:lnTo>
                  <a:lnTo>
                    <a:pt x="466" y="210"/>
                  </a:lnTo>
                  <a:lnTo>
                    <a:pt x="396" y="233"/>
                  </a:lnTo>
                  <a:lnTo>
                    <a:pt x="330" y="258"/>
                  </a:lnTo>
                  <a:lnTo>
                    <a:pt x="268" y="284"/>
                  </a:lnTo>
                  <a:lnTo>
                    <a:pt x="211" y="311"/>
                  </a:lnTo>
                  <a:lnTo>
                    <a:pt x="159" y="339"/>
                  </a:lnTo>
                  <a:lnTo>
                    <a:pt x="113" y="370"/>
                  </a:lnTo>
                  <a:lnTo>
                    <a:pt x="74" y="400"/>
                  </a:lnTo>
                  <a:lnTo>
                    <a:pt x="43" y="433"/>
                  </a:lnTo>
                  <a:lnTo>
                    <a:pt x="20" y="467"/>
                  </a:lnTo>
                  <a:lnTo>
                    <a:pt x="4" y="502"/>
                  </a:lnTo>
                  <a:lnTo>
                    <a:pt x="0" y="539"/>
                  </a:lnTo>
                  <a:lnTo>
                    <a:pt x="5" y="577"/>
                  </a:lnTo>
                  <a:lnTo>
                    <a:pt x="22" y="617"/>
                  </a:lnTo>
                  <a:lnTo>
                    <a:pt x="23" y="620"/>
                  </a:lnTo>
                  <a:lnTo>
                    <a:pt x="29" y="631"/>
                  </a:lnTo>
                  <a:lnTo>
                    <a:pt x="38" y="649"/>
                  </a:lnTo>
                  <a:lnTo>
                    <a:pt x="50" y="676"/>
                  </a:lnTo>
                  <a:lnTo>
                    <a:pt x="65" y="708"/>
                  </a:lnTo>
                  <a:lnTo>
                    <a:pt x="83" y="749"/>
                  </a:lnTo>
                  <a:lnTo>
                    <a:pt x="103" y="797"/>
                  </a:lnTo>
                  <a:lnTo>
                    <a:pt x="124" y="852"/>
                  </a:lnTo>
                  <a:lnTo>
                    <a:pt x="174" y="861"/>
                  </a:lnTo>
                  <a:lnTo>
                    <a:pt x="225" y="867"/>
                  </a:lnTo>
                  <a:lnTo>
                    <a:pt x="277" y="873"/>
                  </a:lnTo>
                  <a:lnTo>
                    <a:pt x="329" y="877"/>
                  </a:lnTo>
                  <a:lnTo>
                    <a:pt x="382" y="881"/>
                  </a:lnTo>
                  <a:lnTo>
                    <a:pt x="435" y="883"/>
                  </a:lnTo>
                  <a:lnTo>
                    <a:pt x="488" y="883"/>
                  </a:lnTo>
                  <a:lnTo>
                    <a:pt x="542" y="883"/>
                  </a:lnTo>
                  <a:lnTo>
                    <a:pt x="595" y="883"/>
                  </a:lnTo>
                  <a:lnTo>
                    <a:pt x="649" y="881"/>
                  </a:lnTo>
                  <a:lnTo>
                    <a:pt x="702" y="879"/>
                  </a:lnTo>
                  <a:lnTo>
                    <a:pt x="756" y="876"/>
                  </a:lnTo>
                  <a:lnTo>
                    <a:pt x="862" y="871"/>
                  </a:lnTo>
                  <a:lnTo>
                    <a:pt x="966" y="866"/>
                  </a:lnTo>
                  <a:lnTo>
                    <a:pt x="1068" y="861"/>
                  </a:lnTo>
                  <a:lnTo>
                    <a:pt x="1168" y="859"/>
                  </a:lnTo>
                  <a:lnTo>
                    <a:pt x="1216" y="858"/>
                  </a:lnTo>
                  <a:lnTo>
                    <a:pt x="1263" y="858"/>
                  </a:lnTo>
                  <a:lnTo>
                    <a:pt x="1310" y="860"/>
                  </a:lnTo>
                  <a:lnTo>
                    <a:pt x="1354" y="862"/>
                  </a:lnTo>
                  <a:lnTo>
                    <a:pt x="1398" y="865"/>
                  </a:lnTo>
                  <a:lnTo>
                    <a:pt x="1441" y="870"/>
                  </a:lnTo>
                  <a:lnTo>
                    <a:pt x="1482" y="876"/>
                  </a:lnTo>
                  <a:lnTo>
                    <a:pt x="1521" y="884"/>
                  </a:lnTo>
                  <a:lnTo>
                    <a:pt x="1559" y="894"/>
                  </a:lnTo>
                  <a:lnTo>
                    <a:pt x="1596" y="904"/>
                  </a:lnTo>
                  <a:lnTo>
                    <a:pt x="1630" y="917"/>
                  </a:lnTo>
                  <a:lnTo>
                    <a:pt x="1663" y="931"/>
                  </a:lnTo>
                  <a:lnTo>
                    <a:pt x="1736" y="973"/>
                  </a:lnTo>
                  <a:lnTo>
                    <a:pt x="1806" y="1018"/>
                  </a:lnTo>
                  <a:lnTo>
                    <a:pt x="1874" y="1068"/>
                  </a:lnTo>
                  <a:lnTo>
                    <a:pt x="1938" y="1120"/>
                  </a:lnTo>
                  <a:lnTo>
                    <a:pt x="1999" y="1176"/>
                  </a:lnTo>
                  <a:lnTo>
                    <a:pt x="2057" y="1235"/>
                  </a:lnTo>
                  <a:lnTo>
                    <a:pt x="2112" y="1297"/>
                  </a:lnTo>
                  <a:lnTo>
                    <a:pt x="2164" y="1362"/>
                  </a:lnTo>
                  <a:lnTo>
                    <a:pt x="2213" y="1430"/>
                  </a:lnTo>
                  <a:lnTo>
                    <a:pt x="2257" y="1500"/>
                  </a:lnTo>
                  <a:lnTo>
                    <a:pt x="2300" y="1574"/>
                  </a:lnTo>
                  <a:lnTo>
                    <a:pt x="2340" y="1649"/>
                  </a:lnTo>
                  <a:lnTo>
                    <a:pt x="2377" y="1726"/>
                  </a:lnTo>
                  <a:lnTo>
                    <a:pt x="2409" y="1806"/>
                  </a:lnTo>
                  <a:lnTo>
                    <a:pt x="2440" y="1888"/>
                  </a:lnTo>
                  <a:lnTo>
                    <a:pt x="2467" y="1971"/>
                  </a:lnTo>
                  <a:lnTo>
                    <a:pt x="2491" y="2056"/>
                  </a:lnTo>
                  <a:lnTo>
                    <a:pt x="2511" y="2143"/>
                  </a:lnTo>
                  <a:lnTo>
                    <a:pt x="2528" y="2230"/>
                  </a:lnTo>
                  <a:lnTo>
                    <a:pt x="2544" y="2319"/>
                  </a:lnTo>
                  <a:lnTo>
                    <a:pt x="2555" y="2409"/>
                  </a:lnTo>
                  <a:lnTo>
                    <a:pt x="2563" y="2500"/>
                  </a:lnTo>
                  <a:lnTo>
                    <a:pt x="2567" y="2591"/>
                  </a:lnTo>
                  <a:lnTo>
                    <a:pt x="2569" y="2683"/>
                  </a:lnTo>
                  <a:lnTo>
                    <a:pt x="2568" y="2776"/>
                  </a:lnTo>
                  <a:lnTo>
                    <a:pt x="2563" y="2868"/>
                  </a:lnTo>
                  <a:lnTo>
                    <a:pt x="2555" y="2961"/>
                  </a:lnTo>
                  <a:lnTo>
                    <a:pt x="2544" y="3053"/>
                  </a:lnTo>
                  <a:lnTo>
                    <a:pt x="2529" y="3147"/>
                  </a:lnTo>
                  <a:lnTo>
                    <a:pt x="2512" y="3239"/>
                  </a:lnTo>
                  <a:lnTo>
                    <a:pt x="2492" y="3330"/>
                  </a:lnTo>
                  <a:lnTo>
                    <a:pt x="2467" y="3422"/>
                  </a:lnTo>
                  <a:lnTo>
                    <a:pt x="2501" y="3408"/>
                  </a:lnTo>
                  <a:lnTo>
                    <a:pt x="2533" y="3391"/>
                  </a:lnTo>
                  <a:lnTo>
                    <a:pt x="2565" y="3375"/>
                  </a:lnTo>
                  <a:lnTo>
                    <a:pt x="2597" y="3359"/>
                  </a:lnTo>
                  <a:lnTo>
                    <a:pt x="2627" y="3340"/>
                  </a:lnTo>
                  <a:lnTo>
                    <a:pt x="2658" y="3321"/>
                  </a:lnTo>
                  <a:lnTo>
                    <a:pt x="2687" y="3302"/>
                  </a:lnTo>
                  <a:lnTo>
                    <a:pt x="2717" y="3280"/>
                  </a:lnTo>
                  <a:lnTo>
                    <a:pt x="2745" y="3259"/>
                  </a:lnTo>
                  <a:lnTo>
                    <a:pt x="2773" y="3236"/>
                  </a:lnTo>
                  <a:lnTo>
                    <a:pt x="2799" y="3212"/>
                  </a:lnTo>
                  <a:lnTo>
                    <a:pt x="2826" y="3187"/>
                  </a:lnTo>
                  <a:lnTo>
                    <a:pt x="2851" y="3161"/>
                  </a:lnTo>
                  <a:lnTo>
                    <a:pt x="2875" y="3134"/>
                  </a:lnTo>
                  <a:lnTo>
                    <a:pt x="2900" y="3106"/>
                  </a:lnTo>
                  <a:lnTo>
                    <a:pt x="2922" y="3077"/>
                  </a:lnTo>
                  <a:close/>
                </a:path>
              </a:pathLst>
            </a:custGeom>
            <a:solidFill>
              <a:srgbClr val="959D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Freeform 170"/>
            <p:cNvSpPr>
              <a:spLocks/>
            </p:cNvSpPr>
            <p:nvPr/>
          </p:nvSpPr>
          <p:spPr bwMode="auto">
            <a:xfrm>
              <a:off x="2822576" y="244475"/>
              <a:ext cx="71438" cy="93663"/>
            </a:xfrm>
            <a:custGeom>
              <a:avLst/>
              <a:gdLst>
                <a:gd name="T0" fmla="*/ 2147483647 w 671"/>
                <a:gd name="T1" fmla="*/ 2147483647 h 886"/>
                <a:gd name="T2" fmla="*/ 2147483647 w 671"/>
                <a:gd name="T3" fmla="*/ 2147483647 h 886"/>
                <a:gd name="T4" fmla="*/ 2147483647 w 671"/>
                <a:gd name="T5" fmla="*/ 2147483647 h 886"/>
                <a:gd name="T6" fmla="*/ 2147483647 w 671"/>
                <a:gd name="T7" fmla="*/ 2147483647 h 886"/>
                <a:gd name="T8" fmla="*/ 2147483647 w 671"/>
                <a:gd name="T9" fmla="*/ 2147483647 h 886"/>
                <a:gd name="T10" fmla="*/ 2147483647 w 671"/>
                <a:gd name="T11" fmla="*/ 2147483647 h 886"/>
                <a:gd name="T12" fmla="*/ 2147483647 w 671"/>
                <a:gd name="T13" fmla="*/ 2147483647 h 886"/>
                <a:gd name="T14" fmla="*/ 2147483647 w 671"/>
                <a:gd name="T15" fmla="*/ 2147483647 h 886"/>
                <a:gd name="T16" fmla="*/ 2147483647 w 671"/>
                <a:gd name="T17" fmla="*/ 2147483647 h 886"/>
                <a:gd name="T18" fmla="*/ 2147483647 w 671"/>
                <a:gd name="T19" fmla="*/ 2147483647 h 886"/>
                <a:gd name="T20" fmla="*/ 2147483647 w 671"/>
                <a:gd name="T21" fmla="*/ 0 h 886"/>
                <a:gd name="T22" fmla="*/ 2147483647 w 671"/>
                <a:gd name="T23" fmla="*/ 2147483647 h 886"/>
                <a:gd name="T24" fmla="*/ 2147483647 w 671"/>
                <a:gd name="T25" fmla="*/ 2147483647 h 886"/>
                <a:gd name="T26" fmla="*/ 2147483647 w 671"/>
                <a:gd name="T27" fmla="*/ 2147483647 h 886"/>
                <a:gd name="T28" fmla="*/ 2147483647 w 671"/>
                <a:gd name="T29" fmla="*/ 2147483647 h 886"/>
                <a:gd name="T30" fmla="*/ 2147483647 w 671"/>
                <a:gd name="T31" fmla="*/ 2147483647 h 886"/>
                <a:gd name="T32" fmla="*/ 2147483647 w 671"/>
                <a:gd name="T33" fmla="*/ 2147483647 h 886"/>
                <a:gd name="T34" fmla="*/ 2147483647 w 671"/>
                <a:gd name="T35" fmla="*/ 2147483647 h 886"/>
                <a:gd name="T36" fmla="*/ 2147483647 w 671"/>
                <a:gd name="T37" fmla="*/ 2147483647 h 886"/>
                <a:gd name="T38" fmla="*/ 2147483647 w 671"/>
                <a:gd name="T39" fmla="*/ 2147483647 h 886"/>
                <a:gd name="T40" fmla="*/ 2147483647 w 671"/>
                <a:gd name="T41" fmla="*/ 2147483647 h 886"/>
                <a:gd name="T42" fmla="*/ 2147483647 w 671"/>
                <a:gd name="T43" fmla="*/ 2147483647 h 886"/>
                <a:gd name="T44" fmla="*/ 2147483647 w 671"/>
                <a:gd name="T45" fmla="*/ 2147483647 h 886"/>
                <a:gd name="T46" fmla="*/ 2147483647 w 671"/>
                <a:gd name="T47" fmla="*/ 2147483647 h 886"/>
                <a:gd name="T48" fmla="*/ 2147483647 w 671"/>
                <a:gd name="T49" fmla="*/ 2147483647 h 886"/>
                <a:gd name="T50" fmla="*/ 2147483647 w 671"/>
                <a:gd name="T51" fmla="*/ 2147483647 h 886"/>
                <a:gd name="T52" fmla="*/ 2147483647 w 671"/>
                <a:gd name="T53" fmla="*/ 2147483647 h 886"/>
                <a:gd name="T54" fmla="*/ 2147483647 w 671"/>
                <a:gd name="T55" fmla="*/ 2147483647 h 886"/>
                <a:gd name="T56" fmla="*/ 2147483647 w 671"/>
                <a:gd name="T57" fmla="*/ 2147483647 h 886"/>
                <a:gd name="T58" fmla="*/ 2147483647 w 671"/>
                <a:gd name="T59" fmla="*/ 2147483647 h 886"/>
                <a:gd name="T60" fmla="*/ 2147483647 w 671"/>
                <a:gd name="T61" fmla="*/ 2147483647 h 886"/>
                <a:gd name="T62" fmla="*/ 2147483647 w 671"/>
                <a:gd name="T63" fmla="*/ 2147483647 h 886"/>
                <a:gd name="T64" fmla="*/ 2147483647 w 671"/>
                <a:gd name="T65" fmla="*/ 2147483647 h 886"/>
                <a:gd name="T66" fmla="*/ 2147483647 w 671"/>
                <a:gd name="T67" fmla="*/ 2147483647 h 886"/>
                <a:gd name="T68" fmla="*/ 2147483647 w 671"/>
                <a:gd name="T69" fmla="*/ 2147483647 h 886"/>
                <a:gd name="T70" fmla="*/ 2147483647 w 671"/>
                <a:gd name="T71" fmla="*/ 2147483647 h 886"/>
                <a:gd name="T72" fmla="*/ 2147483647 w 671"/>
                <a:gd name="T73" fmla="*/ 2147483647 h 886"/>
                <a:gd name="T74" fmla="*/ 2147483647 w 671"/>
                <a:gd name="T75" fmla="*/ 2147483647 h 886"/>
                <a:gd name="T76" fmla="*/ 2147483647 w 671"/>
                <a:gd name="T77" fmla="*/ 2147483647 h 886"/>
                <a:gd name="T78" fmla="*/ 2147483647 w 671"/>
                <a:gd name="T79" fmla="*/ 2147483647 h 886"/>
                <a:gd name="T80" fmla="*/ 2147483647 w 671"/>
                <a:gd name="T81" fmla="*/ 2147483647 h 886"/>
                <a:gd name="T82" fmla="*/ 2147483647 w 671"/>
                <a:gd name="T83" fmla="*/ 2147483647 h 886"/>
                <a:gd name="T84" fmla="*/ 2147483647 w 671"/>
                <a:gd name="T85" fmla="*/ 2147483647 h 886"/>
                <a:gd name="T86" fmla="*/ 2147483647 w 671"/>
                <a:gd name="T87" fmla="*/ 2147483647 h 886"/>
                <a:gd name="T88" fmla="*/ 2147483647 w 671"/>
                <a:gd name="T89" fmla="*/ 2147483647 h 886"/>
                <a:gd name="T90" fmla="*/ 2147483647 w 671"/>
                <a:gd name="T91" fmla="*/ 2147483647 h 8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71"/>
                <a:gd name="T139" fmla="*/ 0 h 886"/>
                <a:gd name="T140" fmla="*/ 671 w 671"/>
                <a:gd name="T141" fmla="*/ 886 h 8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71" h="886">
                  <a:moveTo>
                    <a:pt x="5" y="275"/>
                  </a:moveTo>
                  <a:lnTo>
                    <a:pt x="20" y="244"/>
                  </a:lnTo>
                  <a:lnTo>
                    <a:pt x="35" y="213"/>
                  </a:lnTo>
                  <a:lnTo>
                    <a:pt x="50" y="184"/>
                  </a:lnTo>
                  <a:lnTo>
                    <a:pt x="67" y="155"/>
                  </a:lnTo>
                  <a:lnTo>
                    <a:pt x="83" y="128"/>
                  </a:lnTo>
                  <a:lnTo>
                    <a:pt x="100" y="103"/>
                  </a:lnTo>
                  <a:lnTo>
                    <a:pt x="108" y="91"/>
                  </a:lnTo>
                  <a:lnTo>
                    <a:pt x="118" y="80"/>
                  </a:lnTo>
                  <a:lnTo>
                    <a:pt x="127" y="70"/>
                  </a:lnTo>
                  <a:lnTo>
                    <a:pt x="137" y="59"/>
                  </a:lnTo>
                  <a:lnTo>
                    <a:pt x="147" y="50"/>
                  </a:lnTo>
                  <a:lnTo>
                    <a:pt x="157" y="42"/>
                  </a:lnTo>
                  <a:lnTo>
                    <a:pt x="168" y="34"/>
                  </a:lnTo>
                  <a:lnTo>
                    <a:pt x="179" y="27"/>
                  </a:lnTo>
                  <a:lnTo>
                    <a:pt x="191" y="21"/>
                  </a:lnTo>
                  <a:lnTo>
                    <a:pt x="202" y="15"/>
                  </a:lnTo>
                  <a:lnTo>
                    <a:pt x="215" y="11"/>
                  </a:lnTo>
                  <a:lnTo>
                    <a:pt x="229" y="7"/>
                  </a:lnTo>
                  <a:lnTo>
                    <a:pt x="242" y="4"/>
                  </a:lnTo>
                  <a:lnTo>
                    <a:pt x="256" y="1"/>
                  </a:lnTo>
                  <a:lnTo>
                    <a:pt x="270" y="0"/>
                  </a:lnTo>
                  <a:lnTo>
                    <a:pt x="287" y="0"/>
                  </a:lnTo>
                  <a:lnTo>
                    <a:pt x="302" y="1"/>
                  </a:lnTo>
                  <a:lnTo>
                    <a:pt x="319" y="4"/>
                  </a:lnTo>
                  <a:lnTo>
                    <a:pt x="337" y="7"/>
                  </a:lnTo>
                  <a:lnTo>
                    <a:pt x="355" y="12"/>
                  </a:lnTo>
                  <a:lnTo>
                    <a:pt x="372" y="16"/>
                  </a:lnTo>
                  <a:lnTo>
                    <a:pt x="389" y="22"/>
                  </a:lnTo>
                  <a:lnTo>
                    <a:pt x="406" y="29"/>
                  </a:lnTo>
                  <a:lnTo>
                    <a:pt x="423" y="36"/>
                  </a:lnTo>
                  <a:lnTo>
                    <a:pt x="438" y="44"/>
                  </a:lnTo>
                  <a:lnTo>
                    <a:pt x="455" y="52"/>
                  </a:lnTo>
                  <a:lnTo>
                    <a:pt x="471" y="62"/>
                  </a:lnTo>
                  <a:lnTo>
                    <a:pt x="486" y="72"/>
                  </a:lnTo>
                  <a:lnTo>
                    <a:pt x="500" y="83"/>
                  </a:lnTo>
                  <a:lnTo>
                    <a:pt x="515" y="94"/>
                  </a:lnTo>
                  <a:lnTo>
                    <a:pt x="529" y="106"/>
                  </a:lnTo>
                  <a:lnTo>
                    <a:pt x="542" y="119"/>
                  </a:lnTo>
                  <a:lnTo>
                    <a:pt x="555" y="132"/>
                  </a:lnTo>
                  <a:lnTo>
                    <a:pt x="568" y="146"/>
                  </a:lnTo>
                  <a:lnTo>
                    <a:pt x="580" y="160"/>
                  </a:lnTo>
                  <a:lnTo>
                    <a:pt x="591" y="174"/>
                  </a:lnTo>
                  <a:lnTo>
                    <a:pt x="601" y="190"/>
                  </a:lnTo>
                  <a:lnTo>
                    <a:pt x="611" y="206"/>
                  </a:lnTo>
                  <a:lnTo>
                    <a:pt x="621" y="222"/>
                  </a:lnTo>
                  <a:lnTo>
                    <a:pt x="629" y="239"/>
                  </a:lnTo>
                  <a:lnTo>
                    <a:pt x="637" y="256"/>
                  </a:lnTo>
                  <a:lnTo>
                    <a:pt x="644" y="273"/>
                  </a:lnTo>
                  <a:lnTo>
                    <a:pt x="651" y="292"/>
                  </a:lnTo>
                  <a:lnTo>
                    <a:pt x="656" y="310"/>
                  </a:lnTo>
                  <a:lnTo>
                    <a:pt x="661" y="328"/>
                  </a:lnTo>
                  <a:lnTo>
                    <a:pt x="665" y="348"/>
                  </a:lnTo>
                  <a:lnTo>
                    <a:pt x="668" y="367"/>
                  </a:lnTo>
                  <a:lnTo>
                    <a:pt x="670" y="386"/>
                  </a:lnTo>
                  <a:lnTo>
                    <a:pt x="671" y="407"/>
                  </a:lnTo>
                  <a:lnTo>
                    <a:pt x="671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3"/>
                  </a:lnTo>
                  <a:lnTo>
                    <a:pt x="660" y="519"/>
                  </a:lnTo>
                  <a:lnTo>
                    <a:pt x="652" y="544"/>
                  </a:lnTo>
                  <a:lnTo>
                    <a:pt x="643" y="568"/>
                  </a:lnTo>
                  <a:lnTo>
                    <a:pt x="632" y="593"/>
                  </a:lnTo>
                  <a:lnTo>
                    <a:pt x="619" y="616"/>
                  </a:lnTo>
                  <a:lnTo>
                    <a:pt x="604" y="640"/>
                  </a:lnTo>
                  <a:lnTo>
                    <a:pt x="588" y="662"/>
                  </a:lnTo>
                  <a:lnTo>
                    <a:pt x="571" y="684"/>
                  </a:lnTo>
                  <a:lnTo>
                    <a:pt x="552" y="706"/>
                  </a:lnTo>
                  <a:lnTo>
                    <a:pt x="532" y="726"/>
                  </a:lnTo>
                  <a:lnTo>
                    <a:pt x="512" y="745"/>
                  </a:lnTo>
                  <a:lnTo>
                    <a:pt x="489" y="764"/>
                  </a:lnTo>
                  <a:lnTo>
                    <a:pt x="467" y="781"/>
                  </a:lnTo>
                  <a:lnTo>
                    <a:pt x="442" y="797"/>
                  </a:lnTo>
                  <a:lnTo>
                    <a:pt x="418" y="813"/>
                  </a:lnTo>
                  <a:lnTo>
                    <a:pt x="394" y="827"/>
                  </a:lnTo>
                  <a:lnTo>
                    <a:pt x="367" y="839"/>
                  </a:lnTo>
                  <a:lnTo>
                    <a:pt x="342" y="850"/>
                  </a:lnTo>
                  <a:lnTo>
                    <a:pt x="315" y="860"/>
                  </a:lnTo>
                  <a:lnTo>
                    <a:pt x="288" y="869"/>
                  </a:lnTo>
                  <a:lnTo>
                    <a:pt x="261" y="876"/>
                  </a:lnTo>
                  <a:lnTo>
                    <a:pt x="234" y="881"/>
                  </a:lnTo>
                  <a:lnTo>
                    <a:pt x="206" y="885"/>
                  </a:lnTo>
                  <a:lnTo>
                    <a:pt x="180" y="886"/>
                  </a:lnTo>
                  <a:lnTo>
                    <a:pt x="152" y="886"/>
                  </a:lnTo>
                  <a:lnTo>
                    <a:pt x="126" y="884"/>
                  </a:lnTo>
                  <a:lnTo>
                    <a:pt x="99" y="880"/>
                  </a:lnTo>
                  <a:lnTo>
                    <a:pt x="74" y="875"/>
                  </a:lnTo>
                  <a:lnTo>
                    <a:pt x="48" y="867"/>
                  </a:lnTo>
                  <a:lnTo>
                    <a:pt x="24" y="856"/>
                  </a:lnTo>
                  <a:lnTo>
                    <a:pt x="0" y="843"/>
                  </a:lnTo>
                  <a:lnTo>
                    <a:pt x="5" y="275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Freeform 171"/>
            <p:cNvSpPr>
              <a:spLocks/>
            </p:cNvSpPr>
            <p:nvPr/>
          </p:nvSpPr>
          <p:spPr bwMode="auto">
            <a:xfrm>
              <a:off x="2825751" y="282575"/>
              <a:ext cx="47625" cy="36513"/>
            </a:xfrm>
            <a:custGeom>
              <a:avLst/>
              <a:gdLst>
                <a:gd name="T0" fmla="*/ 0 w 453"/>
                <a:gd name="T1" fmla="*/ 2147483647 h 341"/>
                <a:gd name="T2" fmla="*/ 2147483647 w 453"/>
                <a:gd name="T3" fmla="*/ 2147483647 h 341"/>
                <a:gd name="T4" fmla="*/ 2147483647 w 453"/>
                <a:gd name="T5" fmla="*/ 2147483647 h 341"/>
                <a:gd name="T6" fmla="*/ 2147483647 w 453"/>
                <a:gd name="T7" fmla="*/ 2147483647 h 341"/>
                <a:gd name="T8" fmla="*/ 2147483647 w 453"/>
                <a:gd name="T9" fmla="*/ 2147483647 h 341"/>
                <a:gd name="T10" fmla="*/ 2147483647 w 453"/>
                <a:gd name="T11" fmla="*/ 2147483647 h 341"/>
                <a:gd name="T12" fmla="*/ 2147483647 w 453"/>
                <a:gd name="T13" fmla="*/ 2147483647 h 341"/>
                <a:gd name="T14" fmla="*/ 2147483647 w 453"/>
                <a:gd name="T15" fmla="*/ 2147483647 h 341"/>
                <a:gd name="T16" fmla="*/ 2147483647 w 453"/>
                <a:gd name="T17" fmla="*/ 2147483647 h 341"/>
                <a:gd name="T18" fmla="*/ 2147483647 w 453"/>
                <a:gd name="T19" fmla="*/ 2147483647 h 341"/>
                <a:gd name="T20" fmla="*/ 2147483647 w 453"/>
                <a:gd name="T21" fmla="*/ 2147483647 h 341"/>
                <a:gd name="T22" fmla="*/ 2147483647 w 453"/>
                <a:gd name="T23" fmla="*/ 2147483647 h 341"/>
                <a:gd name="T24" fmla="*/ 2147483647 w 453"/>
                <a:gd name="T25" fmla="*/ 2147483647 h 341"/>
                <a:gd name="T26" fmla="*/ 2147483647 w 453"/>
                <a:gd name="T27" fmla="*/ 2147483647 h 341"/>
                <a:gd name="T28" fmla="*/ 2147483647 w 453"/>
                <a:gd name="T29" fmla="*/ 0 h 341"/>
                <a:gd name="T30" fmla="*/ 2147483647 w 453"/>
                <a:gd name="T31" fmla="*/ 0 h 341"/>
                <a:gd name="T32" fmla="*/ 2147483647 w 453"/>
                <a:gd name="T33" fmla="*/ 2147483647 h 341"/>
                <a:gd name="T34" fmla="*/ 2147483647 w 453"/>
                <a:gd name="T35" fmla="*/ 2147483647 h 341"/>
                <a:gd name="T36" fmla="*/ 2147483647 w 453"/>
                <a:gd name="T37" fmla="*/ 2147483647 h 341"/>
                <a:gd name="T38" fmla="*/ 2147483647 w 453"/>
                <a:gd name="T39" fmla="*/ 2147483647 h 341"/>
                <a:gd name="T40" fmla="*/ 2147483647 w 453"/>
                <a:gd name="T41" fmla="*/ 2147483647 h 341"/>
                <a:gd name="T42" fmla="*/ 2147483647 w 453"/>
                <a:gd name="T43" fmla="*/ 2147483647 h 341"/>
                <a:gd name="T44" fmla="*/ 2147483647 w 453"/>
                <a:gd name="T45" fmla="*/ 2147483647 h 341"/>
                <a:gd name="T46" fmla="*/ 2147483647 w 453"/>
                <a:gd name="T47" fmla="*/ 2147483647 h 341"/>
                <a:gd name="T48" fmla="*/ 2147483647 w 453"/>
                <a:gd name="T49" fmla="*/ 2147483647 h 341"/>
                <a:gd name="T50" fmla="*/ 2147483647 w 453"/>
                <a:gd name="T51" fmla="*/ 2147483647 h 341"/>
                <a:gd name="T52" fmla="*/ 2147483647 w 453"/>
                <a:gd name="T53" fmla="*/ 2147483647 h 341"/>
                <a:gd name="T54" fmla="*/ 2147483647 w 453"/>
                <a:gd name="T55" fmla="*/ 2147483647 h 341"/>
                <a:gd name="T56" fmla="*/ 2147483647 w 453"/>
                <a:gd name="T57" fmla="*/ 2147483647 h 341"/>
                <a:gd name="T58" fmla="*/ 2147483647 w 453"/>
                <a:gd name="T59" fmla="*/ 2147483647 h 341"/>
                <a:gd name="T60" fmla="*/ 2147483647 w 453"/>
                <a:gd name="T61" fmla="*/ 2147483647 h 341"/>
                <a:gd name="T62" fmla="*/ 2147483647 w 453"/>
                <a:gd name="T63" fmla="*/ 2147483647 h 341"/>
                <a:gd name="T64" fmla="*/ 2147483647 w 453"/>
                <a:gd name="T65" fmla="*/ 2147483647 h 341"/>
                <a:gd name="T66" fmla="*/ 2147483647 w 453"/>
                <a:gd name="T67" fmla="*/ 2147483647 h 341"/>
                <a:gd name="T68" fmla="*/ 2147483647 w 453"/>
                <a:gd name="T69" fmla="*/ 2147483647 h 341"/>
                <a:gd name="T70" fmla="*/ 2147483647 w 453"/>
                <a:gd name="T71" fmla="*/ 2147483647 h 341"/>
                <a:gd name="T72" fmla="*/ 2147483647 w 453"/>
                <a:gd name="T73" fmla="*/ 2147483647 h 341"/>
                <a:gd name="T74" fmla="*/ 2147483647 w 453"/>
                <a:gd name="T75" fmla="*/ 2147483647 h 341"/>
                <a:gd name="T76" fmla="*/ 2147483647 w 453"/>
                <a:gd name="T77" fmla="*/ 2147483647 h 341"/>
                <a:gd name="T78" fmla="*/ 2147483647 w 453"/>
                <a:gd name="T79" fmla="*/ 2147483647 h 341"/>
                <a:gd name="T80" fmla="*/ 2147483647 w 453"/>
                <a:gd name="T81" fmla="*/ 2147483647 h 341"/>
                <a:gd name="T82" fmla="*/ 2147483647 w 453"/>
                <a:gd name="T83" fmla="*/ 2147483647 h 341"/>
                <a:gd name="T84" fmla="*/ 2147483647 w 453"/>
                <a:gd name="T85" fmla="*/ 2147483647 h 341"/>
                <a:gd name="T86" fmla="*/ 2147483647 w 453"/>
                <a:gd name="T87" fmla="*/ 2147483647 h 341"/>
                <a:gd name="T88" fmla="*/ 2147483647 w 453"/>
                <a:gd name="T89" fmla="*/ 2147483647 h 341"/>
                <a:gd name="T90" fmla="*/ 2147483647 w 453"/>
                <a:gd name="T91" fmla="*/ 2147483647 h 341"/>
                <a:gd name="T92" fmla="*/ 2147483647 w 453"/>
                <a:gd name="T93" fmla="*/ 2147483647 h 341"/>
                <a:gd name="T94" fmla="*/ 2147483647 w 453"/>
                <a:gd name="T95" fmla="*/ 2147483647 h 341"/>
                <a:gd name="T96" fmla="*/ 2147483647 w 453"/>
                <a:gd name="T97" fmla="*/ 2147483647 h 341"/>
                <a:gd name="T98" fmla="*/ 0 w 453"/>
                <a:gd name="T99" fmla="*/ 2147483647 h 3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53"/>
                <a:gd name="T151" fmla="*/ 0 h 341"/>
                <a:gd name="T152" fmla="*/ 453 w 453"/>
                <a:gd name="T153" fmla="*/ 341 h 3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53" h="341">
                  <a:moveTo>
                    <a:pt x="0" y="171"/>
                  </a:moveTo>
                  <a:lnTo>
                    <a:pt x="12" y="156"/>
                  </a:lnTo>
                  <a:lnTo>
                    <a:pt x="45" y="121"/>
                  </a:lnTo>
                  <a:lnTo>
                    <a:pt x="68" y="99"/>
                  </a:lnTo>
                  <a:lnTo>
                    <a:pt x="95" y="76"/>
                  </a:lnTo>
                  <a:lnTo>
                    <a:pt x="109" y="65"/>
                  </a:lnTo>
                  <a:lnTo>
                    <a:pt x="124" y="55"/>
                  </a:lnTo>
                  <a:lnTo>
                    <a:pt x="140" y="43"/>
                  </a:lnTo>
                  <a:lnTo>
                    <a:pt x="157" y="34"/>
                  </a:lnTo>
                  <a:lnTo>
                    <a:pt x="174" y="25"/>
                  </a:lnTo>
                  <a:lnTo>
                    <a:pt x="191" y="17"/>
                  </a:lnTo>
                  <a:lnTo>
                    <a:pt x="210" y="11"/>
                  </a:lnTo>
                  <a:lnTo>
                    <a:pt x="228" y="6"/>
                  </a:lnTo>
                  <a:lnTo>
                    <a:pt x="246" y="2"/>
                  </a:lnTo>
                  <a:lnTo>
                    <a:pt x="266" y="0"/>
                  </a:lnTo>
                  <a:lnTo>
                    <a:pt x="285" y="0"/>
                  </a:lnTo>
                  <a:lnTo>
                    <a:pt x="304" y="3"/>
                  </a:lnTo>
                  <a:lnTo>
                    <a:pt x="323" y="7"/>
                  </a:lnTo>
                  <a:lnTo>
                    <a:pt x="342" y="14"/>
                  </a:lnTo>
                  <a:lnTo>
                    <a:pt x="361" y="23"/>
                  </a:lnTo>
                  <a:lnTo>
                    <a:pt x="380" y="36"/>
                  </a:lnTo>
                  <a:lnTo>
                    <a:pt x="399" y="52"/>
                  </a:lnTo>
                  <a:lnTo>
                    <a:pt x="417" y="70"/>
                  </a:lnTo>
                  <a:lnTo>
                    <a:pt x="435" y="92"/>
                  </a:lnTo>
                  <a:lnTo>
                    <a:pt x="453" y="118"/>
                  </a:lnTo>
                  <a:lnTo>
                    <a:pt x="442" y="115"/>
                  </a:lnTo>
                  <a:lnTo>
                    <a:pt x="411" y="107"/>
                  </a:lnTo>
                  <a:lnTo>
                    <a:pt x="390" y="105"/>
                  </a:lnTo>
                  <a:lnTo>
                    <a:pt x="364" y="102"/>
                  </a:lnTo>
                  <a:lnTo>
                    <a:pt x="351" y="102"/>
                  </a:lnTo>
                  <a:lnTo>
                    <a:pt x="337" y="104"/>
                  </a:lnTo>
                  <a:lnTo>
                    <a:pt x="322" y="105"/>
                  </a:lnTo>
                  <a:lnTo>
                    <a:pt x="306" y="107"/>
                  </a:lnTo>
                  <a:lnTo>
                    <a:pt x="290" y="111"/>
                  </a:lnTo>
                  <a:lnTo>
                    <a:pt x="274" y="115"/>
                  </a:lnTo>
                  <a:lnTo>
                    <a:pt x="256" y="120"/>
                  </a:lnTo>
                  <a:lnTo>
                    <a:pt x="240" y="127"/>
                  </a:lnTo>
                  <a:lnTo>
                    <a:pt x="222" y="135"/>
                  </a:lnTo>
                  <a:lnTo>
                    <a:pt x="205" y="144"/>
                  </a:lnTo>
                  <a:lnTo>
                    <a:pt x="187" y="155"/>
                  </a:lnTo>
                  <a:lnTo>
                    <a:pt x="169" y="169"/>
                  </a:lnTo>
                  <a:lnTo>
                    <a:pt x="152" y="183"/>
                  </a:lnTo>
                  <a:lnTo>
                    <a:pt x="133" y="199"/>
                  </a:lnTo>
                  <a:lnTo>
                    <a:pt x="116" y="218"/>
                  </a:lnTo>
                  <a:lnTo>
                    <a:pt x="99" y="238"/>
                  </a:lnTo>
                  <a:lnTo>
                    <a:pt x="81" y="260"/>
                  </a:lnTo>
                  <a:lnTo>
                    <a:pt x="64" y="285"/>
                  </a:lnTo>
                  <a:lnTo>
                    <a:pt x="48" y="312"/>
                  </a:lnTo>
                  <a:lnTo>
                    <a:pt x="31" y="34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B985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Freeform 172"/>
            <p:cNvSpPr>
              <a:spLocks/>
            </p:cNvSpPr>
            <p:nvPr/>
          </p:nvSpPr>
          <p:spPr bwMode="auto">
            <a:xfrm>
              <a:off x="2535238" y="28575"/>
              <a:ext cx="287338" cy="192088"/>
            </a:xfrm>
            <a:custGeom>
              <a:avLst/>
              <a:gdLst>
                <a:gd name="T0" fmla="*/ 2147483647 w 2725"/>
                <a:gd name="T1" fmla="*/ 2147483647 h 1822"/>
                <a:gd name="T2" fmla="*/ 2147483647 w 2725"/>
                <a:gd name="T3" fmla="*/ 2147483647 h 1822"/>
                <a:gd name="T4" fmla="*/ 2147483647 w 2725"/>
                <a:gd name="T5" fmla="*/ 2147483647 h 1822"/>
                <a:gd name="T6" fmla="*/ 2147483647 w 2725"/>
                <a:gd name="T7" fmla="*/ 2147483647 h 1822"/>
                <a:gd name="T8" fmla="*/ 2147483647 w 2725"/>
                <a:gd name="T9" fmla="*/ 2147483647 h 1822"/>
                <a:gd name="T10" fmla="*/ 2147483647 w 2725"/>
                <a:gd name="T11" fmla="*/ 2147483647 h 1822"/>
                <a:gd name="T12" fmla="*/ 2147483647 w 2725"/>
                <a:gd name="T13" fmla="*/ 2147483647 h 1822"/>
                <a:gd name="T14" fmla="*/ 2147483647 w 2725"/>
                <a:gd name="T15" fmla="*/ 2147483647 h 1822"/>
                <a:gd name="T16" fmla="*/ 2147483647 w 2725"/>
                <a:gd name="T17" fmla="*/ 2147483647 h 1822"/>
                <a:gd name="T18" fmla="*/ 2147483647 w 2725"/>
                <a:gd name="T19" fmla="*/ 2147483647 h 1822"/>
                <a:gd name="T20" fmla="*/ 2147483647 w 2725"/>
                <a:gd name="T21" fmla="*/ 2147483647 h 1822"/>
                <a:gd name="T22" fmla="*/ 2147483647 w 2725"/>
                <a:gd name="T23" fmla="*/ 2147483647 h 1822"/>
                <a:gd name="T24" fmla="*/ 2147483647 w 2725"/>
                <a:gd name="T25" fmla="*/ 2147483647 h 1822"/>
                <a:gd name="T26" fmla="*/ 2147483647 w 2725"/>
                <a:gd name="T27" fmla="*/ 2147483647 h 1822"/>
                <a:gd name="T28" fmla="*/ 2147483647 w 2725"/>
                <a:gd name="T29" fmla="*/ 2147483647 h 1822"/>
                <a:gd name="T30" fmla="*/ 2147483647 w 2725"/>
                <a:gd name="T31" fmla="*/ 2147483647 h 1822"/>
                <a:gd name="T32" fmla="*/ 2147483647 w 2725"/>
                <a:gd name="T33" fmla="*/ 2147483647 h 1822"/>
                <a:gd name="T34" fmla="*/ 2147483647 w 2725"/>
                <a:gd name="T35" fmla="*/ 2147483647 h 1822"/>
                <a:gd name="T36" fmla="*/ 2147483647 w 2725"/>
                <a:gd name="T37" fmla="*/ 2147483647 h 1822"/>
                <a:gd name="T38" fmla="*/ 2147483647 w 2725"/>
                <a:gd name="T39" fmla="*/ 2147483647 h 1822"/>
                <a:gd name="T40" fmla="*/ 2147483647 w 2725"/>
                <a:gd name="T41" fmla="*/ 2147483647 h 1822"/>
                <a:gd name="T42" fmla="*/ 0 w 2725"/>
                <a:gd name="T43" fmla="*/ 2147483647 h 1822"/>
                <a:gd name="T44" fmla="*/ 2147483647 w 2725"/>
                <a:gd name="T45" fmla="*/ 2147483647 h 1822"/>
                <a:gd name="T46" fmla="*/ 2147483647 w 2725"/>
                <a:gd name="T47" fmla="*/ 2147483647 h 1822"/>
                <a:gd name="T48" fmla="*/ 2147483647 w 2725"/>
                <a:gd name="T49" fmla="*/ 2147483647 h 1822"/>
                <a:gd name="T50" fmla="*/ 2147483647 w 2725"/>
                <a:gd name="T51" fmla="*/ 2147483647 h 1822"/>
                <a:gd name="T52" fmla="*/ 2147483647 w 2725"/>
                <a:gd name="T53" fmla="*/ 2147483647 h 1822"/>
                <a:gd name="T54" fmla="*/ 2147483647 w 2725"/>
                <a:gd name="T55" fmla="*/ 2147483647 h 1822"/>
                <a:gd name="T56" fmla="*/ 2147483647 w 2725"/>
                <a:gd name="T57" fmla="*/ 2147483647 h 1822"/>
                <a:gd name="T58" fmla="*/ 2147483647 w 2725"/>
                <a:gd name="T59" fmla="*/ 2147483647 h 1822"/>
                <a:gd name="T60" fmla="*/ 2147483647 w 2725"/>
                <a:gd name="T61" fmla="*/ 2147483647 h 1822"/>
                <a:gd name="T62" fmla="*/ 2147483647 w 2725"/>
                <a:gd name="T63" fmla="*/ 2147483647 h 1822"/>
                <a:gd name="T64" fmla="*/ 2147483647 w 2725"/>
                <a:gd name="T65" fmla="*/ 2147483647 h 1822"/>
                <a:gd name="T66" fmla="*/ 2147483647 w 2725"/>
                <a:gd name="T67" fmla="*/ 2147483647 h 1822"/>
                <a:gd name="T68" fmla="*/ 2147483647 w 2725"/>
                <a:gd name="T69" fmla="*/ 2147483647 h 1822"/>
                <a:gd name="T70" fmla="*/ 2147483647 w 2725"/>
                <a:gd name="T71" fmla="*/ 2147483647 h 1822"/>
                <a:gd name="T72" fmla="*/ 2147483647 w 2725"/>
                <a:gd name="T73" fmla="*/ 2147483647 h 1822"/>
                <a:gd name="T74" fmla="*/ 2147483647 w 2725"/>
                <a:gd name="T75" fmla="*/ 2147483647 h 1822"/>
                <a:gd name="T76" fmla="*/ 2147483647 w 2725"/>
                <a:gd name="T77" fmla="*/ 2147483647 h 1822"/>
                <a:gd name="T78" fmla="*/ 2147483647 w 2725"/>
                <a:gd name="T79" fmla="*/ 2147483647 h 1822"/>
                <a:gd name="T80" fmla="*/ 2147483647 w 2725"/>
                <a:gd name="T81" fmla="*/ 2147483647 h 1822"/>
                <a:gd name="T82" fmla="*/ 2147483647 w 2725"/>
                <a:gd name="T83" fmla="*/ 2147483647 h 1822"/>
                <a:gd name="T84" fmla="*/ 2147483647 w 2725"/>
                <a:gd name="T85" fmla="*/ 2147483647 h 1822"/>
                <a:gd name="T86" fmla="*/ 2147483647 w 2725"/>
                <a:gd name="T87" fmla="*/ 2147483647 h 18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25"/>
                <a:gd name="T133" fmla="*/ 0 h 1822"/>
                <a:gd name="T134" fmla="*/ 2725 w 2725"/>
                <a:gd name="T135" fmla="*/ 1822 h 18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25" h="1822">
                  <a:moveTo>
                    <a:pt x="2239" y="571"/>
                  </a:moveTo>
                  <a:lnTo>
                    <a:pt x="2121" y="486"/>
                  </a:lnTo>
                  <a:lnTo>
                    <a:pt x="1997" y="399"/>
                  </a:lnTo>
                  <a:lnTo>
                    <a:pt x="1932" y="355"/>
                  </a:lnTo>
                  <a:lnTo>
                    <a:pt x="1866" y="312"/>
                  </a:lnTo>
                  <a:lnTo>
                    <a:pt x="1800" y="269"/>
                  </a:lnTo>
                  <a:lnTo>
                    <a:pt x="1733" y="229"/>
                  </a:lnTo>
                  <a:lnTo>
                    <a:pt x="1664" y="191"/>
                  </a:lnTo>
                  <a:lnTo>
                    <a:pt x="1594" y="154"/>
                  </a:lnTo>
                  <a:lnTo>
                    <a:pt x="1525" y="121"/>
                  </a:lnTo>
                  <a:lnTo>
                    <a:pt x="1454" y="90"/>
                  </a:lnTo>
                  <a:lnTo>
                    <a:pt x="1383" y="64"/>
                  </a:lnTo>
                  <a:lnTo>
                    <a:pt x="1311" y="41"/>
                  </a:lnTo>
                  <a:lnTo>
                    <a:pt x="1239" y="23"/>
                  </a:lnTo>
                  <a:lnTo>
                    <a:pt x="1167" y="10"/>
                  </a:lnTo>
                  <a:lnTo>
                    <a:pt x="1095" y="2"/>
                  </a:lnTo>
                  <a:lnTo>
                    <a:pt x="1022" y="0"/>
                  </a:lnTo>
                  <a:lnTo>
                    <a:pt x="950" y="5"/>
                  </a:lnTo>
                  <a:lnTo>
                    <a:pt x="879" y="16"/>
                  </a:lnTo>
                  <a:lnTo>
                    <a:pt x="806" y="34"/>
                  </a:lnTo>
                  <a:lnTo>
                    <a:pt x="735" y="60"/>
                  </a:lnTo>
                  <a:lnTo>
                    <a:pt x="665" y="93"/>
                  </a:lnTo>
                  <a:lnTo>
                    <a:pt x="595" y="136"/>
                  </a:lnTo>
                  <a:lnTo>
                    <a:pt x="524" y="187"/>
                  </a:lnTo>
                  <a:lnTo>
                    <a:pt x="456" y="248"/>
                  </a:lnTo>
                  <a:lnTo>
                    <a:pt x="388" y="318"/>
                  </a:lnTo>
                  <a:lnTo>
                    <a:pt x="322" y="399"/>
                  </a:lnTo>
                  <a:lnTo>
                    <a:pt x="256" y="489"/>
                  </a:lnTo>
                  <a:lnTo>
                    <a:pt x="191" y="592"/>
                  </a:lnTo>
                  <a:lnTo>
                    <a:pt x="128" y="706"/>
                  </a:lnTo>
                  <a:lnTo>
                    <a:pt x="66" y="831"/>
                  </a:lnTo>
                  <a:lnTo>
                    <a:pt x="56" y="857"/>
                  </a:lnTo>
                  <a:lnTo>
                    <a:pt x="46" y="881"/>
                  </a:lnTo>
                  <a:lnTo>
                    <a:pt x="38" y="908"/>
                  </a:lnTo>
                  <a:lnTo>
                    <a:pt x="30" y="933"/>
                  </a:lnTo>
                  <a:lnTo>
                    <a:pt x="22" y="959"/>
                  </a:lnTo>
                  <a:lnTo>
                    <a:pt x="17" y="986"/>
                  </a:lnTo>
                  <a:lnTo>
                    <a:pt x="12" y="1013"/>
                  </a:lnTo>
                  <a:lnTo>
                    <a:pt x="8" y="1040"/>
                  </a:lnTo>
                  <a:lnTo>
                    <a:pt x="5" y="1067"/>
                  </a:lnTo>
                  <a:lnTo>
                    <a:pt x="3" y="1095"/>
                  </a:lnTo>
                  <a:lnTo>
                    <a:pt x="1" y="1123"/>
                  </a:lnTo>
                  <a:lnTo>
                    <a:pt x="0" y="1151"/>
                  </a:lnTo>
                  <a:lnTo>
                    <a:pt x="0" y="1179"/>
                  </a:lnTo>
                  <a:lnTo>
                    <a:pt x="0" y="1208"/>
                  </a:lnTo>
                  <a:lnTo>
                    <a:pt x="1" y="1236"/>
                  </a:lnTo>
                  <a:lnTo>
                    <a:pt x="3" y="1265"/>
                  </a:lnTo>
                  <a:lnTo>
                    <a:pt x="7" y="1323"/>
                  </a:lnTo>
                  <a:lnTo>
                    <a:pt x="12" y="1381"/>
                  </a:lnTo>
                  <a:lnTo>
                    <a:pt x="19" y="1440"/>
                  </a:lnTo>
                  <a:lnTo>
                    <a:pt x="26" y="1498"/>
                  </a:lnTo>
                  <a:lnTo>
                    <a:pt x="35" y="1556"/>
                  </a:lnTo>
                  <a:lnTo>
                    <a:pt x="44" y="1614"/>
                  </a:lnTo>
                  <a:lnTo>
                    <a:pt x="51" y="1671"/>
                  </a:lnTo>
                  <a:lnTo>
                    <a:pt x="59" y="1728"/>
                  </a:lnTo>
                  <a:lnTo>
                    <a:pt x="2699" y="1822"/>
                  </a:lnTo>
                  <a:lnTo>
                    <a:pt x="2705" y="1777"/>
                  </a:lnTo>
                  <a:lnTo>
                    <a:pt x="2711" y="1731"/>
                  </a:lnTo>
                  <a:lnTo>
                    <a:pt x="2715" y="1686"/>
                  </a:lnTo>
                  <a:lnTo>
                    <a:pt x="2719" y="1641"/>
                  </a:lnTo>
                  <a:lnTo>
                    <a:pt x="2722" y="1598"/>
                  </a:lnTo>
                  <a:lnTo>
                    <a:pt x="2724" y="1553"/>
                  </a:lnTo>
                  <a:lnTo>
                    <a:pt x="2725" y="1510"/>
                  </a:lnTo>
                  <a:lnTo>
                    <a:pt x="2724" y="1466"/>
                  </a:lnTo>
                  <a:lnTo>
                    <a:pt x="2721" y="1424"/>
                  </a:lnTo>
                  <a:lnTo>
                    <a:pt x="2718" y="1382"/>
                  </a:lnTo>
                  <a:lnTo>
                    <a:pt x="2714" y="1340"/>
                  </a:lnTo>
                  <a:lnTo>
                    <a:pt x="2708" y="1298"/>
                  </a:lnTo>
                  <a:lnTo>
                    <a:pt x="2701" y="1258"/>
                  </a:lnTo>
                  <a:lnTo>
                    <a:pt x="2692" y="1217"/>
                  </a:lnTo>
                  <a:lnTo>
                    <a:pt x="2682" y="1176"/>
                  </a:lnTo>
                  <a:lnTo>
                    <a:pt x="2671" y="1137"/>
                  </a:lnTo>
                  <a:lnTo>
                    <a:pt x="2657" y="1098"/>
                  </a:lnTo>
                  <a:lnTo>
                    <a:pt x="2642" y="1058"/>
                  </a:lnTo>
                  <a:lnTo>
                    <a:pt x="2626" y="1021"/>
                  </a:lnTo>
                  <a:lnTo>
                    <a:pt x="2607" y="983"/>
                  </a:lnTo>
                  <a:lnTo>
                    <a:pt x="2587" y="945"/>
                  </a:lnTo>
                  <a:lnTo>
                    <a:pt x="2565" y="909"/>
                  </a:lnTo>
                  <a:lnTo>
                    <a:pt x="2541" y="872"/>
                  </a:lnTo>
                  <a:lnTo>
                    <a:pt x="2516" y="836"/>
                  </a:lnTo>
                  <a:lnTo>
                    <a:pt x="2488" y="802"/>
                  </a:lnTo>
                  <a:lnTo>
                    <a:pt x="2459" y="766"/>
                  </a:lnTo>
                  <a:lnTo>
                    <a:pt x="2427" y="732"/>
                  </a:lnTo>
                  <a:lnTo>
                    <a:pt x="2394" y="699"/>
                  </a:lnTo>
                  <a:lnTo>
                    <a:pt x="2358" y="666"/>
                  </a:lnTo>
                  <a:lnTo>
                    <a:pt x="2320" y="634"/>
                  </a:lnTo>
                  <a:lnTo>
                    <a:pt x="2281" y="601"/>
                  </a:lnTo>
                  <a:lnTo>
                    <a:pt x="2239" y="571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Freeform 173"/>
            <p:cNvSpPr>
              <a:spLocks/>
            </p:cNvSpPr>
            <p:nvPr/>
          </p:nvSpPr>
          <p:spPr bwMode="auto">
            <a:xfrm>
              <a:off x="2557463" y="42863"/>
              <a:ext cx="311150" cy="314325"/>
            </a:xfrm>
            <a:custGeom>
              <a:avLst/>
              <a:gdLst>
                <a:gd name="T0" fmla="*/ 2147483647 w 2938"/>
                <a:gd name="T1" fmla="*/ 2147483647 h 2974"/>
                <a:gd name="T2" fmla="*/ 2147483647 w 2938"/>
                <a:gd name="T3" fmla="*/ 2147483647 h 2974"/>
                <a:gd name="T4" fmla="*/ 2147483647 w 2938"/>
                <a:gd name="T5" fmla="*/ 2147483647 h 2974"/>
                <a:gd name="T6" fmla="*/ 2147483647 w 2938"/>
                <a:gd name="T7" fmla="*/ 2147483647 h 2974"/>
                <a:gd name="T8" fmla="*/ 2147483647 w 2938"/>
                <a:gd name="T9" fmla="*/ 2147483647 h 2974"/>
                <a:gd name="T10" fmla="*/ 2147483647 w 2938"/>
                <a:gd name="T11" fmla="*/ 2147483647 h 2974"/>
                <a:gd name="T12" fmla="*/ 2147483647 w 2938"/>
                <a:gd name="T13" fmla="*/ 2147483647 h 2974"/>
                <a:gd name="T14" fmla="*/ 2147483647 w 2938"/>
                <a:gd name="T15" fmla="*/ 2147483647 h 2974"/>
                <a:gd name="T16" fmla="*/ 2147483647 w 2938"/>
                <a:gd name="T17" fmla="*/ 2147483647 h 2974"/>
                <a:gd name="T18" fmla="*/ 2147483647 w 2938"/>
                <a:gd name="T19" fmla="*/ 2147483647 h 2974"/>
                <a:gd name="T20" fmla="*/ 2147483647 w 2938"/>
                <a:gd name="T21" fmla="*/ 2147483647 h 2974"/>
                <a:gd name="T22" fmla="*/ 2147483647 w 2938"/>
                <a:gd name="T23" fmla="*/ 2147483647 h 2974"/>
                <a:gd name="T24" fmla="*/ 2147483647 w 2938"/>
                <a:gd name="T25" fmla="*/ 2147483647 h 2974"/>
                <a:gd name="T26" fmla="*/ 2147483647 w 2938"/>
                <a:gd name="T27" fmla="*/ 2147483647 h 2974"/>
                <a:gd name="T28" fmla="*/ 2147483647 w 2938"/>
                <a:gd name="T29" fmla="*/ 2147483647 h 2974"/>
                <a:gd name="T30" fmla="*/ 2147483647 w 2938"/>
                <a:gd name="T31" fmla="*/ 2147483647 h 2974"/>
                <a:gd name="T32" fmla="*/ 2147483647 w 2938"/>
                <a:gd name="T33" fmla="*/ 0 h 2974"/>
                <a:gd name="T34" fmla="*/ 2147483647 w 2938"/>
                <a:gd name="T35" fmla="*/ 2147483647 h 2974"/>
                <a:gd name="T36" fmla="*/ 2147483647 w 2938"/>
                <a:gd name="T37" fmla="*/ 2147483647 h 2974"/>
                <a:gd name="T38" fmla="*/ 2147483647 w 2938"/>
                <a:gd name="T39" fmla="*/ 2147483647 h 2974"/>
                <a:gd name="T40" fmla="*/ 2147483647 w 2938"/>
                <a:gd name="T41" fmla="*/ 2147483647 h 2974"/>
                <a:gd name="T42" fmla="*/ 2147483647 w 2938"/>
                <a:gd name="T43" fmla="*/ 2147483647 h 2974"/>
                <a:gd name="T44" fmla="*/ 2147483647 w 2938"/>
                <a:gd name="T45" fmla="*/ 2147483647 h 2974"/>
                <a:gd name="T46" fmla="*/ 2147483647 w 2938"/>
                <a:gd name="T47" fmla="*/ 2147483647 h 2974"/>
                <a:gd name="T48" fmla="*/ 2147483647 w 2938"/>
                <a:gd name="T49" fmla="*/ 2147483647 h 2974"/>
                <a:gd name="T50" fmla="*/ 2147483647 w 2938"/>
                <a:gd name="T51" fmla="*/ 2147483647 h 2974"/>
                <a:gd name="T52" fmla="*/ 2147483647 w 2938"/>
                <a:gd name="T53" fmla="*/ 2147483647 h 2974"/>
                <a:gd name="T54" fmla="*/ 2147483647 w 2938"/>
                <a:gd name="T55" fmla="*/ 2147483647 h 2974"/>
                <a:gd name="T56" fmla="*/ 2147483647 w 2938"/>
                <a:gd name="T57" fmla="*/ 2147483647 h 2974"/>
                <a:gd name="T58" fmla="*/ 2147483647 w 2938"/>
                <a:gd name="T59" fmla="*/ 2147483647 h 2974"/>
                <a:gd name="T60" fmla="*/ 2147483647 w 2938"/>
                <a:gd name="T61" fmla="*/ 2147483647 h 2974"/>
                <a:gd name="T62" fmla="*/ 2147483647 w 2938"/>
                <a:gd name="T63" fmla="*/ 2147483647 h 2974"/>
                <a:gd name="T64" fmla="*/ 2147483647 w 2938"/>
                <a:gd name="T65" fmla="*/ 2147483647 h 2974"/>
                <a:gd name="T66" fmla="*/ 2147483647 w 2938"/>
                <a:gd name="T67" fmla="*/ 2147483647 h 2974"/>
                <a:gd name="T68" fmla="*/ 2147483647 w 2938"/>
                <a:gd name="T69" fmla="*/ 2147483647 h 2974"/>
                <a:gd name="T70" fmla="*/ 2147483647 w 2938"/>
                <a:gd name="T71" fmla="*/ 2147483647 h 2974"/>
                <a:gd name="T72" fmla="*/ 2147483647 w 2938"/>
                <a:gd name="T73" fmla="*/ 2147483647 h 2974"/>
                <a:gd name="T74" fmla="*/ 2147483647 w 2938"/>
                <a:gd name="T75" fmla="*/ 2147483647 h 2974"/>
                <a:gd name="T76" fmla="*/ 2147483647 w 2938"/>
                <a:gd name="T77" fmla="*/ 2147483647 h 2974"/>
                <a:gd name="T78" fmla="*/ 2147483647 w 2938"/>
                <a:gd name="T79" fmla="*/ 2147483647 h 2974"/>
                <a:gd name="T80" fmla="*/ 2147483647 w 2938"/>
                <a:gd name="T81" fmla="*/ 2147483647 h 2974"/>
                <a:gd name="T82" fmla="*/ 2147483647 w 2938"/>
                <a:gd name="T83" fmla="*/ 2147483647 h 2974"/>
                <a:gd name="T84" fmla="*/ 2147483647 w 2938"/>
                <a:gd name="T85" fmla="*/ 2147483647 h 2974"/>
                <a:gd name="T86" fmla="*/ 2147483647 w 2938"/>
                <a:gd name="T87" fmla="*/ 2147483647 h 2974"/>
                <a:gd name="T88" fmla="*/ 2147483647 w 2938"/>
                <a:gd name="T89" fmla="*/ 2147483647 h 2974"/>
                <a:gd name="T90" fmla="*/ 0 w 2938"/>
                <a:gd name="T91" fmla="*/ 2147483647 h 29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38"/>
                <a:gd name="T139" fmla="*/ 0 h 2974"/>
                <a:gd name="T140" fmla="*/ 2938 w 2938"/>
                <a:gd name="T141" fmla="*/ 2974 h 29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38" h="2974">
                  <a:moveTo>
                    <a:pt x="0" y="1198"/>
                  </a:moveTo>
                  <a:lnTo>
                    <a:pt x="1" y="1186"/>
                  </a:lnTo>
                  <a:lnTo>
                    <a:pt x="6" y="1152"/>
                  </a:lnTo>
                  <a:lnTo>
                    <a:pt x="10" y="1128"/>
                  </a:lnTo>
                  <a:lnTo>
                    <a:pt x="16" y="1098"/>
                  </a:lnTo>
                  <a:lnTo>
                    <a:pt x="23" y="1066"/>
                  </a:lnTo>
                  <a:lnTo>
                    <a:pt x="32" y="1029"/>
                  </a:lnTo>
                  <a:lnTo>
                    <a:pt x="43" y="988"/>
                  </a:lnTo>
                  <a:lnTo>
                    <a:pt x="56" y="946"/>
                  </a:lnTo>
                  <a:lnTo>
                    <a:pt x="71" y="900"/>
                  </a:lnTo>
                  <a:lnTo>
                    <a:pt x="88" y="853"/>
                  </a:lnTo>
                  <a:lnTo>
                    <a:pt x="108" y="803"/>
                  </a:lnTo>
                  <a:lnTo>
                    <a:pt x="130" y="752"/>
                  </a:lnTo>
                  <a:lnTo>
                    <a:pt x="155" y="700"/>
                  </a:lnTo>
                  <a:lnTo>
                    <a:pt x="183" y="647"/>
                  </a:lnTo>
                  <a:lnTo>
                    <a:pt x="214" y="594"/>
                  </a:lnTo>
                  <a:lnTo>
                    <a:pt x="248" y="542"/>
                  </a:lnTo>
                  <a:lnTo>
                    <a:pt x="286" y="489"/>
                  </a:lnTo>
                  <a:lnTo>
                    <a:pt x="327" y="437"/>
                  </a:lnTo>
                  <a:lnTo>
                    <a:pt x="371" y="386"/>
                  </a:lnTo>
                  <a:lnTo>
                    <a:pt x="420" y="337"/>
                  </a:lnTo>
                  <a:lnTo>
                    <a:pt x="473" y="290"/>
                  </a:lnTo>
                  <a:lnTo>
                    <a:pt x="530" y="245"/>
                  </a:lnTo>
                  <a:lnTo>
                    <a:pt x="591" y="203"/>
                  </a:lnTo>
                  <a:lnTo>
                    <a:pt x="658" y="164"/>
                  </a:lnTo>
                  <a:lnTo>
                    <a:pt x="728" y="128"/>
                  </a:lnTo>
                  <a:lnTo>
                    <a:pt x="802" y="96"/>
                  </a:lnTo>
                  <a:lnTo>
                    <a:pt x="883" y="68"/>
                  </a:lnTo>
                  <a:lnTo>
                    <a:pt x="968" y="45"/>
                  </a:lnTo>
                  <a:lnTo>
                    <a:pt x="1058" y="27"/>
                  </a:lnTo>
                  <a:lnTo>
                    <a:pt x="1153" y="14"/>
                  </a:lnTo>
                  <a:lnTo>
                    <a:pt x="1251" y="5"/>
                  </a:lnTo>
                  <a:lnTo>
                    <a:pt x="1346" y="1"/>
                  </a:lnTo>
                  <a:lnTo>
                    <a:pt x="1439" y="0"/>
                  </a:lnTo>
                  <a:lnTo>
                    <a:pt x="1530" y="2"/>
                  </a:lnTo>
                  <a:lnTo>
                    <a:pt x="1619" y="8"/>
                  </a:lnTo>
                  <a:lnTo>
                    <a:pt x="1704" y="18"/>
                  </a:lnTo>
                  <a:lnTo>
                    <a:pt x="1788" y="32"/>
                  </a:lnTo>
                  <a:lnTo>
                    <a:pt x="1869" y="48"/>
                  </a:lnTo>
                  <a:lnTo>
                    <a:pt x="1947" y="68"/>
                  </a:lnTo>
                  <a:lnTo>
                    <a:pt x="2023" y="92"/>
                  </a:lnTo>
                  <a:lnTo>
                    <a:pt x="2096" y="118"/>
                  </a:lnTo>
                  <a:lnTo>
                    <a:pt x="2167" y="149"/>
                  </a:lnTo>
                  <a:lnTo>
                    <a:pt x="2235" y="182"/>
                  </a:lnTo>
                  <a:lnTo>
                    <a:pt x="2300" y="219"/>
                  </a:lnTo>
                  <a:lnTo>
                    <a:pt x="2362" y="259"/>
                  </a:lnTo>
                  <a:lnTo>
                    <a:pt x="2422" y="302"/>
                  </a:lnTo>
                  <a:lnTo>
                    <a:pt x="2478" y="349"/>
                  </a:lnTo>
                  <a:lnTo>
                    <a:pt x="2531" y="398"/>
                  </a:lnTo>
                  <a:lnTo>
                    <a:pt x="2582" y="451"/>
                  </a:lnTo>
                  <a:lnTo>
                    <a:pt x="2629" y="507"/>
                  </a:lnTo>
                  <a:lnTo>
                    <a:pt x="2673" y="565"/>
                  </a:lnTo>
                  <a:lnTo>
                    <a:pt x="2714" y="627"/>
                  </a:lnTo>
                  <a:lnTo>
                    <a:pt x="2752" y="692"/>
                  </a:lnTo>
                  <a:lnTo>
                    <a:pt x="2785" y="759"/>
                  </a:lnTo>
                  <a:lnTo>
                    <a:pt x="2817" y="830"/>
                  </a:lnTo>
                  <a:lnTo>
                    <a:pt x="2844" y="903"/>
                  </a:lnTo>
                  <a:lnTo>
                    <a:pt x="2868" y="979"/>
                  </a:lnTo>
                  <a:lnTo>
                    <a:pt x="2889" y="1059"/>
                  </a:lnTo>
                  <a:lnTo>
                    <a:pt x="2906" y="1140"/>
                  </a:lnTo>
                  <a:lnTo>
                    <a:pt x="2920" y="1224"/>
                  </a:lnTo>
                  <a:lnTo>
                    <a:pt x="2929" y="1312"/>
                  </a:lnTo>
                  <a:lnTo>
                    <a:pt x="2935" y="1402"/>
                  </a:lnTo>
                  <a:lnTo>
                    <a:pt x="2938" y="1491"/>
                  </a:lnTo>
                  <a:lnTo>
                    <a:pt x="2938" y="1580"/>
                  </a:lnTo>
                  <a:lnTo>
                    <a:pt x="2937" y="1665"/>
                  </a:lnTo>
                  <a:lnTo>
                    <a:pt x="2933" y="1748"/>
                  </a:lnTo>
                  <a:lnTo>
                    <a:pt x="2927" y="1829"/>
                  </a:lnTo>
                  <a:lnTo>
                    <a:pt x="2919" y="1907"/>
                  </a:lnTo>
                  <a:lnTo>
                    <a:pt x="2910" y="1984"/>
                  </a:lnTo>
                  <a:lnTo>
                    <a:pt x="2899" y="2057"/>
                  </a:lnTo>
                  <a:lnTo>
                    <a:pt x="2887" y="2128"/>
                  </a:lnTo>
                  <a:lnTo>
                    <a:pt x="2873" y="2196"/>
                  </a:lnTo>
                  <a:lnTo>
                    <a:pt x="2859" y="2263"/>
                  </a:lnTo>
                  <a:lnTo>
                    <a:pt x="2843" y="2326"/>
                  </a:lnTo>
                  <a:lnTo>
                    <a:pt x="2827" y="2387"/>
                  </a:lnTo>
                  <a:lnTo>
                    <a:pt x="2811" y="2445"/>
                  </a:lnTo>
                  <a:lnTo>
                    <a:pt x="2794" y="2500"/>
                  </a:lnTo>
                  <a:lnTo>
                    <a:pt x="2776" y="2552"/>
                  </a:lnTo>
                  <a:lnTo>
                    <a:pt x="2759" y="2602"/>
                  </a:lnTo>
                  <a:lnTo>
                    <a:pt x="2742" y="2648"/>
                  </a:lnTo>
                  <a:lnTo>
                    <a:pt x="2724" y="2692"/>
                  </a:lnTo>
                  <a:lnTo>
                    <a:pt x="2707" y="2733"/>
                  </a:lnTo>
                  <a:lnTo>
                    <a:pt x="2691" y="2771"/>
                  </a:lnTo>
                  <a:lnTo>
                    <a:pt x="2674" y="2805"/>
                  </a:lnTo>
                  <a:lnTo>
                    <a:pt x="2660" y="2837"/>
                  </a:lnTo>
                  <a:lnTo>
                    <a:pt x="2646" y="2865"/>
                  </a:lnTo>
                  <a:lnTo>
                    <a:pt x="2620" y="2912"/>
                  </a:lnTo>
                  <a:lnTo>
                    <a:pt x="2601" y="2947"/>
                  </a:lnTo>
                  <a:lnTo>
                    <a:pt x="2589" y="2967"/>
                  </a:lnTo>
                  <a:lnTo>
                    <a:pt x="2585" y="2974"/>
                  </a:lnTo>
                  <a:lnTo>
                    <a:pt x="0" y="1198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Freeform 174"/>
            <p:cNvSpPr>
              <a:spLocks/>
            </p:cNvSpPr>
            <p:nvPr/>
          </p:nvSpPr>
          <p:spPr bwMode="auto">
            <a:xfrm>
              <a:off x="2511426" y="200025"/>
              <a:ext cx="52388" cy="90488"/>
            </a:xfrm>
            <a:custGeom>
              <a:avLst/>
              <a:gdLst>
                <a:gd name="T0" fmla="*/ 2147483647 w 493"/>
                <a:gd name="T1" fmla="*/ 2147483647 h 864"/>
                <a:gd name="T2" fmla="*/ 2147483647 w 493"/>
                <a:gd name="T3" fmla="*/ 2147483647 h 864"/>
                <a:gd name="T4" fmla="*/ 2147483647 w 493"/>
                <a:gd name="T5" fmla="*/ 2147483647 h 864"/>
                <a:gd name="T6" fmla="*/ 2147483647 w 493"/>
                <a:gd name="T7" fmla="*/ 2147483647 h 864"/>
                <a:gd name="T8" fmla="*/ 2147483647 w 493"/>
                <a:gd name="T9" fmla="*/ 2147483647 h 864"/>
                <a:gd name="T10" fmla="*/ 2147483647 w 493"/>
                <a:gd name="T11" fmla="*/ 2147483647 h 864"/>
                <a:gd name="T12" fmla="*/ 2147483647 w 493"/>
                <a:gd name="T13" fmla="*/ 2147483647 h 864"/>
                <a:gd name="T14" fmla="*/ 2147483647 w 493"/>
                <a:gd name="T15" fmla="*/ 2147483647 h 864"/>
                <a:gd name="T16" fmla="*/ 2147483647 w 493"/>
                <a:gd name="T17" fmla="*/ 2147483647 h 864"/>
                <a:gd name="T18" fmla="*/ 2147483647 w 493"/>
                <a:gd name="T19" fmla="*/ 0 h 864"/>
                <a:gd name="T20" fmla="*/ 2147483647 w 493"/>
                <a:gd name="T21" fmla="*/ 2147483647 h 864"/>
                <a:gd name="T22" fmla="*/ 2147483647 w 493"/>
                <a:gd name="T23" fmla="*/ 2147483647 h 864"/>
                <a:gd name="T24" fmla="*/ 2147483647 w 493"/>
                <a:gd name="T25" fmla="*/ 2147483647 h 864"/>
                <a:gd name="T26" fmla="*/ 2147483647 w 493"/>
                <a:gd name="T27" fmla="*/ 2147483647 h 864"/>
                <a:gd name="T28" fmla="*/ 2147483647 w 493"/>
                <a:gd name="T29" fmla="*/ 2147483647 h 864"/>
                <a:gd name="T30" fmla="*/ 2147483647 w 493"/>
                <a:gd name="T31" fmla="*/ 2147483647 h 864"/>
                <a:gd name="T32" fmla="*/ 2147483647 w 493"/>
                <a:gd name="T33" fmla="*/ 2147483647 h 864"/>
                <a:gd name="T34" fmla="*/ 2147483647 w 493"/>
                <a:gd name="T35" fmla="*/ 2147483647 h 864"/>
                <a:gd name="T36" fmla="*/ 2147483647 w 493"/>
                <a:gd name="T37" fmla="*/ 2147483647 h 864"/>
                <a:gd name="T38" fmla="*/ 2147483647 w 493"/>
                <a:gd name="T39" fmla="*/ 2147483647 h 864"/>
                <a:gd name="T40" fmla="*/ 2147483647 w 493"/>
                <a:gd name="T41" fmla="*/ 2147483647 h 864"/>
                <a:gd name="T42" fmla="*/ 2147483647 w 493"/>
                <a:gd name="T43" fmla="*/ 2147483647 h 864"/>
                <a:gd name="T44" fmla="*/ 2147483647 w 493"/>
                <a:gd name="T45" fmla="*/ 2147483647 h 864"/>
                <a:gd name="T46" fmla="*/ 2147483647 w 493"/>
                <a:gd name="T47" fmla="*/ 2147483647 h 864"/>
                <a:gd name="T48" fmla="*/ 2147483647 w 493"/>
                <a:gd name="T49" fmla="*/ 2147483647 h 864"/>
                <a:gd name="T50" fmla="*/ 2147483647 w 493"/>
                <a:gd name="T51" fmla="*/ 2147483647 h 864"/>
                <a:gd name="T52" fmla="*/ 0 w 493"/>
                <a:gd name="T53" fmla="*/ 2147483647 h 864"/>
                <a:gd name="T54" fmla="*/ 2147483647 w 493"/>
                <a:gd name="T55" fmla="*/ 2147483647 h 864"/>
                <a:gd name="T56" fmla="*/ 2147483647 w 493"/>
                <a:gd name="T57" fmla="*/ 2147483647 h 864"/>
                <a:gd name="T58" fmla="*/ 2147483647 w 493"/>
                <a:gd name="T59" fmla="*/ 2147483647 h 864"/>
                <a:gd name="T60" fmla="*/ 2147483647 w 493"/>
                <a:gd name="T61" fmla="*/ 2147483647 h 864"/>
                <a:gd name="T62" fmla="*/ 2147483647 w 493"/>
                <a:gd name="T63" fmla="*/ 2147483647 h 864"/>
                <a:gd name="T64" fmla="*/ 2147483647 w 493"/>
                <a:gd name="T65" fmla="*/ 2147483647 h 864"/>
                <a:gd name="T66" fmla="*/ 2147483647 w 493"/>
                <a:gd name="T67" fmla="*/ 2147483647 h 864"/>
                <a:gd name="T68" fmla="*/ 2147483647 w 493"/>
                <a:gd name="T69" fmla="*/ 2147483647 h 864"/>
                <a:gd name="T70" fmla="*/ 2147483647 w 493"/>
                <a:gd name="T71" fmla="*/ 2147483647 h 864"/>
                <a:gd name="T72" fmla="*/ 2147483647 w 493"/>
                <a:gd name="T73" fmla="*/ 2147483647 h 864"/>
                <a:gd name="T74" fmla="*/ 2147483647 w 493"/>
                <a:gd name="T75" fmla="*/ 2147483647 h 864"/>
                <a:gd name="T76" fmla="*/ 2147483647 w 493"/>
                <a:gd name="T77" fmla="*/ 2147483647 h 864"/>
                <a:gd name="T78" fmla="*/ 2147483647 w 493"/>
                <a:gd name="T79" fmla="*/ 2147483647 h 864"/>
                <a:gd name="T80" fmla="*/ 2147483647 w 493"/>
                <a:gd name="T81" fmla="*/ 2147483647 h 864"/>
                <a:gd name="T82" fmla="*/ 2147483647 w 493"/>
                <a:gd name="T83" fmla="*/ 2147483647 h 864"/>
                <a:gd name="T84" fmla="*/ 2147483647 w 493"/>
                <a:gd name="T85" fmla="*/ 2147483647 h 864"/>
                <a:gd name="T86" fmla="*/ 2147483647 w 493"/>
                <a:gd name="T87" fmla="*/ 2147483647 h 8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3"/>
                <a:gd name="T133" fmla="*/ 0 h 864"/>
                <a:gd name="T134" fmla="*/ 493 w 493"/>
                <a:gd name="T135" fmla="*/ 864 h 8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3" h="864">
                  <a:moveTo>
                    <a:pt x="493" y="289"/>
                  </a:moveTo>
                  <a:lnTo>
                    <a:pt x="474" y="227"/>
                  </a:lnTo>
                  <a:lnTo>
                    <a:pt x="455" y="168"/>
                  </a:lnTo>
                  <a:lnTo>
                    <a:pt x="445" y="141"/>
                  </a:lnTo>
                  <a:lnTo>
                    <a:pt x="435" y="115"/>
                  </a:lnTo>
                  <a:lnTo>
                    <a:pt x="423" y="92"/>
                  </a:lnTo>
                  <a:lnTo>
                    <a:pt x="410" y="70"/>
                  </a:lnTo>
                  <a:lnTo>
                    <a:pt x="403" y="61"/>
                  </a:lnTo>
                  <a:lnTo>
                    <a:pt x="397" y="52"/>
                  </a:lnTo>
                  <a:lnTo>
                    <a:pt x="389" y="43"/>
                  </a:lnTo>
                  <a:lnTo>
                    <a:pt x="382" y="36"/>
                  </a:lnTo>
                  <a:lnTo>
                    <a:pt x="374" y="28"/>
                  </a:lnTo>
                  <a:lnTo>
                    <a:pt x="366" y="21"/>
                  </a:lnTo>
                  <a:lnTo>
                    <a:pt x="356" y="16"/>
                  </a:lnTo>
                  <a:lnTo>
                    <a:pt x="347" y="11"/>
                  </a:lnTo>
                  <a:lnTo>
                    <a:pt x="338" y="7"/>
                  </a:lnTo>
                  <a:lnTo>
                    <a:pt x="328" y="4"/>
                  </a:lnTo>
                  <a:lnTo>
                    <a:pt x="317" y="2"/>
                  </a:lnTo>
                  <a:lnTo>
                    <a:pt x="307" y="0"/>
                  </a:lnTo>
                  <a:lnTo>
                    <a:pt x="294" y="0"/>
                  </a:lnTo>
                  <a:lnTo>
                    <a:pt x="282" y="0"/>
                  </a:lnTo>
                  <a:lnTo>
                    <a:pt x="270" y="2"/>
                  </a:lnTo>
                  <a:lnTo>
                    <a:pt x="256" y="4"/>
                  </a:lnTo>
                  <a:lnTo>
                    <a:pt x="243" y="7"/>
                  </a:lnTo>
                  <a:lnTo>
                    <a:pt x="230" y="11"/>
                  </a:lnTo>
                  <a:lnTo>
                    <a:pt x="218" y="16"/>
                  </a:lnTo>
                  <a:lnTo>
                    <a:pt x="206" y="21"/>
                  </a:lnTo>
                  <a:lnTo>
                    <a:pt x="192" y="28"/>
                  </a:lnTo>
                  <a:lnTo>
                    <a:pt x="181" y="35"/>
                  </a:lnTo>
                  <a:lnTo>
                    <a:pt x="169" y="43"/>
                  </a:lnTo>
                  <a:lnTo>
                    <a:pt x="158" y="51"/>
                  </a:lnTo>
                  <a:lnTo>
                    <a:pt x="146" y="60"/>
                  </a:lnTo>
                  <a:lnTo>
                    <a:pt x="135" y="69"/>
                  </a:lnTo>
                  <a:lnTo>
                    <a:pt x="124" y="80"/>
                  </a:lnTo>
                  <a:lnTo>
                    <a:pt x="114" y="91"/>
                  </a:lnTo>
                  <a:lnTo>
                    <a:pt x="104" y="103"/>
                  </a:lnTo>
                  <a:lnTo>
                    <a:pt x="94" y="115"/>
                  </a:lnTo>
                  <a:lnTo>
                    <a:pt x="85" y="127"/>
                  </a:lnTo>
                  <a:lnTo>
                    <a:pt x="75" y="140"/>
                  </a:lnTo>
                  <a:lnTo>
                    <a:pt x="66" y="154"/>
                  </a:lnTo>
                  <a:lnTo>
                    <a:pt x="58" y="168"/>
                  </a:lnTo>
                  <a:lnTo>
                    <a:pt x="51" y="183"/>
                  </a:lnTo>
                  <a:lnTo>
                    <a:pt x="44" y="198"/>
                  </a:lnTo>
                  <a:lnTo>
                    <a:pt x="37" y="215"/>
                  </a:lnTo>
                  <a:lnTo>
                    <a:pt x="31" y="231"/>
                  </a:lnTo>
                  <a:lnTo>
                    <a:pt x="24" y="247"/>
                  </a:lnTo>
                  <a:lnTo>
                    <a:pt x="19" y="265"/>
                  </a:lnTo>
                  <a:lnTo>
                    <a:pt x="15" y="282"/>
                  </a:lnTo>
                  <a:lnTo>
                    <a:pt x="11" y="300"/>
                  </a:lnTo>
                  <a:lnTo>
                    <a:pt x="7" y="319"/>
                  </a:lnTo>
                  <a:lnTo>
                    <a:pt x="5" y="337"/>
                  </a:lnTo>
                  <a:lnTo>
                    <a:pt x="2" y="356"/>
                  </a:lnTo>
                  <a:lnTo>
                    <a:pt x="1" y="376"/>
                  </a:lnTo>
                  <a:lnTo>
                    <a:pt x="0" y="395"/>
                  </a:lnTo>
                  <a:lnTo>
                    <a:pt x="0" y="415"/>
                  </a:lnTo>
                  <a:lnTo>
                    <a:pt x="1" y="441"/>
                  </a:lnTo>
                  <a:lnTo>
                    <a:pt x="4" y="465"/>
                  </a:lnTo>
                  <a:lnTo>
                    <a:pt x="8" y="490"/>
                  </a:lnTo>
                  <a:lnTo>
                    <a:pt x="13" y="514"/>
                  </a:lnTo>
                  <a:lnTo>
                    <a:pt x="20" y="538"/>
                  </a:lnTo>
                  <a:lnTo>
                    <a:pt x="29" y="563"/>
                  </a:lnTo>
                  <a:lnTo>
                    <a:pt x="37" y="586"/>
                  </a:lnTo>
                  <a:lnTo>
                    <a:pt x="48" y="610"/>
                  </a:lnTo>
                  <a:lnTo>
                    <a:pt x="59" y="632"/>
                  </a:lnTo>
                  <a:lnTo>
                    <a:pt x="71" y="654"/>
                  </a:lnTo>
                  <a:lnTo>
                    <a:pt x="84" y="676"/>
                  </a:lnTo>
                  <a:lnTo>
                    <a:pt x="98" y="696"/>
                  </a:lnTo>
                  <a:lnTo>
                    <a:pt x="113" y="715"/>
                  </a:lnTo>
                  <a:lnTo>
                    <a:pt x="128" y="735"/>
                  </a:lnTo>
                  <a:lnTo>
                    <a:pt x="145" y="752"/>
                  </a:lnTo>
                  <a:lnTo>
                    <a:pt x="161" y="769"/>
                  </a:lnTo>
                  <a:lnTo>
                    <a:pt x="178" y="785"/>
                  </a:lnTo>
                  <a:lnTo>
                    <a:pt x="197" y="799"/>
                  </a:lnTo>
                  <a:lnTo>
                    <a:pt x="215" y="812"/>
                  </a:lnTo>
                  <a:lnTo>
                    <a:pt x="233" y="824"/>
                  </a:lnTo>
                  <a:lnTo>
                    <a:pt x="253" y="835"/>
                  </a:lnTo>
                  <a:lnTo>
                    <a:pt x="272" y="844"/>
                  </a:lnTo>
                  <a:lnTo>
                    <a:pt x="291" y="852"/>
                  </a:lnTo>
                  <a:lnTo>
                    <a:pt x="311" y="857"/>
                  </a:lnTo>
                  <a:lnTo>
                    <a:pt x="330" y="861"/>
                  </a:lnTo>
                  <a:lnTo>
                    <a:pt x="349" y="864"/>
                  </a:lnTo>
                  <a:lnTo>
                    <a:pt x="369" y="864"/>
                  </a:lnTo>
                  <a:lnTo>
                    <a:pt x="388" y="863"/>
                  </a:lnTo>
                  <a:lnTo>
                    <a:pt x="407" y="859"/>
                  </a:lnTo>
                  <a:lnTo>
                    <a:pt x="426" y="854"/>
                  </a:lnTo>
                  <a:lnTo>
                    <a:pt x="445" y="846"/>
                  </a:lnTo>
                  <a:lnTo>
                    <a:pt x="462" y="837"/>
                  </a:lnTo>
                  <a:lnTo>
                    <a:pt x="493" y="289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Freeform 175"/>
            <p:cNvSpPr>
              <a:spLocks/>
            </p:cNvSpPr>
            <p:nvPr/>
          </p:nvSpPr>
          <p:spPr bwMode="auto">
            <a:xfrm>
              <a:off x="2525713" y="234950"/>
              <a:ext cx="34925" cy="38100"/>
            </a:xfrm>
            <a:custGeom>
              <a:avLst/>
              <a:gdLst>
                <a:gd name="T0" fmla="*/ 2147483647 w 323"/>
                <a:gd name="T1" fmla="*/ 2147483647 h 351"/>
                <a:gd name="T2" fmla="*/ 2147483647 w 323"/>
                <a:gd name="T3" fmla="*/ 2147483647 h 351"/>
                <a:gd name="T4" fmla="*/ 2147483647 w 323"/>
                <a:gd name="T5" fmla="*/ 2147483647 h 351"/>
                <a:gd name="T6" fmla="*/ 2147483647 w 323"/>
                <a:gd name="T7" fmla="*/ 2147483647 h 351"/>
                <a:gd name="T8" fmla="*/ 2147483647 w 323"/>
                <a:gd name="T9" fmla="*/ 2147483647 h 351"/>
                <a:gd name="T10" fmla="*/ 2147483647 w 323"/>
                <a:gd name="T11" fmla="*/ 2147483647 h 351"/>
                <a:gd name="T12" fmla="*/ 2147483647 w 323"/>
                <a:gd name="T13" fmla="*/ 2147483647 h 351"/>
                <a:gd name="T14" fmla="*/ 2147483647 w 323"/>
                <a:gd name="T15" fmla="*/ 2147483647 h 351"/>
                <a:gd name="T16" fmla="*/ 2147483647 w 323"/>
                <a:gd name="T17" fmla="*/ 2147483647 h 351"/>
                <a:gd name="T18" fmla="*/ 2147483647 w 323"/>
                <a:gd name="T19" fmla="*/ 2147483647 h 351"/>
                <a:gd name="T20" fmla="*/ 2147483647 w 323"/>
                <a:gd name="T21" fmla="*/ 2147483647 h 351"/>
                <a:gd name="T22" fmla="*/ 2147483647 w 323"/>
                <a:gd name="T23" fmla="*/ 2147483647 h 351"/>
                <a:gd name="T24" fmla="*/ 2147483647 w 323"/>
                <a:gd name="T25" fmla="*/ 2147483647 h 351"/>
                <a:gd name="T26" fmla="*/ 2147483647 w 323"/>
                <a:gd name="T27" fmla="*/ 2147483647 h 351"/>
                <a:gd name="T28" fmla="*/ 2147483647 w 323"/>
                <a:gd name="T29" fmla="*/ 2147483647 h 351"/>
                <a:gd name="T30" fmla="*/ 2147483647 w 323"/>
                <a:gd name="T31" fmla="*/ 0 h 351"/>
                <a:gd name="T32" fmla="*/ 2147483647 w 323"/>
                <a:gd name="T33" fmla="*/ 2147483647 h 351"/>
                <a:gd name="T34" fmla="*/ 2147483647 w 323"/>
                <a:gd name="T35" fmla="*/ 2147483647 h 351"/>
                <a:gd name="T36" fmla="*/ 2147483647 w 323"/>
                <a:gd name="T37" fmla="*/ 2147483647 h 351"/>
                <a:gd name="T38" fmla="*/ 2147483647 w 323"/>
                <a:gd name="T39" fmla="*/ 2147483647 h 351"/>
                <a:gd name="T40" fmla="*/ 2147483647 w 323"/>
                <a:gd name="T41" fmla="*/ 2147483647 h 351"/>
                <a:gd name="T42" fmla="*/ 2147483647 w 323"/>
                <a:gd name="T43" fmla="*/ 2147483647 h 351"/>
                <a:gd name="T44" fmla="*/ 2147483647 w 323"/>
                <a:gd name="T45" fmla="*/ 2147483647 h 351"/>
                <a:gd name="T46" fmla="*/ 2147483647 w 323"/>
                <a:gd name="T47" fmla="*/ 2147483647 h 351"/>
                <a:gd name="T48" fmla="*/ 0 w 323"/>
                <a:gd name="T49" fmla="*/ 2147483647 h 351"/>
                <a:gd name="T50" fmla="*/ 2147483647 w 323"/>
                <a:gd name="T51" fmla="*/ 2147483647 h 351"/>
                <a:gd name="T52" fmla="*/ 2147483647 w 323"/>
                <a:gd name="T53" fmla="*/ 2147483647 h 351"/>
                <a:gd name="T54" fmla="*/ 2147483647 w 323"/>
                <a:gd name="T55" fmla="*/ 2147483647 h 351"/>
                <a:gd name="T56" fmla="*/ 2147483647 w 323"/>
                <a:gd name="T57" fmla="*/ 2147483647 h 351"/>
                <a:gd name="T58" fmla="*/ 2147483647 w 323"/>
                <a:gd name="T59" fmla="*/ 2147483647 h 351"/>
                <a:gd name="T60" fmla="*/ 2147483647 w 323"/>
                <a:gd name="T61" fmla="*/ 2147483647 h 351"/>
                <a:gd name="T62" fmla="*/ 2147483647 w 323"/>
                <a:gd name="T63" fmla="*/ 2147483647 h 351"/>
                <a:gd name="T64" fmla="*/ 2147483647 w 323"/>
                <a:gd name="T65" fmla="*/ 2147483647 h 351"/>
                <a:gd name="T66" fmla="*/ 2147483647 w 323"/>
                <a:gd name="T67" fmla="*/ 2147483647 h 351"/>
                <a:gd name="T68" fmla="*/ 2147483647 w 323"/>
                <a:gd name="T69" fmla="*/ 2147483647 h 351"/>
                <a:gd name="T70" fmla="*/ 2147483647 w 323"/>
                <a:gd name="T71" fmla="*/ 2147483647 h 351"/>
                <a:gd name="T72" fmla="*/ 2147483647 w 323"/>
                <a:gd name="T73" fmla="*/ 2147483647 h 351"/>
                <a:gd name="T74" fmla="*/ 2147483647 w 323"/>
                <a:gd name="T75" fmla="*/ 2147483647 h 351"/>
                <a:gd name="T76" fmla="*/ 2147483647 w 323"/>
                <a:gd name="T77" fmla="*/ 2147483647 h 351"/>
                <a:gd name="T78" fmla="*/ 2147483647 w 323"/>
                <a:gd name="T79" fmla="*/ 2147483647 h 351"/>
                <a:gd name="T80" fmla="*/ 2147483647 w 323"/>
                <a:gd name="T81" fmla="*/ 2147483647 h 351"/>
                <a:gd name="T82" fmla="*/ 2147483647 w 323"/>
                <a:gd name="T83" fmla="*/ 2147483647 h 351"/>
                <a:gd name="T84" fmla="*/ 2147483647 w 323"/>
                <a:gd name="T85" fmla="*/ 2147483647 h 351"/>
                <a:gd name="T86" fmla="*/ 2147483647 w 323"/>
                <a:gd name="T87" fmla="*/ 2147483647 h 351"/>
                <a:gd name="T88" fmla="*/ 2147483647 w 323"/>
                <a:gd name="T89" fmla="*/ 2147483647 h 351"/>
                <a:gd name="T90" fmla="*/ 2147483647 w 323"/>
                <a:gd name="T91" fmla="*/ 2147483647 h 351"/>
                <a:gd name="T92" fmla="*/ 2147483647 w 323"/>
                <a:gd name="T93" fmla="*/ 2147483647 h 351"/>
                <a:gd name="T94" fmla="*/ 2147483647 w 323"/>
                <a:gd name="T95" fmla="*/ 2147483647 h 351"/>
                <a:gd name="T96" fmla="*/ 2147483647 w 323"/>
                <a:gd name="T97" fmla="*/ 2147483647 h 351"/>
                <a:gd name="T98" fmla="*/ 2147483647 w 323"/>
                <a:gd name="T99" fmla="*/ 2147483647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3"/>
                <a:gd name="T151" fmla="*/ 0 h 351"/>
                <a:gd name="T152" fmla="*/ 323 w 323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3" h="351">
                  <a:moveTo>
                    <a:pt x="323" y="189"/>
                  </a:moveTo>
                  <a:lnTo>
                    <a:pt x="316" y="175"/>
                  </a:lnTo>
                  <a:lnTo>
                    <a:pt x="295" y="138"/>
                  </a:lnTo>
                  <a:lnTo>
                    <a:pt x="280" y="115"/>
                  </a:lnTo>
                  <a:lnTo>
                    <a:pt x="261" y="91"/>
                  </a:lnTo>
                  <a:lnTo>
                    <a:pt x="251" y="78"/>
                  </a:lnTo>
                  <a:lnTo>
                    <a:pt x="241" y="67"/>
                  </a:lnTo>
                  <a:lnTo>
                    <a:pt x="230" y="55"/>
                  </a:lnTo>
                  <a:lnTo>
                    <a:pt x="218" y="45"/>
                  </a:lnTo>
                  <a:lnTo>
                    <a:pt x="207" y="35"/>
                  </a:lnTo>
                  <a:lnTo>
                    <a:pt x="195" y="25"/>
                  </a:lnTo>
                  <a:lnTo>
                    <a:pt x="182" y="17"/>
                  </a:lnTo>
                  <a:lnTo>
                    <a:pt x="169" y="10"/>
                  </a:lnTo>
                  <a:lnTo>
                    <a:pt x="155" y="5"/>
                  </a:lnTo>
                  <a:lnTo>
                    <a:pt x="142" y="2"/>
                  </a:lnTo>
                  <a:lnTo>
                    <a:pt x="129" y="0"/>
                  </a:lnTo>
                  <a:lnTo>
                    <a:pt x="115" y="1"/>
                  </a:lnTo>
                  <a:lnTo>
                    <a:pt x="100" y="3"/>
                  </a:lnTo>
                  <a:lnTo>
                    <a:pt x="86" y="8"/>
                  </a:lnTo>
                  <a:lnTo>
                    <a:pt x="72" y="16"/>
                  </a:lnTo>
                  <a:lnTo>
                    <a:pt x="58" y="26"/>
                  </a:lnTo>
                  <a:lnTo>
                    <a:pt x="43" y="40"/>
                  </a:lnTo>
                  <a:lnTo>
                    <a:pt x="28" y="56"/>
                  </a:lnTo>
                  <a:lnTo>
                    <a:pt x="14" y="75"/>
                  </a:lnTo>
                  <a:lnTo>
                    <a:pt x="0" y="99"/>
                  </a:lnTo>
                  <a:lnTo>
                    <a:pt x="8" y="96"/>
                  </a:lnTo>
                  <a:lnTo>
                    <a:pt x="31" y="92"/>
                  </a:lnTo>
                  <a:lnTo>
                    <a:pt x="46" y="91"/>
                  </a:lnTo>
                  <a:lnTo>
                    <a:pt x="65" y="92"/>
                  </a:lnTo>
                  <a:lnTo>
                    <a:pt x="75" y="93"/>
                  </a:lnTo>
                  <a:lnTo>
                    <a:pt x="85" y="95"/>
                  </a:lnTo>
                  <a:lnTo>
                    <a:pt x="95" y="98"/>
                  </a:lnTo>
                  <a:lnTo>
                    <a:pt x="106" y="101"/>
                  </a:lnTo>
                  <a:lnTo>
                    <a:pt x="118" y="106"/>
                  </a:lnTo>
                  <a:lnTo>
                    <a:pt x="130" y="111"/>
                  </a:lnTo>
                  <a:lnTo>
                    <a:pt x="141" y="118"/>
                  </a:lnTo>
                  <a:lnTo>
                    <a:pt x="153" y="126"/>
                  </a:lnTo>
                  <a:lnTo>
                    <a:pt x="166" y="135"/>
                  </a:lnTo>
                  <a:lnTo>
                    <a:pt x="178" y="146"/>
                  </a:lnTo>
                  <a:lnTo>
                    <a:pt x="190" y="159"/>
                  </a:lnTo>
                  <a:lnTo>
                    <a:pt x="202" y="172"/>
                  </a:lnTo>
                  <a:lnTo>
                    <a:pt x="213" y="188"/>
                  </a:lnTo>
                  <a:lnTo>
                    <a:pt x="226" y="206"/>
                  </a:lnTo>
                  <a:lnTo>
                    <a:pt x="238" y="225"/>
                  </a:lnTo>
                  <a:lnTo>
                    <a:pt x="249" y="245"/>
                  </a:lnTo>
                  <a:lnTo>
                    <a:pt x="260" y="269"/>
                  </a:lnTo>
                  <a:lnTo>
                    <a:pt x="271" y="294"/>
                  </a:lnTo>
                  <a:lnTo>
                    <a:pt x="282" y="322"/>
                  </a:lnTo>
                  <a:lnTo>
                    <a:pt x="292" y="351"/>
                  </a:lnTo>
                  <a:lnTo>
                    <a:pt x="323" y="189"/>
                  </a:lnTo>
                  <a:close/>
                </a:path>
              </a:pathLst>
            </a:custGeom>
            <a:solidFill>
              <a:srgbClr val="B985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" name="Freeform 176"/>
            <p:cNvSpPr>
              <a:spLocks/>
            </p:cNvSpPr>
            <p:nvPr/>
          </p:nvSpPr>
          <p:spPr bwMode="auto">
            <a:xfrm>
              <a:off x="2538413" y="65088"/>
              <a:ext cx="312738" cy="369888"/>
            </a:xfrm>
            <a:custGeom>
              <a:avLst/>
              <a:gdLst>
                <a:gd name="T0" fmla="*/ 2147483647 w 2957"/>
                <a:gd name="T1" fmla="*/ 2147483647 h 3495"/>
                <a:gd name="T2" fmla="*/ 2147483647 w 2957"/>
                <a:gd name="T3" fmla="*/ 2147483647 h 3495"/>
                <a:gd name="T4" fmla="*/ 2147483647 w 2957"/>
                <a:gd name="T5" fmla="*/ 2147483647 h 3495"/>
                <a:gd name="T6" fmla="*/ 2147483647 w 2957"/>
                <a:gd name="T7" fmla="*/ 2147483647 h 3495"/>
                <a:gd name="T8" fmla="*/ 2147483647 w 2957"/>
                <a:gd name="T9" fmla="*/ 2147483647 h 3495"/>
                <a:gd name="T10" fmla="*/ 0 w 2957"/>
                <a:gd name="T11" fmla="*/ 2147483647 h 3495"/>
                <a:gd name="T12" fmla="*/ 2147483647 w 2957"/>
                <a:gd name="T13" fmla="*/ 2147483647 h 3495"/>
                <a:gd name="T14" fmla="*/ 2147483647 w 2957"/>
                <a:gd name="T15" fmla="*/ 2147483647 h 3495"/>
                <a:gd name="T16" fmla="*/ 2147483647 w 2957"/>
                <a:gd name="T17" fmla="*/ 2147483647 h 3495"/>
                <a:gd name="T18" fmla="*/ 2147483647 w 2957"/>
                <a:gd name="T19" fmla="*/ 2147483647 h 3495"/>
                <a:gd name="T20" fmla="*/ 2147483647 w 2957"/>
                <a:gd name="T21" fmla="*/ 2147483647 h 3495"/>
                <a:gd name="T22" fmla="*/ 2147483647 w 2957"/>
                <a:gd name="T23" fmla="*/ 2147483647 h 3495"/>
                <a:gd name="T24" fmla="*/ 2147483647 w 2957"/>
                <a:gd name="T25" fmla="*/ 2147483647 h 3495"/>
                <a:gd name="T26" fmla="*/ 2147483647 w 2957"/>
                <a:gd name="T27" fmla="*/ 2147483647 h 3495"/>
                <a:gd name="T28" fmla="*/ 2147483647 w 2957"/>
                <a:gd name="T29" fmla="*/ 2147483647 h 3495"/>
                <a:gd name="T30" fmla="*/ 2147483647 w 2957"/>
                <a:gd name="T31" fmla="*/ 2147483647 h 3495"/>
                <a:gd name="T32" fmla="*/ 2147483647 w 2957"/>
                <a:gd name="T33" fmla="*/ 2147483647 h 3495"/>
                <a:gd name="T34" fmla="*/ 2147483647 w 2957"/>
                <a:gd name="T35" fmla="*/ 2147483647 h 3495"/>
                <a:gd name="T36" fmla="*/ 2147483647 w 2957"/>
                <a:gd name="T37" fmla="*/ 2147483647 h 3495"/>
                <a:gd name="T38" fmla="*/ 2147483647 w 2957"/>
                <a:gd name="T39" fmla="*/ 2147483647 h 3495"/>
                <a:gd name="T40" fmla="*/ 2147483647 w 2957"/>
                <a:gd name="T41" fmla="*/ 2147483647 h 3495"/>
                <a:gd name="T42" fmla="*/ 2147483647 w 2957"/>
                <a:gd name="T43" fmla="*/ 2147483647 h 3495"/>
                <a:gd name="T44" fmla="*/ 2147483647 w 2957"/>
                <a:gd name="T45" fmla="*/ 2147483647 h 3495"/>
                <a:gd name="T46" fmla="*/ 2147483647 w 2957"/>
                <a:gd name="T47" fmla="*/ 2147483647 h 3495"/>
                <a:gd name="T48" fmla="*/ 2147483647 w 2957"/>
                <a:gd name="T49" fmla="*/ 2147483647 h 3495"/>
                <a:gd name="T50" fmla="*/ 2147483647 w 2957"/>
                <a:gd name="T51" fmla="*/ 2147483647 h 3495"/>
                <a:gd name="T52" fmla="*/ 2147483647 w 2957"/>
                <a:gd name="T53" fmla="*/ 2147483647 h 3495"/>
                <a:gd name="T54" fmla="*/ 2147483647 w 2957"/>
                <a:gd name="T55" fmla="*/ 2147483647 h 3495"/>
                <a:gd name="T56" fmla="*/ 2147483647 w 2957"/>
                <a:gd name="T57" fmla="*/ 2147483647 h 3495"/>
                <a:gd name="T58" fmla="*/ 2147483647 w 2957"/>
                <a:gd name="T59" fmla="*/ 2147483647 h 3495"/>
                <a:gd name="T60" fmla="*/ 2147483647 w 2957"/>
                <a:gd name="T61" fmla="*/ 2147483647 h 3495"/>
                <a:gd name="T62" fmla="*/ 2147483647 w 2957"/>
                <a:gd name="T63" fmla="*/ 2147483647 h 3495"/>
                <a:gd name="T64" fmla="*/ 2147483647 w 2957"/>
                <a:gd name="T65" fmla="*/ 2147483647 h 3495"/>
                <a:gd name="T66" fmla="*/ 2147483647 w 2957"/>
                <a:gd name="T67" fmla="*/ 2147483647 h 3495"/>
                <a:gd name="T68" fmla="*/ 2147483647 w 2957"/>
                <a:gd name="T69" fmla="*/ 2147483647 h 3495"/>
                <a:gd name="T70" fmla="*/ 2147483647 w 2957"/>
                <a:gd name="T71" fmla="*/ 2147483647 h 3495"/>
                <a:gd name="T72" fmla="*/ 2147483647 w 2957"/>
                <a:gd name="T73" fmla="*/ 2147483647 h 3495"/>
                <a:gd name="T74" fmla="*/ 2147483647 w 2957"/>
                <a:gd name="T75" fmla="*/ 2147483647 h 3495"/>
                <a:gd name="T76" fmla="*/ 2147483647 w 2957"/>
                <a:gd name="T77" fmla="*/ 2147483647 h 3495"/>
                <a:gd name="T78" fmla="*/ 2147483647 w 2957"/>
                <a:gd name="T79" fmla="*/ 2147483647 h 3495"/>
                <a:gd name="T80" fmla="*/ 2147483647 w 2957"/>
                <a:gd name="T81" fmla="*/ 2147483647 h 3495"/>
                <a:gd name="T82" fmla="*/ 2147483647 w 2957"/>
                <a:gd name="T83" fmla="*/ 2147483647 h 3495"/>
                <a:gd name="T84" fmla="*/ 2147483647 w 2957"/>
                <a:gd name="T85" fmla="*/ 2147483647 h 3495"/>
                <a:gd name="T86" fmla="*/ 2147483647 w 2957"/>
                <a:gd name="T87" fmla="*/ 2147483647 h 3495"/>
                <a:gd name="T88" fmla="*/ 2147483647 w 2957"/>
                <a:gd name="T89" fmla="*/ 2147483647 h 3495"/>
                <a:gd name="T90" fmla="*/ 2147483647 w 2957"/>
                <a:gd name="T91" fmla="*/ 2147483647 h 3495"/>
                <a:gd name="T92" fmla="*/ 2147483647 w 2957"/>
                <a:gd name="T93" fmla="*/ 2147483647 h 3495"/>
                <a:gd name="T94" fmla="*/ 2147483647 w 2957"/>
                <a:gd name="T95" fmla="*/ 2147483647 h 3495"/>
                <a:gd name="T96" fmla="*/ 2147483647 w 2957"/>
                <a:gd name="T97" fmla="*/ 2147483647 h 3495"/>
                <a:gd name="T98" fmla="*/ 2147483647 w 2957"/>
                <a:gd name="T99" fmla="*/ 2147483647 h 3495"/>
                <a:gd name="T100" fmla="*/ 2147483647 w 2957"/>
                <a:gd name="T101" fmla="*/ 2147483647 h 3495"/>
                <a:gd name="T102" fmla="*/ 2147483647 w 2957"/>
                <a:gd name="T103" fmla="*/ 2147483647 h 3495"/>
                <a:gd name="T104" fmla="*/ 2147483647 w 2957"/>
                <a:gd name="T105" fmla="*/ 2147483647 h 3495"/>
                <a:gd name="T106" fmla="*/ 2147483647 w 2957"/>
                <a:gd name="T107" fmla="*/ 2147483647 h 3495"/>
                <a:gd name="T108" fmla="*/ 2147483647 w 2957"/>
                <a:gd name="T109" fmla="*/ 2147483647 h 34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57"/>
                <a:gd name="T166" fmla="*/ 0 h 3495"/>
                <a:gd name="T167" fmla="*/ 2957 w 2957"/>
                <a:gd name="T168" fmla="*/ 3495 h 34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57" h="3495">
                  <a:moveTo>
                    <a:pt x="131" y="1049"/>
                  </a:moveTo>
                  <a:lnTo>
                    <a:pt x="130" y="1056"/>
                  </a:lnTo>
                  <a:lnTo>
                    <a:pt x="126" y="1075"/>
                  </a:lnTo>
                  <a:lnTo>
                    <a:pt x="121" y="1105"/>
                  </a:lnTo>
                  <a:lnTo>
                    <a:pt x="114" y="1146"/>
                  </a:lnTo>
                  <a:lnTo>
                    <a:pt x="106" y="1196"/>
                  </a:lnTo>
                  <a:lnTo>
                    <a:pt x="95" y="1255"/>
                  </a:lnTo>
                  <a:lnTo>
                    <a:pt x="85" y="1320"/>
                  </a:lnTo>
                  <a:lnTo>
                    <a:pt x="75" y="1391"/>
                  </a:lnTo>
                  <a:lnTo>
                    <a:pt x="63" y="1468"/>
                  </a:lnTo>
                  <a:lnTo>
                    <a:pt x="53" y="1549"/>
                  </a:lnTo>
                  <a:lnTo>
                    <a:pt x="41" y="1633"/>
                  </a:lnTo>
                  <a:lnTo>
                    <a:pt x="31" y="1719"/>
                  </a:lnTo>
                  <a:lnTo>
                    <a:pt x="21" y="1805"/>
                  </a:lnTo>
                  <a:lnTo>
                    <a:pt x="13" y="1893"/>
                  </a:lnTo>
                  <a:lnTo>
                    <a:pt x="7" y="1978"/>
                  </a:lnTo>
                  <a:lnTo>
                    <a:pt x="2" y="2062"/>
                  </a:lnTo>
                  <a:lnTo>
                    <a:pt x="0" y="2114"/>
                  </a:lnTo>
                  <a:lnTo>
                    <a:pt x="1" y="2167"/>
                  </a:lnTo>
                  <a:lnTo>
                    <a:pt x="4" y="2220"/>
                  </a:lnTo>
                  <a:lnTo>
                    <a:pt x="9" y="2274"/>
                  </a:lnTo>
                  <a:lnTo>
                    <a:pt x="17" y="2329"/>
                  </a:lnTo>
                  <a:lnTo>
                    <a:pt x="27" y="2384"/>
                  </a:lnTo>
                  <a:lnTo>
                    <a:pt x="39" y="2439"/>
                  </a:lnTo>
                  <a:lnTo>
                    <a:pt x="55" y="2494"/>
                  </a:lnTo>
                  <a:lnTo>
                    <a:pt x="72" y="2549"/>
                  </a:lnTo>
                  <a:lnTo>
                    <a:pt x="91" y="2604"/>
                  </a:lnTo>
                  <a:lnTo>
                    <a:pt x="114" y="2658"/>
                  </a:lnTo>
                  <a:lnTo>
                    <a:pt x="138" y="2712"/>
                  </a:lnTo>
                  <a:lnTo>
                    <a:pt x="165" y="2766"/>
                  </a:lnTo>
                  <a:lnTo>
                    <a:pt x="194" y="2818"/>
                  </a:lnTo>
                  <a:lnTo>
                    <a:pt x="226" y="2870"/>
                  </a:lnTo>
                  <a:lnTo>
                    <a:pt x="260" y="2920"/>
                  </a:lnTo>
                  <a:lnTo>
                    <a:pt x="297" y="2970"/>
                  </a:lnTo>
                  <a:lnTo>
                    <a:pt x="337" y="3017"/>
                  </a:lnTo>
                  <a:lnTo>
                    <a:pt x="378" y="3063"/>
                  </a:lnTo>
                  <a:lnTo>
                    <a:pt x="423" y="3108"/>
                  </a:lnTo>
                  <a:lnTo>
                    <a:pt x="469" y="3152"/>
                  </a:lnTo>
                  <a:lnTo>
                    <a:pt x="519" y="3192"/>
                  </a:lnTo>
                  <a:lnTo>
                    <a:pt x="571" y="3231"/>
                  </a:lnTo>
                  <a:lnTo>
                    <a:pt x="626" y="3269"/>
                  </a:lnTo>
                  <a:lnTo>
                    <a:pt x="683" y="3303"/>
                  </a:lnTo>
                  <a:lnTo>
                    <a:pt x="742" y="3335"/>
                  </a:lnTo>
                  <a:lnTo>
                    <a:pt x="804" y="3364"/>
                  </a:lnTo>
                  <a:lnTo>
                    <a:pt x="869" y="3392"/>
                  </a:lnTo>
                  <a:lnTo>
                    <a:pt x="936" y="3415"/>
                  </a:lnTo>
                  <a:lnTo>
                    <a:pt x="1007" y="3437"/>
                  </a:lnTo>
                  <a:lnTo>
                    <a:pt x="1080" y="3455"/>
                  </a:lnTo>
                  <a:lnTo>
                    <a:pt x="1155" y="3469"/>
                  </a:lnTo>
                  <a:lnTo>
                    <a:pt x="1249" y="3483"/>
                  </a:lnTo>
                  <a:lnTo>
                    <a:pt x="1343" y="3491"/>
                  </a:lnTo>
                  <a:lnTo>
                    <a:pt x="1436" y="3495"/>
                  </a:lnTo>
                  <a:lnTo>
                    <a:pt x="1528" y="3493"/>
                  </a:lnTo>
                  <a:lnTo>
                    <a:pt x="1619" y="3487"/>
                  </a:lnTo>
                  <a:lnTo>
                    <a:pt x="1709" y="3475"/>
                  </a:lnTo>
                  <a:lnTo>
                    <a:pt x="1798" y="3459"/>
                  </a:lnTo>
                  <a:lnTo>
                    <a:pt x="1884" y="3439"/>
                  </a:lnTo>
                  <a:lnTo>
                    <a:pt x="1970" y="3413"/>
                  </a:lnTo>
                  <a:lnTo>
                    <a:pt x="2052" y="3384"/>
                  </a:lnTo>
                  <a:lnTo>
                    <a:pt x="2133" y="3350"/>
                  </a:lnTo>
                  <a:lnTo>
                    <a:pt x="2211" y="3312"/>
                  </a:lnTo>
                  <a:lnTo>
                    <a:pt x="2286" y="3269"/>
                  </a:lnTo>
                  <a:lnTo>
                    <a:pt x="2359" y="3222"/>
                  </a:lnTo>
                  <a:lnTo>
                    <a:pt x="2428" y="3172"/>
                  </a:lnTo>
                  <a:lnTo>
                    <a:pt x="2494" y="3117"/>
                  </a:lnTo>
                  <a:lnTo>
                    <a:pt x="2556" y="3058"/>
                  </a:lnTo>
                  <a:lnTo>
                    <a:pt x="2615" y="2996"/>
                  </a:lnTo>
                  <a:lnTo>
                    <a:pt x="2670" y="2930"/>
                  </a:lnTo>
                  <a:lnTo>
                    <a:pt x="2720" y="2860"/>
                  </a:lnTo>
                  <a:lnTo>
                    <a:pt x="2767" y="2786"/>
                  </a:lnTo>
                  <a:lnTo>
                    <a:pt x="2809" y="2710"/>
                  </a:lnTo>
                  <a:lnTo>
                    <a:pt x="2845" y="2630"/>
                  </a:lnTo>
                  <a:lnTo>
                    <a:pt x="2878" y="2545"/>
                  </a:lnTo>
                  <a:lnTo>
                    <a:pt x="2905" y="2459"/>
                  </a:lnTo>
                  <a:lnTo>
                    <a:pt x="2927" y="2368"/>
                  </a:lnTo>
                  <a:lnTo>
                    <a:pt x="2943" y="2275"/>
                  </a:lnTo>
                  <a:lnTo>
                    <a:pt x="2953" y="2179"/>
                  </a:lnTo>
                  <a:lnTo>
                    <a:pt x="2957" y="2079"/>
                  </a:lnTo>
                  <a:lnTo>
                    <a:pt x="2955" y="1977"/>
                  </a:lnTo>
                  <a:lnTo>
                    <a:pt x="2947" y="1872"/>
                  </a:lnTo>
                  <a:lnTo>
                    <a:pt x="2933" y="1764"/>
                  </a:lnTo>
                  <a:lnTo>
                    <a:pt x="2918" y="1677"/>
                  </a:lnTo>
                  <a:lnTo>
                    <a:pt x="2900" y="1590"/>
                  </a:lnTo>
                  <a:lnTo>
                    <a:pt x="2881" y="1503"/>
                  </a:lnTo>
                  <a:lnTo>
                    <a:pt x="2861" y="1416"/>
                  </a:lnTo>
                  <a:lnTo>
                    <a:pt x="2849" y="1374"/>
                  </a:lnTo>
                  <a:lnTo>
                    <a:pt x="2837" y="1331"/>
                  </a:lnTo>
                  <a:lnTo>
                    <a:pt x="2825" y="1288"/>
                  </a:lnTo>
                  <a:lnTo>
                    <a:pt x="2813" y="1245"/>
                  </a:lnTo>
                  <a:lnTo>
                    <a:pt x="2799" y="1203"/>
                  </a:lnTo>
                  <a:lnTo>
                    <a:pt x="2785" y="1160"/>
                  </a:lnTo>
                  <a:lnTo>
                    <a:pt x="2771" y="1118"/>
                  </a:lnTo>
                  <a:lnTo>
                    <a:pt x="2757" y="1076"/>
                  </a:lnTo>
                  <a:lnTo>
                    <a:pt x="2741" y="1035"/>
                  </a:lnTo>
                  <a:lnTo>
                    <a:pt x="2725" y="994"/>
                  </a:lnTo>
                  <a:lnTo>
                    <a:pt x="2709" y="952"/>
                  </a:lnTo>
                  <a:lnTo>
                    <a:pt x="2692" y="912"/>
                  </a:lnTo>
                  <a:lnTo>
                    <a:pt x="2674" y="872"/>
                  </a:lnTo>
                  <a:lnTo>
                    <a:pt x="2656" y="831"/>
                  </a:lnTo>
                  <a:lnTo>
                    <a:pt x="2637" y="791"/>
                  </a:lnTo>
                  <a:lnTo>
                    <a:pt x="2617" y="753"/>
                  </a:lnTo>
                  <a:lnTo>
                    <a:pt x="2597" y="713"/>
                  </a:lnTo>
                  <a:lnTo>
                    <a:pt x="2576" y="674"/>
                  </a:lnTo>
                  <a:lnTo>
                    <a:pt x="2555" y="637"/>
                  </a:lnTo>
                  <a:lnTo>
                    <a:pt x="2533" y="599"/>
                  </a:lnTo>
                  <a:lnTo>
                    <a:pt x="2510" y="561"/>
                  </a:lnTo>
                  <a:lnTo>
                    <a:pt x="2487" y="525"/>
                  </a:lnTo>
                  <a:lnTo>
                    <a:pt x="2463" y="488"/>
                  </a:lnTo>
                  <a:lnTo>
                    <a:pt x="2439" y="453"/>
                  </a:lnTo>
                  <a:lnTo>
                    <a:pt x="2416" y="420"/>
                  </a:lnTo>
                  <a:lnTo>
                    <a:pt x="2392" y="390"/>
                  </a:lnTo>
                  <a:lnTo>
                    <a:pt x="2369" y="362"/>
                  </a:lnTo>
                  <a:lnTo>
                    <a:pt x="2345" y="334"/>
                  </a:lnTo>
                  <a:lnTo>
                    <a:pt x="2322" y="310"/>
                  </a:lnTo>
                  <a:lnTo>
                    <a:pt x="2299" y="287"/>
                  </a:lnTo>
                  <a:lnTo>
                    <a:pt x="2274" y="265"/>
                  </a:lnTo>
                  <a:lnTo>
                    <a:pt x="2251" y="245"/>
                  </a:lnTo>
                  <a:lnTo>
                    <a:pt x="2226" y="227"/>
                  </a:lnTo>
                  <a:lnTo>
                    <a:pt x="2203" y="209"/>
                  </a:lnTo>
                  <a:lnTo>
                    <a:pt x="2178" y="193"/>
                  </a:lnTo>
                  <a:lnTo>
                    <a:pt x="2153" y="179"/>
                  </a:lnTo>
                  <a:lnTo>
                    <a:pt x="2129" y="166"/>
                  </a:lnTo>
                  <a:lnTo>
                    <a:pt x="2103" y="152"/>
                  </a:lnTo>
                  <a:lnTo>
                    <a:pt x="2078" y="141"/>
                  </a:lnTo>
                  <a:lnTo>
                    <a:pt x="2051" y="131"/>
                  </a:lnTo>
                  <a:lnTo>
                    <a:pt x="2025" y="121"/>
                  </a:lnTo>
                  <a:lnTo>
                    <a:pt x="1997" y="112"/>
                  </a:lnTo>
                  <a:lnTo>
                    <a:pt x="1970" y="103"/>
                  </a:lnTo>
                  <a:lnTo>
                    <a:pt x="1942" y="95"/>
                  </a:lnTo>
                  <a:lnTo>
                    <a:pt x="1884" y="82"/>
                  </a:lnTo>
                  <a:lnTo>
                    <a:pt x="1824" y="69"/>
                  </a:lnTo>
                  <a:lnTo>
                    <a:pt x="1761" y="58"/>
                  </a:lnTo>
                  <a:lnTo>
                    <a:pt x="1696" y="45"/>
                  </a:lnTo>
                  <a:lnTo>
                    <a:pt x="1627" y="34"/>
                  </a:lnTo>
                  <a:lnTo>
                    <a:pt x="1554" y="21"/>
                  </a:lnTo>
                  <a:lnTo>
                    <a:pt x="1492" y="11"/>
                  </a:lnTo>
                  <a:lnTo>
                    <a:pt x="1431" y="4"/>
                  </a:lnTo>
                  <a:lnTo>
                    <a:pt x="1369" y="1"/>
                  </a:lnTo>
                  <a:lnTo>
                    <a:pt x="1309" y="0"/>
                  </a:lnTo>
                  <a:lnTo>
                    <a:pt x="1249" y="3"/>
                  </a:lnTo>
                  <a:lnTo>
                    <a:pt x="1190" y="8"/>
                  </a:lnTo>
                  <a:lnTo>
                    <a:pt x="1131" y="16"/>
                  </a:lnTo>
                  <a:lnTo>
                    <a:pt x="1074" y="27"/>
                  </a:lnTo>
                  <a:lnTo>
                    <a:pt x="1017" y="41"/>
                  </a:lnTo>
                  <a:lnTo>
                    <a:pt x="961" y="59"/>
                  </a:lnTo>
                  <a:lnTo>
                    <a:pt x="906" y="78"/>
                  </a:lnTo>
                  <a:lnTo>
                    <a:pt x="853" y="100"/>
                  </a:lnTo>
                  <a:lnTo>
                    <a:pt x="800" y="125"/>
                  </a:lnTo>
                  <a:lnTo>
                    <a:pt x="749" y="152"/>
                  </a:lnTo>
                  <a:lnTo>
                    <a:pt x="699" y="183"/>
                  </a:lnTo>
                  <a:lnTo>
                    <a:pt x="651" y="215"/>
                  </a:lnTo>
                  <a:lnTo>
                    <a:pt x="604" y="251"/>
                  </a:lnTo>
                  <a:lnTo>
                    <a:pt x="560" y="289"/>
                  </a:lnTo>
                  <a:lnTo>
                    <a:pt x="516" y="328"/>
                  </a:lnTo>
                  <a:lnTo>
                    <a:pt x="474" y="371"/>
                  </a:lnTo>
                  <a:lnTo>
                    <a:pt x="433" y="416"/>
                  </a:lnTo>
                  <a:lnTo>
                    <a:pt x="396" y="463"/>
                  </a:lnTo>
                  <a:lnTo>
                    <a:pt x="359" y="513"/>
                  </a:lnTo>
                  <a:lnTo>
                    <a:pt x="325" y="563"/>
                  </a:lnTo>
                  <a:lnTo>
                    <a:pt x="293" y="617"/>
                  </a:lnTo>
                  <a:lnTo>
                    <a:pt x="262" y="673"/>
                  </a:lnTo>
                  <a:lnTo>
                    <a:pt x="235" y="731"/>
                  </a:lnTo>
                  <a:lnTo>
                    <a:pt x="209" y="790"/>
                  </a:lnTo>
                  <a:lnTo>
                    <a:pt x="186" y="853"/>
                  </a:lnTo>
                  <a:lnTo>
                    <a:pt x="165" y="917"/>
                  </a:lnTo>
                  <a:lnTo>
                    <a:pt x="146" y="982"/>
                  </a:lnTo>
                  <a:lnTo>
                    <a:pt x="131" y="1049"/>
                  </a:lnTo>
                  <a:close/>
                </a:path>
              </a:pathLst>
            </a:custGeom>
            <a:solidFill>
              <a:srgbClr val="EBC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Freeform 177"/>
            <p:cNvSpPr>
              <a:spLocks/>
            </p:cNvSpPr>
            <p:nvPr/>
          </p:nvSpPr>
          <p:spPr bwMode="auto">
            <a:xfrm>
              <a:off x="2638426" y="87313"/>
              <a:ext cx="212725" cy="347663"/>
            </a:xfrm>
            <a:custGeom>
              <a:avLst/>
              <a:gdLst>
                <a:gd name="T0" fmla="*/ 2147483647 w 2006"/>
                <a:gd name="T1" fmla="*/ 2147483647 h 3282"/>
                <a:gd name="T2" fmla="*/ 2147483647 w 2006"/>
                <a:gd name="T3" fmla="*/ 2147483647 h 3282"/>
                <a:gd name="T4" fmla="*/ 2147483647 w 2006"/>
                <a:gd name="T5" fmla="*/ 2147483647 h 3282"/>
                <a:gd name="T6" fmla="*/ 2147483647 w 2006"/>
                <a:gd name="T7" fmla="*/ 2147483647 h 3282"/>
                <a:gd name="T8" fmla="*/ 2147483647 w 2006"/>
                <a:gd name="T9" fmla="*/ 2147483647 h 3282"/>
                <a:gd name="T10" fmla="*/ 2147483647 w 2006"/>
                <a:gd name="T11" fmla="*/ 2147483647 h 3282"/>
                <a:gd name="T12" fmla="*/ 2147483647 w 2006"/>
                <a:gd name="T13" fmla="*/ 2147483647 h 3282"/>
                <a:gd name="T14" fmla="*/ 2147483647 w 2006"/>
                <a:gd name="T15" fmla="*/ 2147483647 h 3282"/>
                <a:gd name="T16" fmla="*/ 2147483647 w 2006"/>
                <a:gd name="T17" fmla="*/ 2147483647 h 3282"/>
                <a:gd name="T18" fmla="*/ 2147483647 w 2006"/>
                <a:gd name="T19" fmla="*/ 2147483647 h 3282"/>
                <a:gd name="T20" fmla="*/ 2147483647 w 2006"/>
                <a:gd name="T21" fmla="*/ 0 h 3282"/>
                <a:gd name="T22" fmla="*/ 2147483647 w 2006"/>
                <a:gd name="T23" fmla="*/ 2147483647 h 3282"/>
                <a:gd name="T24" fmla="*/ 2147483647 w 2006"/>
                <a:gd name="T25" fmla="*/ 2147483647 h 3282"/>
                <a:gd name="T26" fmla="*/ 2147483647 w 2006"/>
                <a:gd name="T27" fmla="*/ 2147483647 h 3282"/>
                <a:gd name="T28" fmla="*/ 2147483647 w 2006"/>
                <a:gd name="T29" fmla="*/ 2147483647 h 3282"/>
                <a:gd name="T30" fmla="*/ 2147483647 w 2006"/>
                <a:gd name="T31" fmla="*/ 2147483647 h 3282"/>
                <a:gd name="T32" fmla="*/ 2147483647 w 2006"/>
                <a:gd name="T33" fmla="*/ 2147483647 h 3282"/>
                <a:gd name="T34" fmla="*/ 2147483647 w 2006"/>
                <a:gd name="T35" fmla="*/ 2147483647 h 3282"/>
                <a:gd name="T36" fmla="*/ 2147483647 w 2006"/>
                <a:gd name="T37" fmla="*/ 2147483647 h 3282"/>
                <a:gd name="T38" fmla="*/ 2147483647 w 2006"/>
                <a:gd name="T39" fmla="*/ 2147483647 h 3282"/>
                <a:gd name="T40" fmla="*/ 2147483647 w 2006"/>
                <a:gd name="T41" fmla="*/ 2147483647 h 3282"/>
                <a:gd name="T42" fmla="*/ 2147483647 w 2006"/>
                <a:gd name="T43" fmla="*/ 2147483647 h 3282"/>
                <a:gd name="T44" fmla="*/ 2147483647 w 2006"/>
                <a:gd name="T45" fmla="*/ 2147483647 h 3282"/>
                <a:gd name="T46" fmla="*/ 2147483647 w 2006"/>
                <a:gd name="T47" fmla="*/ 2147483647 h 3282"/>
                <a:gd name="T48" fmla="*/ 2147483647 w 2006"/>
                <a:gd name="T49" fmla="*/ 2147483647 h 3282"/>
                <a:gd name="T50" fmla="*/ 2147483647 w 2006"/>
                <a:gd name="T51" fmla="*/ 2147483647 h 3282"/>
                <a:gd name="T52" fmla="*/ 2147483647 w 2006"/>
                <a:gd name="T53" fmla="*/ 2147483647 h 3282"/>
                <a:gd name="T54" fmla="*/ 2147483647 w 2006"/>
                <a:gd name="T55" fmla="*/ 2147483647 h 3282"/>
                <a:gd name="T56" fmla="*/ 2147483647 w 2006"/>
                <a:gd name="T57" fmla="*/ 2147483647 h 3282"/>
                <a:gd name="T58" fmla="*/ 2147483647 w 2006"/>
                <a:gd name="T59" fmla="*/ 2147483647 h 3282"/>
                <a:gd name="T60" fmla="*/ 2147483647 w 2006"/>
                <a:gd name="T61" fmla="*/ 2147483647 h 3282"/>
                <a:gd name="T62" fmla="*/ 2147483647 w 2006"/>
                <a:gd name="T63" fmla="*/ 2147483647 h 3282"/>
                <a:gd name="T64" fmla="*/ 2147483647 w 2006"/>
                <a:gd name="T65" fmla="*/ 2147483647 h 3282"/>
                <a:gd name="T66" fmla="*/ 2147483647 w 2006"/>
                <a:gd name="T67" fmla="*/ 2147483647 h 3282"/>
                <a:gd name="T68" fmla="*/ 2147483647 w 2006"/>
                <a:gd name="T69" fmla="*/ 2147483647 h 3282"/>
                <a:gd name="T70" fmla="*/ 2147483647 w 2006"/>
                <a:gd name="T71" fmla="*/ 2147483647 h 3282"/>
                <a:gd name="T72" fmla="*/ 2147483647 w 2006"/>
                <a:gd name="T73" fmla="*/ 2147483647 h 3282"/>
                <a:gd name="T74" fmla="*/ 2147483647 w 2006"/>
                <a:gd name="T75" fmla="*/ 2147483647 h 3282"/>
                <a:gd name="T76" fmla="*/ 2147483647 w 2006"/>
                <a:gd name="T77" fmla="*/ 2147483647 h 3282"/>
                <a:gd name="T78" fmla="*/ 2147483647 w 2006"/>
                <a:gd name="T79" fmla="*/ 2147483647 h 3282"/>
                <a:gd name="T80" fmla="*/ 2147483647 w 2006"/>
                <a:gd name="T81" fmla="*/ 2147483647 h 3282"/>
                <a:gd name="T82" fmla="*/ 2147483647 w 2006"/>
                <a:gd name="T83" fmla="*/ 2147483647 h 3282"/>
                <a:gd name="T84" fmla="*/ 2147483647 w 2006"/>
                <a:gd name="T85" fmla="*/ 2147483647 h 3282"/>
                <a:gd name="T86" fmla="*/ 2147483647 w 2006"/>
                <a:gd name="T87" fmla="*/ 2147483647 h 3282"/>
                <a:gd name="T88" fmla="*/ 2147483647 w 2006"/>
                <a:gd name="T89" fmla="*/ 2147483647 h 3282"/>
                <a:gd name="T90" fmla="*/ 2147483647 w 2006"/>
                <a:gd name="T91" fmla="*/ 2147483647 h 3282"/>
                <a:gd name="T92" fmla="*/ 2147483647 w 2006"/>
                <a:gd name="T93" fmla="*/ 2147483647 h 32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06"/>
                <a:gd name="T142" fmla="*/ 0 h 3282"/>
                <a:gd name="T143" fmla="*/ 2006 w 2006"/>
                <a:gd name="T144" fmla="*/ 3282 h 32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06" h="3282">
                  <a:moveTo>
                    <a:pt x="1117" y="2896"/>
                  </a:moveTo>
                  <a:lnTo>
                    <a:pt x="1201" y="2836"/>
                  </a:lnTo>
                  <a:lnTo>
                    <a:pt x="1277" y="2771"/>
                  </a:lnTo>
                  <a:lnTo>
                    <a:pt x="1348" y="2702"/>
                  </a:lnTo>
                  <a:lnTo>
                    <a:pt x="1413" y="2629"/>
                  </a:lnTo>
                  <a:lnTo>
                    <a:pt x="1472" y="2553"/>
                  </a:lnTo>
                  <a:lnTo>
                    <a:pt x="1525" y="2474"/>
                  </a:lnTo>
                  <a:lnTo>
                    <a:pt x="1573" y="2391"/>
                  </a:lnTo>
                  <a:lnTo>
                    <a:pt x="1614" y="2306"/>
                  </a:lnTo>
                  <a:lnTo>
                    <a:pt x="1651" y="2218"/>
                  </a:lnTo>
                  <a:lnTo>
                    <a:pt x="1681" y="2128"/>
                  </a:lnTo>
                  <a:lnTo>
                    <a:pt x="1708" y="2035"/>
                  </a:lnTo>
                  <a:lnTo>
                    <a:pt x="1729" y="1940"/>
                  </a:lnTo>
                  <a:lnTo>
                    <a:pt x="1745" y="1845"/>
                  </a:lnTo>
                  <a:lnTo>
                    <a:pt x="1756" y="1747"/>
                  </a:lnTo>
                  <a:lnTo>
                    <a:pt x="1762" y="1648"/>
                  </a:lnTo>
                  <a:lnTo>
                    <a:pt x="1764" y="1547"/>
                  </a:lnTo>
                  <a:lnTo>
                    <a:pt x="1762" y="1448"/>
                  </a:lnTo>
                  <a:lnTo>
                    <a:pt x="1755" y="1346"/>
                  </a:lnTo>
                  <a:lnTo>
                    <a:pt x="1743" y="1245"/>
                  </a:lnTo>
                  <a:lnTo>
                    <a:pt x="1727" y="1143"/>
                  </a:lnTo>
                  <a:lnTo>
                    <a:pt x="1708" y="1042"/>
                  </a:lnTo>
                  <a:lnTo>
                    <a:pt x="1685" y="941"/>
                  </a:lnTo>
                  <a:lnTo>
                    <a:pt x="1657" y="840"/>
                  </a:lnTo>
                  <a:lnTo>
                    <a:pt x="1625" y="740"/>
                  </a:lnTo>
                  <a:lnTo>
                    <a:pt x="1591" y="642"/>
                  </a:lnTo>
                  <a:lnTo>
                    <a:pt x="1553" y="545"/>
                  </a:lnTo>
                  <a:lnTo>
                    <a:pt x="1511" y="449"/>
                  </a:lnTo>
                  <a:lnTo>
                    <a:pt x="1467" y="355"/>
                  </a:lnTo>
                  <a:lnTo>
                    <a:pt x="1419" y="263"/>
                  </a:lnTo>
                  <a:lnTo>
                    <a:pt x="1368" y="172"/>
                  </a:lnTo>
                  <a:lnTo>
                    <a:pt x="1314" y="85"/>
                  </a:lnTo>
                  <a:lnTo>
                    <a:pt x="1257" y="0"/>
                  </a:lnTo>
                  <a:lnTo>
                    <a:pt x="1286" y="22"/>
                  </a:lnTo>
                  <a:lnTo>
                    <a:pt x="1316" y="46"/>
                  </a:lnTo>
                  <a:lnTo>
                    <a:pt x="1344" y="72"/>
                  </a:lnTo>
                  <a:lnTo>
                    <a:pt x="1373" y="100"/>
                  </a:lnTo>
                  <a:lnTo>
                    <a:pt x="1403" y="131"/>
                  </a:lnTo>
                  <a:lnTo>
                    <a:pt x="1431" y="164"/>
                  </a:lnTo>
                  <a:lnTo>
                    <a:pt x="1460" y="201"/>
                  </a:lnTo>
                  <a:lnTo>
                    <a:pt x="1488" y="240"/>
                  </a:lnTo>
                  <a:lnTo>
                    <a:pt x="1512" y="275"/>
                  </a:lnTo>
                  <a:lnTo>
                    <a:pt x="1536" y="312"/>
                  </a:lnTo>
                  <a:lnTo>
                    <a:pt x="1559" y="348"/>
                  </a:lnTo>
                  <a:lnTo>
                    <a:pt x="1582" y="386"/>
                  </a:lnTo>
                  <a:lnTo>
                    <a:pt x="1604" y="424"/>
                  </a:lnTo>
                  <a:lnTo>
                    <a:pt x="1625" y="461"/>
                  </a:lnTo>
                  <a:lnTo>
                    <a:pt x="1646" y="500"/>
                  </a:lnTo>
                  <a:lnTo>
                    <a:pt x="1666" y="540"/>
                  </a:lnTo>
                  <a:lnTo>
                    <a:pt x="1686" y="578"/>
                  </a:lnTo>
                  <a:lnTo>
                    <a:pt x="1705" y="618"/>
                  </a:lnTo>
                  <a:lnTo>
                    <a:pt x="1723" y="659"/>
                  </a:lnTo>
                  <a:lnTo>
                    <a:pt x="1741" y="699"/>
                  </a:lnTo>
                  <a:lnTo>
                    <a:pt x="1758" y="739"/>
                  </a:lnTo>
                  <a:lnTo>
                    <a:pt x="1774" y="781"/>
                  </a:lnTo>
                  <a:lnTo>
                    <a:pt x="1790" y="822"/>
                  </a:lnTo>
                  <a:lnTo>
                    <a:pt x="1806" y="863"/>
                  </a:lnTo>
                  <a:lnTo>
                    <a:pt x="1820" y="905"/>
                  </a:lnTo>
                  <a:lnTo>
                    <a:pt x="1834" y="947"/>
                  </a:lnTo>
                  <a:lnTo>
                    <a:pt x="1848" y="990"/>
                  </a:lnTo>
                  <a:lnTo>
                    <a:pt x="1862" y="1032"/>
                  </a:lnTo>
                  <a:lnTo>
                    <a:pt x="1874" y="1075"/>
                  </a:lnTo>
                  <a:lnTo>
                    <a:pt x="1886" y="1118"/>
                  </a:lnTo>
                  <a:lnTo>
                    <a:pt x="1898" y="1161"/>
                  </a:lnTo>
                  <a:lnTo>
                    <a:pt x="1910" y="1203"/>
                  </a:lnTo>
                  <a:lnTo>
                    <a:pt x="1930" y="1290"/>
                  </a:lnTo>
                  <a:lnTo>
                    <a:pt x="1949" y="1377"/>
                  </a:lnTo>
                  <a:lnTo>
                    <a:pt x="1967" y="1464"/>
                  </a:lnTo>
                  <a:lnTo>
                    <a:pt x="1982" y="1551"/>
                  </a:lnTo>
                  <a:lnTo>
                    <a:pt x="1996" y="1659"/>
                  </a:lnTo>
                  <a:lnTo>
                    <a:pt x="2004" y="1764"/>
                  </a:lnTo>
                  <a:lnTo>
                    <a:pt x="2006" y="1866"/>
                  </a:lnTo>
                  <a:lnTo>
                    <a:pt x="2002" y="1966"/>
                  </a:lnTo>
                  <a:lnTo>
                    <a:pt x="1992" y="2062"/>
                  </a:lnTo>
                  <a:lnTo>
                    <a:pt x="1976" y="2155"/>
                  </a:lnTo>
                  <a:lnTo>
                    <a:pt x="1954" y="2246"/>
                  </a:lnTo>
                  <a:lnTo>
                    <a:pt x="1927" y="2332"/>
                  </a:lnTo>
                  <a:lnTo>
                    <a:pt x="1894" y="2417"/>
                  </a:lnTo>
                  <a:lnTo>
                    <a:pt x="1858" y="2497"/>
                  </a:lnTo>
                  <a:lnTo>
                    <a:pt x="1816" y="2573"/>
                  </a:lnTo>
                  <a:lnTo>
                    <a:pt x="1769" y="2647"/>
                  </a:lnTo>
                  <a:lnTo>
                    <a:pt x="1719" y="2717"/>
                  </a:lnTo>
                  <a:lnTo>
                    <a:pt x="1664" y="2783"/>
                  </a:lnTo>
                  <a:lnTo>
                    <a:pt x="1605" y="2845"/>
                  </a:lnTo>
                  <a:lnTo>
                    <a:pt x="1543" y="2904"/>
                  </a:lnTo>
                  <a:lnTo>
                    <a:pt x="1477" y="2959"/>
                  </a:lnTo>
                  <a:lnTo>
                    <a:pt x="1408" y="3009"/>
                  </a:lnTo>
                  <a:lnTo>
                    <a:pt x="1335" y="3056"/>
                  </a:lnTo>
                  <a:lnTo>
                    <a:pt x="1260" y="3099"/>
                  </a:lnTo>
                  <a:lnTo>
                    <a:pt x="1182" y="3137"/>
                  </a:lnTo>
                  <a:lnTo>
                    <a:pt x="1101" y="3171"/>
                  </a:lnTo>
                  <a:lnTo>
                    <a:pt x="1019" y="3200"/>
                  </a:lnTo>
                  <a:lnTo>
                    <a:pt x="933" y="3226"/>
                  </a:lnTo>
                  <a:lnTo>
                    <a:pt x="847" y="3246"/>
                  </a:lnTo>
                  <a:lnTo>
                    <a:pt x="758" y="3262"/>
                  </a:lnTo>
                  <a:lnTo>
                    <a:pt x="668" y="3274"/>
                  </a:lnTo>
                  <a:lnTo>
                    <a:pt x="577" y="3280"/>
                  </a:lnTo>
                  <a:lnTo>
                    <a:pt x="485" y="3282"/>
                  </a:lnTo>
                  <a:lnTo>
                    <a:pt x="392" y="3278"/>
                  </a:lnTo>
                  <a:lnTo>
                    <a:pt x="298" y="3270"/>
                  </a:lnTo>
                  <a:lnTo>
                    <a:pt x="204" y="3256"/>
                  </a:lnTo>
                  <a:lnTo>
                    <a:pt x="177" y="3251"/>
                  </a:lnTo>
                  <a:lnTo>
                    <a:pt x="151" y="3246"/>
                  </a:lnTo>
                  <a:lnTo>
                    <a:pt x="125" y="3240"/>
                  </a:lnTo>
                  <a:lnTo>
                    <a:pt x="99" y="3234"/>
                  </a:lnTo>
                  <a:lnTo>
                    <a:pt x="74" y="3227"/>
                  </a:lnTo>
                  <a:lnTo>
                    <a:pt x="48" y="3220"/>
                  </a:lnTo>
                  <a:lnTo>
                    <a:pt x="24" y="3213"/>
                  </a:lnTo>
                  <a:lnTo>
                    <a:pt x="0" y="3204"/>
                  </a:lnTo>
                  <a:lnTo>
                    <a:pt x="35" y="3208"/>
                  </a:lnTo>
                  <a:lnTo>
                    <a:pt x="72" y="3211"/>
                  </a:lnTo>
                  <a:lnTo>
                    <a:pt x="107" y="3214"/>
                  </a:lnTo>
                  <a:lnTo>
                    <a:pt x="144" y="3215"/>
                  </a:lnTo>
                  <a:lnTo>
                    <a:pt x="180" y="3215"/>
                  </a:lnTo>
                  <a:lnTo>
                    <a:pt x="216" y="3215"/>
                  </a:lnTo>
                  <a:lnTo>
                    <a:pt x="252" y="3213"/>
                  </a:lnTo>
                  <a:lnTo>
                    <a:pt x="289" y="3210"/>
                  </a:lnTo>
                  <a:lnTo>
                    <a:pt x="324" y="3208"/>
                  </a:lnTo>
                  <a:lnTo>
                    <a:pt x="361" y="3204"/>
                  </a:lnTo>
                  <a:lnTo>
                    <a:pt x="397" y="3200"/>
                  </a:lnTo>
                  <a:lnTo>
                    <a:pt x="432" y="3194"/>
                  </a:lnTo>
                  <a:lnTo>
                    <a:pt x="468" y="3188"/>
                  </a:lnTo>
                  <a:lnTo>
                    <a:pt x="504" y="3181"/>
                  </a:lnTo>
                  <a:lnTo>
                    <a:pt x="539" y="3173"/>
                  </a:lnTo>
                  <a:lnTo>
                    <a:pt x="575" y="3165"/>
                  </a:lnTo>
                  <a:lnTo>
                    <a:pt x="609" y="3155"/>
                  </a:lnTo>
                  <a:lnTo>
                    <a:pt x="645" y="3144"/>
                  </a:lnTo>
                  <a:lnTo>
                    <a:pt x="680" y="3133"/>
                  </a:lnTo>
                  <a:lnTo>
                    <a:pt x="715" y="3120"/>
                  </a:lnTo>
                  <a:lnTo>
                    <a:pt x="750" y="3107"/>
                  </a:lnTo>
                  <a:lnTo>
                    <a:pt x="785" y="3092"/>
                  </a:lnTo>
                  <a:lnTo>
                    <a:pt x="818" y="3077"/>
                  </a:lnTo>
                  <a:lnTo>
                    <a:pt x="853" y="3061"/>
                  </a:lnTo>
                  <a:lnTo>
                    <a:pt x="886" y="3045"/>
                  </a:lnTo>
                  <a:lnTo>
                    <a:pt x="920" y="3026"/>
                  </a:lnTo>
                  <a:lnTo>
                    <a:pt x="954" y="3007"/>
                  </a:lnTo>
                  <a:lnTo>
                    <a:pt x="987" y="2987"/>
                  </a:lnTo>
                  <a:lnTo>
                    <a:pt x="1020" y="2966"/>
                  </a:lnTo>
                  <a:lnTo>
                    <a:pt x="1052" y="2944"/>
                  </a:lnTo>
                  <a:lnTo>
                    <a:pt x="1085" y="2920"/>
                  </a:lnTo>
                  <a:lnTo>
                    <a:pt x="1117" y="2896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Freeform 178"/>
            <p:cNvSpPr>
              <a:spLocks/>
            </p:cNvSpPr>
            <p:nvPr/>
          </p:nvSpPr>
          <p:spPr bwMode="auto">
            <a:xfrm>
              <a:off x="2549526" y="254000"/>
              <a:ext cx="23813" cy="23813"/>
            </a:xfrm>
            <a:custGeom>
              <a:avLst/>
              <a:gdLst>
                <a:gd name="T0" fmla="*/ 2147483647 w 216"/>
                <a:gd name="T1" fmla="*/ 2147483647 h 225"/>
                <a:gd name="T2" fmla="*/ 2147483647 w 216"/>
                <a:gd name="T3" fmla="*/ 2147483647 h 225"/>
                <a:gd name="T4" fmla="*/ 2147483647 w 216"/>
                <a:gd name="T5" fmla="*/ 2147483647 h 225"/>
                <a:gd name="T6" fmla="*/ 2147483647 w 216"/>
                <a:gd name="T7" fmla="*/ 2147483647 h 225"/>
                <a:gd name="T8" fmla="*/ 2147483647 w 216"/>
                <a:gd name="T9" fmla="*/ 2147483647 h 225"/>
                <a:gd name="T10" fmla="*/ 2147483647 w 216"/>
                <a:gd name="T11" fmla="*/ 2147483647 h 225"/>
                <a:gd name="T12" fmla="*/ 2147483647 w 216"/>
                <a:gd name="T13" fmla="*/ 2147483647 h 225"/>
                <a:gd name="T14" fmla="*/ 2147483647 w 216"/>
                <a:gd name="T15" fmla="*/ 2147483647 h 225"/>
                <a:gd name="T16" fmla="*/ 2147483647 w 216"/>
                <a:gd name="T17" fmla="*/ 2147483647 h 225"/>
                <a:gd name="T18" fmla="*/ 2147483647 w 216"/>
                <a:gd name="T19" fmla="*/ 2147483647 h 225"/>
                <a:gd name="T20" fmla="*/ 2147483647 w 216"/>
                <a:gd name="T21" fmla="*/ 2147483647 h 225"/>
                <a:gd name="T22" fmla="*/ 2147483647 w 216"/>
                <a:gd name="T23" fmla="*/ 2147483647 h 225"/>
                <a:gd name="T24" fmla="*/ 2147483647 w 216"/>
                <a:gd name="T25" fmla="*/ 2147483647 h 225"/>
                <a:gd name="T26" fmla="*/ 2147483647 w 216"/>
                <a:gd name="T27" fmla="*/ 2147483647 h 225"/>
                <a:gd name="T28" fmla="*/ 2147483647 w 216"/>
                <a:gd name="T29" fmla="*/ 2147483647 h 225"/>
                <a:gd name="T30" fmla="*/ 2147483647 w 216"/>
                <a:gd name="T31" fmla="*/ 2147483647 h 225"/>
                <a:gd name="T32" fmla="*/ 2147483647 w 216"/>
                <a:gd name="T33" fmla="*/ 2147483647 h 225"/>
                <a:gd name="T34" fmla="*/ 2147483647 w 216"/>
                <a:gd name="T35" fmla="*/ 2147483647 h 225"/>
                <a:gd name="T36" fmla="*/ 2147483647 w 216"/>
                <a:gd name="T37" fmla="*/ 2147483647 h 225"/>
                <a:gd name="T38" fmla="*/ 2147483647 w 216"/>
                <a:gd name="T39" fmla="*/ 2147483647 h 225"/>
                <a:gd name="T40" fmla="*/ 2147483647 w 216"/>
                <a:gd name="T41" fmla="*/ 2147483647 h 225"/>
                <a:gd name="T42" fmla="*/ 2147483647 w 216"/>
                <a:gd name="T43" fmla="*/ 2147483647 h 225"/>
                <a:gd name="T44" fmla="*/ 2147483647 w 216"/>
                <a:gd name="T45" fmla="*/ 2147483647 h 225"/>
                <a:gd name="T46" fmla="*/ 2147483647 w 216"/>
                <a:gd name="T47" fmla="*/ 2147483647 h 225"/>
                <a:gd name="T48" fmla="*/ 2147483647 w 216"/>
                <a:gd name="T49" fmla="*/ 2147483647 h 225"/>
                <a:gd name="T50" fmla="*/ 2147483647 w 216"/>
                <a:gd name="T51" fmla="*/ 2147483647 h 225"/>
                <a:gd name="T52" fmla="*/ 2147483647 w 216"/>
                <a:gd name="T53" fmla="*/ 0 h 225"/>
                <a:gd name="T54" fmla="*/ 2147483647 w 216"/>
                <a:gd name="T55" fmla="*/ 2147483647 h 225"/>
                <a:gd name="T56" fmla="*/ 2147483647 w 216"/>
                <a:gd name="T57" fmla="*/ 2147483647 h 225"/>
                <a:gd name="T58" fmla="*/ 2147483647 w 216"/>
                <a:gd name="T59" fmla="*/ 2147483647 h 225"/>
                <a:gd name="T60" fmla="*/ 2147483647 w 216"/>
                <a:gd name="T61" fmla="*/ 2147483647 h 225"/>
                <a:gd name="T62" fmla="*/ 2147483647 w 216"/>
                <a:gd name="T63" fmla="*/ 2147483647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6"/>
                <a:gd name="T97" fmla="*/ 0 h 225"/>
                <a:gd name="T98" fmla="*/ 216 w 216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6" h="225">
                  <a:moveTo>
                    <a:pt x="206" y="66"/>
                  </a:moveTo>
                  <a:lnTo>
                    <a:pt x="210" y="77"/>
                  </a:lnTo>
                  <a:lnTo>
                    <a:pt x="213" y="88"/>
                  </a:lnTo>
                  <a:lnTo>
                    <a:pt x="215" y="99"/>
                  </a:lnTo>
                  <a:lnTo>
                    <a:pt x="216" y="110"/>
                  </a:lnTo>
                  <a:lnTo>
                    <a:pt x="216" y="121"/>
                  </a:lnTo>
                  <a:lnTo>
                    <a:pt x="215" y="131"/>
                  </a:lnTo>
                  <a:lnTo>
                    <a:pt x="212" y="143"/>
                  </a:lnTo>
                  <a:lnTo>
                    <a:pt x="209" y="153"/>
                  </a:lnTo>
                  <a:lnTo>
                    <a:pt x="205" y="162"/>
                  </a:lnTo>
                  <a:lnTo>
                    <a:pt x="200" y="172"/>
                  </a:lnTo>
                  <a:lnTo>
                    <a:pt x="195" y="180"/>
                  </a:lnTo>
                  <a:lnTo>
                    <a:pt x="188" y="189"/>
                  </a:lnTo>
                  <a:lnTo>
                    <a:pt x="181" y="196"/>
                  </a:lnTo>
                  <a:lnTo>
                    <a:pt x="173" y="204"/>
                  </a:lnTo>
                  <a:lnTo>
                    <a:pt x="163" y="210"/>
                  </a:lnTo>
                  <a:lnTo>
                    <a:pt x="153" y="215"/>
                  </a:lnTo>
                  <a:lnTo>
                    <a:pt x="143" y="219"/>
                  </a:lnTo>
                  <a:lnTo>
                    <a:pt x="133" y="222"/>
                  </a:lnTo>
                  <a:lnTo>
                    <a:pt x="122" y="224"/>
                  </a:lnTo>
                  <a:lnTo>
                    <a:pt x="112" y="225"/>
                  </a:lnTo>
                  <a:lnTo>
                    <a:pt x="101" y="225"/>
                  </a:lnTo>
                  <a:lnTo>
                    <a:pt x="91" y="224"/>
                  </a:lnTo>
                  <a:lnTo>
                    <a:pt x="81" y="221"/>
                  </a:lnTo>
                  <a:lnTo>
                    <a:pt x="71" y="218"/>
                  </a:lnTo>
                  <a:lnTo>
                    <a:pt x="61" y="214"/>
                  </a:lnTo>
                  <a:lnTo>
                    <a:pt x="51" y="209"/>
                  </a:lnTo>
                  <a:lnTo>
                    <a:pt x="43" y="203"/>
                  </a:lnTo>
                  <a:lnTo>
                    <a:pt x="35" y="195"/>
                  </a:lnTo>
                  <a:lnTo>
                    <a:pt x="28" y="187"/>
                  </a:lnTo>
                  <a:lnTo>
                    <a:pt x="21" y="179"/>
                  </a:lnTo>
                  <a:lnTo>
                    <a:pt x="15" y="170"/>
                  </a:lnTo>
                  <a:lnTo>
                    <a:pt x="10" y="160"/>
                  </a:lnTo>
                  <a:lnTo>
                    <a:pt x="6" y="149"/>
                  </a:lnTo>
                  <a:lnTo>
                    <a:pt x="3" y="137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1" y="105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7" y="73"/>
                  </a:lnTo>
                  <a:lnTo>
                    <a:pt x="11" y="63"/>
                  </a:lnTo>
                  <a:lnTo>
                    <a:pt x="16" y="54"/>
                  </a:lnTo>
                  <a:lnTo>
                    <a:pt x="22" y="45"/>
                  </a:lnTo>
                  <a:lnTo>
                    <a:pt x="28" y="37"/>
                  </a:lnTo>
                  <a:lnTo>
                    <a:pt x="35" y="29"/>
                  </a:lnTo>
                  <a:lnTo>
                    <a:pt x="44" y="21"/>
                  </a:lnTo>
                  <a:lnTo>
                    <a:pt x="54" y="15"/>
                  </a:lnTo>
                  <a:lnTo>
                    <a:pt x="63" y="10"/>
                  </a:lnTo>
                  <a:lnTo>
                    <a:pt x="73" y="6"/>
                  </a:lnTo>
                  <a:lnTo>
                    <a:pt x="83" y="3"/>
                  </a:lnTo>
                  <a:lnTo>
                    <a:pt x="94" y="1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26" y="2"/>
                  </a:lnTo>
                  <a:lnTo>
                    <a:pt x="136" y="4"/>
                  </a:lnTo>
                  <a:lnTo>
                    <a:pt x="145" y="7"/>
                  </a:lnTo>
                  <a:lnTo>
                    <a:pt x="155" y="11"/>
                  </a:lnTo>
                  <a:lnTo>
                    <a:pt x="164" y="16"/>
                  </a:lnTo>
                  <a:lnTo>
                    <a:pt x="173" y="23"/>
                  </a:lnTo>
                  <a:lnTo>
                    <a:pt x="181" y="30"/>
                  </a:lnTo>
                  <a:lnTo>
                    <a:pt x="188" y="38"/>
                  </a:lnTo>
                  <a:lnTo>
                    <a:pt x="195" y="47"/>
                  </a:lnTo>
                  <a:lnTo>
                    <a:pt x="201" y="56"/>
                  </a:lnTo>
                  <a:lnTo>
                    <a:pt x="206" y="66"/>
                  </a:lnTo>
                  <a:close/>
                </a:path>
              </a:pathLst>
            </a:custGeom>
            <a:solidFill>
              <a:srgbClr val="312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" name="Freeform 179"/>
            <p:cNvSpPr>
              <a:spLocks/>
            </p:cNvSpPr>
            <p:nvPr/>
          </p:nvSpPr>
          <p:spPr bwMode="auto">
            <a:xfrm>
              <a:off x="2554288" y="258763"/>
              <a:ext cx="6350" cy="6350"/>
            </a:xfrm>
            <a:custGeom>
              <a:avLst/>
              <a:gdLst>
                <a:gd name="T0" fmla="*/ 2147483647 w 65"/>
                <a:gd name="T1" fmla="*/ 2147483647 h 67"/>
                <a:gd name="T2" fmla="*/ 2147483647 w 65"/>
                <a:gd name="T3" fmla="*/ 2147483647 h 67"/>
                <a:gd name="T4" fmla="*/ 2147483647 w 65"/>
                <a:gd name="T5" fmla="*/ 2147483647 h 67"/>
                <a:gd name="T6" fmla="*/ 2147483647 w 65"/>
                <a:gd name="T7" fmla="*/ 2147483647 h 67"/>
                <a:gd name="T8" fmla="*/ 2147483647 w 65"/>
                <a:gd name="T9" fmla="*/ 2147483647 h 67"/>
                <a:gd name="T10" fmla="*/ 2147483647 w 65"/>
                <a:gd name="T11" fmla="*/ 2147483647 h 67"/>
                <a:gd name="T12" fmla="*/ 2147483647 w 65"/>
                <a:gd name="T13" fmla="*/ 2147483647 h 67"/>
                <a:gd name="T14" fmla="*/ 2147483647 w 65"/>
                <a:gd name="T15" fmla="*/ 2147483647 h 67"/>
                <a:gd name="T16" fmla="*/ 2147483647 w 65"/>
                <a:gd name="T17" fmla="*/ 2147483647 h 67"/>
                <a:gd name="T18" fmla="*/ 2147483647 w 65"/>
                <a:gd name="T19" fmla="*/ 2147483647 h 67"/>
                <a:gd name="T20" fmla="*/ 2147483647 w 65"/>
                <a:gd name="T21" fmla="*/ 2147483647 h 67"/>
                <a:gd name="T22" fmla="*/ 2147483647 w 65"/>
                <a:gd name="T23" fmla="*/ 2147483647 h 67"/>
                <a:gd name="T24" fmla="*/ 2147483647 w 65"/>
                <a:gd name="T25" fmla="*/ 2147483647 h 67"/>
                <a:gd name="T26" fmla="*/ 2147483647 w 65"/>
                <a:gd name="T27" fmla="*/ 2147483647 h 67"/>
                <a:gd name="T28" fmla="*/ 2147483647 w 65"/>
                <a:gd name="T29" fmla="*/ 2147483647 h 67"/>
                <a:gd name="T30" fmla="*/ 2147483647 w 65"/>
                <a:gd name="T31" fmla="*/ 2147483647 h 67"/>
                <a:gd name="T32" fmla="*/ 2147483647 w 65"/>
                <a:gd name="T33" fmla="*/ 2147483647 h 67"/>
                <a:gd name="T34" fmla="*/ 2147483647 w 65"/>
                <a:gd name="T35" fmla="*/ 2147483647 h 67"/>
                <a:gd name="T36" fmla="*/ 0 w 65"/>
                <a:gd name="T37" fmla="*/ 2147483647 h 67"/>
                <a:gd name="T38" fmla="*/ 2147483647 w 65"/>
                <a:gd name="T39" fmla="*/ 2147483647 h 67"/>
                <a:gd name="T40" fmla="*/ 2147483647 w 65"/>
                <a:gd name="T41" fmla="*/ 2147483647 h 67"/>
                <a:gd name="T42" fmla="*/ 2147483647 w 65"/>
                <a:gd name="T43" fmla="*/ 2147483647 h 67"/>
                <a:gd name="T44" fmla="*/ 2147483647 w 65"/>
                <a:gd name="T45" fmla="*/ 2147483647 h 67"/>
                <a:gd name="T46" fmla="*/ 2147483647 w 65"/>
                <a:gd name="T47" fmla="*/ 2147483647 h 67"/>
                <a:gd name="T48" fmla="*/ 2147483647 w 65"/>
                <a:gd name="T49" fmla="*/ 2147483647 h 67"/>
                <a:gd name="T50" fmla="*/ 2147483647 w 65"/>
                <a:gd name="T51" fmla="*/ 2147483647 h 67"/>
                <a:gd name="T52" fmla="*/ 2147483647 w 65"/>
                <a:gd name="T53" fmla="*/ 0 h 67"/>
                <a:gd name="T54" fmla="*/ 2147483647 w 65"/>
                <a:gd name="T55" fmla="*/ 2147483647 h 67"/>
                <a:gd name="T56" fmla="*/ 2147483647 w 65"/>
                <a:gd name="T57" fmla="*/ 2147483647 h 67"/>
                <a:gd name="T58" fmla="*/ 2147483647 w 65"/>
                <a:gd name="T59" fmla="*/ 2147483647 h 67"/>
                <a:gd name="T60" fmla="*/ 2147483647 w 65"/>
                <a:gd name="T61" fmla="*/ 2147483647 h 67"/>
                <a:gd name="T62" fmla="*/ 2147483647 w 65"/>
                <a:gd name="T63" fmla="*/ 2147483647 h 67"/>
                <a:gd name="T64" fmla="*/ 2147483647 w 65"/>
                <a:gd name="T65" fmla="*/ 2147483647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7"/>
                <a:gd name="T101" fmla="*/ 65 w 65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7">
                  <a:moveTo>
                    <a:pt x="62" y="19"/>
                  </a:moveTo>
                  <a:lnTo>
                    <a:pt x="64" y="26"/>
                  </a:lnTo>
                  <a:lnTo>
                    <a:pt x="65" y="32"/>
                  </a:lnTo>
                  <a:lnTo>
                    <a:pt x="64" y="39"/>
                  </a:lnTo>
                  <a:lnTo>
                    <a:pt x="63" y="45"/>
                  </a:lnTo>
                  <a:lnTo>
                    <a:pt x="60" y="52"/>
                  </a:lnTo>
                  <a:lnTo>
                    <a:pt x="56" y="57"/>
                  </a:lnTo>
                  <a:lnTo>
                    <a:pt x="52" y="61"/>
                  </a:lnTo>
                  <a:lnTo>
                    <a:pt x="46" y="64"/>
                  </a:lnTo>
                  <a:lnTo>
                    <a:pt x="40" y="67"/>
                  </a:lnTo>
                  <a:lnTo>
                    <a:pt x="34" y="67"/>
                  </a:lnTo>
                  <a:lnTo>
                    <a:pt x="28" y="67"/>
                  </a:lnTo>
                  <a:lnTo>
                    <a:pt x="22" y="65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49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2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Freeform 180"/>
            <p:cNvSpPr>
              <a:spLocks/>
            </p:cNvSpPr>
            <p:nvPr/>
          </p:nvSpPr>
          <p:spPr bwMode="auto">
            <a:xfrm>
              <a:off x="2546351" y="196850"/>
              <a:ext cx="31750" cy="12700"/>
            </a:xfrm>
            <a:custGeom>
              <a:avLst/>
              <a:gdLst>
                <a:gd name="T0" fmla="*/ 2147483647 w 299"/>
                <a:gd name="T1" fmla="*/ 2147483647 h 120"/>
                <a:gd name="T2" fmla="*/ 2147483647 w 299"/>
                <a:gd name="T3" fmla="*/ 2147483647 h 120"/>
                <a:gd name="T4" fmla="*/ 2147483647 w 299"/>
                <a:gd name="T5" fmla="*/ 2147483647 h 120"/>
                <a:gd name="T6" fmla="*/ 2147483647 w 299"/>
                <a:gd name="T7" fmla="*/ 2147483647 h 120"/>
                <a:gd name="T8" fmla="*/ 2147483647 w 299"/>
                <a:gd name="T9" fmla="*/ 2147483647 h 120"/>
                <a:gd name="T10" fmla="*/ 2147483647 w 299"/>
                <a:gd name="T11" fmla="*/ 2147483647 h 120"/>
                <a:gd name="T12" fmla="*/ 2147483647 w 299"/>
                <a:gd name="T13" fmla="*/ 2147483647 h 120"/>
                <a:gd name="T14" fmla="*/ 2147483647 w 299"/>
                <a:gd name="T15" fmla="*/ 2147483647 h 120"/>
                <a:gd name="T16" fmla="*/ 2147483647 w 299"/>
                <a:gd name="T17" fmla="*/ 2147483647 h 120"/>
                <a:gd name="T18" fmla="*/ 2147483647 w 299"/>
                <a:gd name="T19" fmla="*/ 2147483647 h 120"/>
                <a:gd name="T20" fmla="*/ 2147483647 w 299"/>
                <a:gd name="T21" fmla="*/ 2147483647 h 120"/>
                <a:gd name="T22" fmla="*/ 2147483647 w 299"/>
                <a:gd name="T23" fmla="*/ 2147483647 h 120"/>
                <a:gd name="T24" fmla="*/ 2147483647 w 299"/>
                <a:gd name="T25" fmla="*/ 2147483647 h 120"/>
                <a:gd name="T26" fmla="*/ 2147483647 w 299"/>
                <a:gd name="T27" fmla="*/ 2147483647 h 120"/>
                <a:gd name="T28" fmla="*/ 2147483647 w 299"/>
                <a:gd name="T29" fmla="*/ 2147483647 h 120"/>
                <a:gd name="T30" fmla="*/ 2147483647 w 299"/>
                <a:gd name="T31" fmla="*/ 2147483647 h 120"/>
                <a:gd name="T32" fmla="*/ 2147483647 w 299"/>
                <a:gd name="T33" fmla="*/ 2147483647 h 120"/>
                <a:gd name="T34" fmla="*/ 2147483647 w 299"/>
                <a:gd name="T35" fmla="*/ 2147483647 h 120"/>
                <a:gd name="T36" fmla="*/ 2147483647 w 299"/>
                <a:gd name="T37" fmla="*/ 2147483647 h 120"/>
                <a:gd name="T38" fmla="*/ 2147483647 w 299"/>
                <a:gd name="T39" fmla="*/ 2147483647 h 120"/>
                <a:gd name="T40" fmla="*/ 0 w 299"/>
                <a:gd name="T41" fmla="*/ 2147483647 h 120"/>
                <a:gd name="T42" fmla="*/ 2147483647 w 299"/>
                <a:gd name="T43" fmla="*/ 2147483647 h 120"/>
                <a:gd name="T44" fmla="*/ 2147483647 w 299"/>
                <a:gd name="T45" fmla="*/ 2147483647 h 120"/>
                <a:gd name="T46" fmla="*/ 2147483647 w 299"/>
                <a:gd name="T47" fmla="*/ 2147483647 h 120"/>
                <a:gd name="T48" fmla="*/ 2147483647 w 299"/>
                <a:gd name="T49" fmla="*/ 2147483647 h 120"/>
                <a:gd name="T50" fmla="*/ 2147483647 w 299"/>
                <a:gd name="T51" fmla="*/ 2147483647 h 120"/>
                <a:gd name="T52" fmla="*/ 2147483647 w 299"/>
                <a:gd name="T53" fmla="*/ 2147483647 h 120"/>
                <a:gd name="T54" fmla="*/ 2147483647 w 299"/>
                <a:gd name="T55" fmla="*/ 2147483647 h 120"/>
                <a:gd name="T56" fmla="*/ 2147483647 w 299"/>
                <a:gd name="T57" fmla="*/ 2147483647 h 120"/>
                <a:gd name="T58" fmla="*/ 2147483647 w 299"/>
                <a:gd name="T59" fmla="*/ 2147483647 h 120"/>
                <a:gd name="T60" fmla="*/ 2147483647 w 299"/>
                <a:gd name="T61" fmla="*/ 2147483647 h 120"/>
                <a:gd name="T62" fmla="*/ 2147483647 w 299"/>
                <a:gd name="T63" fmla="*/ 0 h 120"/>
                <a:gd name="T64" fmla="*/ 2147483647 w 299"/>
                <a:gd name="T65" fmla="*/ 0 h 120"/>
                <a:gd name="T66" fmla="*/ 2147483647 w 299"/>
                <a:gd name="T67" fmla="*/ 2147483647 h 120"/>
                <a:gd name="T68" fmla="*/ 2147483647 w 299"/>
                <a:gd name="T69" fmla="*/ 2147483647 h 120"/>
                <a:gd name="T70" fmla="*/ 2147483647 w 299"/>
                <a:gd name="T71" fmla="*/ 2147483647 h 120"/>
                <a:gd name="T72" fmla="*/ 2147483647 w 299"/>
                <a:gd name="T73" fmla="*/ 2147483647 h 120"/>
                <a:gd name="T74" fmla="*/ 2147483647 w 299"/>
                <a:gd name="T75" fmla="*/ 2147483647 h 120"/>
                <a:gd name="T76" fmla="*/ 2147483647 w 299"/>
                <a:gd name="T77" fmla="*/ 2147483647 h 120"/>
                <a:gd name="T78" fmla="*/ 2147483647 w 299"/>
                <a:gd name="T79" fmla="*/ 2147483647 h 120"/>
                <a:gd name="T80" fmla="*/ 2147483647 w 299"/>
                <a:gd name="T81" fmla="*/ 2147483647 h 120"/>
                <a:gd name="T82" fmla="*/ 2147483647 w 299"/>
                <a:gd name="T83" fmla="*/ 2147483647 h 120"/>
                <a:gd name="T84" fmla="*/ 2147483647 w 299"/>
                <a:gd name="T85" fmla="*/ 2147483647 h 120"/>
                <a:gd name="T86" fmla="*/ 2147483647 w 299"/>
                <a:gd name="T87" fmla="*/ 2147483647 h 120"/>
                <a:gd name="T88" fmla="*/ 2147483647 w 299"/>
                <a:gd name="T89" fmla="*/ 2147483647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9"/>
                <a:gd name="T136" fmla="*/ 0 h 120"/>
                <a:gd name="T137" fmla="*/ 299 w 299"/>
                <a:gd name="T138" fmla="*/ 120 h 1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9" h="120">
                  <a:moveTo>
                    <a:pt x="299" y="120"/>
                  </a:moveTo>
                  <a:lnTo>
                    <a:pt x="294" y="115"/>
                  </a:lnTo>
                  <a:lnTo>
                    <a:pt x="280" y="102"/>
                  </a:lnTo>
                  <a:lnTo>
                    <a:pt x="269" y="94"/>
                  </a:lnTo>
                  <a:lnTo>
                    <a:pt x="256" y="86"/>
                  </a:lnTo>
                  <a:lnTo>
                    <a:pt x="240" y="78"/>
                  </a:lnTo>
                  <a:lnTo>
                    <a:pt x="223" y="70"/>
                  </a:lnTo>
                  <a:lnTo>
                    <a:pt x="203" y="62"/>
                  </a:lnTo>
                  <a:lnTo>
                    <a:pt x="180" y="56"/>
                  </a:lnTo>
                  <a:lnTo>
                    <a:pt x="168" y="54"/>
                  </a:lnTo>
                  <a:lnTo>
                    <a:pt x="156" y="51"/>
                  </a:lnTo>
                  <a:lnTo>
                    <a:pt x="143" y="49"/>
                  </a:lnTo>
                  <a:lnTo>
                    <a:pt x="128" y="48"/>
                  </a:lnTo>
                  <a:lnTo>
                    <a:pt x="114" y="48"/>
                  </a:lnTo>
                  <a:lnTo>
                    <a:pt x="100" y="48"/>
                  </a:lnTo>
                  <a:lnTo>
                    <a:pt x="85" y="49"/>
                  </a:lnTo>
                  <a:lnTo>
                    <a:pt x="68" y="51"/>
                  </a:lnTo>
                  <a:lnTo>
                    <a:pt x="52" y="55"/>
                  </a:lnTo>
                  <a:lnTo>
                    <a:pt x="36" y="58"/>
                  </a:lnTo>
                  <a:lnTo>
                    <a:pt x="17" y="63"/>
                  </a:lnTo>
                  <a:lnTo>
                    <a:pt x="0" y="68"/>
                  </a:lnTo>
                  <a:lnTo>
                    <a:pt x="8" y="61"/>
                  </a:lnTo>
                  <a:lnTo>
                    <a:pt x="32" y="42"/>
                  </a:lnTo>
                  <a:lnTo>
                    <a:pt x="48" y="32"/>
                  </a:lnTo>
                  <a:lnTo>
                    <a:pt x="66" y="22"/>
                  </a:lnTo>
                  <a:lnTo>
                    <a:pt x="76" y="17"/>
                  </a:lnTo>
                  <a:lnTo>
                    <a:pt x="87" y="13"/>
                  </a:lnTo>
                  <a:lnTo>
                    <a:pt x="98" y="9"/>
                  </a:lnTo>
                  <a:lnTo>
                    <a:pt x="109" y="5"/>
                  </a:lnTo>
                  <a:lnTo>
                    <a:pt x="121" y="3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1"/>
                  </a:lnTo>
                  <a:lnTo>
                    <a:pt x="182" y="3"/>
                  </a:lnTo>
                  <a:lnTo>
                    <a:pt x="195" y="7"/>
                  </a:lnTo>
                  <a:lnTo>
                    <a:pt x="208" y="12"/>
                  </a:lnTo>
                  <a:lnTo>
                    <a:pt x="220" y="19"/>
                  </a:lnTo>
                  <a:lnTo>
                    <a:pt x="232" y="27"/>
                  </a:lnTo>
                  <a:lnTo>
                    <a:pt x="243" y="37"/>
                  </a:lnTo>
                  <a:lnTo>
                    <a:pt x="256" y="49"/>
                  </a:lnTo>
                  <a:lnTo>
                    <a:pt x="267" y="64"/>
                  </a:lnTo>
                  <a:lnTo>
                    <a:pt x="278" y="80"/>
                  </a:lnTo>
                  <a:lnTo>
                    <a:pt x="289" y="98"/>
                  </a:lnTo>
                  <a:lnTo>
                    <a:pt x="299" y="120"/>
                  </a:lnTo>
                  <a:close/>
                </a:path>
              </a:pathLst>
            </a:custGeom>
            <a:solidFill>
              <a:srgbClr val="312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Freeform 181"/>
            <p:cNvSpPr>
              <a:spLocks/>
            </p:cNvSpPr>
            <p:nvPr/>
          </p:nvSpPr>
          <p:spPr bwMode="auto">
            <a:xfrm>
              <a:off x="2709863" y="257175"/>
              <a:ext cx="23813" cy="23813"/>
            </a:xfrm>
            <a:custGeom>
              <a:avLst/>
              <a:gdLst>
                <a:gd name="T0" fmla="*/ 2147483647 w 216"/>
                <a:gd name="T1" fmla="*/ 2147483647 h 224"/>
                <a:gd name="T2" fmla="*/ 2147483647 w 216"/>
                <a:gd name="T3" fmla="*/ 2147483647 h 224"/>
                <a:gd name="T4" fmla="*/ 2147483647 w 216"/>
                <a:gd name="T5" fmla="*/ 2147483647 h 224"/>
                <a:gd name="T6" fmla="*/ 2147483647 w 216"/>
                <a:gd name="T7" fmla="*/ 2147483647 h 224"/>
                <a:gd name="T8" fmla="*/ 2147483647 w 216"/>
                <a:gd name="T9" fmla="*/ 2147483647 h 224"/>
                <a:gd name="T10" fmla="*/ 2147483647 w 216"/>
                <a:gd name="T11" fmla="*/ 2147483647 h 224"/>
                <a:gd name="T12" fmla="*/ 2147483647 w 216"/>
                <a:gd name="T13" fmla="*/ 2147483647 h 224"/>
                <a:gd name="T14" fmla="*/ 2147483647 w 216"/>
                <a:gd name="T15" fmla="*/ 2147483647 h 224"/>
                <a:gd name="T16" fmla="*/ 2147483647 w 216"/>
                <a:gd name="T17" fmla="*/ 2147483647 h 224"/>
                <a:gd name="T18" fmla="*/ 2147483647 w 216"/>
                <a:gd name="T19" fmla="*/ 2147483647 h 224"/>
                <a:gd name="T20" fmla="*/ 2147483647 w 216"/>
                <a:gd name="T21" fmla="*/ 2147483647 h 224"/>
                <a:gd name="T22" fmla="*/ 2147483647 w 216"/>
                <a:gd name="T23" fmla="*/ 2147483647 h 224"/>
                <a:gd name="T24" fmla="*/ 2147483647 w 216"/>
                <a:gd name="T25" fmla="*/ 2147483647 h 224"/>
                <a:gd name="T26" fmla="*/ 2147483647 w 216"/>
                <a:gd name="T27" fmla="*/ 2147483647 h 224"/>
                <a:gd name="T28" fmla="*/ 2147483647 w 216"/>
                <a:gd name="T29" fmla="*/ 2147483647 h 224"/>
                <a:gd name="T30" fmla="*/ 2147483647 w 216"/>
                <a:gd name="T31" fmla="*/ 2147483647 h 224"/>
                <a:gd name="T32" fmla="*/ 2147483647 w 216"/>
                <a:gd name="T33" fmla="*/ 2147483647 h 224"/>
                <a:gd name="T34" fmla="*/ 2147483647 w 216"/>
                <a:gd name="T35" fmla="*/ 2147483647 h 224"/>
                <a:gd name="T36" fmla="*/ 0 w 216"/>
                <a:gd name="T37" fmla="*/ 2147483647 h 224"/>
                <a:gd name="T38" fmla="*/ 2147483647 w 216"/>
                <a:gd name="T39" fmla="*/ 2147483647 h 224"/>
                <a:gd name="T40" fmla="*/ 2147483647 w 216"/>
                <a:gd name="T41" fmla="*/ 2147483647 h 224"/>
                <a:gd name="T42" fmla="*/ 2147483647 w 216"/>
                <a:gd name="T43" fmla="*/ 2147483647 h 224"/>
                <a:gd name="T44" fmla="*/ 2147483647 w 216"/>
                <a:gd name="T45" fmla="*/ 2147483647 h 224"/>
                <a:gd name="T46" fmla="*/ 2147483647 w 216"/>
                <a:gd name="T47" fmla="*/ 2147483647 h 224"/>
                <a:gd name="T48" fmla="*/ 2147483647 w 216"/>
                <a:gd name="T49" fmla="*/ 2147483647 h 224"/>
                <a:gd name="T50" fmla="*/ 2147483647 w 216"/>
                <a:gd name="T51" fmla="*/ 0 h 224"/>
                <a:gd name="T52" fmla="*/ 2147483647 w 216"/>
                <a:gd name="T53" fmla="*/ 0 h 224"/>
                <a:gd name="T54" fmla="*/ 2147483647 w 216"/>
                <a:gd name="T55" fmla="*/ 2147483647 h 224"/>
                <a:gd name="T56" fmla="*/ 2147483647 w 216"/>
                <a:gd name="T57" fmla="*/ 2147483647 h 224"/>
                <a:gd name="T58" fmla="*/ 2147483647 w 216"/>
                <a:gd name="T59" fmla="*/ 2147483647 h 224"/>
                <a:gd name="T60" fmla="*/ 2147483647 w 216"/>
                <a:gd name="T61" fmla="*/ 2147483647 h 224"/>
                <a:gd name="T62" fmla="*/ 2147483647 w 216"/>
                <a:gd name="T63" fmla="*/ 2147483647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6"/>
                <a:gd name="T97" fmla="*/ 0 h 224"/>
                <a:gd name="T98" fmla="*/ 216 w 216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6" h="224">
                  <a:moveTo>
                    <a:pt x="206" y="66"/>
                  </a:moveTo>
                  <a:lnTo>
                    <a:pt x="210" y="77"/>
                  </a:lnTo>
                  <a:lnTo>
                    <a:pt x="213" y="87"/>
                  </a:lnTo>
                  <a:lnTo>
                    <a:pt x="215" y="98"/>
                  </a:lnTo>
                  <a:lnTo>
                    <a:pt x="216" y="109"/>
                  </a:lnTo>
                  <a:lnTo>
                    <a:pt x="216" y="121"/>
                  </a:lnTo>
                  <a:lnTo>
                    <a:pt x="214" y="131"/>
                  </a:lnTo>
                  <a:lnTo>
                    <a:pt x="212" y="142"/>
                  </a:lnTo>
                  <a:lnTo>
                    <a:pt x="209" y="152"/>
                  </a:lnTo>
                  <a:lnTo>
                    <a:pt x="205" y="161"/>
                  </a:lnTo>
                  <a:lnTo>
                    <a:pt x="200" y="171"/>
                  </a:lnTo>
                  <a:lnTo>
                    <a:pt x="195" y="181"/>
                  </a:lnTo>
                  <a:lnTo>
                    <a:pt x="188" y="189"/>
                  </a:lnTo>
                  <a:lnTo>
                    <a:pt x="181" y="196"/>
                  </a:lnTo>
                  <a:lnTo>
                    <a:pt x="173" y="203"/>
                  </a:lnTo>
                  <a:lnTo>
                    <a:pt x="163" y="209"/>
                  </a:lnTo>
                  <a:lnTo>
                    <a:pt x="153" y="215"/>
                  </a:lnTo>
                  <a:lnTo>
                    <a:pt x="143" y="219"/>
                  </a:lnTo>
                  <a:lnTo>
                    <a:pt x="133" y="222"/>
                  </a:lnTo>
                  <a:lnTo>
                    <a:pt x="122" y="224"/>
                  </a:lnTo>
                  <a:lnTo>
                    <a:pt x="112" y="224"/>
                  </a:lnTo>
                  <a:lnTo>
                    <a:pt x="101" y="224"/>
                  </a:lnTo>
                  <a:lnTo>
                    <a:pt x="91" y="223"/>
                  </a:lnTo>
                  <a:lnTo>
                    <a:pt x="81" y="221"/>
                  </a:lnTo>
                  <a:lnTo>
                    <a:pt x="71" y="217"/>
                  </a:lnTo>
                  <a:lnTo>
                    <a:pt x="61" y="213"/>
                  </a:lnTo>
                  <a:lnTo>
                    <a:pt x="51" y="208"/>
                  </a:lnTo>
                  <a:lnTo>
                    <a:pt x="43" y="202"/>
                  </a:lnTo>
                  <a:lnTo>
                    <a:pt x="35" y="195"/>
                  </a:lnTo>
                  <a:lnTo>
                    <a:pt x="28" y="187"/>
                  </a:lnTo>
                  <a:lnTo>
                    <a:pt x="21" y="179"/>
                  </a:lnTo>
                  <a:lnTo>
                    <a:pt x="15" y="168"/>
                  </a:lnTo>
                  <a:lnTo>
                    <a:pt x="10" y="158"/>
                  </a:lnTo>
                  <a:lnTo>
                    <a:pt x="6" y="148"/>
                  </a:lnTo>
                  <a:lnTo>
                    <a:pt x="3" y="137"/>
                  </a:lnTo>
                  <a:lnTo>
                    <a:pt x="1" y="127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2" y="94"/>
                  </a:lnTo>
                  <a:lnTo>
                    <a:pt x="4" y="83"/>
                  </a:lnTo>
                  <a:lnTo>
                    <a:pt x="7" y="73"/>
                  </a:lnTo>
                  <a:lnTo>
                    <a:pt x="11" y="64"/>
                  </a:lnTo>
                  <a:lnTo>
                    <a:pt x="16" y="53"/>
                  </a:lnTo>
                  <a:lnTo>
                    <a:pt x="21" y="44"/>
                  </a:lnTo>
                  <a:lnTo>
                    <a:pt x="28" y="36"/>
                  </a:lnTo>
                  <a:lnTo>
                    <a:pt x="35" y="29"/>
                  </a:lnTo>
                  <a:lnTo>
                    <a:pt x="43" y="22"/>
                  </a:lnTo>
                  <a:lnTo>
                    <a:pt x="53" y="16"/>
                  </a:lnTo>
                  <a:lnTo>
                    <a:pt x="63" y="11"/>
                  </a:lnTo>
                  <a:lnTo>
                    <a:pt x="73" y="6"/>
                  </a:lnTo>
                  <a:lnTo>
                    <a:pt x="83" y="2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5" y="4"/>
                  </a:lnTo>
                  <a:lnTo>
                    <a:pt x="145" y="7"/>
                  </a:lnTo>
                  <a:lnTo>
                    <a:pt x="155" y="12"/>
                  </a:lnTo>
                  <a:lnTo>
                    <a:pt x="164" y="17"/>
                  </a:lnTo>
                  <a:lnTo>
                    <a:pt x="173" y="23"/>
                  </a:lnTo>
                  <a:lnTo>
                    <a:pt x="181" y="30"/>
                  </a:lnTo>
                  <a:lnTo>
                    <a:pt x="188" y="37"/>
                  </a:lnTo>
                  <a:lnTo>
                    <a:pt x="195" y="46"/>
                  </a:lnTo>
                  <a:lnTo>
                    <a:pt x="201" y="55"/>
                  </a:lnTo>
                  <a:lnTo>
                    <a:pt x="206" y="66"/>
                  </a:lnTo>
                  <a:close/>
                </a:path>
              </a:pathLst>
            </a:custGeom>
            <a:solidFill>
              <a:srgbClr val="312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Freeform 182"/>
            <p:cNvSpPr>
              <a:spLocks/>
            </p:cNvSpPr>
            <p:nvPr/>
          </p:nvSpPr>
          <p:spPr bwMode="auto">
            <a:xfrm>
              <a:off x="2714626" y="260350"/>
              <a:ext cx="7938" cy="7938"/>
            </a:xfrm>
            <a:custGeom>
              <a:avLst/>
              <a:gdLst>
                <a:gd name="T0" fmla="*/ 2147483647 w 65"/>
                <a:gd name="T1" fmla="*/ 2147483647 h 67"/>
                <a:gd name="T2" fmla="*/ 2147483647 w 65"/>
                <a:gd name="T3" fmla="*/ 2147483647 h 67"/>
                <a:gd name="T4" fmla="*/ 2147483647 w 65"/>
                <a:gd name="T5" fmla="*/ 2147483647 h 67"/>
                <a:gd name="T6" fmla="*/ 2147483647 w 65"/>
                <a:gd name="T7" fmla="*/ 2147483647 h 67"/>
                <a:gd name="T8" fmla="*/ 2147483647 w 65"/>
                <a:gd name="T9" fmla="*/ 2147483647 h 67"/>
                <a:gd name="T10" fmla="*/ 2147483647 w 65"/>
                <a:gd name="T11" fmla="*/ 2147483647 h 67"/>
                <a:gd name="T12" fmla="*/ 2147483647 w 65"/>
                <a:gd name="T13" fmla="*/ 2147483647 h 67"/>
                <a:gd name="T14" fmla="*/ 2147483647 w 65"/>
                <a:gd name="T15" fmla="*/ 2147483647 h 67"/>
                <a:gd name="T16" fmla="*/ 2147483647 w 65"/>
                <a:gd name="T17" fmla="*/ 2147483647 h 67"/>
                <a:gd name="T18" fmla="*/ 2147483647 w 65"/>
                <a:gd name="T19" fmla="*/ 2147483647 h 67"/>
                <a:gd name="T20" fmla="*/ 2147483647 w 65"/>
                <a:gd name="T21" fmla="*/ 2147483647 h 67"/>
                <a:gd name="T22" fmla="*/ 2147483647 w 65"/>
                <a:gd name="T23" fmla="*/ 2147483647 h 67"/>
                <a:gd name="T24" fmla="*/ 2147483647 w 65"/>
                <a:gd name="T25" fmla="*/ 2147483647 h 67"/>
                <a:gd name="T26" fmla="*/ 2147483647 w 65"/>
                <a:gd name="T27" fmla="*/ 2147483647 h 67"/>
                <a:gd name="T28" fmla="*/ 2147483647 w 65"/>
                <a:gd name="T29" fmla="*/ 2147483647 h 67"/>
                <a:gd name="T30" fmla="*/ 2147483647 w 65"/>
                <a:gd name="T31" fmla="*/ 2147483647 h 67"/>
                <a:gd name="T32" fmla="*/ 2147483647 w 65"/>
                <a:gd name="T33" fmla="*/ 2147483647 h 67"/>
                <a:gd name="T34" fmla="*/ 2147483647 w 65"/>
                <a:gd name="T35" fmla="*/ 2147483647 h 67"/>
                <a:gd name="T36" fmla="*/ 0 w 65"/>
                <a:gd name="T37" fmla="*/ 2147483647 h 67"/>
                <a:gd name="T38" fmla="*/ 0 w 65"/>
                <a:gd name="T39" fmla="*/ 2147483647 h 67"/>
                <a:gd name="T40" fmla="*/ 2147483647 w 65"/>
                <a:gd name="T41" fmla="*/ 2147483647 h 67"/>
                <a:gd name="T42" fmla="*/ 2147483647 w 65"/>
                <a:gd name="T43" fmla="*/ 2147483647 h 67"/>
                <a:gd name="T44" fmla="*/ 2147483647 w 65"/>
                <a:gd name="T45" fmla="*/ 2147483647 h 67"/>
                <a:gd name="T46" fmla="*/ 2147483647 w 65"/>
                <a:gd name="T47" fmla="*/ 2147483647 h 67"/>
                <a:gd name="T48" fmla="*/ 2147483647 w 65"/>
                <a:gd name="T49" fmla="*/ 2147483647 h 67"/>
                <a:gd name="T50" fmla="*/ 2147483647 w 65"/>
                <a:gd name="T51" fmla="*/ 2147483647 h 67"/>
                <a:gd name="T52" fmla="*/ 2147483647 w 65"/>
                <a:gd name="T53" fmla="*/ 0 h 67"/>
                <a:gd name="T54" fmla="*/ 2147483647 w 65"/>
                <a:gd name="T55" fmla="*/ 2147483647 h 67"/>
                <a:gd name="T56" fmla="*/ 2147483647 w 65"/>
                <a:gd name="T57" fmla="*/ 2147483647 h 67"/>
                <a:gd name="T58" fmla="*/ 2147483647 w 65"/>
                <a:gd name="T59" fmla="*/ 2147483647 h 67"/>
                <a:gd name="T60" fmla="*/ 2147483647 w 65"/>
                <a:gd name="T61" fmla="*/ 2147483647 h 67"/>
                <a:gd name="T62" fmla="*/ 2147483647 w 65"/>
                <a:gd name="T63" fmla="*/ 2147483647 h 67"/>
                <a:gd name="T64" fmla="*/ 2147483647 w 65"/>
                <a:gd name="T65" fmla="*/ 2147483647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7"/>
                <a:gd name="T101" fmla="*/ 65 w 65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7">
                  <a:moveTo>
                    <a:pt x="61" y="20"/>
                  </a:moveTo>
                  <a:lnTo>
                    <a:pt x="65" y="27"/>
                  </a:lnTo>
                  <a:lnTo>
                    <a:pt x="65" y="33"/>
                  </a:lnTo>
                  <a:lnTo>
                    <a:pt x="65" y="40"/>
                  </a:lnTo>
                  <a:lnTo>
                    <a:pt x="64" y="46"/>
                  </a:lnTo>
                  <a:lnTo>
                    <a:pt x="60" y="52"/>
                  </a:lnTo>
                  <a:lnTo>
                    <a:pt x="56" y="57"/>
                  </a:lnTo>
                  <a:lnTo>
                    <a:pt x="52" y="61"/>
                  </a:lnTo>
                  <a:lnTo>
                    <a:pt x="46" y="65"/>
                  </a:lnTo>
                  <a:lnTo>
                    <a:pt x="40" y="67"/>
                  </a:lnTo>
                  <a:lnTo>
                    <a:pt x="34" y="67"/>
                  </a:lnTo>
                  <a:lnTo>
                    <a:pt x="28" y="67"/>
                  </a:lnTo>
                  <a:lnTo>
                    <a:pt x="22" y="65"/>
                  </a:lnTo>
                  <a:lnTo>
                    <a:pt x="16" y="63"/>
                  </a:lnTo>
                  <a:lnTo>
                    <a:pt x="11" y="59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9" y="11"/>
                  </a:lnTo>
                  <a:lnTo>
                    <a:pt x="14" y="7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49" y="5"/>
                  </a:lnTo>
                  <a:lnTo>
                    <a:pt x="54" y="9"/>
                  </a:lnTo>
                  <a:lnTo>
                    <a:pt x="58" y="14"/>
                  </a:lnTo>
                  <a:lnTo>
                    <a:pt x="6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" name="Freeform 183"/>
            <p:cNvSpPr>
              <a:spLocks/>
            </p:cNvSpPr>
            <p:nvPr/>
          </p:nvSpPr>
          <p:spPr bwMode="auto">
            <a:xfrm>
              <a:off x="2709863" y="201613"/>
              <a:ext cx="34925" cy="12700"/>
            </a:xfrm>
            <a:custGeom>
              <a:avLst/>
              <a:gdLst>
                <a:gd name="T0" fmla="*/ 0 w 328"/>
                <a:gd name="T1" fmla="*/ 2147483647 h 126"/>
                <a:gd name="T2" fmla="*/ 2147483647 w 328"/>
                <a:gd name="T3" fmla="*/ 2147483647 h 126"/>
                <a:gd name="T4" fmla="*/ 2147483647 w 328"/>
                <a:gd name="T5" fmla="*/ 2147483647 h 126"/>
                <a:gd name="T6" fmla="*/ 2147483647 w 328"/>
                <a:gd name="T7" fmla="*/ 2147483647 h 126"/>
                <a:gd name="T8" fmla="*/ 2147483647 w 328"/>
                <a:gd name="T9" fmla="*/ 2147483647 h 126"/>
                <a:gd name="T10" fmla="*/ 2147483647 w 328"/>
                <a:gd name="T11" fmla="*/ 2147483647 h 126"/>
                <a:gd name="T12" fmla="*/ 2147483647 w 328"/>
                <a:gd name="T13" fmla="*/ 2147483647 h 126"/>
                <a:gd name="T14" fmla="*/ 2147483647 w 328"/>
                <a:gd name="T15" fmla="*/ 2147483647 h 126"/>
                <a:gd name="T16" fmla="*/ 2147483647 w 328"/>
                <a:gd name="T17" fmla="*/ 2147483647 h 126"/>
                <a:gd name="T18" fmla="*/ 2147483647 w 328"/>
                <a:gd name="T19" fmla="*/ 2147483647 h 126"/>
                <a:gd name="T20" fmla="*/ 2147483647 w 328"/>
                <a:gd name="T21" fmla="*/ 2147483647 h 126"/>
                <a:gd name="T22" fmla="*/ 2147483647 w 328"/>
                <a:gd name="T23" fmla="*/ 2147483647 h 126"/>
                <a:gd name="T24" fmla="*/ 2147483647 w 328"/>
                <a:gd name="T25" fmla="*/ 2147483647 h 126"/>
                <a:gd name="T26" fmla="*/ 2147483647 w 328"/>
                <a:gd name="T27" fmla="*/ 2147483647 h 126"/>
                <a:gd name="T28" fmla="*/ 2147483647 w 328"/>
                <a:gd name="T29" fmla="*/ 2147483647 h 126"/>
                <a:gd name="T30" fmla="*/ 2147483647 w 328"/>
                <a:gd name="T31" fmla="*/ 2147483647 h 126"/>
                <a:gd name="T32" fmla="*/ 2147483647 w 328"/>
                <a:gd name="T33" fmla="*/ 2147483647 h 126"/>
                <a:gd name="T34" fmla="*/ 2147483647 w 328"/>
                <a:gd name="T35" fmla="*/ 2147483647 h 126"/>
                <a:gd name="T36" fmla="*/ 2147483647 w 328"/>
                <a:gd name="T37" fmla="*/ 2147483647 h 126"/>
                <a:gd name="T38" fmla="*/ 2147483647 w 328"/>
                <a:gd name="T39" fmla="*/ 2147483647 h 126"/>
                <a:gd name="T40" fmla="*/ 2147483647 w 328"/>
                <a:gd name="T41" fmla="*/ 2147483647 h 126"/>
                <a:gd name="T42" fmla="*/ 2147483647 w 328"/>
                <a:gd name="T43" fmla="*/ 2147483647 h 126"/>
                <a:gd name="T44" fmla="*/ 2147483647 w 328"/>
                <a:gd name="T45" fmla="*/ 2147483647 h 126"/>
                <a:gd name="T46" fmla="*/ 2147483647 w 328"/>
                <a:gd name="T47" fmla="*/ 2147483647 h 126"/>
                <a:gd name="T48" fmla="*/ 2147483647 w 328"/>
                <a:gd name="T49" fmla="*/ 2147483647 h 126"/>
                <a:gd name="T50" fmla="*/ 2147483647 w 328"/>
                <a:gd name="T51" fmla="*/ 2147483647 h 126"/>
                <a:gd name="T52" fmla="*/ 2147483647 w 328"/>
                <a:gd name="T53" fmla="*/ 2147483647 h 126"/>
                <a:gd name="T54" fmla="*/ 2147483647 w 328"/>
                <a:gd name="T55" fmla="*/ 2147483647 h 126"/>
                <a:gd name="T56" fmla="*/ 2147483647 w 328"/>
                <a:gd name="T57" fmla="*/ 2147483647 h 126"/>
                <a:gd name="T58" fmla="*/ 2147483647 w 328"/>
                <a:gd name="T59" fmla="*/ 2147483647 h 126"/>
                <a:gd name="T60" fmla="*/ 2147483647 w 328"/>
                <a:gd name="T61" fmla="*/ 2147483647 h 126"/>
                <a:gd name="T62" fmla="*/ 2147483647 w 328"/>
                <a:gd name="T63" fmla="*/ 2147483647 h 126"/>
                <a:gd name="T64" fmla="*/ 2147483647 w 328"/>
                <a:gd name="T65" fmla="*/ 2147483647 h 126"/>
                <a:gd name="T66" fmla="*/ 2147483647 w 328"/>
                <a:gd name="T67" fmla="*/ 2147483647 h 126"/>
                <a:gd name="T68" fmla="*/ 2147483647 w 328"/>
                <a:gd name="T69" fmla="*/ 0 h 126"/>
                <a:gd name="T70" fmla="*/ 2147483647 w 328"/>
                <a:gd name="T71" fmla="*/ 0 h 126"/>
                <a:gd name="T72" fmla="*/ 2147483647 w 328"/>
                <a:gd name="T73" fmla="*/ 0 h 126"/>
                <a:gd name="T74" fmla="*/ 2147483647 w 328"/>
                <a:gd name="T75" fmla="*/ 2147483647 h 126"/>
                <a:gd name="T76" fmla="*/ 2147483647 w 328"/>
                <a:gd name="T77" fmla="*/ 2147483647 h 126"/>
                <a:gd name="T78" fmla="*/ 2147483647 w 328"/>
                <a:gd name="T79" fmla="*/ 2147483647 h 126"/>
                <a:gd name="T80" fmla="*/ 2147483647 w 328"/>
                <a:gd name="T81" fmla="*/ 2147483647 h 126"/>
                <a:gd name="T82" fmla="*/ 2147483647 w 328"/>
                <a:gd name="T83" fmla="*/ 2147483647 h 126"/>
                <a:gd name="T84" fmla="*/ 2147483647 w 328"/>
                <a:gd name="T85" fmla="*/ 2147483647 h 126"/>
                <a:gd name="T86" fmla="*/ 2147483647 w 328"/>
                <a:gd name="T87" fmla="*/ 2147483647 h 126"/>
                <a:gd name="T88" fmla="*/ 0 w 328"/>
                <a:gd name="T89" fmla="*/ 2147483647 h 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8"/>
                <a:gd name="T136" fmla="*/ 0 h 126"/>
                <a:gd name="T137" fmla="*/ 328 w 328"/>
                <a:gd name="T138" fmla="*/ 126 h 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8" h="126">
                  <a:moveTo>
                    <a:pt x="0" y="70"/>
                  </a:moveTo>
                  <a:lnTo>
                    <a:pt x="8" y="68"/>
                  </a:lnTo>
                  <a:lnTo>
                    <a:pt x="28" y="62"/>
                  </a:lnTo>
                  <a:lnTo>
                    <a:pt x="43" y="58"/>
                  </a:lnTo>
                  <a:lnTo>
                    <a:pt x="61" y="55"/>
                  </a:lnTo>
                  <a:lnTo>
                    <a:pt x="80" y="53"/>
                  </a:lnTo>
                  <a:lnTo>
                    <a:pt x="102" y="51"/>
                  </a:lnTo>
                  <a:lnTo>
                    <a:pt x="126" y="52"/>
                  </a:lnTo>
                  <a:lnTo>
                    <a:pt x="152" y="54"/>
                  </a:lnTo>
                  <a:lnTo>
                    <a:pt x="165" y="55"/>
                  </a:lnTo>
                  <a:lnTo>
                    <a:pt x="179" y="58"/>
                  </a:lnTo>
                  <a:lnTo>
                    <a:pt x="193" y="61"/>
                  </a:lnTo>
                  <a:lnTo>
                    <a:pt x="207" y="65"/>
                  </a:lnTo>
                  <a:lnTo>
                    <a:pt x="221" y="69"/>
                  </a:lnTo>
                  <a:lnTo>
                    <a:pt x="237" y="75"/>
                  </a:lnTo>
                  <a:lnTo>
                    <a:pt x="251" y="82"/>
                  </a:lnTo>
                  <a:lnTo>
                    <a:pt x="266" y="89"/>
                  </a:lnTo>
                  <a:lnTo>
                    <a:pt x="281" y="97"/>
                  </a:lnTo>
                  <a:lnTo>
                    <a:pt x="298" y="105"/>
                  </a:lnTo>
                  <a:lnTo>
                    <a:pt x="313" y="115"/>
                  </a:lnTo>
                  <a:lnTo>
                    <a:pt x="328" y="126"/>
                  </a:lnTo>
                  <a:lnTo>
                    <a:pt x="321" y="117"/>
                  </a:lnTo>
                  <a:lnTo>
                    <a:pt x="301" y="92"/>
                  </a:lnTo>
                  <a:lnTo>
                    <a:pt x="287" y="77"/>
                  </a:lnTo>
                  <a:lnTo>
                    <a:pt x="270" y="59"/>
                  </a:lnTo>
                  <a:lnTo>
                    <a:pt x="261" y="51"/>
                  </a:lnTo>
                  <a:lnTo>
                    <a:pt x="251" y="44"/>
                  </a:lnTo>
                  <a:lnTo>
                    <a:pt x="240" y="36"/>
                  </a:lnTo>
                  <a:lnTo>
                    <a:pt x="230" y="29"/>
                  </a:lnTo>
                  <a:lnTo>
                    <a:pt x="217" y="22"/>
                  </a:lnTo>
                  <a:lnTo>
                    <a:pt x="205" y="16"/>
                  </a:lnTo>
                  <a:lnTo>
                    <a:pt x="193" y="10"/>
                  </a:lnTo>
                  <a:lnTo>
                    <a:pt x="180" y="6"/>
                  </a:lnTo>
                  <a:lnTo>
                    <a:pt x="166" y="3"/>
                  </a:lnTo>
                  <a:lnTo>
                    <a:pt x="153" y="0"/>
                  </a:lnTo>
                  <a:lnTo>
                    <a:pt x="139" y="0"/>
                  </a:lnTo>
                  <a:lnTo>
                    <a:pt x="125" y="0"/>
                  </a:lnTo>
                  <a:lnTo>
                    <a:pt x="109" y="2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4" y="20"/>
                  </a:lnTo>
                  <a:lnTo>
                    <a:pt x="48" y="29"/>
                  </a:lnTo>
                  <a:lnTo>
                    <a:pt x="32" y="41"/>
                  </a:lnTo>
                  <a:lnTo>
                    <a:pt x="17" y="5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312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Freeform 184"/>
            <p:cNvSpPr>
              <a:spLocks/>
            </p:cNvSpPr>
            <p:nvPr/>
          </p:nvSpPr>
          <p:spPr bwMode="auto">
            <a:xfrm>
              <a:off x="2538413" y="0"/>
              <a:ext cx="336550" cy="225425"/>
            </a:xfrm>
            <a:custGeom>
              <a:avLst/>
              <a:gdLst>
                <a:gd name="T0" fmla="*/ 2147483647 w 3188"/>
                <a:gd name="T1" fmla="*/ 2147483647 h 2131"/>
                <a:gd name="T2" fmla="*/ 2147483647 w 3188"/>
                <a:gd name="T3" fmla="*/ 2147483647 h 2131"/>
                <a:gd name="T4" fmla="*/ 2147483647 w 3188"/>
                <a:gd name="T5" fmla="*/ 2147483647 h 2131"/>
                <a:gd name="T6" fmla="*/ 2147483647 w 3188"/>
                <a:gd name="T7" fmla="*/ 2147483647 h 2131"/>
                <a:gd name="T8" fmla="*/ 2147483647 w 3188"/>
                <a:gd name="T9" fmla="*/ 2147483647 h 2131"/>
                <a:gd name="T10" fmla="*/ 2147483647 w 3188"/>
                <a:gd name="T11" fmla="*/ 2147483647 h 2131"/>
                <a:gd name="T12" fmla="*/ 2147483647 w 3188"/>
                <a:gd name="T13" fmla="*/ 2147483647 h 2131"/>
                <a:gd name="T14" fmla="*/ 2147483647 w 3188"/>
                <a:gd name="T15" fmla="*/ 2147483647 h 2131"/>
                <a:gd name="T16" fmla="*/ 2147483647 w 3188"/>
                <a:gd name="T17" fmla="*/ 2147483647 h 2131"/>
                <a:gd name="T18" fmla="*/ 2147483647 w 3188"/>
                <a:gd name="T19" fmla="*/ 2147483647 h 2131"/>
                <a:gd name="T20" fmla="*/ 2147483647 w 3188"/>
                <a:gd name="T21" fmla="*/ 2147483647 h 2131"/>
                <a:gd name="T22" fmla="*/ 2147483647 w 3188"/>
                <a:gd name="T23" fmla="*/ 2147483647 h 2131"/>
                <a:gd name="T24" fmla="*/ 2147483647 w 3188"/>
                <a:gd name="T25" fmla="*/ 2147483647 h 2131"/>
                <a:gd name="T26" fmla="*/ 2147483647 w 3188"/>
                <a:gd name="T27" fmla="*/ 2147483647 h 2131"/>
                <a:gd name="T28" fmla="*/ 2147483647 w 3188"/>
                <a:gd name="T29" fmla="*/ 2147483647 h 2131"/>
                <a:gd name="T30" fmla="*/ 2147483647 w 3188"/>
                <a:gd name="T31" fmla="*/ 2147483647 h 2131"/>
                <a:gd name="T32" fmla="*/ 2147483647 w 3188"/>
                <a:gd name="T33" fmla="*/ 2147483647 h 2131"/>
                <a:gd name="T34" fmla="*/ 2147483647 w 3188"/>
                <a:gd name="T35" fmla="*/ 2147483647 h 2131"/>
                <a:gd name="T36" fmla="*/ 2147483647 w 3188"/>
                <a:gd name="T37" fmla="*/ 2147483647 h 2131"/>
                <a:gd name="T38" fmla="*/ 2147483647 w 3188"/>
                <a:gd name="T39" fmla="*/ 2147483647 h 2131"/>
                <a:gd name="T40" fmla="*/ 2147483647 w 3188"/>
                <a:gd name="T41" fmla="*/ 2147483647 h 2131"/>
                <a:gd name="T42" fmla="*/ 2147483647 w 3188"/>
                <a:gd name="T43" fmla="*/ 2147483647 h 2131"/>
                <a:gd name="T44" fmla="*/ 2147483647 w 3188"/>
                <a:gd name="T45" fmla="*/ 2147483647 h 2131"/>
                <a:gd name="T46" fmla="*/ 2147483647 w 3188"/>
                <a:gd name="T47" fmla="*/ 2147483647 h 2131"/>
                <a:gd name="T48" fmla="*/ 2147483647 w 3188"/>
                <a:gd name="T49" fmla="*/ 2147483647 h 2131"/>
                <a:gd name="T50" fmla="*/ 2147483647 w 3188"/>
                <a:gd name="T51" fmla="*/ 2147483647 h 2131"/>
                <a:gd name="T52" fmla="*/ 2147483647 w 3188"/>
                <a:gd name="T53" fmla="*/ 2147483647 h 2131"/>
                <a:gd name="T54" fmla="*/ 2147483647 w 3188"/>
                <a:gd name="T55" fmla="*/ 2147483647 h 2131"/>
                <a:gd name="T56" fmla="*/ 2147483647 w 3188"/>
                <a:gd name="T57" fmla="*/ 2147483647 h 2131"/>
                <a:gd name="T58" fmla="*/ 2147483647 w 3188"/>
                <a:gd name="T59" fmla="*/ 2147483647 h 2131"/>
                <a:gd name="T60" fmla="*/ 2147483647 w 3188"/>
                <a:gd name="T61" fmla="*/ 2147483647 h 2131"/>
                <a:gd name="T62" fmla="*/ 2147483647 w 3188"/>
                <a:gd name="T63" fmla="*/ 2147483647 h 2131"/>
                <a:gd name="T64" fmla="*/ 2147483647 w 3188"/>
                <a:gd name="T65" fmla="*/ 2147483647 h 2131"/>
                <a:gd name="T66" fmla="*/ 2147483647 w 3188"/>
                <a:gd name="T67" fmla="*/ 2147483647 h 2131"/>
                <a:gd name="T68" fmla="*/ 2147483647 w 3188"/>
                <a:gd name="T69" fmla="*/ 2147483647 h 2131"/>
                <a:gd name="T70" fmla="*/ 2147483647 w 3188"/>
                <a:gd name="T71" fmla="*/ 2147483647 h 2131"/>
                <a:gd name="T72" fmla="*/ 2147483647 w 3188"/>
                <a:gd name="T73" fmla="*/ 2147483647 h 2131"/>
                <a:gd name="T74" fmla="*/ 2147483647 w 3188"/>
                <a:gd name="T75" fmla="*/ 2147483647 h 2131"/>
                <a:gd name="T76" fmla="*/ 2147483647 w 3188"/>
                <a:gd name="T77" fmla="*/ 2147483647 h 2131"/>
                <a:gd name="T78" fmla="*/ 2147483647 w 3188"/>
                <a:gd name="T79" fmla="*/ 2147483647 h 2131"/>
                <a:gd name="T80" fmla="*/ 2147483647 w 3188"/>
                <a:gd name="T81" fmla="*/ 2147483647 h 2131"/>
                <a:gd name="T82" fmla="*/ 2147483647 w 3188"/>
                <a:gd name="T83" fmla="*/ 2147483647 h 2131"/>
                <a:gd name="T84" fmla="*/ 2147483647 w 3188"/>
                <a:gd name="T85" fmla="*/ 2147483647 h 2131"/>
                <a:gd name="T86" fmla="*/ 2147483647 w 3188"/>
                <a:gd name="T87" fmla="*/ 2147483647 h 2131"/>
                <a:gd name="T88" fmla="*/ 2147483647 w 3188"/>
                <a:gd name="T89" fmla="*/ 2147483647 h 2131"/>
                <a:gd name="T90" fmla="*/ 2147483647 w 3188"/>
                <a:gd name="T91" fmla="*/ 2147483647 h 2131"/>
                <a:gd name="T92" fmla="*/ 2147483647 w 3188"/>
                <a:gd name="T93" fmla="*/ 2147483647 h 2131"/>
                <a:gd name="T94" fmla="*/ 2147483647 w 3188"/>
                <a:gd name="T95" fmla="*/ 2147483647 h 2131"/>
                <a:gd name="T96" fmla="*/ 2147483647 w 3188"/>
                <a:gd name="T97" fmla="*/ 2147483647 h 2131"/>
                <a:gd name="T98" fmla="*/ 2147483647 w 3188"/>
                <a:gd name="T99" fmla="*/ 2147483647 h 2131"/>
                <a:gd name="T100" fmla="*/ 2147483647 w 3188"/>
                <a:gd name="T101" fmla="*/ 2147483647 h 2131"/>
                <a:gd name="T102" fmla="*/ 2147483647 w 3188"/>
                <a:gd name="T103" fmla="*/ 2147483647 h 2131"/>
                <a:gd name="T104" fmla="*/ 2147483647 w 3188"/>
                <a:gd name="T105" fmla="*/ 2147483647 h 2131"/>
                <a:gd name="T106" fmla="*/ 2147483647 w 3188"/>
                <a:gd name="T107" fmla="*/ 2147483647 h 2131"/>
                <a:gd name="T108" fmla="*/ 2147483647 w 3188"/>
                <a:gd name="T109" fmla="*/ 2147483647 h 21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88"/>
                <a:gd name="T166" fmla="*/ 0 h 2131"/>
                <a:gd name="T167" fmla="*/ 3188 w 3188"/>
                <a:gd name="T168" fmla="*/ 2131 h 21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88" h="2131">
                  <a:moveTo>
                    <a:pt x="3158" y="964"/>
                  </a:moveTo>
                  <a:lnTo>
                    <a:pt x="3169" y="926"/>
                  </a:lnTo>
                  <a:lnTo>
                    <a:pt x="3178" y="890"/>
                  </a:lnTo>
                  <a:lnTo>
                    <a:pt x="3184" y="855"/>
                  </a:lnTo>
                  <a:lnTo>
                    <a:pt x="3187" y="821"/>
                  </a:lnTo>
                  <a:lnTo>
                    <a:pt x="3188" y="789"/>
                  </a:lnTo>
                  <a:lnTo>
                    <a:pt x="3187" y="758"/>
                  </a:lnTo>
                  <a:lnTo>
                    <a:pt x="3184" y="729"/>
                  </a:lnTo>
                  <a:lnTo>
                    <a:pt x="3178" y="700"/>
                  </a:lnTo>
                  <a:lnTo>
                    <a:pt x="3171" y="673"/>
                  </a:lnTo>
                  <a:lnTo>
                    <a:pt x="3161" y="646"/>
                  </a:lnTo>
                  <a:lnTo>
                    <a:pt x="3150" y="621"/>
                  </a:lnTo>
                  <a:lnTo>
                    <a:pt x="3136" y="596"/>
                  </a:lnTo>
                  <a:lnTo>
                    <a:pt x="3122" y="573"/>
                  </a:lnTo>
                  <a:lnTo>
                    <a:pt x="3106" y="551"/>
                  </a:lnTo>
                  <a:lnTo>
                    <a:pt x="3088" y="529"/>
                  </a:lnTo>
                  <a:lnTo>
                    <a:pt x="3069" y="508"/>
                  </a:lnTo>
                  <a:lnTo>
                    <a:pt x="3049" y="488"/>
                  </a:lnTo>
                  <a:lnTo>
                    <a:pt x="3027" y="468"/>
                  </a:lnTo>
                  <a:lnTo>
                    <a:pt x="3005" y="449"/>
                  </a:lnTo>
                  <a:lnTo>
                    <a:pt x="2982" y="430"/>
                  </a:lnTo>
                  <a:lnTo>
                    <a:pt x="2958" y="411"/>
                  </a:lnTo>
                  <a:lnTo>
                    <a:pt x="2933" y="394"/>
                  </a:lnTo>
                  <a:lnTo>
                    <a:pt x="2907" y="376"/>
                  </a:lnTo>
                  <a:lnTo>
                    <a:pt x="2882" y="358"/>
                  </a:lnTo>
                  <a:lnTo>
                    <a:pt x="2829" y="325"/>
                  </a:lnTo>
                  <a:lnTo>
                    <a:pt x="2775" y="290"/>
                  </a:lnTo>
                  <a:lnTo>
                    <a:pt x="2721" y="256"/>
                  </a:lnTo>
                  <a:lnTo>
                    <a:pt x="2668" y="221"/>
                  </a:lnTo>
                  <a:lnTo>
                    <a:pt x="2621" y="191"/>
                  </a:lnTo>
                  <a:lnTo>
                    <a:pt x="2572" y="164"/>
                  </a:lnTo>
                  <a:lnTo>
                    <a:pt x="2522" y="138"/>
                  </a:lnTo>
                  <a:lnTo>
                    <a:pt x="2471" y="116"/>
                  </a:lnTo>
                  <a:lnTo>
                    <a:pt x="2419" y="95"/>
                  </a:lnTo>
                  <a:lnTo>
                    <a:pt x="2365" y="76"/>
                  </a:lnTo>
                  <a:lnTo>
                    <a:pt x="2310" y="60"/>
                  </a:lnTo>
                  <a:lnTo>
                    <a:pt x="2254" y="46"/>
                  </a:lnTo>
                  <a:lnTo>
                    <a:pt x="2198" y="34"/>
                  </a:lnTo>
                  <a:lnTo>
                    <a:pt x="2140" y="23"/>
                  </a:lnTo>
                  <a:lnTo>
                    <a:pt x="2082" y="15"/>
                  </a:lnTo>
                  <a:lnTo>
                    <a:pt x="2024" y="8"/>
                  </a:lnTo>
                  <a:lnTo>
                    <a:pt x="1965" y="4"/>
                  </a:lnTo>
                  <a:lnTo>
                    <a:pt x="1905" y="1"/>
                  </a:lnTo>
                  <a:lnTo>
                    <a:pt x="1845" y="0"/>
                  </a:lnTo>
                  <a:lnTo>
                    <a:pt x="1785" y="1"/>
                  </a:lnTo>
                  <a:lnTo>
                    <a:pt x="1725" y="3"/>
                  </a:lnTo>
                  <a:lnTo>
                    <a:pt x="1665" y="7"/>
                  </a:lnTo>
                  <a:lnTo>
                    <a:pt x="1605" y="12"/>
                  </a:lnTo>
                  <a:lnTo>
                    <a:pt x="1546" y="19"/>
                  </a:lnTo>
                  <a:lnTo>
                    <a:pt x="1486" y="28"/>
                  </a:lnTo>
                  <a:lnTo>
                    <a:pt x="1427" y="38"/>
                  </a:lnTo>
                  <a:lnTo>
                    <a:pt x="1369" y="49"/>
                  </a:lnTo>
                  <a:lnTo>
                    <a:pt x="1311" y="62"/>
                  </a:lnTo>
                  <a:lnTo>
                    <a:pt x="1254" y="75"/>
                  </a:lnTo>
                  <a:lnTo>
                    <a:pt x="1197" y="91"/>
                  </a:lnTo>
                  <a:lnTo>
                    <a:pt x="1142" y="107"/>
                  </a:lnTo>
                  <a:lnTo>
                    <a:pt x="1087" y="124"/>
                  </a:lnTo>
                  <a:lnTo>
                    <a:pt x="1033" y="142"/>
                  </a:lnTo>
                  <a:lnTo>
                    <a:pt x="981" y="162"/>
                  </a:lnTo>
                  <a:lnTo>
                    <a:pt x="929" y="183"/>
                  </a:lnTo>
                  <a:lnTo>
                    <a:pt x="879" y="205"/>
                  </a:lnTo>
                  <a:lnTo>
                    <a:pt x="837" y="224"/>
                  </a:lnTo>
                  <a:lnTo>
                    <a:pt x="796" y="245"/>
                  </a:lnTo>
                  <a:lnTo>
                    <a:pt x="755" y="268"/>
                  </a:lnTo>
                  <a:lnTo>
                    <a:pt x="715" y="291"/>
                  </a:lnTo>
                  <a:lnTo>
                    <a:pt x="677" y="317"/>
                  </a:lnTo>
                  <a:lnTo>
                    <a:pt x="638" y="343"/>
                  </a:lnTo>
                  <a:lnTo>
                    <a:pt x="600" y="370"/>
                  </a:lnTo>
                  <a:lnTo>
                    <a:pt x="564" y="399"/>
                  </a:lnTo>
                  <a:lnTo>
                    <a:pt x="527" y="428"/>
                  </a:lnTo>
                  <a:lnTo>
                    <a:pt x="492" y="460"/>
                  </a:lnTo>
                  <a:lnTo>
                    <a:pt x="459" y="493"/>
                  </a:lnTo>
                  <a:lnTo>
                    <a:pt x="425" y="525"/>
                  </a:lnTo>
                  <a:lnTo>
                    <a:pt x="393" y="560"/>
                  </a:lnTo>
                  <a:lnTo>
                    <a:pt x="362" y="594"/>
                  </a:lnTo>
                  <a:lnTo>
                    <a:pt x="331" y="631"/>
                  </a:lnTo>
                  <a:lnTo>
                    <a:pt x="303" y="668"/>
                  </a:lnTo>
                  <a:lnTo>
                    <a:pt x="274" y="705"/>
                  </a:lnTo>
                  <a:lnTo>
                    <a:pt x="248" y="744"/>
                  </a:lnTo>
                  <a:lnTo>
                    <a:pt x="221" y="783"/>
                  </a:lnTo>
                  <a:lnTo>
                    <a:pt x="197" y="823"/>
                  </a:lnTo>
                  <a:lnTo>
                    <a:pt x="174" y="864"/>
                  </a:lnTo>
                  <a:lnTo>
                    <a:pt x="151" y="905"/>
                  </a:lnTo>
                  <a:lnTo>
                    <a:pt x="130" y="948"/>
                  </a:lnTo>
                  <a:lnTo>
                    <a:pt x="111" y="989"/>
                  </a:lnTo>
                  <a:lnTo>
                    <a:pt x="92" y="1033"/>
                  </a:lnTo>
                  <a:lnTo>
                    <a:pt x="75" y="1076"/>
                  </a:lnTo>
                  <a:lnTo>
                    <a:pt x="59" y="1120"/>
                  </a:lnTo>
                  <a:lnTo>
                    <a:pt x="44" y="1164"/>
                  </a:lnTo>
                  <a:lnTo>
                    <a:pt x="31" y="1209"/>
                  </a:lnTo>
                  <a:lnTo>
                    <a:pt x="19" y="1254"/>
                  </a:lnTo>
                  <a:lnTo>
                    <a:pt x="9" y="1299"/>
                  </a:lnTo>
                  <a:lnTo>
                    <a:pt x="0" y="1344"/>
                  </a:lnTo>
                  <a:lnTo>
                    <a:pt x="26" y="1341"/>
                  </a:lnTo>
                  <a:lnTo>
                    <a:pt x="51" y="1339"/>
                  </a:lnTo>
                  <a:lnTo>
                    <a:pt x="76" y="1338"/>
                  </a:lnTo>
                  <a:lnTo>
                    <a:pt x="100" y="1339"/>
                  </a:lnTo>
                  <a:lnTo>
                    <a:pt x="123" y="1342"/>
                  </a:lnTo>
                  <a:lnTo>
                    <a:pt x="145" y="1347"/>
                  </a:lnTo>
                  <a:lnTo>
                    <a:pt x="168" y="1352"/>
                  </a:lnTo>
                  <a:lnTo>
                    <a:pt x="189" y="1358"/>
                  </a:lnTo>
                  <a:lnTo>
                    <a:pt x="210" y="1365"/>
                  </a:lnTo>
                  <a:lnTo>
                    <a:pt x="231" y="1373"/>
                  </a:lnTo>
                  <a:lnTo>
                    <a:pt x="252" y="1382"/>
                  </a:lnTo>
                  <a:lnTo>
                    <a:pt x="272" y="1392"/>
                  </a:lnTo>
                  <a:lnTo>
                    <a:pt x="314" y="1414"/>
                  </a:lnTo>
                  <a:lnTo>
                    <a:pt x="356" y="1437"/>
                  </a:lnTo>
                  <a:lnTo>
                    <a:pt x="400" y="1462"/>
                  </a:lnTo>
                  <a:lnTo>
                    <a:pt x="447" y="1487"/>
                  </a:lnTo>
                  <a:lnTo>
                    <a:pt x="470" y="1499"/>
                  </a:lnTo>
                  <a:lnTo>
                    <a:pt x="495" y="1511"/>
                  </a:lnTo>
                  <a:lnTo>
                    <a:pt x="521" y="1524"/>
                  </a:lnTo>
                  <a:lnTo>
                    <a:pt x="548" y="1535"/>
                  </a:lnTo>
                  <a:lnTo>
                    <a:pt x="577" y="1546"/>
                  </a:lnTo>
                  <a:lnTo>
                    <a:pt x="605" y="1557"/>
                  </a:lnTo>
                  <a:lnTo>
                    <a:pt x="637" y="1567"/>
                  </a:lnTo>
                  <a:lnTo>
                    <a:pt x="668" y="1577"/>
                  </a:lnTo>
                  <a:lnTo>
                    <a:pt x="702" y="1585"/>
                  </a:lnTo>
                  <a:lnTo>
                    <a:pt x="738" y="1592"/>
                  </a:lnTo>
                  <a:lnTo>
                    <a:pt x="774" y="1598"/>
                  </a:lnTo>
                  <a:lnTo>
                    <a:pt x="813" y="1604"/>
                  </a:lnTo>
                  <a:lnTo>
                    <a:pt x="842" y="1607"/>
                  </a:lnTo>
                  <a:lnTo>
                    <a:pt x="871" y="1609"/>
                  </a:lnTo>
                  <a:lnTo>
                    <a:pt x="901" y="1611"/>
                  </a:lnTo>
                  <a:lnTo>
                    <a:pt x="930" y="1611"/>
                  </a:lnTo>
                  <a:lnTo>
                    <a:pt x="961" y="1612"/>
                  </a:lnTo>
                  <a:lnTo>
                    <a:pt x="991" y="1611"/>
                  </a:lnTo>
                  <a:lnTo>
                    <a:pt x="1022" y="1610"/>
                  </a:lnTo>
                  <a:lnTo>
                    <a:pt x="1052" y="1608"/>
                  </a:lnTo>
                  <a:lnTo>
                    <a:pt x="1083" y="1606"/>
                  </a:lnTo>
                  <a:lnTo>
                    <a:pt x="1114" y="1603"/>
                  </a:lnTo>
                  <a:lnTo>
                    <a:pt x="1145" y="1600"/>
                  </a:lnTo>
                  <a:lnTo>
                    <a:pt x="1176" y="1595"/>
                  </a:lnTo>
                  <a:lnTo>
                    <a:pt x="1208" y="1591"/>
                  </a:lnTo>
                  <a:lnTo>
                    <a:pt x="1240" y="1585"/>
                  </a:lnTo>
                  <a:lnTo>
                    <a:pt x="1270" y="1580"/>
                  </a:lnTo>
                  <a:lnTo>
                    <a:pt x="1302" y="1572"/>
                  </a:lnTo>
                  <a:lnTo>
                    <a:pt x="1333" y="1565"/>
                  </a:lnTo>
                  <a:lnTo>
                    <a:pt x="1364" y="1558"/>
                  </a:lnTo>
                  <a:lnTo>
                    <a:pt x="1394" y="1550"/>
                  </a:lnTo>
                  <a:lnTo>
                    <a:pt x="1425" y="1542"/>
                  </a:lnTo>
                  <a:lnTo>
                    <a:pt x="1455" y="1533"/>
                  </a:lnTo>
                  <a:lnTo>
                    <a:pt x="1486" y="1524"/>
                  </a:lnTo>
                  <a:lnTo>
                    <a:pt x="1516" y="1513"/>
                  </a:lnTo>
                  <a:lnTo>
                    <a:pt x="1545" y="1503"/>
                  </a:lnTo>
                  <a:lnTo>
                    <a:pt x="1575" y="1492"/>
                  </a:lnTo>
                  <a:lnTo>
                    <a:pt x="1604" y="1481"/>
                  </a:lnTo>
                  <a:lnTo>
                    <a:pt x="1632" y="1470"/>
                  </a:lnTo>
                  <a:lnTo>
                    <a:pt x="1660" y="1457"/>
                  </a:lnTo>
                  <a:lnTo>
                    <a:pt x="1688" y="1445"/>
                  </a:lnTo>
                  <a:lnTo>
                    <a:pt x="1715" y="1433"/>
                  </a:lnTo>
                  <a:lnTo>
                    <a:pt x="1742" y="1420"/>
                  </a:lnTo>
                  <a:lnTo>
                    <a:pt x="1767" y="1407"/>
                  </a:lnTo>
                  <a:lnTo>
                    <a:pt x="1750" y="1429"/>
                  </a:lnTo>
                  <a:lnTo>
                    <a:pt x="1731" y="1450"/>
                  </a:lnTo>
                  <a:lnTo>
                    <a:pt x="1711" y="1472"/>
                  </a:lnTo>
                  <a:lnTo>
                    <a:pt x="1691" y="1492"/>
                  </a:lnTo>
                  <a:lnTo>
                    <a:pt x="1669" y="1512"/>
                  </a:lnTo>
                  <a:lnTo>
                    <a:pt x="1647" y="1532"/>
                  </a:lnTo>
                  <a:lnTo>
                    <a:pt x="1623" y="1551"/>
                  </a:lnTo>
                  <a:lnTo>
                    <a:pt x="1600" y="1569"/>
                  </a:lnTo>
                  <a:lnTo>
                    <a:pt x="1575" y="1588"/>
                  </a:lnTo>
                  <a:lnTo>
                    <a:pt x="1549" y="1605"/>
                  </a:lnTo>
                  <a:lnTo>
                    <a:pt x="1524" y="1621"/>
                  </a:lnTo>
                  <a:lnTo>
                    <a:pt x="1497" y="1638"/>
                  </a:lnTo>
                  <a:lnTo>
                    <a:pt x="1470" y="1652"/>
                  </a:lnTo>
                  <a:lnTo>
                    <a:pt x="1443" y="1666"/>
                  </a:lnTo>
                  <a:lnTo>
                    <a:pt x="1416" y="1679"/>
                  </a:lnTo>
                  <a:lnTo>
                    <a:pt x="1387" y="1691"/>
                  </a:lnTo>
                  <a:lnTo>
                    <a:pt x="1360" y="1702"/>
                  </a:lnTo>
                  <a:lnTo>
                    <a:pt x="1331" y="1712"/>
                  </a:lnTo>
                  <a:lnTo>
                    <a:pt x="1303" y="1720"/>
                  </a:lnTo>
                  <a:lnTo>
                    <a:pt x="1274" y="1728"/>
                  </a:lnTo>
                  <a:lnTo>
                    <a:pt x="1247" y="1734"/>
                  </a:lnTo>
                  <a:lnTo>
                    <a:pt x="1218" y="1739"/>
                  </a:lnTo>
                  <a:lnTo>
                    <a:pt x="1190" y="1742"/>
                  </a:lnTo>
                  <a:lnTo>
                    <a:pt x="1162" y="1746"/>
                  </a:lnTo>
                  <a:lnTo>
                    <a:pt x="1135" y="1747"/>
                  </a:lnTo>
                  <a:lnTo>
                    <a:pt x="1107" y="1746"/>
                  </a:lnTo>
                  <a:lnTo>
                    <a:pt x="1081" y="1743"/>
                  </a:lnTo>
                  <a:lnTo>
                    <a:pt x="1054" y="1739"/>
                  </a:lnTo>
                  <a:lnTo>
                    <a:pt x="1029" y="1734"/>
                  </a:lnTo>
                  <a:lnTo>
                    <a:pt x="1003" y="1727"/>
                  </a:lnTo>
                  <a:lnTo>
                    <a:pt x="979" y="1718"/>
                  </a:lnTo>
                  <a:lnTo>
                    <a:pt x="956" y="1707"/>
                  </a:lnTo>
                  <a:lnTo>
                    <a:pt x="1006" y="1731"/>
                  </a:lnTo>
                  <a:lnTo>
                    <a:pt x="1057" y="1752"/>
                  </a:lnTo>
                  <a:lnTo>
                    <a:pt x="1105" y="1769"/>
                  </a:lnTo>
                  <a:lnTo>
                    <a:pt x="1152" y="1783"/>
                  </a:lnTo>
                  <a:lnTo>
                    <a:pt x="1198" y="1794"/>
                  </a:lnTo>
                  <a:lnTo>
                    <a:pt x="1242" y="1803"/>
                  </a:lnTo>
                  <a:lnTo>
                    <a:pt x="1284" y="1808"/>
                  </a:lnTo>
                  <a:lnTo>
                    <a:pt x="1326" y="1811"/>
                  </a:lnTo>
                  <a:lnTo>
                    <a:pt x="1367" y="1812"/>
                  </a:lnTo>
                  <a:lnTo>
                    <a:pt x="1406" y="1810"/>
                  </a:lnTo>
                  <a:lnTo>
                    <a:pt x="1444" y="1806"/>
                  </a:lnTo>
                  <a:lnTo>
                    <a:pt x="1481" y="1800"/>
                  </a:lnTo>
                  <a:lnTo>
                    <a:pt x="1517" y="1793"/>
                  </a:lnTo>
                  <a:lnTo>
                    <a:pt x="1551" y="1784"/>
                  </a:lnTo>
                  <a:lnTo>
                    <a:pt x="1586" y="1774"/>
                  </a:lnTo>
                  <a:lnTo>
                    <a:pt x="1618" y="1762"/>
                  </a:lnTo>
                  <a:lnTo>
                    <a:pt x="1650" y="1750"/>
                  </a:lnTo>
                  <a:lnTo>
                    <a:pt x="1681" y="1735"/>
                  </a:lnTo>
                  <a:lnTo>
                    <a:pt x="1712" y="1721"/>
                  </a:lnTo>
                  <a:lnTo>
                    <a:pt x="1743" y="1706"/>
                  </a:lnTo>
                  <a:lnTo>
                    <a:pt x="1800" y="1674"/>
                  </a:lnTo>
                  <a:lnTo>
                    <a:pt x="1856" y="1642"/>
                  </a:lnTo>
                  <a:lnTo>
                    <a:pt x="1910" y="1610"/>
                  </a:lnTo>
                  <a:lnTo>
                    <a:pt x="1961" y="1581"/>
                  </a:lnTo>
                  <a:lnTo>
                    <a:pt x="1987" y="1566"/>
                  </a:lnTo>
                  <a:lnTo>
                    <a:pt x="2012" y="1553"/>
                  </a:lnTo>
                  <a:lnTo>
                    <a:pt x="2038" y="1541"/>
                  </a:lnTo>
                  <a:lnTo>
                    <a:pt x="2062" y="1531"/>
                  </a:lnTo>
                  <a:lnTo>
                    <a:pt x="2059" y="1556"/>
                  </a:lnTo>
                  <a:lnTo>
                    <a:pt x="2052" y="1582"/>
                  </a:lnTo>
                  <a:lnTo>
                    <a:pt x="2043" y="1607"/>
                  </a:lnTo>
                  <a:lnTo>
                    <a:pt x="2030" y="1633"/>
                  </a:lnTo>
                  <a:lnTo>
                    <a:pt x="2015" y="1657"/>
                  </a:lnTo>
                  <a:lnTo>
                    <a:pt x="1997" y="1682"/>
                  </a:lnTo>
                  <a:lnTo>
                    <a:pt x="1978" y="1706"/>
                  </a:lnTo>
                  <a:lnTo>
                    <a:pt x="1955" y="1729"/>
                  </a:lnTo>
                  <a:lnTo>
                    <a:pt x="1932" y="1753"/>
                  </a:lnTo>
                  <a:lnTo>
                    <a:pt x="1905" y="1776"/>
                  </a:lnTo>
                  <a:lnTo>
                    <a:pt x="1879" y="1797"/>
                  </a:lnTo>
                  <a:lnTo>
                    <a:pt x="1849" y="1819"/>
                  </a:lnTo>
                  <a:lnTo>
                    <a:pt x="1820" y="1840"/>
                  </a:lnTo>
                  <a:lnTo>
                    <a:pt x="1788" y="1860"/>
                  </a:lnTo>
                  <a:lnTo>
                    <a:pt x="1756" y="1880"/>
                  </a:lnTo>
                  <a:lnTo>
                    <a:pt x="1723" y="1898"/>
                  </a:lnTo>
                  <a:lnTo>
                    <a:pt x="1690" y="1915"/>
                  </a:lnTo>
                  <a:lnTo>
                    <a:pt x="1656" y="1933"/>
                  </a:lnTo>
                  <a:lnTo>
                    <a:pt x="1621" y="1949"/>
                  </a:lnTo>
                  <a:lnTo>
                    <a:pt x="1587" y="1963"/>
                  </a:lnTo>
                  <a:lnTo>
                    <a:pt x="1552" y="1978"/>
                  </a:lnTo>
                  <a:lnTo>
                    <a:pt x="1518" y="1991"/>
                  </a:lnTo>
                  <a:lnTo>
                    <a:pt x="1484" y="2003"/>
                  </a:lnTo>
                  <a:lnTo>
                    <a:pt x="1451" y="2013"/>
                  </a:lnTo>
                  <a:lnTo>
                    <a:pt x="1419" y="2023"/>
                  </a:lnTo>
                  <a:lnTo>
                    <a:pt x="1386" y="2032"/>
                  </a:lnTo>
                  <a:lnTo>
                    <a:pt x="1356" y="2039"/>
                  </a:lnTo>
                  <a:lnTo>
                    <a:pt x="1326" y="2045"/>
                  </a:lnTo>
                  <a:lnTo>
                    <a:pt x="1299" y="2049"/>
                  </a:lnTo>
                  <a:lnTo>
                    <a:pt x="1272" y="2052"/>
                  </a:lnTo>
                  <a:lnTo>
                    <a:pt x="1248" y="2054"/>
                  </a:lnTo>
                  <a:lnTo>
                    <a:pt x="1224" y="2054"/>
                  </a:lnTo>
                  <a:lnTo>
                    <a:pt x="1286" y="2082"/>
                  </a:lnTo>
                  <a:lnTo>
                    <a:pt x="1351" y="2104"/>
                  </a:lnTo>
                  <a:lnTo>
                    <a:pt x="1417" y="2119"/>
                  </a:lnTo>
                  <a:lnTo>
                    <a:pt x="1485" y="2128"/>
                  </a:lnTo>
                  <a:lnTo>
                    <a:pt x="1555" y="2131"/>
                  </a:lnTo>
                  <a:lnTo>
                    <a:pt x="1627" y="2129"/>
                  </a:lnTo>
                  <a:lnTo>
                    <a:pt x="1699" y="2121"/>
                  </a:lnTo>
                  <a:lnTo>
                    <a:pt x="1771" y="2109"/>
                  </a:lnTo>
                  <a:lnTo>
                    <a:pt x="1845" y="2092"/>
                  </a:lnTo>
                  <a:lnTo>
                    <a:pt x="1920" y="2070"/>
                  </a:lnTo>
                  <a:lnTo>
                    <a:pt x="1994" y="2044"/>
                  </a:lnTo>
                  <a:lnTo>
                    <a:pt x="2068" y="2014"/>
                  </a:lnTo>
                  <a:lnTo>
                    <a:pt x="2142" y="1980"/>
                  </a:lnTo>
                  <a:lnTo>
                    <a:pt x="2216" y="1943"/>
                  </a:lnTo>
                  <a:lnTo>
                    <a:pt x="2288" y="1902"/>
                  </a:lnTo>
                  <a:lnTo>
                    <a:pt x="2360" y="1858"/>
                  </a:lnTo>
                  <a:lnTo>
                    <a:pt x="2430" y="1813"/>
                  </a:lnTo>
                  <a:lnTo>
                    <a:pt x="2498" y="1764"/>
                  </a:lnTo>
                  <a:lnTo>
                    <a:pt x="2565" y="1713"/>
                  </a:lnTo>
                  <a:lnTo>
                    <a:pt x="2629" y="1660"/>
                  </a:lnTo>
                  <a:lnTo>
                    <a:pt x="2692" y="1605"/>
                  </a:lnTo>
                  <a:lnTo>
                    <a:pt x="2753" y="1549"/>
                  </a:lnTo>
                  <a:lnTo>
                    <a:pt x="2810" y="1492"/>
                  </a:lnTo>
                  <a:lnTo>
                    <a:pt x="2864" y="1434"/>
                  </a:lnTo>
                  <a:lnTo>
                    <a:pt x="2914" y="1375"/>
                  </a:lnTo>
                  <a:lnTo>
                    <a:pt x="2961" y="1315"/>
                  </a:lnTo>
                  <a:lnTo>
                    <a:pt x="3005" y="1256"/>
                  </a:lnTo>
                  <a:lnTo>
                    <a:pt x="3045" y="1196"/>
                  </a:lnTo>
                  <a:lnTo>
                    <a:pt x="3080" y="1137"/>
                  </a:lnTo>
                  <a:lnTo>
                    <a:pt x="3111" y="1078"/>
                  </a:lnTo>
                  <a:lnTo>
                    <a:pt x="3137" y="1021"/>
                  </a:lnTo>
                  <a:lnTo>
                    <a:pt x="3158" y="964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Freeform 185"/>
            <p:cNvSpPr>
              <a:spLocks/>
            </p:cNvSpPr>
            <p:nvPr/>
          </p:nvSpPr>
          <p:spPr bwMode="auto">
            <a:xfrm>
              <a:off x="2784476" y="68263"/>
              <a:ext cx="142875" cy="265113"/>
            </a:xfrm>
            <a:custGeom>
              <a:avLst/>
              <a:gdLst>
                <a:gd name="T0" fmla="*/ 2147483647 w 1339"/>
                <a:gd name="T1" fmla="*/ 2147483647 h 2504"/>
                <a:gd name="T2" fmla="*/ 2147483647 w 1339"/>
                <a:gd name="T3" fmla="*/ 2147483647 h 2504"/>
                <a:gd name="T4" fmla="*/ 2147483647 w 1339"/>
                <a:gd name="T5" fmla="*/ 2147483647 h 2504"/>
                <a:gd name="T6" fmla="*/ 2147483647 w 1339"/>
                <a:gd name="T7" fmla="*/ 2147483647 h 2504"/>
                <a:gd name="T8" fmla="*/ 2147483647 w 1339"/>
                <a:gd name="T9" fmla="*/ 2147483647 h 2504"/>
                <a:gd name="T10" fmla="*/ 2147483647 w 1339"/>
                <a:gd name="T11" fmla="*/ 2147483647 h 2504"/>
                <a:gd name="T12" fmla="*/ 2147483647 w 1339"/>
                <a:gd name="T13" fmla="*/ 2147483647 h 2504"/>
                <a:gd name="T14" fmla="*/ 2147483647 w 1339"/>
                <a:gd name="T15" fmla="*/ 0 h 2504"/>
                <a:gd name="T16" fmla="*/ 2147483647 w 1339"/>
                <a:gd name="T17" fmla="*/ 2147483647 h 2504"/>
                <a:gd name="T18" fmla="*/ 2147483647 w 1339"/>
                <a:gd name="T19" fmla="*/ 2147483647 h 2504"/>
                <a:gd name="T20" fmla="*/ 2147483647 w 1339"/>
                <a:gd name="T21" fmla="*/ 2147483647 h 2504"/>
                <a:gd name="T22" fmla="*/ 2147483647 w 1339"/>
                <a:gd name="T23" fmla="*/ 2147483647 h 2504"/>
                <a:gd name="T24" fmla="*/ 2147483647 w 1339"/>
                <a:gd name="T25" fmla="*/ 2147483647 h 2504"/>
                <a:gd name="T26" fmla="*/ 2147483647 w 1339"/>
                <a:gd name="T27" fmla="*/ 2147483647 h 2504"/>
                <a:gd name="T28" fmla="*/ 2147483647 w 1339"/>
                <a:gd name="T29" fmla="*/ 2147483647 h 2504"/>
                <a:gd name="T30" fmla="*/ 2147483647 w 1339"/>
                <a:gd name="T31" fmla="*/ 2147483647 h 2504"/>
                <a:gd name="T32" fmla="*/ 2147483647 w 1339"/>
                <a:gd name="T33" fmla="*/ 2147483647 h 2504"/>
                <a:gd name="T34" fmla="*/ 2147483647 w 1339"/>
                <a:gd name="T35" fmla="*/ 2147483647 h 2504"/>
                <a:gd name="T36" fmla="*/ 2147483647 w 1339"/>
                <a:gd name="T37" fmla="*/ 2147483647 h 2504"/>
                <a:gd name="T38" fmla="*/ 2147483647 w 1339"/>
                <a:gd name="T39" fmla="*/ 2147483647 h 2504"/>
                <a:gd name="T40" fmla="*/ 2147483647 w 1339"/>
                <a:gd name="T41" fmla="*/ 2147483647 h 2504"/>
                <a:gd name="T42" fmla="*/ 2147483647 w 1339"/>
                <a:gd name="T43" fmla="*/ 2147483647 h 2504"/>
                <a:gd name="T44" fmla="*/ 2147483647 w 1339"/>
                <a:gd name="T45" fmla="*/ 2147483647 h 2504"/>
                <a:gd name="T46" fmla="*/ 2147483647 w 1339"/>
                <a:gd name="T47" fmla="*/ 2147483647 h 2504"/>
                <a:gd name="T48" fmla="*/ 2147483647 w 1339"/>
                <a:gd name="T49" fmla="*/ 2147483647 h 2504"/>
                <a:gd name="T50" fmla="*/ 2147483647 w 1339"/>
                <a:gd name="T51" fmla="*/ 2147483647 h 2504"/>
                <a:gd name="T52" fmla="*/ 2147483647 w 1339"/>
                <a:gd name="T53" fmla="*/ 2147483647 h 2504"/>
                <a:gd name="T54" fmla="*/ 2147483647 w 1339"/>
                <a:gd name="T55" fmla="*/ 2147483647 h 2504"/>
                <a:gd name="T56" fmla="*/ 2147483647 w 1339"/>
                <a:gd name="T57" fmla="*/ 2147483647 h 2504"/>
                <a:gd name="T58" fmla="*/ 2147483647 w 1339"/>
                <a:gd name="T59" fmla="*/ 2147483647 h 2504"/>
                <a:gd name="T60" fmla="*/ 2147483647 w 1339"/>
                <a:gd name="T61" fmla="*/ 2147483647 h 2504"/>
                <a:gd name="T62" fmla="*/ 2147483647 w 1339"/>
                <a:gd name="T63" fmla="*/ 2147483647 h 2504"/>
                <a:gd name="T64" fmla="*/ 2147483647 w 1339"/>
                <a:gd name="T65" fmla="*/ 2147483647 h 2504"/>
                <a:gd name="T66" fmla="*/ 2147483647 w 1339"/>
                <a:gd name="T67" fmla="*/ 2147483647 h 2504"/>
                <a:gd name="T68" fmla="*/ 2147483647 w 1339"/>
                <a:gd name="T69" fmla="*/ 2147483647 h 2504"/>
                <a:gd name="T70" fmla="*/ 2147483647 w 1339"/>
                <a:gd name="T71" fmla="*/ 2147483647 h 2504"/>
                <a:gd name="T72" fmla="*/ 2147483647 w 1339"/>
                <a:gd name="T73" fmla="*/ 2147483647 h 2504"/>
                <a:gd name="T74" fmla="*/ 2147483647 w 1339"/>
                <a:gd name="T75" fmla="*/ 2147483647 h 2504"/>
                <a:gd name="T76" fmla="*/ 2147483647 w 1339"/>
                <a:gd name="T77" fmla="*/ 2147483647 h 2504"/>
                <a:gd name="T78" fmla="*/ 2147483647 w 1339"/>
                <a:gd name="T79" fmla="*/ 2147483647 h 2504"/>
                <a:gd name="T80" fmla="*/ 2147483647 w 1339"/>
                <a:gd name="T81" fmla="*/ 2147483647 h 2504"/>
                <a:gd name="T82" fmla="*/ 2147483647 w 1339"/>
                <a:gd name="T83" fmla="*/ 2147483647 h 2504"/>
                <a:gd name="T84" fmla="*/ 2147483647 w 1339"/>
                <a:gd name="T85" fmla="*/ 2147483647 h 2504"/>
                <a:gd name="T86" fmla="*/ 2147483647 w 1339"/>
                <a:gd name="T87" fmla="*/ 2147483647 h 2504"/>
                <a:gd name="T88" fmla="*/ 2147483647 w 1339"/>
                <a:gd name="T89" fmla="*/ 2147483647 h 2504"/>
                <a:gd name="T90" fmla="*/ 2147483647 w 1339"/>
                <a:gd name="T91" fmla="*/ 2147483647 h 2504"/>
                <a:gd name="T92" fmla="*/ 2147483647 w 1339"/>
                <a:gd name="T93" fmla="*/ 2147483647 h 2504"/>
                <a:gd name="T94" fmla="*/ 2147483647 w 1339"/>
                <a:gd name="T95" fmla="*/ 2147483647 h 2504"/>
                <a:gd name="T96" fmla="*/ 2147483647 w 1339"/>
                <a:gd name="T97" fmla="*/ 2147483647 h 2504"/>
                <a:gd name="T98" fmla="*/ 2147483647 w 1339"/>
                <a:gd name="T99" fmla="*/ 2147483647 h 2504"/>
                <a:gd name="T100" fmla="*/ 2147483647 w 1339"/>
                <a:gd name="T101" fmla="*/ 2147483647 h 2504"/>
                <a:gd name="T102" fmla="*/ 2147483647 w 1339"/>
                <a:gd name="T103" fmla="*/ 2147483647 h 2504"/>
                <a:gd name="T104" fmla="*/ 2147483647 w 1339"/>
                <a:gd name="T105" fmla="*/ 2147483647 h 2504"/>
                <a:gd name="T106" fmla="*/ 2147483647 w 1339"/>
                <a:gd name="T107" fmla="*/ 2147483647 h 2504"/>
                <a:gd name="T108" fmla="*/ 2147483647 w 1339"/>
                <a:gd name="T109" fmla="*/ 2147483647 h 2504"/>
                <a:gd name="T110" fmla="*/ 2147483647 w 1339"/>
                <a:gd name="T111" fmla="*/ 2147483647 h 25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39"/>
                <a:gd name="T169" fmla="*/ 0 h 2504"/>
                <a:gd name="T170" fmla="*/ 1339 w 1339"/>
                <a:gd name="T171" fmla="*/ 2504 h 25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39" h="2504">
                  <a:moveTo>
                    <a:pt x="1081" y="363"/>
                  </a:moveTo>
                  <a:lnTo>
                    <a:pt x="1068" y="326"/>
                  </a:lnTo>
                  <a:lnTo>
                    <a:pt x="1054" y="292"/>
                  </a:lnTo>
                  <a:lnTo>
                    <a:pt x="1039" y="261"/>
                  </a:lnTo>
                  <a:lnTo>
                    <a:pt x="1022" y="232"/>
                  </a:lnTo>
                  <a:lnTo>
                    <a:pt x="1005" y="205"/>
                  </a:lnTo>
                  <a:lnTo>
                    <a:pt x="987" y="181"/>
                  </a:lnTo>
                  <a:lnTo>
                    <a:pt x="968" y="157"/>
                  </a:lnTo>
                  <a:lnTo>
                    <a:pt x="949" y="136"/>
                  </a:lnTo>
                  <a:lnTo>
                    <a:pt x="929" y="117"/>
                  </a:lnTo>
                  <a:lnTo>
                    <a:pt x="907" y="99"/>
                  </a:lnTo>
                  <a:lnTo>
                    <a:pt x="886" y="84"/>
                  </a:lnTo>
                  <a:lnTo>
                    <a:pt x="865" y="70"/>
                  </a:lnTo>
                  <a:lnTo>
                    <a:pt x="843" y="57"/>
                  </a:lnTo>
                  <a:lnTo>
                    <a:pt x="822" y="46"/>
                  </a:lnTo>
                  <a:lnTo>
                    <a:pt x="799" y="37"/>
                  </a:lnTo>
                  <a:lnTo>
                    <a:pt x="778" y="28"/>
                  </a:lnTo>
                  <a:lnTo>
                    <a:pt x="756" y="22"/>
                  </a:lnTo>
                  <a:lnTo>
                    <a:pt x="734" y="16"/>
                  </a:lnTo>
                  <a:lnTo>
                    <a:pt x="713" y="11"/>
                  </a:lnTo>
                  <a:lnTo>
                    <a:pt x="691" y="6"/>
                  </a:lnTo>
                  <a:lnTo>
                    <a:pt x="671" y="3"/>
                  </a:lnTo>
                  <a:lnTo>
                    <a:pt x="652" y="1"/>
                  </a:lnTo>
                  <a:lnTo>
                    <a:pt x="632" y="0"/>
                  </a:lnTo>
                  <a:lnTo>
                    <a:pt x="613" y="0"/>
                  </a:lnTo>
                  <a:lnTo>
                    <a:pt x="578" y="0"/>
                  </a:lnTo>
                  <a:lnTo>
                    <a:pt x="548" y="3"/>
                  </a:lnTo>
                  <a:lnTo>
                    <a:pt x="521" y="6"/>
                  </a:lnTo>
                  <a:lnTo>
                    <a:pt x="501" y="12"/>
                  </a:lnTo>
                  <a:lnTo>
                    <a:pt x="487" y="17"/>
                  </a:lnTo>
                  <a:lnTo>
                    <a:pt x="473" y="25"/>
                  </a:lnTo>
                  <a:lnTo>
                    <a:pt x="457" y="37"/>
                  </a:lnTo>
                  <a:lnTo>
                    <a:pt x="442" y="51"/>
                  </a:lnTo>
                  <a:lnTo>
                    <a:pt x="427" y="69"/>
                  </a:lnTo>
                  <a:lnTo>
                    <a:pt x="410" y="88"/>
                  </a:lnTo>
                  <a:lnTo>
                    <a:pt x="393" y="110"/>
                  </a:lnTo>
                  <a:lnTo>
                    <a:pt x="377" y="135"/>
                  </a:lnTo>
                  <a:lnTo>
                    <a:pt x="360" y="161"/>
                  </a:lnTo>
                  <a:lnTo>
                    <a:pt x="342" y="189"/>
                  </a:lnTo>
                  <a:lnTo>
                    <a:pt x="325" y="218"/>
                  </a:lnTo>
                  <a:lnTo>
                    <a:pt x="308" y="250"/>
                  </a:lnTo>
                  <a:lnTo>
                    <a:pt x="274" y="314"/>
                  </a:lnTo>
                  <a:lnTo>
                    <a:pt x="239" y="382"/>
                  </a:lnTo>
                  <a:lnTo>
                    <a:pt x="206" y="450"/>
                  </a:lnTo>
                  <a:lnTo>
                    <a:pt x="174" y="518"/>
                  </a:lnTo>
                  <a:lnTo>
                    <a:pt x="145" y="586"/>
                  </a:lnTo>
                  <a:lnTo>
                    <a:pt x="116" y="648"/>
                  </a:lnTo>
                  <a:lnTo>
                    <a:pt x="91" y="706"/>
                  </a:lnTo>
                  <a:lnTo>
                    <a:pt x="68" y="757"/>
                  </a:lnTo>
                  <a:lnTo>
                    <a:pt x="50" y="798"/>
                  </a:lnTo>
                  <a:lnTo>
                    <a:pt x="35" y="831"/>
                  </a:lnTo>
                  <a:lnTo>
                    <a:pt x="25" y="852"/>
                  </a:lnTo>
                  <a:lnTo>
                    <a:pt x="17" y="874"/>
                  </a:lnTo>
                  <a:lnTo>
                    <a:pt x="10" y="895"/>
                  </a:lnTo>
                  <a:lnTo>
                    <a:pt x="6" y="915"/>
                  </a:lnTo>
                  <a:lnTo>
                    <a:pt x="2" y="937"/>
                  </a:lnTo>
                  <a:lnTo>
                    <a:pt x="1" y="957"/>
                  </a:lnTo>
                  <a:lnTo>
                    <a:pt x="0" y="978"/>
                  </a:lnTo>
                  <a:lnTo>
                    <a:pt x="0" y="999"/>
                  </a:lnTo>
                  <a:lnTo>
                    <a:pt x="2" y="1020"/>
                  </a:lnTo>
                  <a:lnTo>
                    <a:pt x="4" y="1042"/>
                  </a:lnTo>
                  <a:lnTo>
                    <a:pt x="8" y="1062"/>
                  </a:lnTo>
                  <a:lnTo>
                    <a:pt x="12" y="1083"/>
                  </a:lnTo>
                  <a:lnTo>
                    <a:pt x="18" y="1105"/>
                  </a:lnTo>
                  <a:lnTo>
                    <a:pt x="24" y="1126"/>
                  </a:lnTo>
                  <a:lnTo>
                    <a:pt x="31" y="1147"/>
                  </a:lnTo>
                  <a:lnTo>
                    <a:pt x="38" y="1170"/>
                  </a:lnTo>
                  <a:lnTo>
                    <a:pt x="53" y="1214"/>
                  </a:lnTo>
                  <a:lnTo>
                    <a:pt x="70" y="1259"/>
                  </a:lnTo>
                  <a:lnTo>
                    <a:pt x="88" y="1306"/>
                  </a:lnTo>
                  <a:lnTo>
                    <a:pt x="106" y="1355"/>
                  </a:lnTo>
                  <a:lnTo>
                    <a:pt x="122" y="1406"/>
                  </a:lnTo>
                  <a:lnTo>
                    <a:pt x="139" y="1458"/>
                  </a:lnTo>
                  <a:lnTo>
                    <a:pt x="146" y="1485"/>
                  </a:lnTo>
                  <a:lnTo>
                    <a:pt x="152" y="1513"/>
                  </a:lnTo>
                  <a:lnTo>
                    <a:pt x="158" y="1540"/>
                  </a:lnTo>
                  <a:lnTo>
                    <a:pt x="163" y="1570"/>
                  </a:lnTo>
                  <a:lnTo>
                    <a:pt x="169" y="1616"/>
                  </a:lnTo>
                  <a:lnTo>
                    <a:pt x="174" y="1660"/>
                  </a:lnTo>
                  <a:lnTo>
                    <a:pt x="176" y="1704"/>
                  </a:lnTo>
                  <a:lnTo>
                    <a:pt x="176" y="1747"/>
                  </a:lnTo>
                  <a:lnTo>
                    <a:pt x="176" y="1767"/>
                  </a:lnTo>
                  <a:lnTo>
                    <a:pt x="175" y="1789"/>
                  </a:lnTo>
                  <a:lnTo>
                    <a:pt x="173" y="1809"/>
                  </a:lnTo>
                  <a:lnTo>
                    <a:pt x="171" y="1830"/>
                  </a:lnTo>
                  <a:lnTo>
                    <a:pt x="166" y="1871"/>
                  </a:lnTo>
                  <a:lnTo>
                    <a:pt x="158" y="1912"/>
                  </a:lnTo>
                  <a:lnTo>
                    <a:pt x="149" y="1953"/>
                  </a:lnTo>
                  <a:lnTo>
                    <a:pt x="137" y="1993"/>
                  </a:lnTo>
                  <a:lnTo>
                    <a:pt x="123" y="2034"/>
                  </a:lnTo>
                  <a:lnTo>
                    <a:pt x="107" y="2075"/>
                  </a:lnTo>
                  <a:lnTo>
                    <a:pt x="90" y="2116"/>
                  </a:lnTo>
                  <a:lnTo>
                    <a:pt x="69" y="2158"/>
                  </a:lnTo>
                  <a:lnTo>
                    <a:pt x="48" y="2201"/>
                  </a:lnTo>
                  <a:lnTo>
                    <a:pt x="25" y="2244"/>
                  </a:lnTo>
                  <a:lnTo>
                    <a:pt x="61" y="2210"/>
                  </a:lnTo>
                  <a:lnTo>
                    <a:pt x="95" y="2176"/>
                  </a:lnTo>
                  <a:lnTo>
                    <a:pt x="124" y="2145"/>
                  </a:lnTo>
                  <a:lnTo>
                    <a:pt x="151" y="2113"/>
                  </a:lnTo>
                  <a:lnTo>
                    <a:pt x="174" y="2083"/>
                  </a:lnTo>
                  <a:lnTo>
                    <a:pt x="195" y="2052"/>
                  </a:lnTo>
                  <a:lnTo>
                    <a:pt x="212" y="2024"/>
                  </a:lnTo>
                  <a:lnTo>
                    <a:pt x="227" y="1994"/>
                  </a:lnTo>
                  <a:lnTo>
                    <a:pt x="240" y="1966"/>
                  </a:lnTo>
                  <a:lnTo>
                    <a:pt x="252" y="1937"/>
                  </a:lnTo>
                  <a:lnTo>
                    <a:pt x="262" y="1908"/>
                  </a:lnTo>
                  <a:lnTo>
                    <a:pt x="270" y="1879"/>
                  </a:lnTo>
                  <a:lnTo>
                    <a:pt x="278" y="1850"/>
                  </a:lnTo>
                  <a:lnTo>
                    <a:pt x="285" y="1820"/>
                  </a:lnTo>
                  <a:lnTo>
                    <a:pt x="291" y="1791"/>
                  </a:lnTo>
                  <a:lnTo>
                    <a:pt x="297" y="1759"/>
                  </a:lnTo>
                  <a:lnTo>
                    <a:pt x="299" y="1771"/>
                  </a:lnTo>
                  <a:lnTo>
                    <a:pt x="303" y="1786"/>
                  </a:lnTo>
                  <a:lnTo>
                    <a:pt x="308" y="1801"/>
                  </a:lnTo>
                  <a:lnTo>
                    <a:pt x="315" y="1817"/>
                  </a:lnTo>
                  <a:lnTo>
                    <a:pt x="331" y="1855"/>
                  </a:lnTo>
                  <a:lnTo>
                    <a:pt x="350" y="1896"/>
                  </a:lnTo>
                  <a:lnTo>
                    <a:pt x="373" y="1940"/>
                  </a:lnTo>
                  <a:lnTo>
                    <a:pt x="397" y="1988"/>
                  </a:lnTo>
                  <a:lnTo>
                    <a:pt x="422" y="2039"/>
                  </a:lnTo>
                  <a:lnTo>
                    <a:pt x="446" y="2091"/>
                  </a:lnTo>
                  <a:lnTo>
                    <a:pt x="457" y="2118"/>
                  </a:lnTo>
                  <a:lnTo>
                    <a:pt x="467" y="2145"/>
                  </a:lnTo>
                  <a:lnTo>
                    <a:pt x="478" y="2172"/>
                  </a:lnTo>
                  <a:lnTo>
                    <a:pt x="488" y="2199"/>
                  </a:lnTo>
                  <a:lnTo>
                    <a:pt x="496" y="2226"/>
                  </a:lnTo>
                  <a:lnTo>
                    <a:pt x="503" y="2254"/>
                  </a:lnTo>
                  <a:lnTo>
                    <a:pt x="509" y="2280"/>
                  </a:lnTo>
                  <a:lnTo>
                    <a:pt x="514" y="2308"/>
                  </a:lnTo>
                  <a:lnTo>
                    <a:pt x="517" y="2334"/>
                  </a:lnTo>
                  <a:lnTo>
                    <a:pt x="519" y="2360"/>
                  </a:lnTo>
                  <a:lnTo>
                    <a:pt x="519" y="2385"/>
                  </a:lnTo>
                  <a:lnTo>
                    <a:pt x="517" y="2411"/>
                  </a:lnTo>
                  <a:lnTo>
                    <a:pt x="513" y="2435"/>
                  </a:lnTo>
                  <a:lnTo>
                    <a:pt x="508" y="2459"/>
                  </a:lnTo>
                  <a:lnTo>
                    <a:pt x="499" y="2482"/>
                  </a:lnTo>
                  <a:lnTo>
                    <a:pt x="489" y="2504"/>
                  </a:lnTo>
                  <a:lnTo>
                    <a:pt x="593" y="2452"/>
                  </a:lnTo>
                  <a:lnTo>
                    <a:pt x="688" y="2398"/>
                  </a:lnTo>
                  <a:lnTo>
                    <a:pt x="776" y="2343"/>
                  </a:lnTo>
                  <a:lnTo>
                    <a:pt x="856" y="2286"/>
                  </a:lnTo>
                  <a:lnTo>
                    <a:pt x="930" y="2228"/>
                  </a:lnTo>
                  <a:lnTo>
                    <a:pt x="996" y="2168"/>
                  </a:lnTo>
                  <a:lnTo>
                    <a:pt x="1056" y="2108"/>
                  </a:lnTo>
                  <a:lnTo>
                    <a:pt x="1109" y="2046"/>
                  </a:lnTo>
                  <a:lnTo>
                    <a:pt x="1156" y="1983"/>
                  </a:lnTo>
                  <a:lnTo>
                    <a:pt x="1196" y="1919"/>
                  </a:lnTo>
                  <a:lnTo>
                    <a:pt x="1232" y="1854"/>
                  </a:lnTo>
                  <a:lnTo>
                    <a:pt x="1262" y="1787"/>
                  </a:lnTo>
                  <a:lnTo>
                    <a:pt x="1286" y="1720"/>
                  </a:lnTo>
                  <a:lnTo>
                    <a:pt x="1305" y="1652"/>
                  </a:lnTo>
                  <a:lnTo>
                    <a:pt x="1321" y="1583"/>
                  </a:lnTo>
                  <a:lnTo>
                    <a:pt x="1331" y="1514"/>
                  </a:lnTo>
                  <a:lnTo>
                    <a:pt x="1337" y="1444"/>
                  </a:lnTo>
                  <a:lnTo>
                    <a:pt x="1339" y="1373"/>
                  </a:lnTo>
                  <a:lnTo>
                    <a:pt x="1337" y="1302"/>
                  </a:lnTo>
                  <a:lnTo>
                    <a:pt x="1332" y="1231"/>
                  </a:lnTo>
                  <a:lnTo>
                    <a:pt x="1323" y="1159"/>
                  </a:lnTo>
                  <a:lnTo>
                    <a:pt x="1311" y="1086"/>
                  </a:lnTo>
                  <a:lnTo>
                    <a:pt x="1297" y="1014"/>
                  </a:lnTo>
                  <a:lnTo>
                    <a:pt x="1280" y="942"/>
                  </a:lnTo>
                  <a:lnTo>
                    <a:pt x="1261" y="869"/>
                  </a:lnTo>
                  <a:lnTo>
                    <a:pt x="1239" y="796"/>
                  </a:lnTo>
                  <a:lnTo>
                    <a:pt x="1216" y="724"/>
                  </a:lnTo>
                  <a:lnTo>
                    <a:pt x="1191" y="651"/>
                  </a:lnTo>
                  <a:lnTo>
                    <a:pt x="1165" y="578"/>
                  </a:lnTo>
                  <a:lnTo>
                    <a:pt x="1138" y="506"/>
                  </a:lnTo>
                  <a:lnTo>
                    <a:pt x="1110" y="434"/>
                  </a:lnTo>
                  <a:lnTo>
                    <a:pt x="1081" y="363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Freeform 186"/>
            <p:cNvSpPr>
              <a:spLocks/>
            </p:cNvSpPr>
            <p:nvPr/>
          </p:nvSpPr>
          <p:spPr bwMode="auto">
            <a:xfrm>
              <a:off x="2613026" y="14288"/>
              <a:ext cx="155575" cy="98425"/>
            </a:xfrm>
            <a:custGeom>
              <a:avLst/>
              <a:gdLst>
                <a:gd name="T0" fmla="*/ 2147483647 w 1473"/>
                <a:gd name="T1" fmla="*/ 2147483647 h 926"/>
                <a:gd name="T2" fmla="*/ 2147483647 w 1473"/>
                <a:gd name="T3" fmla="*/ 2147483647 h 926"/>
                <a:gd name="T4" fmla="*/ 2147483647 w 1473"/>
                <a:gd name="T5" fmla="*/ 2147483647 h 926"/>
                <a:gd name="T6" fmla="*/ 2147483647 w 1473"/>
                <a:gd name="T7" fmla="*/ 2147483647 h 926"/>
                <a:gd name="T8" fmla="*/ 2147483647 w 1473"/>
                <a:gd name="T9" fmla="*/ 2147483647 h 926"/>
                <a:gd name="T10" fmla="*/ 2147483647 w 1473"/>
                <a:gd name="T11" fmla="*/ 2147483647 h 926"/>
                <a:gd name="T12" fmla="*/ 2147483647 w 1473"/>
                <a:gd name="T13" fmla="*/ 2147483647 h 926"/>
                <a:gd name="T14" fmla="*/ 2147483647 w 1473"/>
                <a:gd name="T15" fmla="*/ 2147483647 h 926"/>
                <a:gd name="T16" fmla="*/ 2147483647 w 1473"/>
                <a:gd name="T17" fmla="*/ 2147483647 h 926"/>
                <a:gd name="T18" fmla="*/ 2147483647 w 1473"/>
                <a:gd name="T19" fmla="*/ 2147483647 h 926"/>
                <a:gd name="T20" fmla="*/ 2147483647 w 1473"/>
                <a:gd name="T21" fmla="*/ 2147483647 h 926"/>
                <a:gd name="T22" fmla="*/ 2147483647 w 1473"/>
                <a:gd name="T23" fmla="*/ 2147483647 h 926"/>
                <a:gd name="T24" fmla="*/ 2147483647 w 1473"/>
                <a:gd name="T25" fmla="*/ 2147483647 h 926"/>
                <a:gd name="T26" fmla="*/ 2147483647 w 1473"/>
                <a:gd name="T27" fmla="*/ 2147483647 h 926"/>
                <a:gd name="T28" fmla="*/ 2147483647 w 1473"/>
                <a:gd name="T29" fmla="*/ 2147483647 h 926"/>
                <a:gd name="T30" fmla="*/ 2147483647 w 1473"/>
                <a:gd name="T31" fmla="*/ 2147483647 h 926"/>
                <a:gd name="T32" fmla="*/ 2147483647 w 1473"/>
                <a:gd name="T33" fmla="*/ 2147483647 h 926"/>
                <a:gd name="T34" fmla="*/ 2147483647 w 1473"/>
                <a:gd name="T35" fmla="*/ 2147483647 h 926"/>
                <a:gd name="T36" fmla="*/ 2147483647 w 1473"/>
                <a:gd name="T37" fmla="*/ 2147483647 h 926"/>
                <a:gd name="T38" fmla="*/ 2147483647 w 1473"/>
                <a:gd name="T39" fmla="*/ 2147483647 h 926"/>
                <a:gd name="T40" fmla="*/ 2147483647 w 1473"/>
                <a:gd name="T41" fmla="*/ 2147483647 h 926"/>
                <a:gd name="T42" fmla="*/ 2147483647 w 1473"/>
                <a:gd name="T43" fmla="*/ 2147483647 h 926"/>
                <a:gd name="T44" fmla="*/ 2147483647 w 1473"/>
                <a:gd name="T45" fmla="*/ 2147483647 h 926"/>
                <a:gd name="T46" fmla="*/ 2147483647 w 1473"/>
                <a:gd name="T47" fmla="*/ 2147483647 h 926"/>
                <a:gd name="T48" fmla="*/ 2147483647 w 1473"/>
                <a:gd name="T49" fmla="*/ 2147483647 h 926"/>
                <a:gd name="T50" fmla="*/ 2147483647 w 1473"/>
                <a:gd name="T51" fmla="*/ 2147483647 h 926"/>
                <a:gd name="T52" fmla="*/ 2147483647 w 1473"/>
                <a:gd name="T53" fmla="*/ 2147483647 h 926"/>
                <a:gd name="T54" fmla="*/ 2147483647 w 1473"/>
                <a:gd name="T55" fmla="*/ 2147483647 h 926"/>
                <a:gd name="T56" fmla="*/ 2147483647 w 1473"/>
                <a:gd name="T57" fmla="*/ 2147483647 h 926"/>
                <a:gd name="T58" fmla="*/ 2147483647 w 1473"/>
                <a:gd name="T59" fmla="*/ 2147483647 h 926"/>
                <a:gd name="T60" fmla="*/ 2147483647 w 1473"/>
                <a:gd name="T61" fmla="*/ 2147483647 h 926"/>
                <a:gd name="T62" fmla="*/ 2147483647 w 1473"/>
                <a:gd name="T63" fmla="*/ 2147483647 h 926"/>
                <a:gd name="T64" fmla="*/ 2147483647 w 1473"/>
                <a:gd name="T65" fmla="*/ 2147483647 h 926"/>
                <a:gd name="T66" fmla="*/ 2147483647 w 1473"/>
                <a:gd name="T67" fmla="*/ 2147483647 h 926"/>
                <a:gd name="T68" fmla="*/ 2147483647 w 1473"/>
                <a:gd name="T69" fmla="*/ 2147483647 h 926"/>
                <a:gd name="T70" fmla="*/ 2147483647 w 1473"/>
                <a:gd name="T71" fmla="*/ 2147483647 h 926"/>
                <a:gd name="T72" fmla="*/ 2147483647 w 1473"/>
                <a:gd name="T73" fmla="*/ 2147483647 h 926"/>
                <a:gd name="T74" fmla="*/ 2147483647 w 1473"/>
                <a:gd name="T75" fmla="*/ 2147483647 h 926"/>
                <a:gd name="T76" fmla="*/ 2147483647 w 1473"/>
                <a:gd name="T77" fmla="*/ 2147483647 h 926"/>
                <a:gd name="T78" fmla="*/ 2147483647 w 1473"/>
                <a:gd name="T79" fmla="*/ 2147483647 h 926"/>
                <a:gd name="T80" fmla="*/ 2147483647 w 1473"/>
                <a:gd name="T81" fmla="*/ 2147483647 h 926"/>
                <a:gd name="T82" fmla="*/ 2147483647 w 1473"/>
                <a:gd name="T83" fmla="*/ 2147483647 h 926"/>
                <a:gd name="T84" fmla="*/ 2147483647 w 1473"/>
                <a:gd name="T85" fmla="*/ 2147483647 h 926"/>
                <a:gd name="T86" fmla="*/ 2147483647 w 1473"/>
                <a:gd name="T87" fmla="*/ 2147483647 h 926"/>
                <a:gd name="T88" fmla="*/ 2147483647 w 1473"/>
                <a:gd name="T89" fmla="*/ 2147483647 h 926"/>
                <a:gd name="T90" fmla="*/ 2147483647 w 1473"/>
                <a:gd name="T91" fmla="*/ 2147483647 h 926"/>
                <a:gd name="T92" fmla="*/ 2147483647 w 1473"/>
                <a:gd name="T93" fmla="*/ 2147483647 h 926"/>
                <a:gd name="T94" fmla="*/ 2147483647 w 1473"/>
                <a:gd name="T95" fmla="*/ 2147483647 h 926"/>
                <a:gd name="T96" fmla="*/ 2147483647 w 1473"/>
                <a:gd name="T97" fmla="*/ 2147483647 h 926"/>
                <a:gd name="T98" fmla="*/ 2147483647 w 1473"/>
                <a:gd name="T99" fmla="*/ 2147483647 h 926"/>
                <a:gd name="T100" fmla="*/ 2147483647 w 1473"/>
                <a:gd name="T101" fmla="*/ 2147483647 h 926"/>
                <a:gd name="T102" fmla="*/ 2147483647 w 1473"/>
                <a:gd name="T103" fmla="*/ 2147483647 h 926"/>
                <a:gd name="T104" fmla="*/ 2147483647 w 1473"/>
                <a:gd name="T105" fmla="*/ 2147483647 h 926"/>
                <a:gd name="T106" fmla="*/ 2147483647 w 1473"/>
                <a:gd name="T107" fmla="*/ 2147483647 h 926"/>
                <a:gd name="T108" fmla="*/ 2147483647 w 1473"/>
                <a:gd name="T109" fmla="*/ 2147483647 h 9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73"/>
                <a:gd name="T166" fmla="*/ 0 h 926"/>
                <a:gd name="T167" fmla="*/ 1473 w 1473"/>
                <a:gd name="T168" fmla="*/ 926 h 9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73" h="926">
                  <a:moveTo>
                    <a:pt x="1473" y="699"/>
                  </a:moveTo>
                  <a:lnTo>
                    <a:pt x="1442" y="698"/>
                  </a:lnTo>
                  <a:lnTo>
                    <a:pt x="1404" y="695"/>
                  </a:lnTo>
                  <a:lnTo>
                    <a:pt x="1362" y="689"/>
                  </a:lnTo>
                  <a:lnTo>
                    <a:pt x="1317" y="682"/>
                  </a:lnTo>
                  <a:lnTo>
                    <a:pt x="1267" y="673"/>
                  </a:lnTo>
                  <a:lnTo>
                    <a:pt x="1216" y="662"/>
                  </a:lnTo>
                  <a:lnTo>
                    <a:pt x="1164" y="649"/>
                  </a:lnTo>
                  <a:lnTo>
                    <a:pt x="1112" y="633"/>
                  </a:lnTo>
                  <a:lnTo>
                    <a:pt x="1086" y="625"/>
                  </a:lnTo>
                  <a:lnTo>
                    <a:pt x="1061" y="617"/>
                  </a:lnTo>
                  <a:lnTo>
                    <a:pt x="1037" y="607"/>
                  </a:lnTo>
                  <a:lnTo>
                    <a:pt x="1012" y="598"/>
                  </a:lnTo>
                  <a:lnTo>
                    <a:pt x="989" y="588"/>
                  </a:lnTo>
                  <a:lnTo>
                    <a:pt x="966" y="576"/>
                  </a:lnTo>
                  <a:lnTo>
                    <a:pt x="945" y="565"/>
                  </a:lnTo>
                  <a:lnTo>
                    <a:pt x="925" y="553"/>
                  </a:lnTo>
                  <a:lnTo>
                    <a:pt x="905" y="541"/>
                  </a:lnTo>
                  <a:lnTo>
                    <a:pt x="888" y="529"/>
                  </a:lnTo>
                  <a:lnTo>
                    <a:pt x="871" y="515"/>
                  </a:lnTo>
                  <a:lnTo>
                    <a:pt x="856" y="502"/>
                  </a:lnTo>
                  <a:lnTo>
                    <a:pt x="843" y="488"/>
                  </a:lnTo>
                  <a:lnTo>
                    <a:pt x="832" y="474"/>
                  </a:lnTo>
                  <a:lnTo>
                    <a:pt x="823" y="458"/>
                  </a:lnTo>
                  <a:lnTo>
                    <a:pt x="816" y="443"/>
                  </a:lnTo>
                  <a:lnTo>
                    <a:pt x="812" y="431"/>
                  </a:lnTo>
                  <a:lnTo>
                    <a:pt x="810" y="417"/>
                  </a:lnTo>
                  <a:lnTo>
                    <a:pt x="810" y="402"/>
                  </a:lnTo>
                  <a:lnTo>
                    <a:pt x="812" y="386"/>
                  </a:lnTo>
                  <a:lnTo>
                    <a:pt x="815" y="370"/>
                  </a:lnTo>
                  <a:lnTo>
                    <a:pt x="819" y="354"/>
                  </a:lnTo>
                  <a:lnTo>
                    <a:pt x="825" y="335"/>
                  </a:lnTo>
                  <a:lnTo>
                    <a:pt x="832" y="318"/>
                  </a:lnTo>
                  <a:lnTo>
                    <a:pt x="840" y="300"/>
                  </a:lnTo>
                  <a:lnTo>
                    <a:pt x="850" y="281"/>
                  </a:lnTo>
                  <a:lnTo>
                    <a:pt x="860" y="262"/>
                  </a:lnTo>
                  <a:lnTo>
                    <a:pt x="873" y="244"/>
                  </a:lnTo>
                  <a:lnTo>
                    <a:pt x="885" y="225"/>
                  </a:lnTo>
                  <a:lnTo>
                    <a:pt x="899" y="207"/>
                  </a:lnTo>
                  <a:lnTo>
                    <a:pt x="913" y="190"/>
                  </a:lnTo>
                  <a:lnTo>
                    <a:pt x="928" y="172"/>
                  </a:lnTo>
                  <a:lnTo>
                    <a:pt x="943" y="156"/>
                  </a:lnTo>
                  <a:lnTo>
                    <a:pt x="959" y="140"/>
                  </a:lnTo>
                  <a:lnTo>
                    <a:pt x="975" y="125"/>
                  </a:lnTo>
                  <a:lnTo>
                    <a:pt x="993" y="110"/>
                  </a:lnTo>
                  <a:lnTo>
                    <a:pt x="1010" y="98"/>
                  </a:lnTo>
                  <a:lnTo>
                    <a:pt x="1027" y="86"/>
                  </a:lnTo>
                  <a:lnTo>
                    <a:pt x="1045" y="76"/>
                  </a:lnTo>
                  <a:lnTo>
                    <a:pt x="1062" y="67"/>
                  </a:lnTo>
                  <a:lnTo>
                    <a:pt x="1079" y="59"/>
                  </a:lnTo>
                  <a:lnTo>
                    <a:pt x="1097" y="53"/>
                  </a:lnTo>
                  <a:lnTo>
                    <a:pt x="1113" y="50"/>
                  </a:lnTo>
                  <a:lnTo>
                    <a:pt x="1130" y="48"/>
                  </a:lnTo>
                  <a:lnTo>
                    <a:pt x="1146" y="48"/>
                  </a:lnTo>
                  <a:lnTo>
                    <a:pt x="1162" y="50"/>
                  </a:lnTo>
                  <a:lnTo>
                    <a:pt x="1177" y="54"/>
                  </a:lnTo>
                  <a:lnTo>
                    <a:pt x="1191" y="61"/>
                  </a:lnTo>
                  <a:lnTo>
                    <a:pt x="1175" y="52"/>
                  </a:lnTo>
                  <a:lnTo>
                    <a:pt x="1158" y="44"/>
                  </a:lnTo>
                  <a:lnTo>
                    <a:pt x="1140" y="37"/>
                  </a:lnTo>
                  <a:lnTo>
                    <a:pt x="1122" y="31"/>
                  </a:lnTo>
                  <a:lnTo>
                    <a:pt x="1103" y="25"/>
                  </a:lnTo>
                  <a:lnTo>
                    <a:pt x="1084" y="20"/>
                  </a:lnTo>
                  <a:lnTo>
                    <a:pt x="1065" y="15"/>
                  </a:lnTo>
                  <a:lnTo>
                    <a:pt x="1045" y="12"/>
                  </a:lnTo>
                  <a:lnTo>
                    <a:pt x="1025" y="8"/>
                  </a:lnTo>
                  <a:lnTo>
                    <a:pt x="1005" y="5"/>
                  </a:lnTo>
                  <a:lnTo>
                    <a:pt x="985" y="3"/>
                  </a:lnTo>
                  <a:lnTo>
                    <a:pt x="964" y="1"/>
                  </a:lnTo>
                  <a:lnTo>
                    <a:pt x="923" y="0"/>
                  </a:lnTo>
                  <a:lnTo>
                    <a:pt x="881" y="0"/>
                  </a:lnTo>
                  <a:lnTo>
                    <a:pt x="838" y="2"/>
                  </a:lnTo>
                  <a:lnTo>
                    <a:pt x="796" y="5"/>
                  </a:lnTo>
                  <a:lnTo>
                    <a:pt x="755" y="10"/>
                  </a:lnTo>
                  <a:lnTo>
                    <a:pt x="713" y="15"/>
                  </a:lnTo>
                  <a:lnTo>
                    <a:pt x="673" y="22"/>
                  </a:lnTo>
                  <a:lnTo>
                    <a:pt x="633" y="28"/>
                  </a:lnTo>
                  <a:lnTo>
                    <a:pt x="596" y="35"/>
                  </a:lnTo>
                  <a:lnTo>
                    <a:pt x="559" y="42"/>
                  </a:lnTo>
                  <a:lnTo>
                    <a:pt x="534" y="48"/>
                  </a:lnTo>
                  <a:lnTo>
                    <a:pt x="509" y="54"/>
                  </a:lnTo>
                  <a:lnTo>
                    <a:pt x="485" y="60"/>
                  </a:lnTo>
                  <a:lnTo>
                    <a:pt x="462" y="68"/>
                  </a:lnTo>
                  <a:lnTo>
                    <a:pt x="441" y="75"/>
                  </a:lnTo>
                  <a:lnTo>
                    <a:pt x="421" y="83"/>
                  </a:lnTo>
                  <a:lnTo>
                    <a:pt x="400" y="91"/>
                  </a:lnTo>
                  <a:lnTo>
                    <a:pt x="381" y="99"/>
                  </a:lnTo>
                  <a:lnTo>
                    <a:pt x="363" y="107"/>
                  </a:lnTo>
                  <a:lnTo>
                    <a:pt x="345" y="116"/>
                  </a:lnTo>
                  <a:lnTo>
                    <a:pt x="328" y="126"/>
                  </a:lnTo>
                  <a:lnTo>
                    <a:pt x="312" y="136"/>
                  </a:lnTo>
                  <a:lnTo>
                    <a:pt x="280" y="156"/>
                  </a:lnTo>
                  <a:lnTo>
                    <a:pt x="250" y="177"/>
                  </a:lnTo>
                  <a:lnTo>
                    <a:pt x="220" y="200"/>
                  </a:lnTo>
                  <a:lnTo>
                    <a:pt x="192" y="223"/>
                  </a:lnTo>
                  <a:lnTo>
                    <a:pt x="162" y="249"/>
                  </a:lnTo>
                  <a:lnTo>
                    <a:pt x="132" y="274"/>
                  </a:lnTo>
                  <a:lnTo>
                    <a:pt x="102" y="301"/>
                  </a:lnTo>
                  <a:lnTo>
                    <a:pt x="70" y="328"/>
                  </a:lnTo>
                  <a:lnTo>
                    <a:pt x="37" y="356"/>
                  </a:lnTo>
                  <a:lnTo>
                    <a:pt x="0" y="385"/>
                  </a:lnTo>
                  <a:lnTo>
                    <a:pt x="16" y="373"/>
                  </a:lnTo>
                  <a:lnTo>
                    <a:pt x="33" y="361"/>
                  </a:lnTo>
                  <a:lnTo>
                    <a:pt x="50" y="350"/>
                  </a:lnTo>
                  <a:lnTo>
                    <a:pt x="67" y="338"/>
                  </a:lnTo>
                  <a:lnTo>
                    <a:pt x="85" y="328"/>
                  </a:lnTo>
                  <a:lnTo>
                    <a:pt x="103" y="318"/>
                  </a:lnTo>
                  <a:lnTo>
                    <a:pt x="121" y="309"/>
                  </a:lnTo>
                  <a:lnTo>
                    <a:pt x="140" y="301"/>
                  </a:lnTo>
                  <a:lnTo>
                    <a:pt x="158" y="293"/>
                  </a:lnTo>
                  <a:lnTo>
                    <a:pt x="177" y="284"/>
                  </a:lnTo>
                  <a:lnTo>
                    <a:pt x="196" y="277"/>
                  </a:lnTo>
                  <a:lnTo>
                    <a:pt x="215" y="271"/>
                  </a:lnTo>
                  <a:lnTo>
                    <a:pt x="234" y="265"/>
                  </a:lnTo>
                  <a:lnTo>
                    <a:pt x="255" y="259"/>
                  </a:lnTo>
                  <a:lnTo>
                    <a:pt x="274" y="255"/>
                  </a:lnTo>
                  <a:lnTo>
                    <a:pt x="294" y="251"/>
                  </a:lnTo>
                  <a:lnTo>
                    <a:pt x="314" y="247"/>
                  </a:lnTo>
                  <a:lnTo>
                    <a:pt x="334" y="244"/>
                  </a:lnTo>
                  <a:lnTo>
                    <a:pt x="354" y="242"/>
                  </a:lnTo>
                  <a:lnTo>
                    <a:pt x="374" y="240"/>
                  </a:lnTo>
                  <a:lnTo>
                    <a:pt x="394" y="240"/>
                  </a:lnTo>
                  <a:lnTo>
                    <a:pt x="414" y="239"/>
                  </a:lnTo>
                  <a:lnTo>
                    <a:pt x="435" y="240"/>
                  </a:lnTo>
                  <a:lnTo>
                    <a:pt x="455" y="241"/>
                  </a:lnTo>
                  <a:lnTo>
                    <a:pt x="476" y="243"/>
                  </a:lnTo>
                  <a:lnTo>
                    <a:pt x="495" y="245"/>
                  </a:lnTo>
                  <a:lnTo>
                    <a:pt x="515" y="248"/>
                  </a:lnTo>
                  <a:lnTo>
                    <a:pt x="536" y="252"/>
                  </a:lnTo>
                  <a:lnTo>
                    <a:pt x="555" y="257"/>
                  </a:lnTo>
                  <a:lnTo>
                    <a:pt x="575" y="262"/>
                  </a:lnTo>
                  <a:lnTo>
                    <a:pt x="595" y="269"/>
                  </a:lnTo>
                  <a:lnTo>
                    <a:pt x="614" y="276"/>
                  </a:lnTo>
                  <a:lnTo>
                    <a:pt x="569" y="298"/>
                  </a:lnTo>
                  <a:lnTo>
                    <a:pt x="524" y="322"/>
                  </a:lnTo>
                  <a:lnTo>
                    <a:pt x="502" y="335"/>
                  </a:lnTo>
                  <a:lnTo>
                    <a:pt x="480" y="348"/>
                  </a:lnTo>
                  <a:lnTo>
                    <a:pt x="458" y="363"/>
                  </a:lnTo>
                  <a:lnTo>
                    <a:pt x="437" y="377"/>
                  </a:lnTo>
                  <a:lnTo>
                    <a:pt x="417" y="391"/>
                  </a:lnTo>
                  <a:lnTo>
                    <a:pt x="396" y="406"/>
                  </a:lnTo>
                  <a:lnTo>
                    <a:pt x="377" y="423"/>
                  </a:lnTo>
                  <a:lnTo>
                    <a:pt x="357" y="439"/>
                  </a:lnTo>
                  <a:lnTo>
                    <a:pt x="340" y="456"/>
                  </a:lnTo>
                  <a:lnTo>
                    <a:pt x="323" y="474"/>
                  </a:lnTo>
                  <a:lnTo>
                    <a:pt x="307" y="491"/>
                  </a:lnTo>
                  <a:lnTo>
                    <a:pt x="292" y="509"/>
                  </a:lnTo>
                  <a:lnTo>
                    <a:pt x="305" y="506"/>
                  </a:lnTo>
                  <a:lnTo>
                    <a:pt x="318" y="504"/>
                  </a:lnTo>
                  <a:lnTo>
                    <a:pt x="331" y="503"/>
                  </a:lnTo>
                  <a:lnTo>
                    <a:pt x="344" y="502"/>
                  </a:lnTo>
                  <a:lnTo>
                    <a:pt x="371" y="502"/>
                  </a:lnTo>
                  <a:lnTo>
                    <a:pt x="397" y="503"/>
                  </a:lnTo>
                  <a:lnTo>
                    <a:pt x="423" y="505"/>
                  </a:lnTo>
                  <a:lnTo>
                    <a:pt x="449" y="506"/>
                  </a:lnTo>
                  <a:lnTo>
                    <a:pt x="461" y="506"/>
                  </a:lnTo>
                  <a:lnTo>
                    <a:pt x="475" y="506"/>
                  </a:lnTo>
                  <a:lnTo>
                    <a:pt x="487" y="505"/>
                  </a:lnTo>
                  <a:lnTo>
                    <a:pt x="499" y="504"/>
                  </a:lnTo>
                  <a:lnTo>
                    <a:pt x="485" y="511"/>
                  </a:lnTo>
                  <a:lnTo>
                    <a:pt x="472" y="518"/>
                  </a:lnTo>
                  <a:lnTo>
                    <a:pt x="458" y="526"/>
                  </a:lnTo>
                  <a:lnTo>
                    <a:pt x="446" y="533"/>
                  </a:lnTo>
                  <a:lnTo>
                    <a:pt x="435" y="541"/>
                  </a:lnTo>
                  <a:lnTo>
                    <a:pt x="425" y="549"/>
                  </a:lnTo>
                  <a:lnTo>
                    <a:pt x="414" y="557"/>
                  </a:lnTo>
                  <a:lnTo>
                    <a:pt x="405" y="565"/>
                  </a:lnTo>
                  <a:lnTo>
                    <a:pt x="397" y="573"/>
                  </a:lnTo>
                  <a:lnTo>
                    <a:pt x="390" y="583"/>
                  </a:lnTo>
                  <a:lnTo>
                    <a:pt x="384" y="591"/>
                  </a:lnTo>
                  <a:lnTo>
                    <a:pt x="378" y="600"/>
                  </a:lnTo>
                  <a:lnTo>
                    <a:pt x="373" y="609"/>
                  </a:lnTo>
                  <a:lnTo>
                    <a:pt x="369" y="618"/>
                  </a:lnTo>
                  <a:lnTo>
                    <a:pt x="366" y="627"/>
                  </a:lnTo>
                  <a:lnTo>
                    <a:pt x="363" y="638"/>
                  </a:lnTo>
                  <a:lnTo>
                    <a:pt x="361" y="647"/>
                  </a:lnTo>
                  <a:lnTo>
                    <a:pt x="361" y="657"/>
                  </a:lnTo>
                  <a:lnTo>
                    <a:pt x="361" y="667"/>
                  </a:lnTo>
                  <a:lnTo>
                    <a:pt x="361" y="677"/>
                  </a:lnTo>
                  <a:lnTo>
                    <a:pt x="363" y="687"/>
                  </a:lnTo>
                  <a:lnTo>
                    <a:pt x="365" y="699"/>
                  </a:lnTo>
                  <a:lnTo>
                    <a:pt x="369" y="709"/>
                  </a:lnTo>
                  <a:lnTo>
                    <a:pt x="373" y="720"/>
                  </a:lnTo>
                  <a:lnTo>
                    <a:pt x="378" y="731"/>
                  </a:lnTo>
                  <a:lnTo>
                    <a:pt x="384" y="742"/>
                  </a:lnTo>
                  <a:lnTo>
                    <a:pt x="390" y="754"/>
                  </a:lnTo>
                  <a:lnTo>
                    <a:pt x="398" y="765"/>
                  </a:lnTo>
                  <a:lnTo>
                    <a:pt x="406" y="777"/>
                  </a:lnTo>
                  <a:lnTo>
                    <a:pt x="417" y="788"/>
                  </a:lnTo>
                  <a:lnTo>
                    <a:pt x="427" y="800"/>
                  </a:lnTo>
                  <a:lnTo>
                    <a:pt x="438" y="813"/>
                  </a:lnTo>
                  <a:lnTo>
                    <a:pt x="458" y="831"/>
                  </a:lnTo>
                  <a:lnTo>
                    <a:pt x="482" y="848"/>
                  </a:lnTo>
                  <a:lnTo>
                    <a:pt x="507" y="863"/>
                  </a:lnTo>
                  <a:lnTo>
                    <a:pt x="535" y="877"/>
                  </a:lnTo>
                  <a:lnTo>
                    <a:pt x="564" y="889"/>
                  </a:lnTo>
                  <a:lnTo>
                    <a:pt x="596" y="899"/>
                  </a:lnTo>
                  <a:lnTo>
                    <a:pt x="629" y="907"/>
                  </a:lnTo>
                  <a:lnTo>
                    <a:pt x="664" y="913"/>
                  </a:lnTo>
                  <a:lnTo>
                    <a:pt x="700" y="918"/>
                  </a:lnTo>
                  <a:lnTo>
                    <a:pt x="737" y="923"/>
                  </a:lnTo>
                  <a:lnTo>
                    <a:pt x="776" y="925"/>
                  </a:lnTo>
                  <a:lnTo>
                    <a:pt x="815" y="926"/>
                  </a:lnTo>
                  <a:lnTo>
                    <a:pt x="854" y="925"/>
                  </a:lnTo>
                  <a:lnTo>
                    <a:pt x="894" y="923"/>
                  </a:lnTo>
                  <a:lnTo>
                    <a:pt x="934" y="918"/>
                  </a:lnTo>
                  <a:lnTo>
                    <a:pt x="974" y="914"/>
                  </a:lnTo>
                  <a:lnTo>
                    <a:pt x="1014" y="908"/>
                  </a:lnTo>
                  <a:lnTo>
                    <a:pt x="1054" y="901"/>
                  </a:lnTo>
                  <a:lnTo>
                    <a:pt x="1094" y="892"/>
                  </a:lnTo>
                  <a:lnTo>
                    <a:pt x="1132" y="883"/>
                  </a:lnTo>
                  <a:lnTo>
                    <a:pt x="1169" y="873"/>
                  </a:lnTo>
                  <a:lnTo>
                    <a:pt x="1206" y="860"/>
                  </a:lnTo>
                  <a:lnTo>
                    <a:pt x="1241" y="848"/>
                  </a:lnTo>
                  <a:lnTo>
                    <a:pt x="1275" y="835"/>
                  </a:lnTo>
                  <a:lnTo>
                    <a:pt x="1307" y="821"/>
                  </a:lnTo>
                  <a:lnTo>
                    <a:pt x="1338" y="805"/>
                  </a:lnTo>
                  <a:lnTo>
                    <a:pt x="1366" y="789"/>
                  </a:lnTo>
                  <a:lnTo>
                    <a:pt x="1393" y="773"/>
                  </a:lnTo>
                  <a:lnTo>
                    <a:pt x="1416" y="755"/>
                  </a:lnTo>
                  <a:lnTo>
                    <a:pt x="1439" y="736"/>
                  </a:lnTo>
                  <a:lnTo>
                    <a:pt x="1457" y="718"/>
                  </a:lnTo>
                  <a:lnTo>
                    <a:pt x="1473" y="699"/>
                  </a:lnTo>
                  <a:close/>
                </a:path>
              </a:pathLst>
            </a:custGeom>
            <a:solidFill>
              <a:srgbClr val="595A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Freeform 187"/>
            <p:cNvSpPr>
              <a:spLocks/>
            </p:cNvSpPr>
            <p:nvPr/>
          </p:nvSpPr>
          <p:spPr bwMode="auto">
            <a:xfrm>
              <a:off x="2813051" y="92075"/>
              <a:ext cx="77788" cy="133350"/>
            </a:xfrm>
            <a:custGeom>
              <a:avLst/>
              <a:gdLst>
                <a:gd name="T0" fmla="*/ 2147483647 w 728"/>
                <a:gd name="T1" fmla="*/ 2147483647 h 1250"/>
                <a:gd name="T2" fmla="*/ 2147483647 w 728"/>
                <a:gd name="T3" fmla="*/ 2147483647 h 1250"/>
                <a:gd name="T4" fmla="*/ 2147483647 w 728"/>
                <a:gd name="T5" fmla="*/ 2147483647 h 1250"/>
                <a:gd name="T6" fmla="*/ 2147483647 w 728"/>
                <a:gd name="T7" fmla="*/ 2147483647 h 1250"/>
                <a:gd name="T8" fmla="*/ 2147483647 w 728"/>
                <a:gd name="T9" fmla="*/ 2147483647 h 1250"/>
                <a:gd name="T10" fmla="*/ 2147483647 w 728"/>
                <a:gd name="T11" fmla="*/ 2147483647 h 1250"/>
                <a:gd name="T12" fmla="*/ 2147483647 w 728"/>
                <a:gd name="T13" fmla="*/ 2147483647 h 1250"/>
                <a:gd name="T14" fmla="*/ 2147483647 w 728"/>
                <a:gd name="T15" fmla="*/ 2147483647 h 1250"/>
                <a:gd name="T16" fmla="*/ 2147483647 w 728"/>
                <a:gd name="T17" fmla="*/ 2147483647 h 1250"/>
                <a:gd name="T18" fmla="*/ 2147483647 w 728"/>
                <a:gd name="T19" fmla="*/ 2147483647 h 1250"/>
                <a:gd name="T20" fmla="*/ 2147483647 w 728"/>
                <a:gd name="T21" fmla="*/ 2147483647 h 1250"/>
                <a:gd name="T22" fmla="*/ 2147483647 w 728"/>
                <a:gd name="T23" fmla="*/ 2147483647 h 1250"/>
                <a:gd name="T24" fmla="*/ 2147483647 w 728"/>
                <a:gd name="T25" fmla="*/ 2147483647 h 1250"/>
                <a:gd name="T26" fmla="*/ 2147483647 w 728"/>
                <a:gd name="T27" fmla="*/ 2147483647 h 1250"/>
                <a:gd name="T28" fmla="*/ 2147483647 w 728"/>
                <a:gd name="T29" fmla="*/ 2147483647 h 1250"/>
                <a:gd name="T30" fmla="*/ 2147483647 w 728"/>
                <a:gd name="T31" fmla="*/ 2147483647 h 1250"/>
                <a:gd name="T32" fmla="*/ 2147483647 w 728"/>
                <a:gd name="T33" fmla="*/ 2147483647 h 1250"/>
                <a:gd name="T34" fmla="*/ 2147483647 w 728"/>
                <a:gd name="T35" fmla="*/ 2147483647 h 1250"/>
                <a:gd name="T36" fmla="*/ 2147483647 w 728"/>
                <a:gd name="T37" fmla="*/ 2147483647 h 1250"/>
                <a:gd name="T38" fmla="*/ 2147483647 w 728"/>
                <a:gd name="T39" fmla="*/ 2147483647 h 1250"/>
                <a:gd name="T40" fmla="*/ 2147483647 w 728"/>
                <a:gd name="T41" fmla="*/ 2147483647 h 1250"/>
                <a:gd name="T42" fmla="*/ 2147483647 w 728"/>
                <a:gd name="T43" fmla="*/ 2147483647 h 1250"/>
                <a:gd name="T44" fmla="*/ 2147483647 w 728"/>
                <a:gd name="T45" fmla="*/ 2147483647 h 1250"/>
                <a:gd name="T46" fmla="*/ 2147483647 w 728"/>
                <a:gd name="T47" fmla="*/ 2147483647 h 1250"/>
                <a:gd name="T48" fmla="*/ 2147483647 w 728"/>
                <a:gd name="T49" fmla="*/ 2147483647 h 1250"/>
                <a:gd name="T50" fmla="*/ 2147483647 w 728"/>
                <a:gd name="T51" fmla="*/ 2147483647 h 1250"/>
                <a:gd name="T52" fmla="*/ 2147483647 w 728"/>
                <a:gd name="T53" fmla="*/ 2147483647 h 1250"/>
                <a:gd name="T54" fmla="*/ 2147483647 w 728"/>
                <a:gd name="T55" fmla="*/ 2147483647 h 1250"/>
                <a:gd name="T56" fmla="*/ 2147483647 w 728"/>
                <a:gd name="T57" fmla="*/ 2147483647 h 1250"/>
                <a:gd name="T58" fmla="*/ 2147483647 w 728"/>
                <a:gd name="T59" fmla="*/ 2147483647 h 1250"/>
                <a:gd name="T60" fmla="*/ 2147483647 w 728"/>
                <a:gd name="T61" fmla="*/ 2147483647 h 1250"/>
                <a:gd name="T62" fmla="*/ 2147483647 w 728"/>
                <a:gd name="T63" fmla="*/ 2147483647 h 1250"/>
                <a:gd name="T64" fmla="*/ 2147483647 w 728"/>
                <a:gd name="T65" fmla="*/ 2147483647 h 1250"/>
                <a:gd name="T66" fmla="*/ 2147483647 w 728"/>
                <a:gd name="T67" fmla="*/ 2147483647 h 1250"/>
                <a:gd name="T68" fmla="*/ 2147483647 w 728"/>
                <a:gd name="T69" fmla="*/ 2147483647 h 1250"/>
                <a:gd name="T70" fmla="*/ 2147483647 w 728"/>
                <a:gd name="T71" fmla="*/ 2147483647 h 1250"/>
                <a:gd name="T72" fmla="*/ 2147483647 w 728"/>
                <a:gd name="T73" fmla="*/ 2147483647 h 1250"/>
                <a:gd name="T74" fmla="*/ 2147483647 w 728"/>
                <a:gd name="T75" fmla="*/ 2147483647 h 1250"/>
                <a:gd name="T76" fmla="*/ 2147483647 w 728"/>
                <a:gd name="T77" fmla="*/ 2147483647 h 1250"/>
                <a:gd name="T78" fmla="*/ 2147483647 w 728"/>
                <a:gd name="T79" fmla="*/ 2147483647 h 1250"/>
                <a:gd name="T80" fmla="*/ 2147483647 w 728"/>
                <a:gd name="T81" fmla="*/ 2147483647 h 1250"/>
                <a:gd name="T82" fmla="*/ 2147483647 w 728"/>
                <a:gd name="T83" fmla="*/ 2147483647 h 1250"/>
                <a:gd name="T84" fmla="*/ 2147483647 w 728"/>
                <a:gd name="T85" fmla="*/ 2147483647 h 1250"/>
                <a:gd name="T86" fmla="*/ 2147483647 w 728"/>
                <a:gd name="T87" fmla="*/ 2147483647 h 1250"/>
                <a:gd name="T88" fmla="*/ 2147483647 w 728"/>
                <a:gd name="T89" fmla="*/ 2147483647 h 1250"/>
                <a:gd name="T90" fmla="*/ 2147483647 w 728"/>
                <a:gd name="T91" fmla="*/ 2147483647 h 1250"/>
                <a:gd name="T92" fmla="*/ 2147483647 w 728"/>
                <a:gd name="T93" fmla="*/ 2147483647 h 1250"/>
                <a:gd name="T94" fmla="*/ 2147483647 w 728"/>
                <a:gd name="T95" fmla="*/ 2147483647 h 1250"/>
                <a:gd name="T96" fmla="*/ 2147483647 w 728"/>
                <a:gd name="T97" fmla="*/ 2147483647 h 1250"/>
                <a:gd name="T98" fmla="*/ 2147483647 w 728"/>
                <a:gd name="T99" fmla="*/ 2147483647 h 1250"/>
                <a:gd name="T100" fmla="*/ 2147483647 w 728"/>
                <a:gd name="T101" fmla="*/ 2147483647 h 1250"/>
                <a:gd name="T102" fmla="*/ 2147483647 w 728"/>
                <a:gd name="T103" fmla="*/ 2147483647 h 12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28"/>
                <a:gd name="T157" fmla="*/ 0 h 1250"/>
                <a:gd name="T158" fmla="*/ 728 w 728"/>
                <a:gd name="T159" fmla="*/ 1250 h 12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28" h="1250">
                  <a:moveTo>
                    <a:pt x="518" y="0"/>
                  </a:moveTo>
                  <a:lnTo>
                    <a:pt x="512" y="28"/>
                  </a:lnTo>
                  <a:lnTo>
                    <a:pt x="505" y="53"/>
                  </a:lnTo>
                  <a:lnTo>
                    <a:pt x="498" y="79"/>
                  </a:lnTo>
                  <a:lnTo>
                    <a:pt x="490" y="102"/>
                  </a:lnTo>
                  <a:lnTo>
                    <a:pt x="479" y="124"/>
                  </a:lnTo>
                  <a:lnTo>
                    <a:pt x="470" y="146"/>
                  </a:lnTo>
                  <a:lnTo>
                    <a:pt x="459" y="166"/>
                  </a:lnTo>
                  <a:lnTo>
                    <a:pt x="448" y="186"/>
                  </a:lnTo>
                  <a:lnTo>
                    <a:pt x="436" y="204"/>
                  </a:lnTo>
                  <a:lnTo>
                    <a:pt x="422" y="221"/>
                  </a:lnTo>
                  <a:lnTo>
                    <a:pt x="409" y="238"/>
                  </a:lnTo>
                  <a:lnTo>
                    <a:pt x="395" y="254"/>
                  </a:lnTo>
                  <a:lnTo>
                    <a:pt x="381" y="269"/>
                  </a:lnTo>
                  <a:lnTo>
                    <a:pt x="364" y="283"/>
                  </a:lnTo>
                  <a:lnTo>
                    <a:pt x="349" y="296"/>
                  </a:lnTo>
                  <a:lnTo>
                    <a:pt x="332" y="310"/>
                  </a:lnTo>
                  <a:lnTo>
                    <a:pt x="315" y="322"/>
                  </a:lnTo>
                  <a:lnTo>
                    <a:pt x="297" y="333"/>
                  </a:lnTo>
                  <a:lnTo>
                    <a:pt x="279" y="344"/>
                  </a:lnTo>
                  <a:lnTo>
                    <a:pt x="260" y="356"/>
                  </a:lnTo>
                  <a:lnTo>
                    <a:pt x="240" y="366"/>
                  </a:lnTo>
                  <a:lnTo>
                    <a:pt x="221" y="375"/>
                  </a:lnTo>
                  <a:lnTo>
                    <a:pt x="201" y="385"/>
                  </a:lnTo>
                  <a:lnTo>
                    <a:pt x="180" y="393"/>
                  </a:lnTo>
                  <a:lnTo>
                    <a:pt x="137" y="411"/>
                  </a:lnTo>
                  <a:lnTo>
                    <a:pt x="93" y="428"/>
                  </a:lnTo>
                  <a:lnTo>
                    <a:pt x="47" y="444"/>
                  </a:lnTo>
                  <a:lnTo>
                    <a:pt x="0" y="459"/>
                  </a:lnTo>
                  <a:lnTo>
                    <a:pt x="2" y="479"/>
                  </a:lnTo>
                  <a:lnTo>
                    <a:pt x="5" y="498"/>
                  </a:lnTo>
                  <a:lnTo>
                    <a:pt x="10" y="519"/>
                  </a:lnTo>
                  <a:lnTo>
                    <a:pt x="16" y="541"/>
                  </a:lnTo>
                  <a:lnTo>
                    <a:pt x="24" y="564"/>
                  </a:lnTo>
                  <a:lnTo>
                    <a:pt x="33" y="589"/>
                  </a:lnTo>
                  <a:lnTo>
                    <a:pt x="43" y="613"/>
                  </a:lnTo>
                  <a:lnTo>
                    <a:pt x="53" y="639"/>
                  </a:lnTo>
                  <a:lnTo>
                    <a:pt x="74" y="692"/>
                  </a:lnTo>
                  <a:lnTo>
                    <a:pt x="98" y="748"/>
                  </a:lnTo>
                  <a:lnTo>
                    <a:pt x="122" y="804"/>
                  </a:lnTo>
                  <a:lnTo>
                    <a:pt x="145" y="861"/>
                  </a:lnTo>
                  <a:lnTo>
                    <a:pt x="155" y="891"/>
                  </a:lnTo>
                  <a:lnTo>
                    <a:pt x="165" y="918"/>
                  </a:lnTo>
                  <a:lnTo>
                    <a:pt x="174" y="947"/>
                  </a:lnTo>
                  <a:lnTo>
                    <a:pt x="181" y="974"/>
                  </a:lnTo>
                  <a:lnTo>
                    <a:pt x="188" y="1002"/>
                  </a:lnTo>
                  <a:lnTo>
                    <a:pt x="194" y="1029"/>
                  </a:lnTo>
                  <a:lnTo>
                    <a:pt x="198" y="1056"/>
                  </a:lnTo>
                  <a:lnTo>
                    <a:pt x="202" y="1081"/>
                  </a:lnTo>
                  <a:lnTo>
                    <a:pt x="202" y="1106"/>
                  </a:lnTo>
                  <a:lnTo>
                    <a:pt x="202" y="1130"/>
                  </a:lnTo>
                  <a:lnTo>
                    <a:pt x="198" y="1152"/>
                  </a:lnTo>
                  <a:lnTo>
                    <a:pt x="193" y="1175"/>
                  </a:lnTo>
                  <a:lnTo>
                    <a:pt x="186" y="1195"/>
                  </a:lnTo>
                  <a:lnTo>
                    <a:pt x="177" y="1216"/>
                  </a:lnTo>
                  <a:lnTo>
                    <a:pt x="165" y="1233"/>
                  </a:lnTo>
                  <a:lnTo>
                    <a:pt x="150" y="1250"/>
                  </a:lnTo>
                  <a:lnTo>
                    <a:pt x="162" y="1237"/>
                  </a:lnTo>
                  <a:lnTo>
                    <a:pt x="173" y="1224"/>
                  </a:lnTo>
                  <a:lnTo>
                    <a:pt x="184" y="1209"/>
                  </a:lnTo>
                  <a:lnTo>
                    <a:pt x="195" y="1194"/>
                  </a:lnTo>
                  <a:lnTo>
                    <a:pt x="205" y="1178"/>
                  </a:lnTo>
                  <a:lnTo>
                    <a:pt x="214" y="1162"/>
                  </a:lnTo>
                  <a:lnTo>
                    <a:pt x="223" y="1144"/>
                  </a:lnTo>
                  <a:lnTo>
                    <a:pt x="231" y="1127"/>
                  </a:lnTo>
                  <a:lnTo>
                    <a:pt x="238" y="1109"/>
                  </a:lnTo>
                  <a:lnTo>
                    <a:pt x="245" y="1089"/>
                  </a:lnTo>
                  <a:lnTo>
                    <a:pt x="252" y="1071"/>
                  </a:lnTo>
                  <a:lnTo>
                    <a:pt x="258" y="1051"/>
                  </a:lnTo>
                  <a:lnTo>
                    <a:pt x="263" y="1031"/>
                  </a:lnTo>
                  <a:lnTo>
                    <a:pt x="268" y="1011"/>
                  </a:lnTo>
                  <a:lnTo>
                    <a:pt x="272" y="991"/>
                  </a:lnTo>
                  <a:lnTo>
                    <a:pt x="276" y="970"/>
                  </a:lnTo>
                  <a:lnTo>
                    <a:pt x="278" y="950"/>
                  </a:lnTo>
                  <a:lnTo>
                    <a:pt x="281" y="930"/>
                  </a:lnTo>
                  <a:lnTo>
                    <a:pt x="283" y="909"/>
                  </a:lnTo>
                  <a:lnTo>
                    <a:pt x="284" y="889"/>
                  </a:lnTo>
                  <a:lnTo>
                    <a:pt x="285" y="868"/>
                  </a:lnTo>
                  <a:lnTo>
                    <a:pt x="285" y="848"/>
                  </a:lnTo>
                  <a:lnTo>
                    <a:pt x="285" y="828"/>
                  </a:lnTo>
                  <a:lnTo>
                    <a:pt x="284" y="808"/>
                  </a:lnTo>
                  <a:lnTo>
                    <a:pt x="282" y="788"/>
                  </a:lnTo>
                  <a:lnTo>
                    <a:pt x="280" y="770"/>
                  </a:lnTo>
                  <a:lnTo>
                    <a:pt x="278" y="750"/>
                  </a:lnTo>
                  <a:lnTo>
                    <a:pt x="275" y="732"/>
                  </a:lnTo>
                  <a:lnTo>
                    <a:pt x="271" y="714"/>
                  </a:lnTo>
                  <a:lnTo>
                    <a:pt x="267" y="696"/>
                  </a:lnTo>
                  <a:lnTo>
                    <a:pt x="263" y="680"/>
                  </a:lnTo>
                  <a:lnTo>
                    <a:pt x="258" y="664"/>
                  </a:lnTo>
                  <a:lnTo>
                    <a:pt x="273" y="677"/>
                  </a:lnTo>
                  <a:lnTo>
                    <a:pt x="287" y="691"/>
                  </a:lnTo>
                  <a:lnTo>
                    <a:pt x="301" y="706"/>
                  </a:lnTo>
                  <a:lnTo>
                    <a:pt x="314" y="721"/>
                  </a:lnTo>
                  <a:lnTo>
                    <a:pt x="326" y="737"/>
                  </a:lnTo>
                  <a:lnTo>
                    <a:pt x="337" y="753"/>
                  </a:lnTo>
                  <a:lnTo>
                    <a:pt x="348" y="770"/>
                  </a:lnTo>
                  <a:lnTo>
                    <a:pt x="358" y="787"/>
                  </a:lnTo>
                  <a:lnTo>
                    <a:pt x="379" y="823"/>
                  </a:lnTo>
                  <a:lnTo>
                    <a:pt x="397" y="858"/>
                  </a:lnTo>
                  <a:lnTo>
                    <a:pt x="414" y="895"/>
                  </a:lnTo>
                  <a:lnTo>
                    <a:pt x="432" y="932"/>
                  </a:lnTo>
                  <a:lnTo>
                    <a:pt x="437" y="915"/>
                  </a:lnTo>
                  <a:lnTo>
                    <a:pt x="442" y="898"/>
                  </a:lnTo>
                  <a:lnTo>
                    <a:pt x="447" y="881"/>
                  </a:lnTo>
                  <a:lnTo>
                    <a:pt x="451" y="861"/>
                  </a:lnTo>
                  <a:lnTo>
                    <a:pt x="459" y="823"/>
                  </a:lnTo>
                  <a:lnTo>
                    <a:pt x="467" y="782"/>
                  </a:lnTo>
                  <a:lnTo>
                    <a:pt x="475" y="740"/>
                  </a:lnTo>
                  <a:lnTo>
                    <a:pt x="484" y="701"/>
                  </a:lnTo>
                  <a:lnTo>
                    <a:pt x="489" y="681"/>
                  </a:lnTo>
                  <a:lnTo>
                    <a:pt x="494" y="662"/>
                  </a:lnTo>
                  <a:lnTo>
                    <a:pt x="499" y="644"/>
                  </a:lnTo>
                  <a:lnTo>
                    <a:pt x="505" y="626"/>
                  </a:lnTo>
                  <a:lnTo>
                    <a:pt x="512" y="610"/>
                  </a:lnTo>
                  <a:lnTo>
                    <a:pt x="519" y="595"/>
                  </a:lnTo>
                  <a:lnTo>
                    <a:pt x="527" y="581"/>
                  </a:lnTo>
                  <a:lnTo>
                    <a:pt x="535" y="568"/>
                  </a:lnTo>
                  <a:lnTo>
                    <a:pt x="545" y="558"/>
                  </a:lnTo>
                  <a:lnTo>
                    <a:pt x="556" y="549"/>
                  </a:lnTo>
                  <a:lnTo>
                    <a:pt x="567" y="542"/>
                  </a:lnTo>
                  <a:lnTo>
                    <a:pt x="579" y="537"/>
                  </a:lnTo>
                  <a:lnTo>
                    <a:pt x="592" y="534"/>
                  </a:lnTo>
                  <a:lnTo>
                    <a:pt x="607" y="533"/>
                  </a:lnTo>
                  <a:lnTo>
                    <a:pt x="623" y="534"/>
                  </a:lnTo>
                  <a:lnTo>
                    <a:pt x="640" y="538"/>
                  </a:lnTo>
                  <a:lnTo>
                    <a:pt x="659" y="545"/>
                  </a:lnTo>
                  <a:lnTo>
                    <a:pt x="678" y="554"/>
                  </a:lnTo>
                  <a:lnTo>
                    <a:pt x="699" y="567"/>
                  </a:lnTo>
                  <a:lnTo>
                    <a:pt x="722" y="582"/>
                  </a:lnTo>
                  <a:lnTo>
                    <a:pt x="725" y="566"/>
                  </a:lnTo>
                  <a:lnTo>
                    <a:pt x="727" y="550"/>
                  </a:lnTo>
                  <a:lnTo>
                    <a:pt x="728" y="533"/>
                  </a:lnTo>
                  <a:lnTo>
                    <a:pt x="728" y="514"/>
                  </a:lnTo>
                  <a:lnTo>
                    <a:pt x="728" y="496"/>
                  </a:lnTo>
                  <a:lnTo>
                    <a:pt x="727" y="478"/>
                  </a:lnTo>
                  <a:lnTo>
                    <a:pt x="725" y="458"/>
                  </a:lnTo>
                  <a:lnTo>
                    <a:pt x="723" y="438"/>
                  </a:lnTo>
                  <a:lnTo>
                    <a:pt x="720" y="419"/>
                  </a:lnTo>
                  <a:lnTo>
                    <a:pt x="716" y="398"/>
                  </a:lnTo>
                  <a:lnTo>
                    <a:pt x="712" y="378"/>
                  </a:lnTo>
                  <a:lnTo>
                    <a:pt x="708" y="358"/>
                  </a:lnTo>
                  <a:lnTo>
                    <a:pt x="696" y="316"/>
                  </a:lnTo>
                  <a:lnTo>
                    <a:pt x="683" y="275"/>
                  </a:lnTo>
                  <a:lnTo>
                    <a:pt x="668" y="234"/>
                  </a:lnTo>
                  <a:lnTo>
                    <a:pt x="651" y="195"/>
                  </a:lnTo>
                  <a:lnTo>
                    <a:pt x="641" y="175"/>
                  </a:lnTo>
                  <a:lnTo>
                    <a:pt x="632" y="156"/>
                  </a:lnTo>
                  <a:lnTo>
                    <a:pt x="622" y="138"/>
                  </a:lnTo>
                  <a:lnTo>
                    <a:pt x="612" y="119"/>
                  </a:lnTo>
                  <a:lnTo>
                    <a:pt x="601" y="102"/>
                  </a:lnTo>
                  <a:lnTo>
                    <a:pt x="590" y="86"/>
                  </a:lnTo>
                  <a:lnTo>
                    <a:pt x="578" y="70"/>
                  </a:lnTo>
                  <a:lnTo>
                    <a:pt x="567" y="54"/>
                  </a:lnTo>
                  <a:lnTo>
                    <a:pt x="555" y="39"/>
                  </a:lnTo>
                  <a:lnTo>
                    <a:pt x="543" y="26"/>
                  </a:lnTo>
                  <a:lnTo>
                    <a:pt x="530" y="13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595A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Freeform 188"/>
            <p:cNvSpPr>
              <a:spLocks/>
            </p:cNvSpPr>
            <p:nvPr/>
          </p:nvSpPr>
          <p:spPr bwMode="auto">
            <a:xfrm>
              <a:off x="2690813" y="358775"/>
              <a:ext cx="227013" cy="300038"/>
            </a:xfrm>
            <a:custGeom>
              <a:avLst/>
              <a:gdLst>
                <a:gd name="T0" fmla="*/ 2147483647 w 2137"/>
                <a:gd name="T1" fmla="*/ 2147483647 h 2835"/>
                <a:gd name="T2" fmla="*/ 2147483647 w 2137"/>
                <a:gd name="T3" fmla="*/ 2147483647 h 2835"/>
                <a:gd name="T4" fmla="*/ 2147483647 w 2137"/>
                <a:gd name="T5" fmla="*/ 2147483647 h 2835"/>
                <a:gd name="T6" fmla="*/ 2147483647 w 2137"/>
                <a:gd name="T7" fmla="*/ 2147483647 h 2835"/>
                <a:gd name="T8" fmla="*/ 2147483647 w 2137"/>
                <a:gd name="T9" fmla="*/ 2147483647 h 2835"/>
                <a:gd name="T10" fmla="*/ 2147483647 w 2137"/>
                <a:gd name="T11" fmla="*/ 2147483647 h 2835"/>
                <a:gd name="T12" fmla="*/ 2147483647 w 2137"/>
                <a:gd name="T13" fmla="*/ 2147483647 h 2835"/>
                <a:gd name="T14" fmla="*/ 2147483647 w 2137"/>
                <a:gd name="T15" fmla="*/ 2147483647 h 2835"/>
                <a:gd name="T16" fmla="*/ 2147483647 w 2137"/>
                <a:gd name="T17" fmla="*/ 2147483647 h 2835"/>
                <a:gd name="T18" fmla="*/ 2147483647 w 2137"/>
                <a:gd name="T19" fmla="*/ 2147483647 h 2835"/>
                <a:gd name="T20" fmla="*/ 2147483647 w 2137"/>
                <a:gd name="T21" fmla="*/ 2147483647 h 2835"/>
                <a:gd name="T22" fmla="*/ 2147483647 w 2137"/>
                <a:gd name="T23" fmla="*/ 2147483647 h 2835"/>
                <a:gd name="T24" fmla="*/ 2147483647 w 2137"/>
                <a:gd name="T25" fmla="*/ 2147483647 h 2835"/>
                <a:gd name="T26" fmla="*/ 2147483647 w 2137"/>
                <a:gd name="T27" fmla="*/ 2147483647 h 2835"/>
                <a:gd name="T28" fmla="*/ 2147483647 w 2137"/>
                <a:gd name="T29" fmla="*/ 2147483647 h 2835"/>
                <a:gd name="T30" fmla="*/ 2147483647 w 2137"/>
                <a:gd name="T31" fmla="*/ 2147483647 h 2835"/>
                <a:gd name="T32" fmla="*/ 2147483647 w 2137"/>
                <a:gd name="T33" fmla="*/ 2147483647 h 2835"/>
                <a:gd name="T34" fmla="*/ 2147483647 w 2137"/>
                <a:gd name="T35" fmla="*/ 2147483647 h 2835"/>
                <a:gd name="T36" fmla="*/ 2147483647 w 2137"/>
                <a:gd name="T37" fmla="*/ 2147483647 h 2835"/>
                <a:gd name="T38" fmla="*/ 2147483647 w 2137"/>
                <a:gd name="T39" fmla="*/ 2147483647 h 2835"/>
                <a:gd name="T40" fmla="*/ 2147483647 w 2137"/>
                <a:gd name="T41" fmla="*/ 2147483647 h 2835"/>
                <a:gd name="T42" fmla="*/ 2147483647 w 2137"/>
                <a:gd name="T43" fmla="*/ 2147483647 h 2835"/>
                <a:gd name="T44" fmla="*/ 0 w 2137"/>
                <a:gd name="T45" fmla="*/ 2147483647 h 2835"/>
                <a:gd name="T46" fmla="*/ 2147483647 w 2137"/>
                <a:gd name="T47" fmla="*/ 2147483647 h 2835"/>
                <a:gd name="T48" fmla="*/ 2147483647 w 2137"/>
                <a:gd name="T49" fmla="*/ 2147483647 h 2835"/>
                <a:gd name="T50" fmla="*/ 2147483647 w 2137"/>
                <a:gd name="T51" fmla="*/ 2147483647 h 2835"/>
                <a:gd name="T52" fmla="*/ 2147483647 w 2137"/>
                <a:gd name="T53" fmla="*/ 2147483647 h 2835"/>
                <a:gd name="T54" fmla="*/ 2147483647 w 2137"/>
                <a:gd name="T55" fmla="*/ 2147483647 h 2835"/>
                <a:gd name="T56" fmla="*/ 2147483647 w 2137"/>
                <a:gd name="T57" fmla="*/ 2147483647 h 2835"/>
                <a:gd name="T58" fmla="*/ 2147483647 w 2137"/>
                <a:gd name="T59" fmla="*/ 2147483647 h 2835"/>
                <a:gd name="T60" fmla="*/ 2147483647 w 2137"/>
                <a:gd name="T61" fmla="*/ 2147483647 h 2835"/>
                <a:gd name="T62" fmla="*/ 2147483647 w 2137"/>
                <a:gd name="T63" fmla="*/ 2147483647 h 2835"/>
                <a:gd name="T64" fmla="*/ 2147483647 w 2137"/>
                <a:gd name="T65" fmla="*/ 2147483647 h 2835"/>
                <a:gd name="T66" fmla="*/ 2147483647 w 2137"/>
                <a:gd name="T67" fmla="*/ 2147483647 h 2835"/>
                <a:gd name="T68" fmla="*/ 2147483647 w 2137"/>
                <a:gd name="T69" fmla="*/ 2147483647 h 2835"/>
                <a:gd name="T70" fmla="*/ 2147483647 w 2137"/>
                <a:gd name="T71" fmla="*/ 2147483647 h 2835"/>
                <a:gd name="T72" fmla="*/ 2147483647 w 2137"/>
                <a:gd name="T73" fmla="*/ 2147483647 h 2835"/>
                <a:gd name="T74" fmla="*/ 2147483647 w 2137"/>
                <a:gd name="T75" fmla="*/ 2147483647 h 2835"/>
                <a:gd name="T76" fmla="*/ 2147483647 w 2137"/>
                <a:gd name="T77" fmla="*/ 2147483647 h 2835"/>
                <a:gd name="T78" fmla="*/ 2147483647 w 2137"/>
                <a:gd name="T79" fmla="*/ 2147483647 h 2835"/>
                <a:gd name="T80" fmla="*/ 2147483647 w 2137"/>
                <a:gd name="T81" fmla="*/ 2147483647 h 2835"/>
                <a:gd name="T82" fmla="*/ 2147483647 w 2137"/>
                <a:gd name="T83" fmla="*/ 2147483647 h 2835"/>
                <a:gd name="T84" fmla="*/ 2147483647 w 2137"/>
                <a:gd name="T85" fmla="*/ 2147483647 h 2835"/>
                <a:gd name="T86" fmla="*/ 2147483647 w 2137"/>
                <a:gd name="T87" fmla="*/ 2147483647 h 2835"/>
                <a:gd name="T88" fmla="*/ 2147483647 w 2137"/>
                <a:gd name="T89" fmla="*/ 2147483647 h 2835"/>
                <a:gd name="T90" fmla="*/ 2147483647 w 2137"/>
                <a:gd name="T91" fmla="*/ 2147483647 h 2835"/>
                <a:gd name="T92" fmla="*/ 2147483647 w 2137"/>
                <a:gd name="T93" fmla="*/ 2147483647 h 2835"/>
                <a:gd name="T94" fmla="*/ 2147483647 w 2137"/>
                <a:gd name="T95" fmla="*/ 2147483647 h 2835"/>
                <a:gd name="T96" fmla="*/ 2147483647 w 2137"/>
                <a:gd name="T97" fmla="*/ 2147483647 h 2835"/>
                <a:gd name="T98" fmla="*/ 2147483647 w 2137"/>
                <a:gd name="T99" fmla="*/ 2147483647 h 2835"/>
                <a:gd name="T100" fmla="*/ 2147483647 w 2137"/>
                <a:gd name="T101" fmla="*/ 2147483647 h 2835"/>
                <a:gd name="T102" fmla="*/ 2147483647 w 2137"/>
                <a:gd name="T103" fmla="*/ 2147483647 h 2835"/>
                <a:gd name="T104" fmla="*/ 2147483647 w 2137"/>
                <a:gd name="T105" fmla="*/ 2147483647 h 2835"/>
                <a:gd name="T106" fmla="*/ 2147483647 w 2137"/>
                <a:gd name="T107" fmla="*/ 2147483647 h 2835"/>
                <a:gd name="T108" fmla="*/ 2147483647 w 2137"/>
                <a:gd name="T109" fmla="*/ 2147483647 h 2835"/>
                <a:gd name="T110" fmla="*/ 2147483647 w 2137"/>
                <a:gd name="T111" fmla="*/ 2147483647 h 2835"/>
                <a:gd name="T112" fmla="*/ 2147483647 w 2137"/>
                <a:gd name="T113" fmla="*/ 2147483647 h 2835"/>
                <a:gd name="T114" fmla="*/ 2147483647 w 2137"/>
                <a:gd name="T115" fmla="*/ 2147483647 h 28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7"/>
                <a:gd name="T175" fmla="*/ 0 h 2835"/>
                <a:gd name="T176" fmla="*/ 2137 w 2137"/>
                <a:gd name="T177" fmla="*/ 2835 h 28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7" h="2835">
                  <a:moveTo>
                    <a:pt x="1306" y="216"/>
                  </a:moveTo>
                  <a:lnTo>
                    <a:pt x="1306" y="219"/>
                  </a:lnTo>
                  <a:lnTo>
                    <a:pt x="1306" y="228"/>
                  </a:lnTo>
                  <a:lnTo>
                    <a:pt x="1304" y="243"/>
                  </a:lnTo>
                  <a:lnTo>
                    <a:pt x="1301" y="266"/>
                  </a:lnTo>
                  <a:lnTo>
                    <a:pt x="1299" y="295"/>
                  </a:lnTo>
                  <a:lnTo>
                    <a:pt x="1295" y="333"/>
                  </a:lnTo>
                  <a:lnTo>
                    <a:pt x="1290" y="379"/>
                  </a:lnTo>
                  <a:lnTo>
                    <a:pt x="1284" y="433"/>
                  </a:lnTo>
                  <a:lnTo>
                    <a:pt x="1276" y="497"/>
                  </a:lnTo>
                  <a:lnTo>
                    <a:pt x="1267" y="570"/>
                  </a:lnTo>
                  <a:lnTo>
                    <a:pt x="1257" y="653"/>
                  </a:lnTo>
                  <a:lnTo>
                    <a:pt x="1243" y="746"/>
                  </a:lnTo>
                  <a:lnTo>
                    <a:pt x="1229" y="851"/>
                  </a:lnTo>
                  <a:lnTo>
                    <a:pt x="1212" y="967"/>
                  </a:lnTo>
                  <a:lnTo>
                    <a:pt x="1194" y="1094"/>
                  </a:lnTo>
                  <a:lnTo>
                    <a:pt x="1172" y="1234"/>
                  </a:lnTo>
                  <a:lnTo>
                    <a:pt x="1152" y="1369"/>
                  </a:lnTo>
                  <a:lnTo>
                    <a:pt x="1138" y="1483"/>
                  </a:lnTo>
                  <a:lnTo>
                    <a:pt x="1131" y="1533"/>
                  </a:lnTo>
                  <a:lnTo>
                    <a:pt x="1126" y="1578"/>
                  </a:lnTo>
                  <a:lnTo>
                    <a:pt x="1123" y="1619"/>
                  </a:lnTo>
                  <a:lnTo>
                    <a:pt x="1120" y="1655"/>
                  </a:lnTo>
                  <a:lnTo>
                    <a:pt x="1118" y="1688"/>
                  </a:lnTo>
                  <a:lnTo>
                    <a:pt x="1117" y="1716"/>
                  </a:lnTo>
                  <a:lnTo>
                    <a:pt x="1116" y="1742"/>
                  </a:lnTo>
                  <a:lnTo>
                    <a:pt x="1117" y="1763"/>
                  </a:lnTo>
                  <a:lnTo>
                    <a:pt x="1117" y="1782"/>
                  </a:lnTo>
                  <a:lnTo>
                    <a:pt x="1119" y="1798"/>
                  </a:lnTo>
                  <a:lnTo>
                    <a:pt x="1121" y="1811"/>
                  </a:lnTo>
                  <a:lnTo>
                    <a:pt x="1123" y="1821"/>
                  </a:lnTo>
                  <a:lnTo>
                    <a:pt x="1125" y="1830"/>
                  </a:lnTo>
                  <a:lnTo>
                    <a:pt x="1128" y="1836"/>
                  </a:lnTo>
                  <a:lnTo>
                    <a:pt x="1131" y="1840"/>
                  </a:lnTo>
                  <a:lnTo>
                    <a:pt x="1135" y="1843"/>
                  </a:lnTo>
                  <a:lnTo>
                    <a:pt x="1139" y="1844"/>
                  </a:lnTo>
                  <a:lnTo>
                    <a:pt x="1142" y="1844"/>
                  </a:lnTo>
                  <a:lnTo>
                    <a:pt x="1145" y="1843"/>
                  </a:lnTo>
                  <a:lnTo>
                    <a:pt x="1149" y="1841"/>
                  </a:lnTo>
                  <a:lnTo>
                    <a:pt x="1154" y="1836"/>
                  </a:lnTo>
                  <a:lnTo>
                    <a:pt x="1159" y="1831"/>
                  </a:lnTo>
                  <a:lnTo>
                    <a:pt x="1163" y="1826"/>
                  </a:lnTo>
                  <a:lnTo>
                    <a:pt x="1164" y="1824"/>
                  </a:lnTo>
                  <a:lnTo>
                    <a:pt x="1157" y="1825"/>
                  </a:lnTo>
                  <a:lnTo>
                    <a:pt x="1136" y="1829"/>
                  </a:lnTo>
                  <a:lnTo>
                    <a:pt x="1103" y="1834"/>
                  </a:lnTo>
                  <a:lnTo>
                    <a:pt x="1058" y="1840"/>
                  </a:lnTo>
                  <a:lnTo>
                    <a:pt x="1002" y="1848"/>
                  </a:lnTo>
                  <a:lnTo>
                    <a:pt x="938" y="1855"/>
                  </a:lnTo>
                  <a:lnTo>
                    <a:pt x="865" y="1862"/>
                  </a:lnTo>
                  <a:lnTo>
                    <a:pt x="785" y="1868"/>
                  </a:lnTo>
                  <a:lnTo>
                    <a:pt x="699" y="1873"/>
                  </a:lnTo>
                  <a:lnTo>
                    <a:pt x="607" y="1876"/>
                  </a:lnTo>
                  <a:lnTo>
                    <a:pt x="559" y="1877"/>
                  </a:lnTo>
                  <a:lnTo>
                    <a:pt x="511" y="1878"/>
                  </a:lnTo>
                  <a:lnTo>
                    <a:pt x="463" y="1877"/>
                  </a:lnTo>
                  <a:lnTo>
                    <a:pt x="413" y="1876"/>
                  </a:lnTo>
                  <a:lnTo>
                    <a:pt x="362" y="1874"/>
                  </a:lnTo>
                  <a:lnTo>
                    <a:pt x="312" y="1871"/>
                  </a:lnTo>
                  <a:lnTo>
                    <a:pt x="261" y="1868"/>
                  </a:lnTo>
                  <a:lnTo>
                    <a:pt x="210" y="1863"/>
                  </a:lnTo>
                  <a:lnTo>
                    <a:pt x="159" y="1858"/>
                  </a:lnTo>
                  <a:lnTo>
                    <a:pt x="108" y="1851"/>
                  </a:lnTo>
                  <a:lnTo>
                    <a:pt x="57" y="1842"/>
                  </a:lnTo>
                  <a:lnTo>
                    <a:pt x="7" y="1833"/>
                  </a:lnTo>
                  <a:lnTo>
                    <a:pt x="5" y="1865"/>
                  </a:lnTo>
                  <a:lnTo>
                    <a:pt x="3" y="1896"/>
                  </a:lnTo>
                  <a:lnTo>
                    <a:pt x="1" y="1928"/>
                  </a:lnTo>
                  <a:lnTo>
                    <a:pt x="0" y="1959"/>
                  </a:lnTo>
                  <a:lnTo>
                    <a:pt x="0" y="1990"/>
                  </a:lnTo>
                  <a:lnTo>
                    <a:pt x="0" y="2022"/>
                  </a:lnTo>
                  <a:lnTo>
                    <a:pt x="1" y="2053"/>
                  </a:lnTo>
                  <a:lnTo>
                    <a:pt x="2" y="2084"/>
                  </a:lnTo>
                  <a:lnTo>
                    <a:pt x="4" y="2115"/>
                  </a:lnTo>
                  <a:lnTo>
                    <a:pt x="6" y="2146"/>
                  </a:lnTo>
                  <a:lnTo>
                    <a:pt x="9" y="2176"/>
                  </a:lnTo>
                  <a:lnTo>
                    <a:pt x="13" y="2208"/>
                  </a:lnTo>
                  <a:lnTo>
                    <a:pt x="20" y="2269"/>
                  </a:lnTo>
                  <a:lnTo>
                    <a:pt x="30" y="2330"/>
                  </a:lnTo>
                  <a:lnTo>
                    <a:pt x="41" y="2391"/>
                  </a:lnTo>
                  <a:lnTo>
                    <a:pt x="54" y="2451"/>
                  </a:lnTo>
                  <a:lnTo>
                    <a:pt x="70" y="2512"/>
                  </a:lnTo>
                  <a:lnTo>
                    <a:pt x="86" y="2571"/>
                  </a:lnTo>
                  <a:lnTo>
                    <a:pt x="104" y="2631"/>
                  </a:lnTo>
                  <a:lnTo>
                    <a:pt x="124" y="2690"/>
                  </a:lnTo>
                  <a:lnTo>
                    <a:pt x="145" y="2749"/>
                  </a:lnTo>
                  <a:lnTo>
                    <a:pt x="167" y="2808"/>
                  </a:lnTo>
                  <a:lnTo>
                    <a:pt x="237" y="2814"/>
                  </a:lnTo>
                  <a:lnTo>
                    <a:pt x="313" y="2821"/>
                  </a:lnTo>
                  <a:lnTo>
                    <a:pt x="395" y="2827"/>
                  </a:lnTo>
                  <a:lnTo>
                    <a:pt x="484" y="2831"/>
                  </a:lnTo>
                  <a:lnTo>
                    <a:pt x="577" y="2834"/>
                  </a:lnTo>
                  <a:lnTo>
                    <a:pt x="673" y="2835"/>
                  </a:lnTo>
                  <a:lnTo>
                    <a:pt x="723" y="2834"/>
                  </a:lnTo>
                  <a:lnTo>
                    <a:pt x="773" y="2834"/>
                  </a:lnTo>
                  <a:lnTo>
                    <a:pt x="823" y="2832"/>
                  </a:lnTo>
                  <a:lnTo>
                    <a:pt x="874" y="2830"/>
                  </a:lnTo>
                  <a:lnTo>
                    <a:pt x="925" y="2827"/>
                  </a:lnTo>
                  <a:lnTo>
                    <a:pt x="976" y="2823"/>
                  </a:lnTo>
                  <a:lnTo>
                    <a:pt x="1027" y="2818"/>
                  </a:lnTo>
                  <a:lnTo>
                    <a:pt x="1078" y="2812"/>
                  </a:lnTo>
                  <a:lnTo>
                    <a:pt x="1127" y="2806"/>
                  </a:lnTo>
                  <a:lnTo>
                    <a:pt x="1177" y="2799"/>
                  </a:lnTo>
                  <a:lnTo>
                    <a:pt x="1227" y="2791"/>
                  </a:lnTo>
                  <a:lnTo>
                    <a:pt x="1276" y="2781"/>
                  </a:lnTo>
                  <a:lnTo>
                    <a:pt x="1324" y="2771"/>
                  </a:lnTo>
                  <a:lnTo>
                    <a:pt x="1371" y="2758"/>
                  </a:lnTo>
                  <a:lnTo>
                    <a:pt x="1417" y="2746"/>
                  </a:lnTo>
                  <a:lnTo>
                    <a:pt x="1462" y="2732"/>
                  </a:lnTo>
                  <a:lnTo>
                    <a:pt x="1505" y="2716"/>
                  </a:lnTo>
                  <a:lnTo>
                    <a:pt x="1548" y="2699"/>
                  </a:lnTo>
                  <a:lnTo>
                    <a:pt x="1589" y="2681"/>
                  </a:lnTo>
                  <a:lnTo>
                    <a:pt x="1628" y="2661"/>
                  </a:lnTo>
                  <a:lnTo>
                    <a:pt x="1677" y="2632"/>
                  </a:lnTo>
                  <a:lnTo>
                    <a:pt x="1723" y="2602"/>
                  </a:lnTo>
                  <a:lnTo>
                    <a:pt x="1764" y="2568"/>
                  </a:lnTo>
                  <a:lnTo>
                    <a:pt x="1800" y="2534"/>
                  </a:lnTo>
                  <a:lnTo>
                    <a:pt x="1834" y="2497"/>
                  </a:lnTo>
                  <a:lnTo>
                    <a:pt x="1864" y="2458"/>
                  </a:lnTo>
                  <a:lnTo>
                    <a:pt x="1889" y="2419"/>
                  </a:lnTo>
                  <a:lnTo>
                    <a:pt x="1912" y="2376"/>
                  </a:lnTo>
                  <a:lnTo>
                    <a:pt x="1932" y="2332"/>
                  </a:lnTo>
                  <a:lnTo>
                    <a:pt x="1949" y="2287"/>
                  </a:lnTo>
                  <a:lnTo>
                    <a:pt x="1964" y="2239"/>
                  </a:lnTo>
                  <a:lnTo>
                    <a:pt x="1978" y="2192"/>
                  </a:lnTo>
                  <a:lnTo>
                    <a:pt x="1988" y="2141"/>
                  </a:lnTo>
                  <a:lnTo>
                    <a:pt x="1997" y="2089"/>
                  </a:lnTo>
                  <a:lnTo>
                    <a:pt x="2004" y="2036"/>
                  </a:lnTo>
                  <a:lnTo>
                    <a:pt x="2010" y="1981"/>
                  </a:lnTo>
                  <a:lnTo>
                    <a:pt x="2015" y="1925"/>
                  </a:lnTo>
                  <a:lnTo>
                    <a:pt x="2018" y="1867"/>
                  </a:lnTo>
                  <a:lnTo>
                    <a:pt x="2022" y="1809"/>
                  </a:lnTo>
                  <a:lnTo>
                    <a:pt x="2025" y="1748"/>
                  </a:lnTo>
                  <a:lnTo>
                    <a:pt x="2030" y="1625"/>
                  </a:lnTo>
                  <a:lnTo>
                    <a:pt x="2038" y="1495"/>
                  </a:lnTo>
                  <a:lnTo>
                    <a:pt x="2042" y="1429"/>
                  </a:lnTo>
                  <a:lnTo>
                    <a:pt x="2047" y="1362"/>
                  </a:lnTo>
                  <a:lnTo>
                    <a:pt x="2053" y="1294"/>
                  </a:lnTo>
                  <a:lnTo>
                    <a:pt x="2061" y="1225"/>
                  </a:lnTo>
                  <a:lnTo>
                    <a:pt x="2070" y="1155"/>
                  </a:lnTo>
                  <a:lnTo>
                    <a:pt x="2081" y="1084"/>
                  </a:lnTo>
                  <a:lnTo>
                    <a:pt x="2095" y="1012"/>
                  </a:lnTo>
                  <a:lnTo>
                    <a:pt x="2110" y="940"/>
                  </a:lnTo>
                  <a:lnTo>
                    <a:pt x="2124" y="867"/>
                  </a:lnTo>
                  <a:lnTo>
                    <a:pt x="2133" y="797"/>
                  </a:lnTo>
                  <a:lnTo>
                    <a:pt x="2137" y="730"/>
                  </a:lnTo>
                  <a:lnTo>
                    <a:pt x="2136" y="664"/>
                  </a:lnTo>
                  <a:lnTo>
                    <a:pt x="2131" y="601"/>
                  </a:lnTo>
                  <a:lnTo>
                    <a:pt x="2121" y="540"/>
                  </a:lnTo>
                  <a:lnTo>
                    <a:pt x="2108" y="482"/>
                  </a:lnTo>
                  <a:lnTo>
                    <a:pt x="2091" y="427"/>
                  </a:lnTo>
                  <a:lnTo>
                    <a:pt x="2070" y="374"/>
                  </a:lnTo>
                  <a:lnTo>
                    <a:pt x="2047" y="324"/>
                  </a:lnTo>
                  <a:lnTo>
                    <a:pt x="2020" y="277"/>
                  </a:lnTo>
                  <a:lnTo>
                    <a:pt x="1992" y="234"/>
                  </a:lnTo>
                  <a:lnTo>
                    <a:pt x="1960" y="194"/>
                  </a:lnTo>
                  <a:lnTo>
                    <a:pt x="1928" y="157"/>
                  </a:lnTo>
                  <a:lnTo>
                    <a:pt x="1892" y="124"/>
                  </a:lnTo>
                  <a:lnTo>
                    <a:pt x="1856" y="95"/>
                  </a:lnTo>
                  <a:lnTo>
                    <a:pt x="1819" y="69"/>
                  </a:lnTo>
                  <a:lnTo>
                    <a:pt x="1780" y="47"/>
                  </a:lnTo>
                  <a:lnTo>
                    <a:pt x="1741" y="30"/>
                  </a:lnTo>
                  <a:lnTo>
                    <a:pt x="1703" y="16"/>
                  </a:lnTo>
                  <a:lnTo>
                    <a:pt x="1663" y="6"/>
                  </a:lnTo>
                  <a:lnTo>
                    <a:pt x="1624" y="1"/>
                  </a:lnTo>
                  <a:lnTo>
                    <a:pt x="1586" y="0"/>
                  </a:lnTo>
                  <a:lnTo>
                    <a:pt x="1548" y="4"/>
                  </a:lnTo>
                  <a:lnTo>
                    <a:pt x="1511" y="13"/>
                  </a:lnTo>
                  <a:lnTo>
                    <a:pt x="1476" y="27"/>
                  </a:lnTo>
                  <a:lnTo>
                    <a:pt x="1442" y="45"/>
                  </a:lnTo>
                  <a:lnTo>
                    <a:pt x="1409" y="68"/>
                  </a:lnTo>
                  <a:lnTo>
                    <a:pt x="1380" y="98"/>
                  </a:lnTo>
                  <a:lnTo>
                    <a:pt x="1352" y="132"/>
                  </a:lnTo>
                  <a:lnTo>
                    <a:pt x="1328" y="171"/>
                  </a:lnTo>
                  <a:lnTo>
                    <a:pt x="1306" y="216"/>
                  </a:lnTo>
                  <a:close/>
                </a:path>
              </a:pathLst>
            </a:custGeom>
            <a:solidFill>
              <a:srgbClr val="ACB3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Freeform 189"/>
            <p:cNvSpPr>
              <a:spLocks/>
            </p:cNvSpPr>
            <p:nvPr/>
          </p:nvSpPr>
          <p:spPr bwMode="auto">
            <a:xfrm>
              <a:off x="2809876" y="552450"/>
              <a:ext cx="4763" cy="1588"/>
            </a:xfrm>
            <a:custGeom>
              <a:avLst/>
              <a:gdLst>
                <a:gd name="T0" fmla="*/ 2147483647 w 38"/>
                <a:gd name="T1" fmla="*/ 0 h 20"/>
                <a:gd name="T2" fmla="*/ 2147483647 w 38"/>
                <a:gd name="T3" fmla="*/ 2147483647 h 20"/>
                <a:gd name="T4" fmla="*/ 2147483647 w 38"/>
                <a:gd name="T5" fmla="*/ 2147483647 h 20"/>
                <a:gd name="T6" fmla="*/ 2147483647 w 38"/>
                <a:gd name="T7" fmla="*/ 2147483647 h 20"/>
                <a:gd name="T8" fmla="*/ 0 w 38"/>
                <a:gd name="T9" fmla="*/ 2147483647 h 20"/>
                <a:gd name="T10" fmla="*/ 2147483647 w 38"/>
                <a:gd name="T11" fmla="*/ 2147483647 h 20"/>
                <a:gd name="T12" fmla="*/ 2147483647 w 38"/>
                <a:gd name="T13" fmla="*/ 2147483647 h 20"/>
                <a:gd name="T14" fmla="*/ 2147483647 w 38"/>
                <a:gd name="T15" fmla="*/ 2147483647 h 20"/>
                <a:gd name="T16" fmla="*/ 2147483647 w 38"/>
                <a:gd name="T17" fmla="*/ 2147483647 h 20"/>
                <a:gd name="T18" fmla="*/ 2147483647 w 38"/>
                <a:gd name="T19" fmla="*/ 2147483647 h 20"/>
                <a:gd name="T20" fmla="*/ 2147483647 w 38"/>
                <a:gd name="T21" fmla="*/ 2147483647 h 20"/>
                <a:gd name="T22" fmla="*/ 2147483647 w 38"/>
                <a:gd name="T23" fmla="*/ 2147483647 h 20"/>
                <a:gd name="T24" fmla="*/ 2147483647 w 38"/>
                <a:gd name="T25" fmla="*/ 2147483647 h 20"/>
                <a:gd name="T26" fmla="*/ 2147483647 w 38"/>
                <a:gd name="T27" fmla="*/ 2147483647 h 20"/>
                <a:gd name="T28" fmla="*/ 2147483647 w 38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0"/>
                <a:gd name="T47" fmla="*/ 38 w 3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0">
                  <a:moveTo>
                    <a:pt x="38" y="0"/>
                  </a:moveTo>
                  <a:lnTo>
                    <a:pt x="35" y="1"/>
                  </a:lnTo>
                  <a:lnTo>
                    <a:pt x="28" y="2"/>
                  </a:lnTo>
                  <a:lnTo>
                    <a:pt x="16" y="4"/>
                  </a:lnTo>
                  <a:lnTo>
                    <a:pt x="0" y="6"/>
                  </a:lnTo>
                  <a:lnTo>
                    <a:pt x="2" y="12"/>
                  </a:lnTo>
                  <a:lnTo>
                    <a:pt x="5" y="16"/>
                  </a:lnTo>
                  <a:lnTo>
                    <a:pt x="9" y="18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21" y="18"/>
                  </a:lnTo>
                  <a:lnTo>
                    <a:pt x="24" y="16"/>
                  </a:lnTo>
                  <a:lnTo>
                    <a:pt x="34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CB3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Freeform 190"/>
            <p:cNvSpPr>
              <a:spLocks/>
            </p:cNvSpPr>
            <p:nvPr/>
          </p:nvSpPr>
          <p:spPr bwMode="auto">
            <a:xfrm>
              <a:off x="2690813" y="358775"/>
              <a:ext cx="176213" cy="217488"/>
            </a:xfrm>
            <a:custGeom>
              <a:avLst/>
              <a:gdLst>
                <a:gd name="T0" fmla="*/ 2147483647 w 1653"/>
                <a:gd name="T1" fmla="*/ 2147483647 h 2062"/>
                <a:gd name="T2" fmla="*/ 2147483647 w 1653"/>
                <a:gd name="T3" fmla="*/ 2147483647 h 2062"/>
                <a:gd name="T4" fmla="*/ 2147483647 w 1653"/>
                <a:gd name="T5" fmla="*/ 2147483647 h 2062"/>
                <a:gd name="T6" fmla="*/ 2147483647 w 1653"/>
                <a:gd name="T7" fmla="*/ 2147483647 h 2062"/>
                <a:gd name="T8" fmla="*/ 2147483647 w 1653"/>
                <a:gd name="T9" fmla="*/ 2147483647 h 2062"/>
                <a:gd name="T10" fmla="*/ 2147483647 w 1653"/>
                <a:gd name="T11" fmla="*/ 2147483647 h 2062"/>
                <a:gd name="T12" fmla="*/ 2147483647 w 1653"/>
                <a:gd name="T13" fmla="*/ 2147483647 h 2062"/>
                <a:gd name="T14" fmla="*/ 2147483647 w 1653"/>
                <a:gd name="T15" fmla="*/ 2147483647 h 2062"/>
                <a:gd name="T16" fmla="*/ 2147483647 w 1653"/>
                <a:gd name="T17" fmla="*/ 2147483647 h 2062"/>
                <a:gd name="T18" fmla="*/ 2147483647 w 1653"/>
                <a:gd name="T19" fmla="*/ 2147483647 h 2062"/>
                <a:gd name="T20" fmla="*/ 2147483647 w 1653"/>
                <a:gd name="T21" fmla="*/ 2147483647 h 2062"/>
                <a:gd name="T22" fmla="*/ 2147483647 w 1653"/>
                <a:gd name="T23" fmla="*/ 2147483647 h 2062"/>
                <a:gd name="T24" fmla="*/ 2147483647 w 1653"/>
                <a:gd name="T25" fmla="*/ 2147483647 h 2062"/>
                <a:gd name="T26" fmla="*/ 2147483647 w 1653"/>
                <a:gd name="T27" fmla="*/ 2147483647 h 2062"/>
                <a:gd name="T28" fmla="*/ 2147483647 w 1653"/>
                <a:gd name="T29" fmla="*/ 2147483647 h 2062"/>
                <a:gd name="T30" fmla="*/ 2147483647 w 1653"/>
                <a:gd name="T31" fmla="*/ 2147483647 h 2062"/>
                <a:gd name="T32" fmla="*/ 2147483647 w 1653"/>
                <a:gd name="T33" fmla="*/ 2147483647 h 2062"/>
                <a:gd name="T34" fmla="*/ 2147483647 w 1653"/>
                <a:gd name="T35" fmla="*/ 2147483647 h 2062"/>
                <a:gd name="T36" fmla="*/ 2147483647 w 1653"/>
                <a:gd name="T37" fmla="*/ 2147483647 h 2062"/>
                <a:gd name="T38" fmla="*/ 2147483647 w 1653"/>
                <a:gd name="T39" fmla="*/ 2147483647 h 2062"/>
                <a:gd name="T40" fmla="*/ 2147483647 w 1653"/>
                <a:gd name="T41" fmla="*/ 2147483647 h 2062"/>
                <a:gd name="T42" fmla="*/ 2147483647 w 1653"/>
                <a:gd name="T43" fmla="*/ 2147483647 h 2062"/>
                <a:gd name="T44" fmla="*/ 2147483647 w 1653"/>
                <a:gd name="T45" fmla="*/ 2147483647 h 2062"/>
                <a:gd name="T46" fmla="*/ 2147483647 w 1653"/>
                <a:gd name="T47" fmla="*/ 2147483647 h 2062"/>
                <a:gd name="T48" fmla="*/ 2147483647 w 1653"/>
                <a:gd name="T49" fmla="*/ 2147483647 h 2062"/>
                <a:gd name="T50" fmla="*/ 2147483647 w 1653"/>
                <a:gd name="T51" fmla="*/ 2147483647 h 2062"/>
                <a:gd name="T52" fmla="*/ 2147483647 w 1653"/>
                <a:gd name="T53" fmla="*/ 2147483647 h 2062"/>
                <a:gd name="T54" fmla="*/ 2147483647 w 1653"/>
                <a:gd name="T55" fmla="*/ 2147483647 h 2062"/>
                <a:gd name="T56" fmla="*/ 2147483647 w 1653"/>
                <a:gd name="T57" fmla="*/ 2147483647 h 2062"/>
                <a:gd name="T58" fmla="*/ 2147483647 w 1653"/>
                <a:gd name="T59" fmla="*/ 2147483647 h 2062"/>
                <a:gd name="T60" fmla="*/ 2147483647 w 1653"/>
                <a:gd name="T61" fmla="*/ 2147483647 h 2062"/>
                <a:gd name="T62" fmla="*/ 2147483647 w 1653"/>
                <a:gd name="T63" fmla="*/ 2147483647 h 2062"/>
                <a:gd name="T64" fmla="*/ 2147483647 w 1653"/>
                <a:gd name="T65" fmla="*/ 2147483647 h 2062"/>
                <a:gd name="T66" fmla="*/ 2147483647 w 1653"/>
                <a:gd name="T67" fmla="*/ 2147483647 h 2062"/>
                <a:gd name="T68" fmla="*/ 2147483647 w 1653"/>
                <a:gd name="T69" fmla="*/ 2147483647 h 2062"/>
                <a:gd name="T70" fmla="*/ 2147483647 w 1653"/>
                <a:gd name="T71" fmla="*/ 2147483647 h 2062"/>
                <a:gd name="T72" fmla="*/ 2147483647 w 1653"/>
                <a:gd name="T73" fmla="*/ 2147483647 h 2062"/>
                <a:gd name="T74" fmla="*/ 2147483647 w 1653"/>
                <a:gd name="T75" fmla="*/ 2147483647 h 2062"/>
                <a:gd name="T76" fmla="*/ 2147483647 w 1653"/>
                <a:gd name="T77" fmla="*/ 2147483647 h 2062"/>
                <a:gd name="T78" fmla="*/ 2147483647 w 1653"/>
                <a:gd name="T79" fmla="*/ 2147483647 h 2062"/>
                <a:gd name="T80" fmla="*/ 2147483647 w 1653"/>
                <a:gd name="T81" fmla="*/ 2147483647 h 2062"/>
                <a:gd name="T82" fmla="*/ 2147483647 w 1653"/>
                <a:gd name="T83" fmla="*/ 2147483647 h 2062"/>
                <a:gd name="T84" fmla="*/ 2147483647 w 1653"/>
                <a:gd name="T85" fmla="*/ 2147483647 h 2062"/>
                <a:gd name="T86" fmla="*/ 2147483647 w 1653"/>
                <a:gd name="T87" fmla="*/ 2147483647 h 2062"/>
                <a:gd name="T88" fmla="*/ 0 w 1653"/>
                <a:gd name="T89" fmla="*/ 2147483647 h 2062"/>
                <a:gd name="T90" fmla="*/ 2147483647 w 1653"/>
                <a:gd name="T91" fmla="*/ 2147483647 h 2062"/>
                <a:gd name="T92" fmla="*/ 2147483647 w 1653"/>
                <a:gd name="T93" fmla="*/ 2147483647 h 2062"/>
                <a:gd name="T94" fmla="*/ 2147483647 w 1653"/>
                <a:gd name="T95" fmla="*/ 2147483647 h 2062"/>
                <a:gd name="T96" fmla="*/ 2147483647 w 1653"/>
                <a:gd name="T97" fmla="*/ 2147483647 h 2062"/>
                <a:gd name="T98" fmla="*/ 2147483647 w 1653"/>
                <a:gd name="T99" fmla="*/ 2147483647 h 2062"/>
                <a:gd name="T100" fmla="*/ 2147483647 w 1653"/>
                <a:gd name="T101" fmla="*/ 2147483647 h 2062"/>
                <a:gd name="T102" fmla="*/ 2147483647 w 1653"/>
                <a:gd name="T103" fmla="*/ 2147483647 h 20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53"/>
                <a:gd name="T157" fmla="*/ 0 h 2062"/>
                <a:gd name="T158" fmla="*/ 1653 w 1653"/>
                <a:gd name="T159" fmla="*/ 2062 h 20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53" h="2062">
                  <a:moveTo>
                    <a:pt x="1349" y="2062"/>
                  </a:moveTo>
                  <a:lnTo>
                    <a:pt x="1330" y="2005"/>
                  </a:lnTo>
                  <a:lnTo>
                    <a:pt x="1313" y="1947"/>
                  </a:lnTo>
                  <a:lnTo>
                    <a:pt x="1296" y="1887"/>
                  </a:lnTo>
                  <a:lnTo>
                    <a:pt x="1283" y="1825"/>
                  </a:lnTo>
                  <a:lnTo>
                    <a:pt x="1271" y="1763"/>
                  </a:lnTo>
                  <a:lnTo>
                    <a:pt x="1261" y="1698"/>
                  </a:lnTo>
                  <a:lnTo>
                    <a:pt x="1253" y="1633"/>
                  </a:lnTo>
                  <a:lnTo>
                    <a:pt x="1247" y="1567"/>
                  </a:lnTo>
                  <a:lnTo>
                    <a:pt x="1242" y="1499"/>
                  </a:lnTo>
                  <a:lnTo>
                    <a:pt x="1239" y="1431"/>
                  </a:lnTo>
                  <a:lnTo>
                    <a:pt x="1238" y="1363"/>
                  </a:lnTo>
                  <a:lnTo>
                    <a:pt x="1239" y="1294"/>
                  </a:lnTo>
                  <a:lnTo>
                    <a:pt x="1243" y="1225"/>
                  </a:lnTo>
                  <a:lnTo>
                    <a:pt x="1248" y="1155"/>
                  </a:lnTo>
                  <a:lnTo>
                    <a:pt x="1254" y="1085"/>
                  </a:lnTo>
                  <a:lnTo>
                    <a:pt x="1263" y="1016"/>
                  </a:lnTo>
                  <a:lnTo>
                    <a:pt x="1273" y="946"/>
                  </a:lnTo>
                  <a:lnTo>
                    <a:pt x="1285" y="877"/>
                  </a:lnTo>
                  <a:lnTo>
                    <a:pt x="1300" y="808"/>
                  </a:lnTo>
                  <a:lnTo>
                    <a:pt x="1316" y="740"/>
                  </a:lnTo>
                  <a:lnTo>
                    <a:pt x="1333" y="672"/>
                  </a:lnTo>
                  <a:lnTo>
                    <a:pt x="1353" y="605"/>
                  </a:lnTo>
                  <a:lnTo>
                    <a:pt x="1375" y="539"/>
                  </a:lnTo>
                  <a:lnTo>
                    <a:pt x="1398" y="474"/>
                  </a:lnTo>
                  <a:lnTo>
                    <a:pt x="1424" y="410"/>
                  </a:lnTo>
                  <a:lnTo>
                    <a:pt x="1450" y="347"/>
                  </a:lnTo>
                  <a:lnTo>
                    <a:pt x="1480" y="286"/>
                  </a:lnTo>
                  <a:lnTo>
                    <a:pt x="1510" y="226"/>
                  </a:lnTo>
                  <a:lnTo>
                    <a:pt x="1543" y="168"/>
                  </a:lnTo>
                  <a:lnTo>
                    <a:pt x="1577" y="112"/>
                  </a:lnTo>
                  <a:lnTo>
                    <a:pt x="1614" y="58"/>
                  </a:lnTo>
                  <a:lnTo>
                    <a:pt x="1653" y="5"/>
                  </a:lnTo>
                  <a:lnTo>
                    <a:pt x="1626" y="2"/>
                  </a:lnTo>
                  <a:lnTo>
                    <a:pt x="1600" y="0"/>
                  </a:lnTo>
                  <a:lnTo>
                    <a:pt x="1587" y="1"/>
                  </a:lnTo>
                  <a:lnTo>
                    <a:pt x="1573" y="1"/>
                  </a:lnTo>
                  <a:lnTo>
                    <a:pt x="1561" y="2"/>
                  </a:lnTo>
                  <a:lnTo>
                    <a:pt x="1548" y="4"/>
                  </a:lnTo>
                  <a:lnTo>
                    <a:pt x="1536" y="6"/>
                  </a:lnTo>
                  <a:lnTo>
                    <a:pt x="1524" y="9"/>
                  </a:lnTo>
                  <a:lnTo>
                    <a:pt x="1511" y="12"/>
                  </a:lnTo>
                  <a:lnTo>
                    <a:pt x="1499" y="17"/>
                  </a:lnTo>
                  <a:lnTo>
                    <a:pt x="1487" y="21"/>
                  </a:lnTo>
                  <a:lnTo>
                    <a:pt x="1475" y="26"/>
                  </a:lnTo>
                  <a:lnTo>
                    <a:pt x="1463" y="31"/>
                  </a:lnTo>
                  <a:lnTo>
                    <a:pt x="1451" y="37"/>
                  </a:lnTo>
                  <a:lnTo>
                    <a:pt x="1440" y="44"/>
                  </a:lnTo>
                  <a:lnTo>
                    <a:pt x="1429" y="51"/>
                  </a:lnTo>
                  <a:lnTo>
                    <a:pt x="1419" y="59"/>
                  </a:lnTo>
                  <a:lnTo>
                    <a:pt x="1407" y="67"/>
                  </a:lnTo>
                  <a:lnTo>
                    <a:pt x="1397" y="77"/>
                  </a:lnTo>
                  <a:lnTo>
                    <a:pt x="1387" y="86"/>
                  </a:lnTo>
                  <a:lnTo>
                    <a:pt x="1377" y="96"/>
                  </a:lnTo>
                  <a:lnTo>
                    <a:pt x="1368" y="107"/>
                  </a:lnTo>
                  <a:lnTo>
                    <a:pt x="1359" y="118"/>
                  </a:lnTo>
                  <a:lnTo>
                    <a:pt x="1349" y="131"/>
                  </a:lnTo>
                  <a:lnTo>
                    <a:pt x="1340" y="144"/>
                  </a:lnTo>
                  <a:lnTo>
                    <a:pt x="1332" y="157"/>
                  </a:lnTo>
                  <a:lnTo>
                    <a:pt x="1324" y="170"/>
                  </a:lnTo>
                  <a:lnTo>
                    <a:pt x="1317" y="185"/>
                  </a:lnTo>
                  <a:lnTo>
                    <a:pt x="1309" y="200"/>
                  </a:lnTo>
                  <a:lnTo>
                    <a:pt x="1302" y="216"/>
                  </a:lnTo>
                  <a:lnTo>
                    <a:pt x="1302" y="219"/>
                  </a:lnTo>
                  <a:lnTo>
                    <a:pt x="1302" y="228"/>
                  </a:lnTo>
                  <a:lnTo>
                    <a:pt x="1300" y="243"/>
                  </a:lnTo>
                  <a:lnTo>
                    <a:pt x="1297" y="266"/>
                  </a:lnTo>
                  <a:lnTo>
                    <a:pt x="1295" y="295"/>
                  </a:lnTo>
                  <a:lnTo>
                    <a:pt x="1291" y="333"/>
                  </a:lnTo>
                  <a:lnTo>
                    <a:pt x="1286" y="379"/>
                  </a:lnTo>
                  <a:lnTo>
                    <a:pt x="1280" y="433"/>
                  </a:lnTo>
                  <a:lnTo>
                    <a:pt x="1272" y="497"/>
                  </a:lnTo>
                  <a:lnTo>
                    <a:pt x="1263" y="570"/>
                  </a:lnTo>
                  <a:lnTo>
                    <a:pt x="1253" y="653"/>
                  </a:lnTo>
                  <a:lnTo>
                    <a:pt x="1239" y="746"/>
                  </a:lnTo>
                  <a:lnTo>
                    <a:pt x="1225" y="851"/>
                  </a:lnTo>
                  <a:lnTo>
                    <a:pt x="1208" y="967"/>
                  </a:lnTo>
                  <a:lnTo>
                    <a:pt x="1190" y="1094"/>
                  </a:lnTo>
                  <a:lnTo>
                    <a:pt x="1168" y="1234"/>
                  </a:lnTo>
                  <a:lnTo>
                    <a:pt x="1157" y="1309"/>
                  </a:lnTo>
                  <a:lnTo>
                    <a:pt x="1147" y="1378"/>
                  </a:lnTo>
                  <a:lnTo>
                    <a:pt x="1139" y="1440"/>
                  </a:lnTo>
                  <a:lnTo>
                    <a:pt x="1132" y="1497"/>
                  </a:lnTo>
                  <a:lnTo>
                    <a:pt x="1125" y="1549"/>
                  </a:lnTo>
                  <a:lnTo>
                    <a:pt x="1121" y="1596"/>
                  </a:lnTo>
                  <a:lnTo>
                    <a:pt x="1117" y="1637"/>
                  </a:lnTo>
                  <a:lnTo>
                    <a:pt x="1115" y="1673"/>
                  </a:lnTo>
                  <a:lnTo>
                    <a:pt x="1113" y="1706"/>
                  </a:lnTo>
                  <a:lnTo>
                    <a:pt x="1112" y="1735"/>
                  </a:lnTo>
                  <a:lnTo>
                    <a:pt x="1112" y="1759"/>
                  </a:lnTo>
                  <a:lnTo>
                    <a:pt x="1113" y="1779"/>
                  </a:lnTo>
                  <a:lnTo>
                    <a:pt x="1115" y="1797"/>
                  </a:lnTo>
                  <a:lnTo>
                    <a:pt x="1116" y="1811"/>
                  </a:lnTo>
                  <a:lnTo>
                    <a:pt x="1119" y="1822"/>
                  </a:lnTo>
                  <a:lnTo>
                    <a:pt x="1122" y="1830"/>
                  </a:lnTo>
                  <a:lnTo>
                    <a:pt x="1138" y="1828"/>
                  </a:lnTo>
                  <a:lnTo>
                    <a:pt x="1150" y="1826"/>
                  </a:lnTo>
                  <a:lnTo>
                    <a:pt x="1157" y="1825"/>
                  </a:lnTo>
                  <a:lnTo>
                    <a:pt x="1160" y="1824"/>
                  </a:lnTo>
                  <a:lnTo>
                    <a:pt x="1156" y="1830"/>
                  </a:lnTo>
                  <a:lnTo>
                    <a:pt x="1146" y="1840"/>
                  </a:lnTo>
                  <a:lnTo>
                    <a:pt x="1143" y="1842"/>
                  </a:lnTo>
                  <a:lnTo>
                    <a:pt x="1140" y="1843"/>
                  </a:lnTo>
                  <a:lnTo>
                    <a:pt x="1137" y="1844"/>
                  </a:lnTo>
                  <a:lnTo>
                    <a:pt x="1134" y="1844"/>
                  </a:lnTo>
                  <a:lnTo>
                    <a:pt x="1131" y="1842"/>
                  </a:lnTo>
                  <a:lnTo>
                    <a:pt x="1127" y="1840"/>
                  </a:lnTo>
                  <a:lnTo>
                    <a:pt x="1124" y="1836"/>
                  </a:lnTo>
                  <a:lnTo>
                    <a:pt x="1122" y="1830"/>
                  </a:lnTo>
                  <a:lnTo>
                    <a:pt x="1091" y="1835"/>
                  </a:lnTo>
                  <a:lnTo>
                    <a:pt x="1052" y="1840"/>
                  </a:lnTo>
                  <a:lnTo>
                    <a:pt x="1005" y="1847"/>
                  </a:lnTo>
                  <a:lnTo>
                    <a:pt x="951" y="1853"/>
                  </a:lnTo>
                  <a:lnTo>
                    <a:pt x="891" y="1859"/>
                  </a:lnTo>
                  <a:lnTo>
                    <a:pt x="826" y="1865"/>
                  </a:lnTo>
                  <a:lnTo>
                    <a:pt x="756" y="1870"/>
                  </a:lnTo>
                  <a:lnTo>
                    <a:pt x="681" y="1874"/>
                  </a:lnTo>
                  <a:lnTo>
                    <a:pt x="602" y="1877"/>
                  </a:lnTo>
                  <a:lnTo>
                    <a:pt x="520" y="1878"/>
                  </a:lnTo>
                  <a:lnTo>
                    <a:pt x="478" y="1877"/>
                  </a:lnTo>
                  <a:lnTo>
                    <a:pt x="436" y="1877"/>
                  </a:lnTo>
                  <a:lnTo>
                    <a:pt x="393" y="1876"/>
                  </a:lnTo>
                  <a:lnTo>
                    <a:pt x="351" y="1874"/>
                  </a:lnTo>
                  <a:lnTo>
                    <a:pt x="307" y="1871"/>
                  </a:lnTo>
                  <a:lnTo>
                    <a:pt x="264" y="1868"/>
                  </a:lnTo>
                  <a:lnTo>
                    <a:pt x="220" y="1865"/>
                  </a:lnTo>
                  <a:lnTo>
                    <a:pt x="177" y="1860"/>
                  </a:lnTo>
                  <a:lnTo>
                    <a:pt x="133" y="1855"/>
                  </a:lnTo>
                  <a:lnTo>
                    <a:pt x="90" y="1849"/>
                  </a:lnTo>
                  <a:lnTo>
                    <a:pt x="46" y="1841"/>
                  </a:lnTo>
                  <a:lnTo>
                    <a:pt x="3" y="1833"/>
                  </a:lnTo>
                  <a:lnTo>
                    <a:pt x="2" y="1849"/>
                  </a:lnTo>
                  <a:lnTo>
                    <a:pt x="1" y="1865"/>
                  </a:lnTo>
                  <a:lnTo>
                    <a:pt x="1" y="1880"/>
                  </a:lnTo>
                  <a:lnTo>
                    <a:pt x="0" y="1895"/>
                  </a:lnTo>
                  <a:lnTo>
                    <a:pt x="85" y="1892"/>
                  </a:lnTo>
                  <a:lnTo>
                    <a:pt x="168" y="1890"/>
                  </a:lnTo>
                  <a:lnTo>
                    <a:pt x="253" y="1890"/>
                  </a:lnTo>
                  <a:lnTo>
                    <a:pt x="337" y="1891"/>
                  </a:lnTo>
                  <a:lnTo>
                    <a:pt x="422" y="1894"/>
                  </a:lnTo>
                  <a:lnTo>
                    <a:pt x="506" y="1899"/>
                  </a:lnTo>
                  <a:lnTo>
                    <a:pt x="591" y="1907"/>
                  </a:lnTo>
                  <a:lnTo>
                    <a:pt x="675" y="1915"/>
                  </a:lnTo>
                  <a:lnTo>
                    <a:pt x="759" y="1926"/>
                  </a:lnTo>
                  <a:lnTo>
                    <a:pt x="843" y="1938"/>
                  </a:lnTo>
                  <a:lnTo>
                    <a:pt x="886" y="1945"/>
                  </a:lnTo>
                  <a:lnTo>
                    <a:pt x="928" y="1953"/>
                  </a:lnTo>
                  <a:lnTo>
                    <a:pt x="970" y="1962"/>
                  </a:lnTo>
                  <a:lnTo>
                    <a:pt x="1012" y="1971"/>
                  </a:lnTo>
                  <a:lnTo>
                    <a:pt x="1054" y="1980"/>
                  </a:lnTo>
                  <a:lnTo>
                    <a:pt x="1097" y="1990"/>
                  </a:lnTo>
                  <a:lnTo>
                    <a:pt x="1139" y="2000"/>
                  </a:lnTo>
                  <a:lnTo>
                    <a:pt x="1180" y="2011"/>
                  </a:lnTo>
                  <a:lnTo>
                    <a:pt x="1223" y="2024"/>
                  </a:lnTo>
                  <a:lnTo>
                    <a:pt x="1265" y="2036"/>
                  </a:lnTo>
                  <a:lnTo>
                    <a:pt x="1308" y="2049"/>
                  </a:lnTo>
                  <a:lnTo>
                    <a:pt x="1349" y="2062"/>
                  </a:lnTo>
                  <a:close/>
                </a:path>
              </a:pathLst>
            </a:custGeom>
            <a:solidFill>
              <a:srgbClr val="C4CA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Freeform 191"/>
            <p:cNvSpPr>
              <a:spLocks/>
            </p:cNvSpPr>
            <p:nvPr/>
          </p:nvSpPr>
          <p:spPr bwMode="auto">
            <a:xfrm>
              <a:off x="2809876" y="552450"/>
              <a:ext cx="4763" cy="1588"/>
            </a:xfrm>
            <a:custGeom>
              <a:avLst/>
              <a:gdLst>
                <a:gd name="T0" fmla="*/ 2147483647 w 38"/>
                <a:gd name="T1" fmla="*/ 0 h 20"/>
                <a:gd name="T2" fmla="*/ 2147483647 w 38"/>
                <a:gd name="T3" fmla="*/ 2147483647 h 20"/>
                <a:gd name="T4" fmla="*/ 2147483647 w 38"/>
                <a:gd name="T5" fmla="*/ 2147483647 h 20"/>
                <a:gd name="T6" fmla="*/ 2147483647 w 38"/>
                <a:gd name="T7" fmla="*/ 2147483647 h 20"/>
                <a:gd name="T8" fmla="*/ 0 w 38"/>
                <a:gd name="T9" fmla="*/ 2147483647 h 20"/>
                <a:gd name="T10" fmla="*/ 2147483647 w 38"/>
                <a:gd name="T11" fmla="*/ 2147483647 h 20"/>
                <a:gd name="T12" fmla="*/ 2147483647 w 38"/>
                <a:gd name="T13" fmla="*/ 2147483647 h 20"/>
                <a:gd name="T14" fmla="*/ 2147483647 w 38"/>
                <a:gd name="T15" fmla="*/ 2147483647 h 20"/>
                <a:gd name="T16" fmla="*/ 2147483647 w 38"/>
                <a:gd name="T17" fmla="*/ 2147483647 h 20"/>
                <a:gd name="T18" fmla="*/ 2147483647 w 38"/>
                <a:gd name="T19" fmla="*/ 2147483647 h 20"/>
                <a:gd name="T20" fmla="*/ 2147483647 w 38"/>
                <a:gd name="T21" fmla="*/ 2147483647 h 20"/>
                <a:gd name="T22" fmla="*/ 2147483647 w 38"/>
                <a:gd name="T23" fmla="*/ 2147483647 h 20"/>
                <a:gd name="T24" fmla="*/ 2147483647 w 38"/>
                <a:gd name="T25" fmla="*/ 2147483647 h 20"/>
                <a:gd name="T26" fmla="*/ 2147483647 w 38"/>
                <a:gd name="T27" fmla="*/ 2147483647 h 20"/>
                <a:gd name="T28" fmla="*/ 2147483647 w 38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0"/>
                <a:gd name="T47" fmla="*/ 38 w 3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0">
                  <a:moveTo>
                    <a:pt x="38" y="0"/>
                  </a:moveTo>
                  <a:lnTo>
                    <a:pt x="35" y="1"/>
                  </a:lnTo>
                  <a:lnTo>
                    <a:pt x="28" y="2"/>
                  </a:lnTo>
                  <a:lnTo>
                    <a:pt x="16" y="4"/>
                  </a:lnTo>
                  <a:lnTo>
                    <a:pt x="0" y="6"/>
                  </a:lnTo>
                  <a:lnTo>
                    <a:pt x="2" y="12"/>
                  </a:lnTo>
                  <a:lnTo>
                    <a:pt x="5" y="16"/>
                  </a:lnTo>
                  <a:lnTo>
                    <a:pt x="9" y="18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21" y="18"/>
                  </a:lnTo>
                  <a:lnTo>
                    <a:pt x="24" y="16"/>
                  </a:lnTo>
                  <a:lnTo>
                    <a:pt x="34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CB3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Freeform 192"/>
            <p:cNvSpPr>
              <a:spLocks/>
            </p:cNvSpPr>
            <p:nvPr/>
          </p:nvSpPr>
          <p:spPr bwMode="auto">
            <a:xfrm>
              <a:off x="2697163" y="366713"/>
              <a:ext cx="220663" cy="292100"/>
            </a:xfrm>
            <a:custGeom>
              <a:avLst/>
              <a:gdLst>
                <a:gd name="T0" fmla="*/ 2147483647 w 2074"/>
                <a:gd name="T1" fmla="*/ 2147483647 h 2762"/>
                <a:gd name="T2" fmla="*/ 2147483647 w 2074"/>
                <a:gd name="T3" fmla="*/ 2147483647 h 2762"/>
                <a:gd name="T4" fmla="*/ 2147483647 w 2074"/>
                <a:gd name="T5" fmla="*/ 2147483647 h 2762"/>
                <a:gd name="T6" fmla="*/ 2147483647 w 2074"/>
                <a:gd name="T7" fmla="*/ 2147483647 h 2762"/>
                <a:gd name="T8" fmla="*/ 2147483647 w 2074"/>
                <a:gd name="T9" fmla="*/ 2147483647 h 2762"/>
                <a:gd name="T10" fmla="*/ 2147483647 w 2074"/>
                <a:gd name="T11" fmla="*/ 2147483647 h 2762"/>
                <a:gd name="T12" fmla="*/ 2147483647 w 2074"/>
                <a:gd name="T13" fmla="*/ 2147483647 h 2762"/>
                <a:gd name="T14" fmla="*/ 2147483647 w 2074"/>
                <a:gd name="T15" fmla="*/ 2147483647 h 2762"/>
                <a:gd name="T16" fmla="*/ 2147483647 w 2074"/>
                <a:gd name="T17" fmla="*/ 2147483647 h 2762"/>
                <a:gd name="T18" fmla="*/ 2147483647 w 2074"/>
                <a:gd name="T19" fmla="*/ 2147483647 h 2762"/>
                <a:gd name="T20" fmla="*/ 2147483647 w 2074"/>
                <a:gd name="T21" fmla="*/ 2147483647 h 2762"/>
                <a:gd name="T22" fmla="*/ 2147483647 w 2074"/>
                <a:gd name="T23" fmla="*/ 2147483647 h 2762"/>
                <a:gd name="T24" fmla="*/ 2147483647 w 2074"/>
                <a:gd name="T25" fmla="*/ 2147483647 h 2762"/>
                <a:gd name="T26" fmla="*/ 2147483647 w 2074"/>
                <a:gd name="T27" fmla="*/ 2147483647 h 2762"/>
                <a:gd name="T28" fmla="*/ 2147483647 w 2074"/>
                <a:gd name="T29" fmla="*/ 2147483647 h 2762"/>
                <a:gd name="T30" fmla="*/ 2147483647 w 2074"/>
                <a:gd name="T31" fmla="*/ 2147483647 h 2762"/>
                <a:gd name="T32" fmla="*/ 2147483647 w 2074"/>
                <a:gd name="T33" fmla="*/ 2147483647 h 2762"/>
                <a:gd name="T34" fmla="*/ 2147483647 w 2074"/>
                <a:gd name="T35" fmla="*/ 2147483647 h 2762"/>
                <a:gd name="T36" fmla="*/ 2147483647 w 2074"/>
                <a:gd name="T37" fmla="*/ 2147483647 h 2762"/>
                <a:gd name="T38" fmla="*/ 2147483647 w 2074"/>
                <a:gd name="T39" fmla="*/ 2147483647 h 2762"/>
                <a:gd name="T40" fmla="*/ 2147483647 w 2074"/>
                <a:gd name="T41" fmla="*/ 2147483647 h 2762"/>
                <a:gd name="T42" fmla="*/ 2147483647 w 2074"/>
                <a:gd name="T43" fmla="*/ 2147483647 h 2762"/>
                <a:gd name="T44" fmla="*/ 2147483647 w 2074"/>
                <a:gd name="T45" fmla="*/ 2147483647 h 2762"/>
                <a:gd name="T46" fmla="*/ 2147483647 w 2074"/>
                <a:gd name="T47" fmla="*/ 2147483647 h 2762"/>
                <a:gd name="T48" fmla="*/ 2147483647 w 2074"/>
                <a:gd name="T49" fmla="*/ 2147483647 h 2762"/>
                <a:gd name="T50" fmla="*/ 2147483647 w 2074"/>
                <a:gd name="T51" fmla="*/ 2147483647 h 2762"/>
                <a:gd name="T52" fmla="*/ 2147483647 w 2074"/>
                <a:gd name="T53" fmla="*/ 2147483647 h 2762"/>
                <a:gd name="T54" fmla="*/ 2147483647 w 2074"/>
                <a:gd name="T55" fmla="*/ 2147483647 h 2762"/>
                <a:gd name="T56" fmla="*/ 2147483647 w 2074"/>
                <a:gd name="T57" fmla="*/ 2147483647 h 2762"/>
                <a:gd name="T58" fmla="*/ 2147483647 w 2074"/>
                <a:gd name="T59" fmla="*/ 2147483647 h 2762"/>
                <a:gd name="T60" fmla="*/ 2147483647 w 2074"/>
                <a:gd name="T61" fmla="*/ 2147483647 h 2762"/>
                <a:gd name="T62" fmla="*/ 2147483647 w 2074"/>
                <a:gd name="T63" fmla="*/ 2147483647 h 2762"/>
                <a:gd name="T64" fmla="*/ 2147483647 w 2074"/>
                <a:gd name="T65" fmla="*/ 2147483647 h 2762"/>
                <a:gd name="T66" fmla="*/ 2147483647 w 2074"/>
                <a:gd name="T67" fmla="*/ 2147483647 h 2762"/>
                <a:gd name="T68" fmla="*/ 2147483647 w 2074"/>
                <a:gd name="T69" fmla="*/ 2147483647 h 2762"/>
                <a:gd name="T70" fmla="*/ 2147483647 w 2074"/>
                <a:gd name="T71" fmla="*/ 2147483647 h 2762"/>
                <a:gd name="T72" fmla="*/ 2147483647 w 2074"/>
                <a:gd name="T73" fmla="*/ 2147483647 h 2762"/>
                <a:gd name="T74" fmla="*/ 2147483647 w 2074"/>
                <a:gd name="T75" fmla="*/ 2147483647 h 2762"/>
                <a:gd name="T76" fmla="*/ 2147483647 w 2074"/>
                <a:gd name="T77" fmla="*/ 2147483647 h 2762"/>
                <a:gd name="T78" fmla="*/ 2147483647 w 2074"/>
                <a:gd name="T79" fmla="*/ 2147483647 h 2762"/>
                <a:gd name="T80" fmla="*/ 2147483647 w 2074"/>
                <a:gd name="T81" fmla="*/ 2147483647 h 2762"/>
                <a:gd name="T82" fmla="*/ 2147483647 w 2074"/>
                <a:gd name="T83" fmla="*/ 2147483647 h 2762"/>
                <a:gd name="T84" fmla="*/ 2147483647 w 2074"/>
                <a:gd name="T85" fmla="*/ 2147483647 h 2762"/>
                <a:gd name="T86" fmla="*/ 2147483647 w 2074"/>
                <a:gd name="T87" fmla="*/ 2147483647 h 2762"/>
                <a:gd name="T88" fmla="*/ 2147483647 w 2074"/>
                <a:gd name="T89" fmla="*/ 2147483647 h 2762"/>
                <a:gd name="T90" fmla="*/ 2147483647 w 2074"/>
                <a:gd name="T91" fmla="*/ 2147483647 h 2762"/>
                <a:gd name="T92" fmla="*/ 2147483647 w 2074"/>
                <a:gd name="T93" fmla="*/ 2147483647 h 2762"/>
                <a:gd name="T94" fmla="*/ 2147483647 w 2074"/>
                <a:gd name="T95" fmla="*/ 2147483647 h 2762"/>
                <a:gd name="T96" fmla="*/ 2147483647 w 2074"/>
                <a:gd name="T97" fmla="*/ 2147483647 h 2762"/>
                <a:gd name="T98" fmla="*/ 2147483647 w 2074"/>
                <a:gd name="T99" fmla="*/ 2147483647 h 2762"/>
                <a:gd name="T100" fmla="*/ 2147483647 w 2074"/>
                <a:gd name="T101" fmla="*/ 2147483647 h 2762"/>
                <a:gd name="T102" fmla="*/ 2147483647 w 2074"/>
                <a:gd name="T103" fmla="*/ 2147483647 h 2762"/>
                <a:gd name="T104" fmla="*/ 2147483647 w 2074"/>
                <a:gd name="T105" fmla="*/ 2147483647 h 27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74"/>
                <a:gd name="T160" fmla="*/ 0 h 2762"/>
                <a:gd name="T161" fmla="*/ 2074 w 2074"/>
                <a:gd name="T162" fmla="*/ 2762 h 27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74" h="2762">
                  <a:moveTo>
                    <a:pt x="1761" y="0"/>
                  </a:moveTo>
                  <a:lnTo>
                    <a:pt x="1780" y="72"/>
                  </a:lnTo>
                  <a:lnTo>
                    <a:pt x="1796" y="148"/>
                  </a:lnTo>
                  <a:lnTo>
                    <a:pt x="1810" y="226"/>
                  </a:lnTo>
                  <a:lnTo>
                    <a:pt x="1820" y="308"/>
                  </a:lnTo>
                  <a:lnTo>
                    <a:pt x="1828" y="392"/>
                  </a:lnTo>
                  <a:lnTo>
                    <a:pt x="1832" y="478"/>
                  </a:lnTo>
                  <a:lnTo>
                    <a:pt x="1834" y="564"/>
                  </a:lnTo>
                  <a:lnTo>
                    <a:pt x="1833" y="653"/>
                  </a:lnTo>
                  <a:lnTo>
                    <a:pt x="1830" y="741"/>
                  </a:lnTo>
                  <a:lnTo>
                    <a:pt x="1825" y="831"/>
                  </a:lnTo>
                  <a:lnTo>
                    <a:pt x="1818" y="921"/>
                  </a:lnTo>
                  <a:lnTo>
                    <a:pt x="1809" y="1009"/>
                  </a:lnTo>
                  <a:lnTo>
                    <a:pt x="1797" y="1098"/>
                  </a:lnTo>
                  <a:lnTo>
                    <a:pt x="1785" y="1185"/>
                  </a:lnTo>
                  <a:lnTo>
                    <a:pt x="1771" y="1272"/>
                  </a:lnTo>
                  <a:lnTo>
                    <a:pt x="1756" y="1357"/>
                  </a:lnTo>
                  <a:lnTo>
                    <a:pt x="1739" y="1440"/>
                  </a:lnTo>
                  <a:lnTo>
                    <a:pt x="1722" y="1520"/>
                  </a:lnTo>
                  <a:lnTo>
                    <a:pt x="1704" y="1597"/>
                  </a:lnTo>
                  <a:lnTo>
                    <a:pt x="1685" y="1673"/>
                  </a:lnTo>
                  <a:lnTo>
                    <a:pt x="1665" y="1744"/>
                  </a:lnTo>
                  <a:lnTo>
                    <a:pt x="1646" y="1811"/>
                  </a:lnTo>
                  <a:lnTo>
                    <a:pt x="1625" y="1875"/>
                  </a:lnTo>
                  <a:lnTo>
                    <a:pt x="1605" y="1934"/>
                  </a:lnTo>
                  <a:lnTo>
                    <a:pt x="1585" y="1988"/>
                  </a:lnTo>
                  <a:lnTo>
                    <a:pt x="1565" y="2038"/>
                  </a:lnTo>
                  <a:lnTo>
                    <a:pt x="1545" y="2082"/>
                  </a:lnTo>
                  <a:lnTo>
                    <a:pt x="1527" y="2120"/>
                  </a:lnTo>
                  <a:lnTo>
                    <a:pt x="1508" y="2151"/>
                  </a:lnTo>
                  <a:lnTo>
                    <a:pt x="1490" y="2177"/>
                  </a:lnTo>
                  <a:lnTo>
                    <a:pt x="1474" y="2195"/>
                  </a:lnTo>
                  <a:lnTo>
                    <a:pt x="1457" y="2206"/>
                  </a:lnTo>
                  <a:lnTo>
                    <a:pt x="1420" y="2225"/>
                  </a:lnTo>
                  <a:lnTo>
                    <a:pt x="1380" y="2243"/>
                  </a:lnTo>
                  <a:lnTo>
                    <a:pt x="1340" y="2259"/>
                  </a:lnTo>
                  <a:lnTo>
                    <a:pt x="1299" y="2275"/>
                  </a:lnTo>
                  <a:lnTo>
                    <a:pt x="1258" y="2290"/>
                  </a:lnTo>
                  <a:lnTo>
                    <a:pt x="1215" y="2304"/>
                  </a:lnTo>
                  <a:lnTo>
                    <a:pt x="1172" y="2317"/>
                  </a:lnTo>
                  <a:lnTo>
                    <a:pt x="1129" y="2329"/>
                  </a:lnTo>
                  <a:lnTo>
                    <a:pt x="1084" y="2341"/>
                  </a:lnTo>
                  <a:lnTo>
                    <a:pt x="1039" y="2352"/>
                  </a:lnTo>
                  <a:lnTo>
                    <a:pt x="994" y="2362"/>
                  </a:lnTo>
                  <a:lnTo>
                    <a:pt x="948" y="2371"/>
                  </a:lnTo>
                  <a:lnTo>
                    <a:pt x="903" y="2379"/>
                  </a:lnTo>
                  <a:lnTo>
                    <a:pt x="856" y="2387"/>
                  </a:lnTo>
                  <a:lnTo>
                    <a:pt x="809" y="2393"/>
                  </a:lnTo>
                  <a:lnTo>
                    <a:pt x="761" y="2399"/>
                  </a:lnTo>
                  <a:lnTo>
                    <a:pt x="714" y="2406"/>
                  </a:lnTo>
                  <a:lnTo>
                    <a:pt x="666" y="2410"/>
                  </a:lnTo>
                  <a:lnTo>
                    <a:pt x="618" y="2415"/>
                  </a:lnTo>
                  <a:lnTo>
                    <a:pt x="571" y="2418"/>
                  </a:lnTo>
                  <a:lnTo>
                    <a:pt x="523" y="2421"/>
                  </a:lnTo>
                  <a:lnTo>
                    <a:pt x="474" y="2423"/>
                  </a:lnTo>
                  <a:lnTo>
                    <a:pt x="426" y="2424"/>
                  </a:lnTo>
                  <a:lnTo>
                    <a:pt x="378" y="2425"/>
                  </a:lnTo>
                  <a:lnTo>
                    <a:pt x="330" y="2425"/>
                  </a:lnTo>
                  <a:lnTo>
                    <a:pt x="282" y="2425"/>
                  </a:lnTo>
                  <a:lnTo>
                    <a:pt x="235" y="2424"/>
                  </a:lnTo>
                  <a:lnTo>
                    <a:pt x="188" y="2422"/>
                  </a:lnTo>
                  <a:lnTo>
                    <a:pt x="140" y="2421"/>
                  </a:lnTo>
                  <a:lnTo>
                    <a:pt x="93" y="2418"/>
                  </a:lnTo>
                  <a:lnTo>
                    <a:pt x="46" y="2415"/>
                  </a:lnTo>
                  <a:lnTo>
                    <a:pt x="0" y="2412"/>
                  </a:lnTo>
                  <a:lnTo>
                    <a:pt x="11" y="2452"/>
                  </a:lnTo>
                  <a:lnTo>
                    <a:pt x="22" y="2493"/>
                  </a:lnTo>
                  <a:lnTo>
                    <a:pt x="34" y="2534"/>
                  </a:lnTo>
                  <a:lnTo>
                    <a:pt x="47" y="2575"/>
                  </a:lnTo>
                  <a:lnTo>
                    <a:pt x="61" y="2615"/>
                  </a:lnTo>
                  <a:lnTo>
                    <a:pt x="75" y="2655"/>
                  </a:lnTo>
                  <a:lnTo>
                    <a:pt x="89" y="2696"/>
                  </a:lnTo>
                  <a:lnTo>
                    <a:pt x="104" y="2735"/>
                  </a:lnTo>
                  <a:lnTo>
                    <a:pt x="174" y="2741"/>
                  </a:lnTo>
                  <a:lnTo>
                    <a:pt x="250" y="2748"/>
                  </a:lnTo>
                  <a:lnTo>
                    <a:pt x="332" y="2754"/>
                  </a:lnTo>
                  <a:lnTo>
                    <a:pt x="421" y="2758"/>
                  </a:lnTo>
                  <a:lnTo>
                    <a:pt x="514" y="2761"/>
                  </a:lnTo>
                  <a:lnTo>
                    <a:pt x="610" y="2762"/>
                  </a:lnTo>
                  <a:lnTo>
                    <a:pt x="660" y="2761"/>
                  </a:lnTo>
                  <a:lnTo>
                    <a:pt x="710" y="2761"/>
                  </a:lnTo>
                  <a:lnTo>
                    <a:pt x="760" y="2759"/>
                  </a:lnTo>
                  <a:lnTo>
                    <a:pt x="811" y="2757"/>
                  </a:lnTo>
                  <a:lnTo>
                    <a:pt x="862" y="2754"/>
                  </a:lnTo>
                  <a:lnTo>
                    <a:pt x="913" y="2750"/>
                  </a:lnTo>
                  <a:lnTo>
                    <a:pt x="964" y="2745"/>
                  </a:lnTo>
                  <a:lnTo>
                    <a:pt x="1015" y="2739"/>
                  </a:lnTo>
                  <a:lnTo>
                    <a:pt x="1064" y="2733"/>
                  </a:lnTo>
                  <a:lnTo>
                    <a:pt x="1114" y="2726"/>
                  </a:lnTo>
                  <a:lnTo>
                    <a:pt x="1164" y="2718"/>
                  </a:lnTo>
                  <a:lnTo>
                    <a:pt x="1213" y="2708"/>
                  </a:lnTo>
                  <a:lnTo>
                    <a:pt x="1261" y="2698"/>
                  </a:lnTo>
                  <a:lnTo>
                    <a:pt x="1308" y="2685"/>
                  </a:lnTo>
                  <a:lnTo>
                    <a:pt x="1354" y="2673"/>
                  </a:lnTo>
                  <a:lnTo>
                    <a:pt x="1399" y="2659"/>
                  </a:lnTo>
                  <a:lnTo>
                    <a:pt x="1442" y="2643"/>
                  </a:lnTo>
                  <a:lnTo>
                    <a:pt x="1485" y="2626"/>
                  </a:lnTo>
                  <a:lnTo>
                    <a:pt x="1526" y="2608"/>
                  </a:lnTo>
                  <a:lnTo>
                    <a:pt x="1565" y="2588"/>
                  </a:lnTo>
                  <a:lnTo>
                    <a:pt x="1614" y="2559"/>
                  </a:lnTo>
                  <a:lnTo>
                    <a:pt x="1660" y="2529"/>
                  </a:lnTo>
                  <a:lnTo>
                    <a:pt x="1701" y="2495"/>
                  </a:lnTo>
                  <a:lnTo>
                    <a:pt x="1737" y="2461"/>
                  </a:lnTo>
                  <a:lnTo>
                    <a:pt x="1771" y="2424"/>
                  </a:lnTo>
                  <a:lnTo>
                    <a:pt x="1801" y="2385"/>
                  </a:lnTo>
                  <a:lnTo>
                    <a:pt x="1826" y="2346"/>
                  </a:lnTo>
                  <a:lnTo>
                    <a:pt x="1849" y="2303"/>
                  </a:lnTo>
                  <a:lnTo>
                    <a:pt x="1869" y="2259"/>
                  </a:lnTo>
                  <a:lnTo>
                    <a:pt x="1886" y="2214"/>
                  </a:lnTo>
                  <a:lnTo>
                    <a:pt x="1901" y="2166"/>
                  </a:lnTo>
                  <a:lnTo>
                    <a:pt x="1915" y="2119"/>
                  </a:lnTo>
                  <a:lnTo>
                    <a:pt x="1925" y="2068"/>
                  </a:lnTo>
                  <a:lnTo>
                    <a:pt x="1934" y="2016"/>
                  </a:lnTo>
                  <a:lnTo>
                    <a:pt x="1941" y="1963"/>
                  </a:lnTo>
                  <a:lnTo>
                    <a:pt x="1947" y="1908"/>
                  </a:lnTo>
                  <a:lnTo>
                    <a:pt x="1952" y="1852"/>
                  </a:lnTo>
                  <a:lnTo>
                    <a:pt x="1955" y="1794"/>
                  </a:lnTo>
                  <a:lnTo>
                    <a:pt x="1959" y="1736"/>
                  </a:lnTo>
                  <a:lnTo>
                    <a:pt x="1962" y="1675"/>
                  </a:lnTo>
                  <a:lnTo>
                    <a:pt x="1967" y="1552"/>
                  </a:lnTo>
                  <a:lnTo>
                    <a:pt x="1975" y="1422"/>
                  </a:lnTo>
                  <a:lnTo>
                    <a:pt x="1979" y="1356"/>
                  </a:lnTo>
                  <a:lnTo>
                    <a:pt x="1984" y="1289"/>
                  </a:lnTo>
                  <a:lnTo>
                    <a:pt x="1990" y="1221"/>
                  </a:lnTo>
                  <a:lnTo>
                    <a:pt x="1998" y="1152"/>
                  </a:lnTo>
                  <a:lnTo>
                    <a:pt x="2007" y="1082"/>
                  </a:lnTo>
                  <a:lnTo>
                    <a:pt x="2018" y="1011"/>
                  </a:lnTo>
                  <a:lnTo>
                    <a:pt x="2032" y="939"/>
                  </a:lnTo>
                  <a:lnTo>
                    <a:pt x="2047" y="867"/>
                  </a:lnTo>
                  <a:lnTo>
                    <a:pt x="2055" y="828"/>
                  </a:lnTo>
                  <a:lnTo>
                    <a:pt x="2062" y="790"/>
                  </a:lnTo>
                  <a:lnTo>
                    <a:pt x="2067" y="754"/>
                  </a:lnTo>
                  <a:lnTo>
                    <a:pt x="2071" y="717"/>
                  </a:lnTo>
                  <a:lnTo>
                    <a:pt x="2073" y="681"/>
                  </a:lnTo>
                  <a:lnTo>
                    <a:pt x="2074" y="646"/>
                  </a:lnTo>
                  <a:lnTo>
                    <a:pt x="2073" y="611"/>
                  </a:lnTo>
                  <a:lnTo>
                    <a:pt x="2072" y="577"/>
                  </a:lnTo>
                  <a:lnTo>
                    <a:pt x="2069" y="544"/>
                  </a:lnTo>
                  <a:lnTo>
                    <a:pt x="2065" y="510"/>
                  </a:lnTo>
                  <a:lnTo>
                    <a:pt x="2060" y="479"/>
                  </a:lnTo>
                  <a:lnTo>
                    <a:pt x="2054" y="447"/>
                  </a:lnTo>
                  <a:lnTo>
                    <a:pt x="2047" y="417"/>
                  </a:lnTo>
                  <a:lnTo>
                    <a:pt x="2039" y="387"/>
                  </a:lnTo>
                  <a:lnTo>
                    <a:pt x="2030" y="358"/>
                  </a:lnTo>
                  <a:lnTo>
                    <a:pt x="2019" y="330"/>
                  </a:lnTo>
                  <a:lnTo>
                    <a:pt x="2008" y="303"/>
                  </a:lnTo>
                  <a:lnTo>
                    <a:pt x="1996" y="276"/>
                  </a:lnTo>
                  <a:lnTo>
                    <a:pt x="1983" y="250"/>
                  </a:lnTo>
                  <a:lnTo>
                    <a:pt x="1970" y="225"/>
                  </a:lnTo>
                  <a:lnTo>
                    <a:pt x="1955" y="201"/>
                  </a:lnTo>
                  <a:lnTo>
                    <a:pt x="1940" y="178"/>
                  </a:lnTo>
                  <a:lnTo>
                    <a:pt x="1925" y="156"/>
                  </a:lnTo>
                  <a:lnTo>
                    <a:pt x="1908" y="135"/>
                  </a:lnTo>
                  <a:lnTo>
                    <a:pt x="1891" y="115"/>
                  </a:lnTo>
                  <a:lnTo>
                    <a:pt x="1874" y="95"/>
                  </a:lnTo>
                  <a:lnTo>
                    <a:pt x="1855" y="76"/>
                  </a:lnTo>
                  <a:lnTo>
                    <a:pt x="1837" y="59"/>
                  </a:lnTo>
                  <a:lnTo>
                    <a:pt x="1819" y="42"/>
                  </a:lnTo>
                  <a:lnTo>
                    <a:pt x="1799" y="27"/>
                  </a:lnTo>
                  <a:lnTo>
                    <a:pt x="1780" y="13"/>
                  </a:lnTo>
                  <a:lnTo>
                    <a:pt x="1761" y="0"/>
                  </a:lnTo>
                  <a:close/>
                </a:path>
              </a:pathLst>
            </a:custGeom>
            <a:solidFill>
              <a:srgbClr val="959D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Freeform 193"/>
            <p:cNvSpPr>
              <a:spLocks/>
            </p:cNvSpPr>
            <p:nvPr/>
          </p:nvSpPr>
          <p:spPr bwMode="auto">
            <a:xfrm>
              <a:off x="2546351" y="466725"/>
              <a:ext cx="57150" cy="90488"/>
            </a:xfrm>
            <a:custGeom>
              <a:avLst/>
              <a:gdLst>
                <a:gd name="T0" fmla="*/ 2147483647 w 539"/>
                <a:gd name="T1" fmla="*/ 2147483647 h 859"/>
                <a:gd name="T2" fmla="*/ 2147483647 w 539"/>
                <a:gd name="T3" fmla="*/ 2147483647 h 859"/>
                <a:gd name="T4" fmla="*/ 2147483647 w 539"/>
                <a:gd name="T5" fmla="*/ 2147483647 h 859"/>
                <a:gd name="T6" fmla="*/ 2147483647 w 539"/>
                <a:gd name="T7" fmla="*/ 2147483647 h 859"/>
                <a:gd name="T8" fmla="*/ 2147483647 w 539"/>
                <a:gd name="T9" fmla="*/ 2147483647 h 859"/>
                <a:gd name="T10" fmla="*/ 2147483647 w 539"/>
                <a:gd name="T11" fmla="*/ 2147483647 h 859"/>
                <a:gd name="T12" fmla="*/ 0 w 539"/>
                <a:gd name="T13" fmla="*/ 2147483647 h 859"/>
                <a:gd name="T14" fmla="*/ 2147483647 w 539"/>
                <a:gd name="T15" fmla="*/ 2147483647 h 859"/>
                <a:gd name="T16" fmla="*/ 2147483647 w 539"/>
                <a:gd name="T17" fmla="*/ 2147483647 h 859"/>
                <a:gd name="T18" fmla="*/ 2147483647 w 539"/>
                <a:gd name="T19" fmla="*/ 2147483647 h 859"/>
                <a:gd name="T20" fmla="*/ 2147483647 w 539"/>
                <a:gd name="T21" fmla="*/ 2147483647 h 859"/>
                <a:gd name="T22" fmla="*/ 2147483647 w 539"/>
                <a:gd name="T23" fmla="*/ 2147483647 h 859"/>
                <a:gd name="T24" fmla="*/ 2147483647 w 539"/>
                <a:gd name="T25" fmla="*/ 2147483647 h 859"/>
                <a:gd name="T26" fmla="*/ 2147483647 w 539"/>
                <a:gd name="T27" fmla="*/ 2147483647 h 859"/>
                <a:gd name="T28" fmla="*/ 2147483647 w 539"/>
                <a:gd name="T29" fmla="*/ 2147483647 h 859"/>
                <a:gd name="T30" fmla="*/ 2147483647 w 539"/>
                <a:gd name="T31" fmla="*/ 2147483647 h 859"/>
                <a:gd name="T32" fmla="*/ 2147483647 w 539"/>
                <a:gd name="T33" fmla="*/ 2147483647 h 859"/>
                <a:gd name="T34" fmla="*/ 2147483647 w 539"/>
                <a:gd name="T35" fmla="*/ 2147483647 h 859"/>
                <a:gd name="T36" fmla="*/ 2147483647 w 539"/>
                <a:gd name="T37" fmla="*/ 2147483647 h 859"/>
                <a:gd name="T38" fmla="*/ 2147483647 w 539"/>
                <a:gd name="T39" fmla="*/ 2147483647 h 859"/>
                <a:gd name="T40" fmla="*/ 2147483647 w 539"/>
                <a:gd name="T41" fmla="*/ 2147483647 h 859"/>
                <a:gd name="T42" fmla="*/ 2147483647 w 539"/>
                <a:gd name="T43" fmla="*/ 2147483647 h 859"/>
                <a:gd name="T44" fmla="*/ 2147483647 w 539"/>
                <a:gd name="T45" fmla="*/ 0 h 859"/>
                <a:gd name="T46" fmla="*/ 2147483647 w 539"/>
                <a:gd name="T47" fmla="*/ 2147483647 h 859"/>
                <a:gd name="T48" fmla="*/ 2147483647 w 539"/>
                <a:gd name="T49" fmla="*/ 2147483647 h 859"/>
                <a:gd name="T50" fmla="*/ 2147483647 w 539"/>
                <a:gd name="T51" fmla="*/ 2147483647 h 859"/>
                <a:gd name="T52" fmla="*/ 2147483647 w 539"/>
                <a:gd name="T53" fmla="*/ 2147483647 h 859"/>
                <a:gd name="T54" fmla="*/ 2147483647 w 539"/>
                <a:gd name="T55" fmla="*/ 2147483647 h 859"/>
                <a:gd name="T56" fmla="*/ 2147483647 w 539"/>
                <a:gd name="T57" fmla="*/ 2147483647 h 859"/>
                <a:gd name="T58" fmla="*/ 2147483647 w 539"/>
                <a:gd name="T59" fmla="*/ 2147483647 h 859"/>
                <a:gd name="T60" fmla="*/ 2147483647 w 539"/>
                <a:gd name="T61" fmla="*/ 2147483647 h 859"/>
                <a:gd name="T62" fmla="*/ 2147483647 w 539"/>
                <a:gd name="T63" fmla="*/ 2147483647 h 859"/>
                <a:gd name="T64" fmla="*/ 2147483647 w 539"/>
                <a:gd name="T65" fmla="*/ 2147483647 h 859"/>
                <a:gd name="T66" fmla="*/ 2147483647 w 539"/>
                <a:gd name="T67" fmla="*/ 2147483647 h 859"/>
                <a:gd name="T68" fmla="*/ 2147483647 w 539"/>
                <a:gd name="T69" fmla="*/ 2147483647 h 859"/>
                <a:gd name="T70" fmla="*/ 2147483647 w 539"/>
                <a:gd name="T71" fmla="*/ 2147483647 h 859"/>
                <a:gd name="T72" fmla="*/ 2147483647 w 539"/>
                <a:gd name="T73" fmla="*/ 2147483647 h 859"/>
                <a:gd name="T74" fmla="*/ 2147483647 w 539"/>
                <a:gd name="T75" fmla="*/ 2147483647 h 859"/>
                <a:gd name="T76" fmla="*/ 2147483647 w 539"/>
                <a:gd name="T77" fmla="*/ 2147483647 h 859"/>
                <a:gd name="T78" fmla="*/ 2147483647 w 539"/>
                <a:gd name="T79" fmla="*/ 2147483647 h 859"/>
                <a:gd name="T80" fmla="*/ 2147483647 w 539"/>
                <a:gd name="T81" fmla="*/ 2147483647 h 859"/>
                <a:gd name="T82" fmla="*/ 2147483647 w 539"/>
                <a:gd name="T83" fmla="*/ 2147483647 h 859"/>
                <a:gd name="T84" fmla="*/ 2147483647 w 539"/>
                <a:gd name="T85" fmla="*/ 2147483647 h 859"/>
                <a:gd name="T86" fmla="*/ 2147483647 w 539"/>
                <a:gd name="T87" fmla="*/ 2147483647 h 859"/>
                <a:gd name="T88" fmla="*/ 2147483647 w 539"/>
                <a:gd name="T89" fmla="*/ 2147483647 h 859"/>
                <a:gd name="T90" fmla="*/ 2147483647 w 539"/>
                <a:gd name="T91" fmla="*/ 2147483647 h 859"/>
                <a:gd name="T92" fmla="*/ 2147483647 w 539"/>
                <a:gd name="T93" fmla="*/ 2147483647 h 859"/>
                <a:gd name="T94" fmla="*/ 2147483647 w 539"/>
                <a:gd name="T95" fmla="*/ 2147483647 h 8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9"/>
                <a:gd name="T145" fmla="*/ 0 h 859"/>
                <a:gd name="T146" fmla="*/ 539 w 539"/>
                <a:gd name="T147" fmla="*/ 859 h 8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9" h="859">
                  <a:moveTo>
                    <a:pt x="240" y="848"/>
                  </a:moveTo>
                  <a:lnTo>
                    <a:pt x="203" y="856"/>
                  </a:lnTo>
                  <a:lnTo>
                    <a:pt x="169" y="859"/>
                  </a:lnTo>
                  <a:lnTo>
                    <a:pt x="138" y="858"/>
                  </a:lnTo>
                  <a:lnTo>
                    <a:pt x="112" y="853"/>
                  </a:lnTo>
                  <a:lnTo>
                    <a:pt x="88" y="845"/>
                  </a:lnTo>
                  <a:lnTo>
                    <a:pt x="67" y="833"/>
                  </a:lnTo>
                  <a:lnTo>
                    <a:pt x="50" y="817"/>
                  </a:lnTo>
                  <a:lnTo>
                    <a:pt x="36" y="799"/>
                  </a:lnTo>
                  <a:lnTo>
                    <a:pt x="23" y="779"/>
                  </a:lnTo>
                  <a:lnTo>
                    <a:pt x="14" y="755"/>
                  </a:lnTo>
                  <a:lnTo>
                    <a:pt x="7" y="730"/>
                  </a:lnTo>
                  <a:lnTo>
                    <a:pt x="2" y="702"/>
                  </a:lnTo>
                  <a:lnTo>
                    <a:pt x="0" y="673"/>
                  </a:lnTo>
                  <a:lnTo>
                    <a:pt x="0" y="642"/>
                  </a:lnTo>
                  <a:lnTo>
                    <a:pt x="1" y="610"/>
                  </a:lnTo>
                  <a:lnTo>
                    <a:pt x="4" y="576"/>
                  </a:lnTo>
                  <a:lnTo>
                    <a:pt x="9" y="542"/>
                  </a:lnTo>
                  <a:lnTo>
                    <a:pt x="15" y="508"/>
                  </a:lnTo>
                  <a:lnTo>
                    <a:pt x="22" y="473"/>
                  </a:lnTo>
                  <a:lnTo>
                    <a:pt x="32" y="439"/>
                  </a:lnTo>
                  <a:lnTo>
                    <a:pt x="42" y="405"/>
                  </a:lnTo>
                  <a:lnTo>
                    <a:pt x="52" y="370"/>
                  </a:lnTo>
                  <a:lnTo>
                    <a:pt x="64" y="338"/>
                  </a:lnTo>
                  <a:lnTo>
                    <a:pt x="76" y="305"/>
                  </a:lnTo>
                  <a:lnTo>
                    <a:pt x="89" y="275"/>
                  </a:lnTo>
                  <a:lnTo>
                    <a:pt x="102" y="245"/>
                  </a:lnTo>
                  <a:lnTo>
                    <a:pt x="115" y="217"/>
                  </a:lnTo>
                  <a:lnTo>
                    <a:pt x="129" y="191"/>
                  </a:lnTo>
                  <a:lnTo>
                    <a:pt x="143" y="168"/>
                  </a:lnTo>
                  <a:lnTo>
                    <a:pt x="156" y="147"/>
                  </a:lnTo>
                  <a:lnTo>
                    <a:pt x="169" y="128"/>
                  </a:lnTo>
                  <a:lnTo>
                    <a:pt x="181" y="112"/>
                  </a:lnTo>
                  <a:lnTo>
                    <a:pt x="197" y="96"/>
                  </a:lnTo>
                  <a:lnTo>
                    <a:pt x="211" y="80"/>
                  </a:lnTo>
                  <a:lnTo>
                    <a:pt x="226" y="67"/>
                  </a:lnTo>
                  <a:lnTo>
                    <a:pt x="240" y="54"/>
                  </a:lnTo>
                  <a:lnTo>
                    <a:pt x="255" y="43"/>
                  </a:lnTo>
                  <a:lnTo>
                    <a:pt x="270" y="34"/>
                  </a:lnTo>
                  <a:lnTo>
                    <a:pt x="284" y="24"/>
                  </a:lnTo>
                  <a:lnTo>
                    <a:pt x="298" y="17"/>
                  </a:lnTo>
                  <a:lnTo>
                    <a:pt x="312" y="11"/>
                  </a:lnTo>
                  <a:lnTo>
                    <a:pt x="326" y="6"/>
                  </a:lnTo>
                  <a:lnTo>
                    <a:pt x="339" y="3"/>
                  </a:lnTo>
                  <a:lnTo>
                    <a:pt x="352" y="1"/>
                  </a:lnTo>
                  <a:lnTo>
                    <a:pt x="366" y="0"/>
                  </a:lnTo>
                  <a:lnTo>
                    <a:pt x="378" y="0"/>
                  </a:lnTo>
                  <a:lnTo>
                    <a:pt x="390" y="2"/>
                  </a:lnTo>
                  <a:lnTo>
                    <a:pt x="402" y="5"/>
                  </a:lnTo>
                  <a:lnTo>
                    <a:pt x="413" y="9"/>
                  </a:lnTo>
                  <a:lnTo>
                    <a:pt x="425" y="14"/>
                  </a:lnTo>
                  <a:lnTo>
                    <a:pt x="436" y="21"/>
                  </a:lnTo>
                  <a:lnTo>
                    <a:pt x="446" y="28"/>
                  </a:lnTo>
                  <a:lnTo>
                    <a:pt x="456" y="38"/>
                  </a:lnTo>
                  <a:lnTo>
                    <a:pt x="465" y="48"/>
                  </a:lnTo>
                  <a:lnTo>
                    <a:pt x="474" y="60"/>
                  </a:lnTo>
                  <a:lnTo>
                    <a:pt x="483" y="73"/>
                  </a:lnTo>
                  <a:lnTo>
                    <a:pt x="491" y="86"/>
                  </a:lnTo>
                  <a:lnTo>
                    <a:pt x="498" y="102"/>
                  </a:lnTo>
                  <a:lnTo>
                    <a:pt x="505" y="119"/>
                  </a:lnTo>
                  <a:lnTo>
                    <a:pt x="511" y="136"/>
                  </a:lnTo>
                  <a:lnTo>
                    <a:pt x="517" y="156"/>
                  </a:lnTo>
                  <a:lnTo>
                    <a:pt x="522" y="176"/>
                  </a:lnTo>
                  <a:lnTo>
                    <a:pt x="526" y="197"/>
                  </a:lnTo>
                  <a:lnTo>
                    <a:pt x="530" y="220"/>
                  </a:lnTo>
                  <a:lnTo>
                    <a:pt x="534" y="241"/>
                  </a:lnTo>
                  <a:lnTo>
                    <a:pt x="536" y="265"/>
                  </a:lnTo>
                  <a:lnTo>
                    <a:pt x="538" y="287"/>
                  </a:lnTo>
                  <a:lnTo>
                    <a:pt x="539" y="310"/>
                  </a:lnTo>
                  <a:lnTo>
                    <a:pt x="539" y="334"/>
                  </a:lnTo>
                  <a:lnTo>
                    <a:pt x="539" y="357"/>
                  </a:lnTo>
                  <a:lnTo>
                    <a:pt x="538" y="382"/>
                  </a:lnTo>
                  <a:lnTo>
                    <a:pt x="536" y="406"/>
                  </a:lnTo>
                  <a:lnTo>
                    <a:pt x="534" y="429"/>
                  </a:lnTo>
                  <a:lnTo>
                    <a:pt x="530" y="454"/>
                  </a:lnTo>
                  <a:lnTo>
                    <a:pt x="526" y="478"/>
                  </a:lnTo>
                  <a:lnTo>
                    <a:pt x="522" y="502"/>
                  </a:lnTo>
                  <a:lnTo>
                    <a:pt x="517" y="525"/>
                  </a:lnTo>
                  <a:lnTo>
                    <a:pt x="511" y="549"/>
                  </a:lnTo>
                  <a:lnTo>
                    <a:pt x="504" y="572"/>
                  </a:lnTo>
                  <a:lnTo>
                    <a:pt x="496" y="594"/>
                  </a:lnTo>
                  <a:lnTo>
                    <a:pt x="488" y="617"/>
                  </a:lnTo>
                  <a:lnTo>
                    <a:pt x="478" y="638"/>
                  </a:lnTo>
                  <a:lnTo>
                    <a:pt x="467" y="659"/>
                  </a:lnTo>
                  <a:lnTo>
                    <a:pt x="456" y="680"/>
                  </a:lnTo>
                  <a:lnTo>
                    <a:pt x="444" y="699"/>
                  </a:lnTo>
                  <a:lnTo>
                    <a:pt x="431" y="719"/>
                  </a:lnTo>
                  <a:lnTo>
                    <a:pt x="416" y="737"/>
                  </a:lnTo>
                  <a:lnTo>
                    <a:pt x="401" y="753"/>
                  </a:lnTo>
                  <a:lnTo>
                    <a:pt x="385" y="769"/>
                  </a:lnTo>
                  <a:lnTo>
                    <a:pt x="368" y="785"/>
                  </a:lnTo>
                  <a:lnTo>
                    <a:pt x="348" y="798"/>
                  </a:lnTo>
                  <a:lnTo>
                    <a:pt x="329" y="811"/>
                  </a:lnTo>
                  <a:lnTo>
                    <a:pt x="309" y="822"/>
                  </a:lnTo>
                  <a:lnTo>
                    <a:pt x="287" y="833"/>
                  </a:lnTo>
                  <a:lnTo>
                    <a:pt x="264" y="841"/>
                  </a:lnTo>
                  <a:lnTo>
                    <a:pt x="240" y="848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Freeform 194"/>
            <p:cNvSpPr>
              <a:spLocks/>
            </p:cNvSpPr>
            <p:nvPr/>
          </p:nvSpPr>
          <p:spPr bwMode="auto">
            <a:xfrm>
              <a:off x="2552701" y="463550"/>
              <a:ext cx="47625" cy="85725"/>
            </a:xfrm>
            <a:custGeom>
              <a:avLst/>
              <a:gdLst>
                <a:gd name="T0" fmla="*/ 2147483647 w 441"/>
                <a:gd name="T1" fmla="*/ 2147483647 h 808"/>
                <a:gd name="T2" fmla="*/ 2147483647 w 441"/>
                <a:gd name="T3" fmla="*/ 2147483647 h 808"/>
                <a:gd name="T4" fmla="*/ 2147483647 w 441"/>
                <a:gd name="T5" fmla="*/ 2147483647 h 808"/>
                <a:gd name="T6" fmla="*/ 2147483647 w 441"/>
                <a:gd name="T7" fmla="*/ 2147483647 h 808"/>
                <a:gd name="T8" fmla="*/ 2147483647 w 441"/>
                <a:gd name="T9" fmla="*/ 2147483647 h 808"/>
                <a:gd name="T10" fmla="*/ 2147483647 w 441"/>
                <a:gd name="T11" fmla="*/ 2147483647 h 808"/>
                <a:gd name="T12" fmla="*/ 2147483647 w 441"/>
                <a:gd name="T13" fmla="*/ 2147483647 h 808"/>
                <a:gd name="T14" fmla="*/ 2147483647 w 441"/>
                <a:gd name="T15" fmla="*/ 2147483647 h 808"/>
                <a:gd name="T16" fmla="*/ 2147483647 w 441"/>
                <a:gd name="T17" fmla="*/ 2147483647 h 808"/>
                <a:gd name="T18" fmla="*/ 2147483647 w 441"/>
                <a:gd name="T19" fmla="*/ 0 h 808"/>
                <a:gd name="T20" fmla="*/ 2147483647 w 441"/>
                <a:gd name="T21" fmla="*/ 2147483647 h 808"/>
                <a:gd name="T22" fmla="*/ 2147483647 w 441"/>
                <a:gd name="T23" fmla="*/ 2147483647 h 808"/>
                <a:gd name="T24" fmla="*/ 2147483647 w 441"/>
                <a:gd name="T25" fmla="*/ 2147483647 h 808"/>
                <a:gd name="T26" fmla="*/ 2147483647 w 441"/>
                <a:gd name="T27" fmla="*/ 2147483647 h 808"/>
                <a:gd name="T28" fmla="*/ 2147483647 w 441"/>
                <a:gd name="T29" fmla="*/ 2147483647 h 808"/>
                <a:gd name="T30" fmla="*/ 2147483647 w 441"/>
                <a:gd name="T31" fmla="*/ 2147483647 h 808"/>
                <a:gd name="T32" fmla="*/ 2147483647 w 441"/>
                <a:gd name="T33" fmla="*/ 2147483647 h 808"/>
                <a:gd name="T34" fmla="*/ 2147483647 w 441"/>
                <a:gd name="T35" fmla="*/ 2147483647 h 808"/>
                <a:gd name="T36" fmla="*/ 2147483647 w 441"/>
                <a:gd name="T37" fmla="*/ 2147483647 h 808"/>
                <a:gd name="T38" fmla="*/ 2147483647 w 441"/>
                <a:gd name="T39" fmla="*/ 2147483647 h 808"/>
                <a:gd name="T40" fmla="*/ 2147483647 w 441"/>
                <a:gd name="T41" fmla="*/ 2147483647 h 808"/>
                <a:gd name="T42" fmla="*/ 2147483647 w 441"/>
                <a:gd name="T43" fmla="*/ 2147483647 h 808"/>
                <a:gd name="T44" fmla="*/ 2147483647 w 441"/>
                <a:gd name="T45" fmla="*/ 2147483647 h 808"/>
                <a:gd name="T46" fmla="*/ 2147483647 w 441"/>
                <a:gd name="T47" fmla="*/ 2147483647 h 808"/>
                <a:gd name="T48" fmla="*/ 2147483647 w 441"/>
                <a:gd name="T49" fmla="*/ 2147483647 h 808"/>
                <a:gd name="T50" fmla="*/ 2147483647 w 441"/>
                <a:gd name="T51" fmla="*/ 2147483647 h 808"/>
                <a:gd name="T52" fmla="*/ 2147483647 w 441"/>
                <a:gd name="T53" fmla="*/ 2147483647 h 808"/>
                <a:gd name="T54" fmla="*/ 2147483647 w 441"/>
                <a:gd name="T55" fmla="*/ 2147483647 h 808"/>
                <a:gd name="T56" fmla="*/ 2147483647 w 441"/>
                <a:gd name="T57" fmla="*/ 2147483647 h 808"/>
                <a:gd name="T58" fmla="*/ 2147483647 w 441"/>
                <a:gd name="T59" fmla="*/ 2147483647 h 808"/>
                <a:gd name="T60" fmla="*/ 2147483647 w 441"/>
                <a:gd name="T61" fmla="*/ 2147483647 h 808"/>
                <a:gd name="T62" fmla="*/ 2147483647 w 441"/>
                <a:gd name="T63" fmla="*/ 2147483647 h 808"/>
                <a:gd name="T64" fmla="*/ 2147483647 w 441"/>
                <a:gd name="T65" fmla="*/ 2147483647 h 808"/>
                <a:gd name="T66" fmla="*/ 2147483647 w 441"/>
                <a:gd name="T67" fmla="*/ 2147483647 h 808"/>
                <a:gd name="T68" fmla="*/ 2147483647 w 441"/>
                <a:gd name="T69" fmla="*/ 2147483647 h 808"/>
                <a:gd name="T70" fmla="*/ 2147483647 w 441"/>
                <a:gd name="T71" fmla="*/ 2147483647 h 808"/>
                <a:gd name="T72" fmla="*/ 2147483647 w 441"/>
                <a:gd name="T73" fmla="*/ 2147483647 h 808"/>
                <a:gd name="T74" fmla="*/ 2147483647 w 441"/>
                <a:gd name="T75" fmla="*/ 2147483647 h 808"/>
                <a:gd name="T76" fmla="*/ 2147483647 w 441"/>
                <a:gd name="T77" fmla="*/ 2147483647 h 808"/>
                <a:gd name="T78" fmla="*/ 2147483647 w 441"/>
                <a:gd name="T79" fmla="*/ 2147483647 h 808"/>
                <a:gd name="T80" fmla="*/ 2147483647 w 441"/>
                <a:gd name="T81" fmla="*/ 2147483647 h 808"/>
                <a:gd name="T82" fmla="*/ 2147483647 w 441"/>
                <a:gd name="T83" fmla="*/ 2147483647 h 808"/>
                <a:gd name="T84" fmla="*/ 2147483647 w 441"/>
                <a:gd name="T85" fmla="*/ 2147483647 h 808"/>
                <a:gd name="T86" fmla="*/ 2147483647 w 441"/>
                <a:gd name="T87" fmla="*/ 2147483647 h 808"/>
                <a:gd name="T88" fmla="*/ 2147483647 w 441"/>
                <a:gd name="T89" fmla="*/ 2147483647 h 8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1"/>
                <a:gd name="T136" fmla="*/ 0 h 808"/>
                <a:gd name="T137" fmla="*/ 441 w 441"/>
                <a:gd name="T138" fmla="*/ 808 h 8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1" h="808">
                  <a:moveTo>
                    <a:pt x="433" y="208"/>
                  </a:moveTo>
                  <a:lnTo>
                    <a:pt x="430" y="187"/>
                  </a:lnTo>
                  <a:lnTo>
                    <a:pt x="425" y="167"/>
                  </a:lnTo>
                  <a:lnTo>
                    <a:pt x="421" y="147"/>
                  </a:lnTo>
                  <a:lnTo>
                    <a:pt x="416" y="129"/>
                  </a:lnTo>
                  <a:lnTo>
                    <a:pt x="409" y="113"/>
                  </a:lnTo>
                  <a:lnTo>
                    <a:pt x="402" y="96"/>
                  </a:lnTo>
                  <a:lnTo>
                    <a:pt x="395" y="82"/>
                  </a:lnTo>
                  <a:lnTo>
                    <a:pt x="388" y="69"/>
                  </a:lnTo>
                  <a:lnTo>
                    <a:pt x="380" y="57"/>
                  </a:lnTo>
                  <a:lnTo>
                    <a:pt x="372" y="45"/>
                  </a:lnTo>
                  <a:lnTo>
                    <a:pt x="363" y="36"/>
                  </a:lnTo>
                  <a:lnTo>
                    <a:pt x="353" y="27"/>
                  </a:lnTo>
                  <a:lnTo>
                    <a:pt x="343" y="20"/>
                  </a:lnTo>
                  <a:lnTo>
                    <a:pt x="333" y="14"/>
                  </a:lnTo>
                  <a:lnTo>
                    <a:pt x="323" y="8"/>
                  </a:lnTo>
                  <a:lnTo>
                    <a:pt x="312" y="5"/>
                  </a:lnTo>
                  <a:lnTo>
                    <a:pt x="300" y="2"/>
                  </a:lnTo>
                  <a:lnTo>
                    <a:pt x="288" y="0"/>
                  </a:lnTo>
                  <a:lnTo>
                    <a:pt x="276" y="0"/>
                  </a:lnTo>
                  <a:lnTo>
                    <a:pt x="264" y="1"/>
                  </a:lnTo>
                  <a:lnTo>
                    <a:pt x="252" y="3"/>
                  </a:lnTo>
                  <a:lnTo>
                    <a:pt x="238" y="6"/>
                  </a:lnTo>
                  <a:lnTo>
                    <a:pt x="226" y="11"/>
                  </a:lnTo>
                  <a:lnTo>
                    <a:pt x="213" y="16"/>
                  </a:lnTo>
                  <a:lnTo>
                    <a:pt x="200" y="23"/>
                  </a:lnTo>
                  <a:lnTo>
                    <a:pt x="185" y="31"/>
                  </a:lnTo>
                  <a:lnTo>
                    <a:pt x="172" y="40"/>
                  </a:lnTo>
                  <a:lnTo>
                    <a:pt x="158" y="52"/>
                  </a:lnTo>
                  <a:lnTo>
                    <a:pt x="144" y="64"/>
                  </a:lnTo>
                  <a:lnTo>
                    <a:pt x="130" y="76"/>
                  </a:lnTo>
                  <a:lnTo>
                    <a:pt x="116" y="91"/>
                  </a:lnTo>
                  <a:lnTo>
                    <a:pt x="102" y="107"/>
                  </a:lnTo>
                  <a:lnTo>
                    <a:pt x="90" y="122"/>
                  </a:lnTo>
                  <a:lnTo>
                    <a:pt x="77" y="139"/>
                  </a:lnTo>
                  <a:lnTo>
                    <a:pt x="64" y="160"/>
                  </a:lnTo>
                  <a:lnTo>
                    <a:pt x="51" y="183"/>
                  </a:lnTo>
                  <a:lnTo>
                    <a:pt x="39" y="208"/>
                  </a:lnTo>
                  <a:lnTo>
                    <a:pt x="26" y="236"/>
                  </a:lnTo>
                  <a:lnTo>
                    <a:pt x="12" y="264"/>
                  </a:lnTo>
                  <a:lnTo>
                    <a:pt x="0" y="295"/>
                  </a:lnTo>
                  <a:lnTo>
                    <a:pt x="9" y="308"/>
                  </a:lnTo>
                  <a:lnTo>
                    <a:pt x="17" y="321"/>
                  </a:lnTo>
                  <a:lnTo>
                    <a:pt x="26" y="334"/>
                  </a:lnTo>
                  <a:lnTo>
                    <a:pt x="33" y="349"/>
                  </a:lnTo>
                  <a:lnTo>
                    <a:pt x="45" y="378"/>
                  </a:lnTo>
                  <a:lnTo>
                    <a:pt x="56" y="408"/>
                  </a:lnTo>
                  <a:lnTo>
                    <a:pt x="65" y="439"/>
                  </a:lnTo>
                  <a:lnTo>
                    <a:pt x="73" y="472"/>
                  </a:lnTo>
                  <a:lnTo>
                    <a:pt x="80" y="504"/>
                  </a:lnTo>
                  <a:lnTo>
                    <a:pt x="86" y="538"/>
                  </a:lnTo>
                  <a:lnTo>
                    <a:pt x="97" y="605"/>
                  </a:lnTo>
                  <a:lnTo>
                    <a:pt x="107" y="673"/>
                  </a:lnTo>
                  <a:lnTo>
                    <a:pt x="113" y="708"/>
                  </a:lnTo>
                  <a:lnTo>
                    <a:pt x="119" y="742"/>
                  </a:lnTo>
                  <a:lnTo>
                    <a:pt x="127" y="775"/>
                  </a:lnTo>
                  <a:lnTo>
                    <a:pt x="136" y="808"/>
                  </a:lnTo>
                  <a:lnTo>
                    <a:pt x="147" y="806"/>
                  </a:lnTo>
                  <a:lnTo>
                    <a:pt x="158" y="804"/>
                  </a:lnTo>
                  <a:lnTo>
                    <a:pt x="180" y="797"/>
                  </a:lnTo>
                  <a:lnTo>
                    <a:pt x="202" y="788"/>
                  </a:lnTo>
                  <a:lnTo>
                    <a:pt x="223" y="779"/>
                  </a:lnTo>
                  <a:lnTo>
                    <a:pt x="242" y="769"/>
                  </a:lnTo>
                  <a:lnTo>
                    <a:pt x="261" y="757"/>
                  </a:lnTo>
                  <a:lnTo>
                    <a:pt x="278" y="744"/>
                  </a:lnTo>
                  <a:lnTo>
                    <a:pt x="295" y="729"/>
                  </a:lnTo>
                  <a:lnTo>
                    <a:pt x="311" y="714"/>
                  </a:lnTo>
                  <a:lnTo>
                    <a:pt x="325" y="698"/>
                  </a:lnTo>
                  <a:lnTo>
                    <a:pt x="338" y="682"/>
                  </a:lnTo>
                  <a:lnTo>
                    <a:pt x="351" y="663"/>
                  </a:lnTo>
                  <a:lnTo>
                    <a:pt x="363" y="645"/>
                  </a:lnTo>
                  <a:lnTo>
                    <a:pt x="374" y="626"/>
                  </a:lnTo>
                  <a:lnTo>
                    <a:pt x="383" y="605"/>
                  </a:lnTo>
                  <a:lnTo>
                    <a:pt x="392" y="585"/>
                  </a:lnTo>
                  <a:lnTo>
                    <a:pt x="400" y="563"/>
                  </a:lnTo>
                  <a:lnTo>
                    <a:pt x="408" y="542"/>
                  </a:lnTo>
                  <a:lnTo>
                    <a:pt x="414" y="521"/>
                  </a:lnTo>
                  <a:lnTo>
                    <a:pt x="421" y="498"/>
                  </a:lnTo>
                  <a:lnTo>
                    <a:pt x="426" y="476"/>
                  </a:lnTo>
                  <a:lnTo>
                    <a:pt x="430" y="454"/>
                  </a:lnTo>
                  <a:lnTo>
                    <a:pt x="433" y="430"/>
                  </a:lnTo>
                  <a:lnTo>
                    <a:pt x="436" y="408"/>
                  </a:lnTo>
                  <a:lnTo>
                    <a:pt x="438" y="384"/>
                  </a:lnTo>
                  <a:lnTo>
                    <a:pt x="440" y="362"/>
                  </a:lnTo>
                  <a:lnTo>
                    <a:pt x="441" y="339"/>
                  </a:lnTo>
                  <a:lnTo>
                    <a:pt x="441" y="316"/>
                  </a:lnTo>
                  <a:lnTo>
                    <a:pt x="440" y="294"/>
                  </a:lnTo>
                  <a:lnTo>
                    <a:pt x="439" y="272"/>
                  </a:lnTo>
                  <a:lnTo>
                    <a:pt x="438" y="250"/>
                  </a:lnTo>
                  <a:lnTo>
                    <a:pt x="436" y="229"/>
                  </a:lnTo>
                  <a:lnTo>
                    <a:pt x="433" y="208"/>
                  </a:lnTo>
                  <a:close/>
                </a:path>
              </a:pathLst>
            </a:custGeom>
            <a:solidFill>
              <a:srgbClr val="EBC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Freeform 195"/>
            <p:cNvSpPr>
              <a:spLocks/>
            </p:cNvSpPr>
            <p:nvPr/>
          </p:nvSpPr>
          <p:spPr bwMode="auto">
            <a:xfrm>
              <a:off x="2511426" y="436563"/>
              <a:ext cx="50800" cy="119063"/>
            </a:xfrm>
            <a:custGeom>
              <a:avLst/>
              <a:gdLst>
                <a:gd name="T0" fmla="*/ 2147483647 w 481"/>
                <a:gd name="T1" fmla="*/ 2147483647 h 1131"/>
                <a:gd name="T2" fmla="*/ 2147483647 w 481"/>
                <a:gd name="T3" fmla="*/ 2147483647 h 1131"/>
                <a:gd name="T4" fmla="*/ 2147483647 w 481"/>
                <a:gd name="T5" fmla="*/ 2147483647 h 1131"/>
                <a:gd name="T6" fmla="*/ 2147483647 w 481"/>
                <a:gd name="T7" fmla="*/ 2147483647 h 1131"/>
                <a:gd name="T8" fmla="*/ 2147483647 w 481"/>
                <a:gd name="T9" fmla="*/ 2147483647 h 1131"/>
                <a:gd name="T10" fmla="*/ 2147483647 w 481"/>
                <a:gd name="T11" fmla="*/ 2147483647 h 1131"/>
                <a:gd name="T12" fmla="*/ 2147483647 w 481"/>
                <a:gd name="T13" fmla="*/ 2147483647 h 1131"/>
                <a:gd name="T14" fmla="*/ 2147483647 w 481"/>
                <a:gd name="T15" fmla="*/ 0 h 1131"/>
                <a:gd name="T16" fmla="*/ 2147483647 w 481"/>
                <a:gd name="T17" fmla="*/ 2147483647 h 1131"/>
                <a:gd name="T18" fmla="*/ 2147483647 w 481"/>
                <a:gd name="T19" fmla="*/ 2147483647 h 1131"/>
                <a:gd name="T20" fmla="*/ 2147483647 w 481"/>
                <a:gd name="T21" fmla="*/ 2147483647 h 1131"/>
                <a:gd name="T22" fmla="*/ 2147483647 w 481"/>
                <a:gd name="T23" fmla="*/ 2147483647 h 1131"/>
                <a:gd name="T24" fmla="*/ 2147483647 w 481"/>
                <a:gd name="T25" fmla="*/ 2147483647 h 1131"/>
                <a:gd name="T26" fmla="*/ 2147483647 w 481"/>
                <a:gd name="T27" fmla="*/ 2147483647 h 1131"/>
                <a:gd name="T28" fmla="*/ 2147483647 w 481"/>
                <a:gd name="T29" fmla="*/ 2147483647 h 1131"/>
                <a:gd name="T30" fmla="*/ 2147483647 w 481"/>
                <a:gd name="T31" fmla="*/ 2147483647 h 1131"/>
                <a:gd name="T32" fmla="*/ 0 w 481"/>
                <a:gd name="T33" fmla="*/ 2147483647 h 1131"/>
                <a:gd name="T34" fmla="*/ 2147483647 w 481"/>
                <a:gd name="T35" fmla="*/ 2147483647 h 1131"/>
                <a:gd name="T36" fmla="*/ 2147483647 w 481"/>
                <a:gd name="T37" fmla="*/ 2147483647 h 1131"/>
                <a:gd name="T38" fmla="*/ 2147483647 w 481"/>
                <a:gd name="T39" fmla="*/ 2147483647 h 1131"/>
                <a:gd name="T40" fmla="*/ 2147483647 w 481"/>
                <a:gd name="T41" fmla="*/ 2147483647 h 1131"/>
                <a:gd name="T42" fmla="*/ 2147483647 w 481"/>
                <a:gd name="T43" fmla="*/ 2147483647 h 1131"/>
                <a:gd name="T44" fmla="*/ 2147483647 w 481"/>
                <a:gd name="T45" fmla="*/ 2147483647 h 1131"/>
                <a:gd name="T46" fmla="*/ 2147483647 w 481"/>
                <a:gd name="T47" fmla="*/ 2147483647 h 1131"/>
                <a:gd name="T48" fmla="*/ 2147483647 w 481"/>
                <a:gd name="T49" fmla="*/ 2147483647 h 1131"/>
                <a:gd name="T50" fmla="*/ 2147483647 w 481"/>
                <a:gd name="T51" fmla="*/ 2147483647 h 1131"/>
                <a:gd name="T52" fmla="*/ 2147483647 w 481"/>
                <a:gd name="T53" fmla="*/ 2147483647 h 1131"/>
                <a:gd name="T54" fmla="*/ 2147483647 w 481"/>
                <a:gd name="T55" fmla="*/ 2147483647 h 1131"/>
                <a:gd name="T56" fmla="*/ 2147483647 w 481"/>
                <a:gd name="T57" fmla="*/ 2147483647 h 1131"/>
                <a:gd name="T58" fmla="*/ 2147483647 w 481"/>
                <a:gd name="T59" fmla="*/ 2147483647 h 1131"/>
                <a:gd name="T60" fmla="*/ 2147483647 w 481"/>
                <a:gd name="T61" fmla="*/ 2147483647 h 1131"/>
                <a:gd name="T62" fmla="*/ 2147483647 w 481"/>
                <a:gd name="T63" fmla="*/ 2147483647 h 1131"/>
                <a:gd name="T64" fmla="*/ 2147483647 w 481"/>
                <a:gd name="T65" fmla="*/ 2147483647 h 1131"/>
                <a:gd name="T66" fmla="*/ 2147483647 w 481"/>
                <a:gd name="T67" fmla="*/ 2147483647 h 1131"/>
                <a:gd name="T68" fmla="*/ 2147483647 w 481"/>
                <a:gd name="T69" fmla="*/ 2147483647 h 1131"/>
                <a:gd name="T70" fmla="*/ 2147483647 w 481"/>
                <a:gd name="T71" fmla="*/ 2147483647 h 1131"/>
                <a:gd name="T72" fmla="*/ 2147483647 w 481"/>
                <a:gd name="T73" fmla="*/ 2147483647 h 1131"/>
                <a:gd name="T74" fmla="*/ 2147483647 w 481"/>
                <a:gd name="T75" fmla="*/ 2147483647 h 1131"/>
                <a:gd name="T76" fmla="*/ 2147483647 w 481"/>
                <a:gd name="T77" fmla="*/ 2147483647 h 1131"/>
                <a:gd name="T78" fmla="*/ 2147483647 w 481"/>
                <a:gd name="T79" fmla="*/ 2147483647 h 1131"/>
                <a:gd name="T80" fmla="*/ 2147483647 w 481"/>
                <a:gd name="T81" fmla="*/ 2147483647 h 1131"/>
                <a:gd name="T82" fmla="*/ 2147483647 w 481"/>
                <a:gd name="T83" fmla="*/ 2147483647 h 1131"/>
                <a:gd name="T84" fmla="*/ 2147483647 w 481"/>
                <a:gd name="T85" fmla="*/ 2147483647 h 1131"/>
                <a:gd name="T86" fmla="*/ 2147483647 w 481"/>
                <a:gd name="T87" fmla="*/ 2147483647 h 1131"/>
                <a:gd name="T88" fmla="*/ 2147483647 w 481"/>
                <a:gd name="T89" fmla="*/ 2147483647 h 1131"/>
                <a:gd name="T90" fmla="*/ 2147483647 w 481"/>
                <a:gd name="T91" fmla="*/ 2147483647 h 1131"/>
                <a:gd name="T92" fmla="*/ 2147483647 w 481"/>
                <a:gd name="T93" fmla="*/ 2147483647 h 1131"/>
                <a:gd name="T94" fmla="*/ 2147483647 w 481"/>
                <a:gd name="T95" fmla="*/ 2147483647 h 1131"/>
                <a:gd name="T96" fmla="*/ 2147483647 w 481"/>
                <a:gd name="T97" fmla="*/ 2147483647 h 1131"/>
                <a:gd name="T98" fmla="*/ 2147483647 w 481"/>
                <a:gd name="T99" fmla="*/ 2147483647 h 1131"/>
                <a:gd name="T100" fmla="*/ 2147483647 w 481"/>
                <a:gd name="T101" fmla="*/ 2147483647 h 1131"/>
                <a:gd name="T102" fmla="*/ 2147483647 w 481"/>
                <a:gd name="T103" fmla="*/ 2147483647 h 1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1"/>
                <a:gd name="T157" fmla="*/ 0 h 1131"/>
                <a:gd name="T158" fmla="*/ 481 w 481"/>
                <a:gd name="T159" fmla="*/ 1131 h 1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1" h="1131">
                  <a:moveTo>
                    <a:pt x="236" y="255"/>
                  </a:moveTo>
                  <a:lnTo>
                    <a:pt x="271" y="248"/>
                  </a:lnTo>
                  <a:lnTo>
                    <a:pt x="311" y="242"/>
                  </a:lnTo>
                  <a:lnTo>
                    <a:pt x="331" y="239"/>
                  </a:lnTo>
                  <a:lnTo>
                    <a:pt x="351" y="235"/>
                  </a:lnTo>
                  <a:lnTo>
                    <a:pt x="371" y="230"/>
                  </a:lnTo>
                  <a:lnTo>
                    <a:pt x="389" y="224"/>
                  </a:lnTo>
                  <a:lnTo>
                    <a:pt x="397" y="220"/>
                  </a:lnTo>
                  <a:lnTo>
                    <a:pt x="405" y="216"/>
                  </a:lnTo>
                  <a:lnTo>
                    <a:pt x="414" y="212"/>
                  </a:lnTo>
                  <a:lnTo>
                    <a:pt x="421" y="207"/>
                  </a:lnTo>
                  <a:lnTo>
                    <a:pt x="427" y="202"/>
                  </a:lnTo>
                  <a:lnTo>
                    <a:pt x="433" y="195"/>
                  </a:lnTo>
                  <a:lnTo>
                    <a:pt x="438" y="189"/>
                  </a:lnTo>
                  <a:lnTo>
                    <a:pt x="442" y="182"/>
                  </a:lnTo>
                  <a:lnTo>
                    <a:pt x="445" y="175"/>
                  </a:lnTo>
                  <a:lnTo>
                    <a:pt x="447" y="167"/>
                  </a:lnTo>
                  <a:lnTo>
                    <a:pt x="449" y="158"/>
                  </a:lnTo>
                  <a:lnTo>
                    <a:pt x="449" y="149"/>
                  </a:lnTo>
                  <a:lnTo>
                    <a:pt x="449" y="138"/>
                  </a:lnTo>
                  <a:lnTo>
                    <a:pt x="447" y="127"/>
                  </a:lnTo>
                  <a:lnTo>
                    <a:pt x="444" y="115"/>
                  </a:lnTo>
                  <a:lnTo>
                    <a:pt x="440" y="102"/>
                  </a:lnTo>
                  <a:lnTo>
                    <a:pt x="436" y="94"/>
                  </a:lnTo>
                  <a:lnTo>
                    <a:pt x="432" y="87"/>
                  </a:lnTo>
                  <a:lnTo>
                    <a:pt x="428" y="78"/>
                  </a:lnTo>
                  <a:lnTo>
                    <a:pt x="423" y="71"/>
                  </a:lnTo>
                  <a:lnTo>
                    <a:pt x="417" y="64"/>
                  </a:lnTo>
                  <a:lnTo>
                    <a:pt x="410" y="58"/>
                  </a:lnTo>
                  <a:lnTo>
                    <a:pt x="404" y="52"/>
                  </a:lnTo>
                  <a:lnTo>
                    <a:pt x="397" y="46"/>
                  </a:lnTo>
                  <a:lnTo>
                    <a:pt x="383" y="36"/>
                  </a:lnTo>
                  <a:lnTo>
                    <a:pt x="367" y="26"/>
                  </a:lnTo>
                  <a:lnTo>
                    <a:pt x="349" y="18"/>
                  </a:lnTo>
                  <a:lnTo>
                    <a:pt x="331" y="12"/>
                  </a:lnTo>
                  <a:lnTo>
                    <a:pt x="313" y="7"/>
                  </a:lnTo>
                  <a:lnTo>
                    <a:pt x="293" y="3"/>
                  </a:lnTo>
                  <a:lnTo>
                    <a:pt x="275" y="1"/>
                  </a:lnTo>
                  <a:lnTo>
                    <a:pt x="256" y="0"/>
                  </a:lnTo>
                  <a:lnTo>
                    <a:pt x="237" y="0"/>
                  </a:lnTo>
                  <a:lnTo>
                    <a:pt x="219" y="1"/>
                  </a:lnTo>
                  <a:lnTo>
                    <a:pt x="202" y="4"/>
                  </a:lnTo>
                  <a:lnTo>
                    <a:pt x="185" y="8"/>
                  </a:lnTo>
                  <a:lnTo>
                    <a:pt x="177" y="11"/>
                  </a:lnTo>
                  <a:lnTo>
                    <a:pt x="169" y="15"/>
                  </a:lnTo>
                  <a:lnTo>
                    <a:pt x="161" y="19"/>
                  </a:lnTo>
                  <a:lnTo>
                    <a:pt x="153" y="25"/>
                  </a:lnTo>
                  <a:lnTo>
                    <a:pt x="145" y="32"/>
                  </a:lnTo>
                  <a:lnTo>
                    <a:pt x="137" y="39"/>
                  </a:lnTo>
                  <a:lnTo>
                    <a:pt x="128" y="47"/>
                  </a:lnTo>
                  <a:lnTo>
                    <a:pt x="121" y="55"/>
                  </a:lnTo>
                  <a:lnTo>
                    <a:pt x="107" y="72"/>
                  </a:lnTo>
                  <a:lnTo>
                    <a:pt x="94" y="92"/>
                  </a:lnTo>
                  <a:lnTo>
                    <a:pt x="83" y="111"/>
                  </a:lnTo>
                  <a:lnTo>
                    <a:pt x="73" y="131"/>
                  </a:lnTo>
                  <a:lnTo>
                    <a:pt x="69" y="140"/>
                  </a:lnTo>
                  <a:lnTo>
                    <a:pt x="66" y="151"/>
                  </a:lnTo>
                  <a:lnTo>
                    <a:pt x="63" y="160"/>
                  </a:lnTo>
                  <a:lnTo>
                    <a:pt x="61" y="169"/>
                  </a:lnTo>
                  <a:lnTo>
                    <a:pt x="60" y="177"/>
                  </a:lnTo>
                  <a:lnTo>
                    <a:pt x="60" y="185"/>
                  </a:lnTo>
                  <a:lnTo>
                    <a:pt x="60" y="192"/>
                  </a:lnTo>
                  <a:lnTo>
                    <a:pt x="62" y="199"/>
                  </a:lnTo>
                  <a:lnTo>
                    <a:pt x="64" y="206"/>
                  </a:lnTo>
                  <a:lnTo>
                    <a:pt x="67" y="211"/>
                  </a:lnTo>
                  <a:lnTo>
                    <a:pt x="71" y="216"/>
                  </a:lnTo>
                  <a:lnTo>
                    <a:pt x="77" y="219"/>
                  </a:lnTo>
                  <a:lnTo>
                    <a:pt x="83" y="222"/>
                  </a:lnTo>
                  <a:lnTo>
                    <a:pt x="90" y="223"/>
                  </a:lnTo>
                  <a:lnTo>
                    <a:pt x="99" y="223"/>
                  </a:lnTo>
                  <a:lnTo>
                    <a:pt x="108" y="222"/>
                  </a:lnTo>
                  <a:lnTo>
                    <a:pt x="93" y="225"/>
                  </a:lnTo>
                  <a:lnTo>
                    <a:pt x="79" y="229"/>
                  </a:lnTo>
                  <a:lnTo>
                    <a:pt x="65" y="235"/>
                  </a:lnTo>
                  <a:lnTo>
                    <a:pt x="54" y="240"/>
                  </a:lnTo>
                  <a:lnTo>
                    <a:pt x="44" y="247"/>
                  </a:lnTo>
                  <a:lnTo>
                    <a:pt x="35" y="255"/>
                  </a:lnTo>
                  <a:lnTo>
                    <a:pt x="27" y="264"/>
                  </a:lnTo>
                  <a:lnTo>
                    <a:pt x="20" y="273"/>
                  </a:lnTo>
                  <a:lnTo>
                    <a:pt x="13" y="283"/>
                  </a:lnTo>
                  <a:lnTo>
                    <a:pt x="9" y="293"/>
                  </a:lnTo>
                  <a:lnTo>
                    <a:pt x="5" y="303"/>
                  </a:lnTo>
                  <a:lnTo>
                    <a:pt x="3" y="314"/>
                  </a:lnTo>
                  <a:lnTo>
                    <a:pt x="1" y="327"/>
                  </a:lnTo>
                  <a:lnTo>
                    <a:pt x="0" y="339"/>
                  </a:lnTo>
                  <a:lnTo>
                    <a:pt x="0" y="351"/>
                  </a:lnTo>
                  <a:lnTo>
                    <a:pt x="1" y="363"/>
                  </a:lnTo>
                  <a:lnTo>
                    <a:pt x="2" y="376"/>
                  </a:lnTo>
                  <a:lnTo>
                    <a:pt x="5" y="389"/>
                  </a:lnTo>
                  <a:lnTo>
                    <a:pt x="8" y="401"/>
                  </a:lnTo>
                  <a:lnTo>
                    <a:pt x="11" y="413"/>
                  </a:lnTo>
                  <a:lnTo>
                    <a:pt x="16" y="426"/>
                  </a:lnTo>
                  <a:lnTo>
                    <a:pt x="22" y="439"/>
                  </a:lnTo>
                  <a:lnTo>
                    <a:pt x="27" y="451"/>
                  </a:lnTo>
                  <a:lnTo>
                    <a:pt x="33" y="462"/>
                  </a:lnTo>
                  <a:lnTo>
                    <a:pt x="40" y="474"/>
                  </a:lnTo>
                  <a:lnTo>
                    <a:pt x="46" y="484"/>
                  </a:lnTo>
                  <a:lnTo>
                    <a:pt x="54" y="496"/>
                  </a:lnTo>
                  <a:lnTo>
                    <a:pt x="61" y="505"/>
                  </a:lnTo>
                  <a:lnTo>
                    <a:pt x="69" y="515"/>
                  </a:lnTo>
                  <a:lnTo>
                    <a:pt x="78" y="523"/>
                  </a:lnTo>
                  <a:lnTo>
                    <a:pt x="87" y="531"/>
                  </a:lnTo>
                  <a:lnTo>
                    <a:pt x="96" y="538"/>
                  </a:lnTo>
                  <a:lnTo>
                    <a:pt x="86" y="545"/>
                  </a:lnTo>
                  <a:lnTo>
                    <a:pt x="78" y="552"/>
                  </a:lnTo>
                  <a:lnTo>
                    <a:pt x="68" y="559"/>
                  </a:lnTo>
                  <a:lnTo>
                    <a:pt x="61" y="566"/>
                  </a:lnTo>
                  <a:lnTo>
                    <a:pt x="54" y="575"/>
                  </a:lnTo>
                  <a:lnTo>
                    <a:pt x="47" y="583"/>
                  </a:lnTo>
                  <a:lnTo>
                    <a:pt x="41" y="592"/>
                  </a:lnTo>
                  <a:lnTo>
                    <a:pt x="36" y="602"/>
                  </a:lnTo>
                  <a:lnTo>
                    <a:pt x="31" y="612"/>
                  </a:lnTo>
                  <a:lnTo>
                    <a:pt x="27" y="622"/>
                  </a:lnTo>
                  <a:lnTo>
                    <a:pt x="23" y="632"/>
                  </a:lnTo>
                  <a:lnTo>
                    <a:pt x="20" y="642"/>
                  </a:lnTo>
                  <a:lnTo>
                    <a:pt x="17" y="652"/>
                  </a:lnTo>
                  <a:lnTo>
                    <a:pt x="15" y="664"/>
                  </a:lnTo>
                  <a:lnTo>
                    <a:pt x="14" y="674"/>
                  </a:lnTo>
                  <a:lnTo>
                    <a:pt x="14" y="684"/>
                  </a:lnTo>
                  <a:lnTo>
                    <a:pt x="14" y="694"/>
                  </a:lnTo>
                  <a:lnTo>
                    <a:pt x="15" y="704"/>
                  </a:lnTo>
                  <a:lnTo>
                    <a:pt x="17" y="714"/>
                  </a:lnTo>
                  <a:lnTo>
                    <a:pt x="20" y="724"/>
                  </a:lnTo>
                  <a:lnTo>
                    <a:pt x="23" y="734"/>
                  </a:lnTo>
                  <a:lnTo>
                    <a:pt x="27" y="742"/>
                  </a:lnTo>
                  <a:lnTo>
                    <a:pt x="32" y="751"/>
                  </a:lnTo>
                  <a:lnTo>
                    <a:pt x="37" y="758"/>
                  </a:lnTo>
                  <a:lnTo>
                    <a:pt x="43" y="766"/>
                  </a:lnTo>
                  <a:lnTo>
                    <a:pt x="50" y="772"/>
                  </a:lnTo>
                  <a:lnTo>
                    <a:pt x="58" y="779"/>
                  </a:lnTo>
                  <a:lnTo>
                    <a:pt x="66" y="785"/>
                  </a:lnTo>
                  <a:lnTo>
                    <a:pt x="75" y="789"/>
                  </a:lnTo>
                  <a:lnTo>
                    <a:pt x="86" y="793"/>
                  </a:lnTo>
                  <a:lnTo>
                    <a:pt x="97" y="796"/>
                  </a:lnTo>
                  <a:lnTo>
                    <a:pt x="109" y="798"/>
                  </a:lnTo>
                  <a:lnTo>
                    <a:pt x="94" y="816"/>
                  </a:lnTo>
                  <a:lnTo>
                    <a:pt x="82" y="835"/>
                  </a:lnTo>
                  <a:lnTo>
                    <a:pt x="71" y="853"/>
                  </a:lnTo>
                  <a:lnTo>
                    <a:pt x="63" y="871"/>
                  </a:lnTo>
                  <a:lnTo>
                    <a:pt x="56" y="890"/>
                  </a:lnTo>
                  <a:lnTo>
                    <a:pt x="52" y="907"/>
                  </a:lnTo>
                  <a:lnTo>
                    <a:pt x="49" y="924"/>
                  </a:lnTo>
                  <a:lnTo>
                    <a:pt x="48" y="941"/>
                  </a:lnTo>
                  <a:lnTo>
                    <a:pt x="49" y="958"/>
                  </a:lnTo>
                  <a:lnTo>
                    <a:pt x="52" y="974"/>
                  </a:lnTo>
                  <a:lnTo>
                    <a:pt x="56" y="989"/>
                  </a:lnTo>
                  <a:lnTo>
                    <a:pt x="61" y="1005"/>
                  </a:lnTo>
                  <a:lnTo>
                    <a:pt x="68" y="1019"/>
                  </a:lnTo>
                  <a:lnTo>
                    <a:pt x="77" y="1033"/>
                  </a:lnTo>
                  <a:lnTo>
                    <a:pt x="86" y="1046"/>
                  </a:lnTo>
                  <a:lnTo>
                    <a:pt x="97" y="1058"/>
                  </a:lnTo>
                  <a:lnTo>
                    <a:pt x="109" y="1070"/>
                  </a:lnTo>
                  <a:lnTo>
                    <a:pt x="121" y="1081"/>
                  </a:lnTo>
                  <a:lnTo>
                    <a:pt x="136" y="1091"/>
                  </a:lnTo>
                  <a:lnTo>
                    <a:pt x="150" y="1099"/>
                  </a:lnTo>
                  <a:lnTo>
                    <a:pt x="166" y="1107"/>
                  </a:lnTo>
                  <a:lnTo>
                    <a:pt x="182" y="1114"/>
                  </a:lnTo>
                  <a:lnTo>
                    <a:pt x="200" y="1120"/>
                  </a:lnTo>
                  <a:lnTo>
                    <a:pt x="217" y="1125"/>
                  </a:lnTo>
                  <a:lnTo>
                    <a:pt x="235" y="1128"/>
                  </a:lnTo>
                  <a:lnTo>
                    <a:pt x="254" y="1130"/>
                  </a:lnTo>
                  <a:lnTo>
                    <a:pt x="273" y="1131"/>
                  </a:lnTo>
                  <a:lnTo>
                    <a:pt x="292" y="1131"/>
                  </a:lnTo>
                  <a:lnTo>
                    <a:pt x="313" y="1129"/>
                  </a:lnTo>
                  <a:lnTo>
                    <a:pt x="332" y="1126"/>
                  </a:lnTo>
                  <a:lnTo>
                    <a:pt x="352" y="1121"/>
                  </a:lnTo>
                  <a:lnTo>
                    <a:pt x="373" y="1114"/>
                  </a:lnTo>
                  <a:lnTo>
                    <a:pt x="390" y="1107"/>
                  </a:lnTo>
                  <a:lnTo>
                    <a:pt x="406" y="1099"/>
                  </a:lnTo>
                  <a:lnTo>
                    <a:pt x="421" y="1091"/>
                  </a:lnTo>
                  <a:lnTo>
                    <a:pt x="433" y="1082"/>
                  </a:lnTo>
                  <a:lnTo>
                    <a:pt x="444" y="1072"/>
                  </a:lnTo>
                  <a:lnTo>
                    <a:pt x="453" y="1062"/>
                  </a:lnTo>
                  <a:lnTo>
                    <a:pt x="461" y="1051"/>
                  </a:lnTo>
                  <a:lnTo>
                    <a:pt x="468" y="1040"/>
                  </a:lnTo>
                  <a:lnTo>
                    <a:pt x="474" y="1029"/>
                  </a:lnTo>
                  <a:lnTo>
                    <a:pt x="478" y="1018"/>
                  </a:lnTo>
                  <a:lnTo>
                    <a:pt x="480" y="1007"/>
                  </a:lnTo>
                  <a:lnTo>
                    <a:pt x="481" y="995"/>
                  </a:lnTo>
                  <a:lnTo>
                    <a:pt x="481" y="983"/>
                  </a:lnTo>
                  <a:lnTo>
                    <a:pt x="480" y="972"/>
                  </a:lnTo>
                  <a:lnTo>
                    <a:pt x="478" y="961"/>
                  </a:lnTo>
                  <a:lnTo>
                    <a:pt x="474" y="950"/>
                  </a:lnTo>
                  <a:lnTo>
                    <a:pt x="468" y="939"/>
                  </a:lnTo>
                  <a:lnTo>
                    <a:pt x="463" y="929"/>
                  </a:lnTo>
                  <a:lnTo>
                    <a:pt x="456" y="919"/>
                  </a:lnTo>
                  <a:lnTo>
                    <a:pt x="448" y="910"/>
                  </a:lnTo>
                  <a:lnTo>
                    <a:pt x="439" y="901"/>
                  </a:lnTo>
                  <a:lnTo>
                    <a:pt x="430" y="893"/>
                  </a:lnTo>
                  <a:lnTo>
                    <a:pt x="419" y="885"/>
                  </a:lnTo>
                  <a:lnTo>
                    <a:pt x="407" y="879"/>
                  </a:lnTo>
                  <a:lnTo>
                    <a:pt x="395" y="873"/>
                  </a:lnTo>
                  <a:lnTo>
                    <a:pt x="382" y="869"/>
                  </a:lnTo>
                  <a:lnTo>
                    <a:pt x="368" y="865"/>
                  </a:lnTo>
                  <a:lnTo>
                    <a:pt x="353" y="863"/>
                  </a:lnTo>
                  <a:lnTo>
                    <a:pt x="338" y="862"/>
                  </a:lnTo>
                  <a:lnTo>
                    <a:pt x="323" y="862"/>
                  </a:lnTo>
                  <a:lnTo>
                    <a:pt x="306" y="863"/>
                  </a:lnTo>
                  <a:lnTo>
                    <a:pt x="289" y="865"/>
                  </a:lnTo>
                  <a:lnTo>
                    <a:pt x="314" y="857"/>
                  </a:lnTo>
                  <a:lnTo>
                    <a:pt x="336" y="848"/>
                  </a:lnTo>
                  <a:lnTo>
                    <a:pt x="357" y="839"/>
                  </a:lnTo>
                  <a:lnTo>
                    <a:pt x="375" y="828"/>
                  </a:lnTo>
                  <a:lnTo>
                    <a:pt x="391" y="818"/>
                  </a:lnTo>
                  <a:lnTo>
                    <a:pt x="405" y="808"/>
                  </a:lnTo>
                  <a:lnTo>
                    <a:pt x="419" y="797"/>
                  </a:lnTo>
                  <a:lnTo>
                    <a:pt x="429" y="786"/>
                  </a:lnTo>
                  <a:lnTo>
                    <a:pt x="438" y="776"/>
                  </a:lnTo>
                  <a:lnTo>
                    <a:pt x="445" y="763"/>
                  </a:lnTo>
                  <a:lnTo>
                    <a:pt x="450" y="752"/>
                  </a:lnTo>
                  <a:lnTo>
                    <a:pt x="454" y="741"/>
                  </a:lnTo>
                  <a:lnTo>
                    <a:pt x="456" y="730"/>
                  </a:lnTo>
                  <a:lnTo>
                    <a:pt x="456" y="718"/>
                  </a:lnTo>
                  <a:lnTo>
                    <a:pt x="455" y="706"/>
                  </a:lnTo>
                  <a:lnTo>
                    <a:pt x="453" y="694"/>
                  </a:lnTo>
                  <a:lnTo>
                    <a:pt x="449" y="683"/>
                  </a:lnTo>
                  <a:lnTo>
                    <a:pt x="443" y="672"/>
                  </a:lnTo>
                  <a:lnTo>
                    <a:pt x="436" y="661"/>
                  </a:lnTo>
                  <a:lnTo>
                    <a:pt x="428" y="649"/>
                  </a:lnTo>
                  <a:lnTo>
                    <a:pt x="419" y="639"/>
                  </a:lnTo>
                  <a:lnTo>
                    <a:pt x="407" y="628"/>
                  </a:lnTo>
                  <a:lnTo>
                    <a:pt x="395" y="618"/>
                  </a:lnTo>
                  <a:lnTo>
                    <a:pt x="382" y="608"/>
                  </a:lnTo>
                  <a:lnTo>
                    <a:pt x="368" y="598"/>
                  </a:lnTo>
                  <a:lnTo>
                    <a:pt x="352" y="589"/>
                  </a:lnTo>
                  <a:lnTo>
                    <a:pt x="335" y="580"/>
                  </a:lnTo>
                  <a:lnTo>
                    <a:pt x="318" y="571"/>
                  </a:lnTo>
                  <a:lnTo>
                    <a:pt x="298" y="564"/>
                  </a:lnTo>
                  <a:lnTo>
                    <a:pt x="279" y="556"/>
                  </a:lnTo>
                  <a:lnTo>
                    <a:pt x="259" y="549"/>
                  </a:lnTo>
                  <a:lnTo>
                    <a:pt x="237" y="542"/>
                  </a:lnTo>
                  <a:lnTo>
                    <a:pt x="263" y="543"/>
                  </a:lnTo>
                  <a:lnTo>
                    <a:pt x="287" y="542"/>
                  </a:lnTo>
                  <a:lnTo>
                    <a:pt x="309" y="540"/>
                  </a:lnTo>
                  <a:lnTo>
                    <a:pt x="329" y="536"/>
                  </a:lnTo>
                  <a:lnTo>
                    <a:pt x="347" y="531"/>
                  </a:lnTo>
                  <a:lnTo>
                    <a:pt x="364" y="525"/>
                  </a:lnTo>
                  <a:lnTo>
                    <a:pt x="378" y="517"/>
                  </a:lnTo>
                  <a:lnTo>
                    <a:pt x="390" y="509"/>
                  </a:lnTo>
                  <a:lnTo>
                    <a:pt x="401" y="500"/>
                  </a:lnTo>
                  <a:lnTo>
                    <a:pt x="410" y="490"/>
                  </a:lnTo>
                  <a:lnTo>
                    <a:pt x="419" y="478"/>
                  </a:lnTo>
                  <a:lnTo>
                    <a:pt x="425" y="467"/>
                  </a:lnTo>
                  <a:lnTo>
                    <a:pt x="429" y="455"/>
                  </a:lnTo>
                  <a:lnTo>
                    <a:pt x="431" y="443"/>
                  </a:lnTo>
                  <a:lnTo>
                    <a:pt x="432" y="431"/>
                  </a:lnTo>
                  <a:lnTo>
                    <a:pt x="432" y="417"/>
                  </a:lnTo>
                  <a:lnTo>
                    <a:pt x="430" y="404"/>
                  </a:lnTo>
                  <a:lnTo>
                    <a:pt x="426" y="391"/>
                  </a:lnTo>
                  <a:lnTo>
                    <a:pt x="422" y="378"/>
                  </a:lnTo>
                  <a:lnTo>
                    <a:pt x="415" y="364"/>
                  </a:lnTo>
                  <a:lnTo>
                    <a:pt x="407" y="352"/>
                  </a:lnTo>
                  <a:lnTo>
                    <a:pt x="398" y="340"/>
                  </a:lnTo>
                  <a:lnTo>
                    <a:pt x="387" y="328"/>
                  </a:lnTo>
                  <a:lnTo>
                    <a:pt x="376" y="317"/>
                  </a:lnTo>
                  <a:lnTo>
                    <a:pt x="363" y="305"/>
                  </a:lnTo>
                  <a:lnTo>
                    <a:pt x="347" y="295"/>
                  </a:lnTo>
                  <a:lnTo>
                    <a:pt x="332" y="286"/>
                  </a:lnTo>
                  <a:lnTo>
                    <a:pt x="316" y="278"/>
                  </a:lnTo>
                  <a:lnTo>
                    <a:pt x="297" y="271"/>
                  </a:lnTo>
                  <a:lnTo>
                    <a:pt x="278" y="265"/>
                  </a:lnTo>
                  <a:lnTo>
                    <a:pt x="258" y="260"/>
                  </a:lnTo>
                  <a:lnTo>
                    <a:pt x="236" y="255"/>
                  </a:lnTo>
                  <a:close/>
                </a:path>
              </a:pathLst>
            </a:custGeom>
            <a:solidFill>
              <a:srgbClr val="EBC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" name="Freeform 196"/>
            <p:cNvSpPr>
              <a:spLocks/>
            </p:cNvSpPr>
            <p:nvPr/>
          </p:nvSpPr>
          <p:spPr bwMode="auto">
            <a:xfrm>
              <a:off x="2517776" y="466725"/>
              <a:ext cx="39688" cy="30163"/>
            </a:xfrm>
            <a:custGeom>
              <a:avLst/>
              <a:gdLst>
                <a:gd name="T0" fmla="*/ 2147483647 w 376"/>
                <a:gd name="T1" fmla="*/ 2147483647 h 278"/>
                <a:gd name="T2" fmla="*/ 2147483647 w 376"/>
                <a:gd name="T3" fmla="*/ 2147483647 h 278"/>
                <a:gd name="T4" fmla="*/ 2147483647 w 376"/>
                <a:gd name="T5" fmla="*/ 2147483647 h 278"/>
                <a:gd name="T6" fmla="*/ 2147483647 w 376"/>
                <a:gd name="T7" fmla="*/ 2147483647 h 278"/>
                <a:gd name="T8" fmla="*/ 2147483647 w 376"/>
                <a:gd name="T9" fmla="*/ 2147483647 h 278"/>
                <a:gd name="T10" fmla="*/ 2147483647 w 376"/>
                <a:gd name="T11" fmla="*/ 2147483647 h 278"/>
                <a:gd name="T12" fmla="*/ 2147483647 w 376"/>
                <a:gd name="T13" fmla="*/ 2147483647 h 278"/>
                <a:gd name="T14" fmla="*/ 2147483647 w 376"/>
                <a:gd name="T15" fmla="*/ 2147483647 h 278"/>
                <a:gd name="T16" fmla="*/ 2147483647 w 376"/>
                <a:gd name="T17" fmla="*/ 2147483647 h 278"/>
                <a:gd name="T18" fmla="*/ 2147483647 w 376"/>
                <a:gd name="T19" fmla="*/ 2147483647 h 278"/>
                <a:gd name="T20" fmla="*/ 2147483647 w 376"/>
                <a:gd name="T21" fmla="*/ 2147483647 h 278"/>
                <a:gd name="T22" fmla="*/ 2147483647 w 376"/>
                <a:gd name="T23" fmla="*/ 2147483647 h 278"/>
                <a:gd name="T24" fmla="*/ 2147483647 w 376"/>
                <a:gd name="T25" fmla="*/ 2147483647 h 278"/>
                <a:gd name="T26" fmla="*/ 2147483647 w 376"/>
                <a:gd name="T27" fmla="*/ 2147483647 h 278"/>
                <a:gd name="T28" fmla="*/ 2147483647 w 376"/>
                <a:gd name="T29" fmla="*/ 2147483647 h 278"/>
                <a:gd name="T30" fmla="*/ 2147483647 w 376"/>
                <a:gd name="T31" fmla="*/ 2147483647 h 278"/>
                <a:gd name="T32" fmla="*/ 2147483647 w 376"/>
                <a:gd name="T33" fmla="*/ 2147483647 h 278"/>
                <a:gd name="T34" fmla="*/ 2147483647 w 376"/>
                <a:gd name="T35" fmla="*/ 2147483647 h 278"/>
                <a:gd name="T36" fmla="*/ 2147483647 w 376"/>
                <a:gd name="T37" fmla="*/ 2147483647 h 278"/>
                <a:gd name="T38" fmla="*/ 2147483647 w 376"/>
                <a:gd name="T39" fmla="*/ 2147483647 h 278"/>
                <a:gd name="T40" fmla="*/ 2147483647 w 376"/>
                <a:gd name="T41" fmla="*/ 2147483647 h 278"/>
                <a:gd name="T42" fmla="*/ 2147483647 w 376"/>
                <a:gd name="T43" fmla="*/ 2147483647 h 278"/>
                <a:gd name="T44" fmla="*/ 2147483647 w 376"/>
                <a:gd name="T45" fmla="*/ 2147483647 h 278"/>
                <a:gd name="T46" fmla="*/ 2147483647 w 376"/>
                <a:gd name="T47" fmla="*/ 2147483647 h 278"/>
                <a:gd name="T48" fmla="*/ 2147483647 w 376"/>
                <a:gd name="T49" fmla="*/ 2147483647 h 278"/>
                <a:gd name="T50" fmla="*/ 2147483647 w 376"/>
                <a:gd name="T51" fmla="*/ 2147483647 h 278"/>
                <a:gd name="T52" fmla="*/ 2147483647 w 376"/>
                <a:gd name="T53" fmla="*/ 2147483647 h 278"/>
                <a:gd name="T54" fmla="*/ 2147483647 w 376"/>
                <a:gd name="T55" fmla="*/ 2147483647 h 278"/>
                <a:gd name="T56" fmla="*/ 2147483647 w 376"/>
                <a:gd name="T57" fmla="*/ 2147483647 h 278"/>
                <a:gd name="T58" fmla="*/ 2147483647 w 376"/>
                <a:gd name="T59" fmla="*/ 2147483647 h 278"/>
                <a:gd name="T60" fmla="*/ 2147483647 w 376"/>
                <a:gd name="T61" fmla="*/ 2147483647 h 278"/>
                <a:gd name="T62" fmla="*/ 2147483647 w 376"/>
                <a:gd name="T63" fmla="*/ 2147483647 h 278"/>
                <a:gd name="T64" fmla="*/ 2147483647 w 376"/>
                <a:gd name="T65" fmla="*/ 2147483647 h 278"/>
                <a:gd name="T66" fmla="*/ 2147483647 w 376"/>
                <a:gd name="T67" fmla="*/ 2147483647 h 278"/>
                <a:gd name="T68" fmla="*/ 2147483647 w 376"/>
                <a:gd name="T69" fmla="*/ 2147483647 h 278"/>
                <a:gd name="T70" fmla="*/ 2147483647 w 376"/>
                <a:gd name="T71" fmla="*/ 2147483647 h 278"/>
                <a:gd name="T72" fmla="*/ 2147483647 w 376"/>
                <a:gd name="T73" fmla="*/ 2147483647 h 278"/>
                <a:gd name="T74" fmla="*/ 2147483647 w 376"/>
                <a:gd name="T75" fmla="*/ 2147483647 h 278"/>
                <a:gd name="T76" fmla="*/ 2147483647 w 376"/>
                <a:gd name="T77" fmla="*/ 2147483647 h 278"/>
                <a:gd name="T78" fmla="*/ 2147483647 w 376"/>
                <a:gd name="T79" fmla="*/ 2147483647 h 2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6"/>
                <a:gd name="T121" fmla="*/ 0 h 278"/>
                <a:gd name="T122" fmla="*/ 376 w 376"/>
                <a:gd name="T123" fmla="*/ 278 h 2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6" h="278">
                  <a:moveTo>
                    <a:pt x="181" y="250"/>
                  </a:moveTo>
                  <a:lnTo>
                    <a:pt x="203" y="251"/>
                  </a:lnTo>
                  <a:lnTo>
                    <a:pt x="223" y="250"/>
                  </a:lnTo>
                  <a:lnTo>
                    <a:pt x="241" y="249"/>
                  </a:lnTo>
                  <a:lnTo>
                    <a:pt x="259" y="247"/>
                  </a:lnTo>
                  <a:lnTo>
                    <a:pt x="275" y="243"/>
                  </a:lnTo>
                  <a:lnTo>
                    <a:pt x="290" y="239"/>
                  </a:lnTo>
                  <a:lnTo>
                    <a:pt x="304" y="234"/>
                  </a:lnTo>
                  <a:lnTo>
                    <a:pt x="316" y="228"/>
                  </a:lnTo>
                  <a:lnTo>
                    <a:pt x="327" y="222"/>
                  </a:lnTo>
                  <a:lnTo>
                    <a:pt x="337" y="215"/>
                  </a:lnTo>
                  <a:lnTo>
                    <a:pt x="346" y="207"/>
                  </a:lnTo>
                  <a:lnTo>
                    <a:pt x="353" y="199"/>
                  </a:lnTo>
                  <a:lnTo>
                    <a:pt x="361" y="190"/>
                  </a:lnTo>
                  <a:lnTo>
                    <a:pt x="366" y="180"/>
                  </a:lnTo>
                  <a:lnTo>
                    <a:pt x="370" y="171"/>
                  </a:lnTo>
                  <a:lnTo>
                    <a:pt x="373" y="161"/>
                  </a:lnTo>
                  <a:lnTo>
                    <a:pt x="375" y="151"/>
                  </a:lnTo>
                  <a:lnTo>
                    <a:pt x="376" y="141"/>
                  </a:lnTo>
                  <a:lnTo>
                    <a:pt x="376" y="129"/>
                  </a:lnTo>
                  <a:lnTo>
                    <a:pt x="375" y="119"/>
                  </a:lnTo>
                  <a:lnTo>
                    <a:pt x="373" y="108"/>
                  </a:lnTo>
                  <a:lnTo>
                    <a:pt x="370" y="97"/>
                  </a:lnTo>
                  <a:lnTo>
                    <a:pt x="365" y="87"/>
                  </a:lnTo>
                  <a:lnTo>
                    <a:pt x="360" y="75"/>
                  </a:lnTo>
                  <a:lnTo>
                    <a:pt x="353" y="65"/>
                  </a:lnTo>
                  <a:lnTo>
                    <a:pt x="346" y="55"/>
                  </a:lnTo>
                  <a:lnTo>
                    <a:pt x="339" y="45"/>
                  </a:lnTo>
                  <a:lnTo>
                    <a:pt x="330" y="35"/>
                  </a:lnTo>
                  <a:lnTo>
                    <a:pt x="320" y="26"/>
                  </a:lnTo>
                  <a:lnTo>
                    <a:pt x="310" y="16"/>
                  </a:lnTo>
                  <a:lnTo>
                    <a:pt x="297" y="8"/>
                  </a:lnTo>
                  <a:lnTo>
                    <a:pt x="285" y="0"/>
                  </a:lnTo>
                  <a:lnTo>
                    <a:pt x="295" y="26"/>
                  </a:lnTo>
                  <a:lnTo>
                    <a:pt x="306" y="57"/>
                  </a:lnTo>
                  <a:lnTo>
                    <a:pt x="308" y="66"/>
                  </a:lnTo>
                  <a:lnTo>
                    <a:pt x="309" y="75"/>
                  </a:lnTo>
                  <a:lnTo>
                    <a:pt x="310" y="85"/>
                  </a:lnTo>
                  <a:lnTo>
                    <a:pt x="310" y="94"/>
                  </a:lnTo>
                  <a:lnTo>
                    <a:pt x="309" y="104"/>
                  </a:lnTo>
                  <a:lnTo>
                    <a:pt x="308" y="115"/>
                  </a:lnTo>
                  <a:lnTo>
                    <a:pt x="305" y="125"/>
                  </a:lnTo>
                  <a:lnTo>
                    <a:pt x="301" y="136"/>
                  </a:lnTo>
                  <a:lnTo>
                    <a:pt x="294" y="146"/>
                  </a:lnTo>
                  <a:lnTo>
                    <a:pt x="288" y="154"/>
                  </a:lnTo>
                  <a:lnTo>
                    <a:pt x="281" y="162"/>
                  </a:lnTo>
                  <a:lnTo>
                    <a:pt x="275" y="169"/>
                  </a:lnTo>
                  <a:lnTo>
                    <a:pt x="267" y="175"/>
                  </a:lnTo>
                  <a:lnTo>
                    <a:pt x="260" y="181"/>
                  </a:lnTo>
                  <a:lnTo>
                    <a:pt x="253" y="186"/>
                  </a:lnTo>
                  <a:lnTo>
                    <a:pt x="245" y="191"/>
                  </a:lnTo>
                  <a:lnTo>
                    <a:pt x="236" y="196"/>
                  </a:lnTo>
                  <a:lnTo>
                    <a:pt x="228" y="200"/>
                  </a:lnTo>
                  <a:lnTo>
                    <a:pt x="219" y="203"/>
                  </a:lnTo>
                  <a:lnTo>
                    <a:pt x="211" y="206"/>
                  </a:lnTo>
                  <a:lnTo>
                    <a:pt x="193" y="210"/>
                  </a:lnTo>
                  <a:lnTo>
                    <a:pt x="174" y="213"/>
                  </a:lnTo>
                  <a:lnTo>
                    <a:pt x="154" y="215"/>
                  </a:lnTo>
                  <a:lnTo>
                    <a:pt x="134" y="216"/>
                  </a:lnTo>
                  <a:lnTo>
                    <a:pt x="113" y="216"/>
                  </a:lnTo>
                  <a:lnTo>
                    <a:pt x="92" y="215"/>
                  </a:lnTo>
                  <a:lnTo>
                    <a:pt x="47" y="211"/>
                  </a:lnTo>
                  <a:lnTo>
                    <a:pt x="0" y="206"/>
                  </a:lnTo>
                  <a:lnTo>
                    <a:pt x="9" y="218"/>
                  </a:lnTo>
                  <a:lnTo>
                    <a:pt x="19" y="228"/>
                  </a:lnTo>
                  <a:lnTo>
                    <a:pt x="29" y="238"/>
                  </a:lnTo>
                  <a:lnTo>
                    <a:pt x="40" y="246"/>
                  </a:lnTo>
                  <a:lnTo>
                    <a:pt x="28" y="255"/>
                  </a:lnTo>
                  <a:lnTo>
                    <a:pt x="16" y="264"/>
                  </a:lnTo>
                  <a:lnTo>
                    <a:pt x="47" y="265"/>
                  </a:lnTo>
                  <a:lnTo>
                    <a:pt x="78" y="266"/>
                  </a:lnTo>
                  <a:lnTo>
                    <a:pt x="108" y="267"/>
                  </a:lnTo>
                  <a:lnTo>
                    <a:pt x="139" y="269"/>
                  </a:lnTo>
                  <a:lnTo>
                    <a:pt x="168" y="270"/>
                  </a:lnTo>
                  <a:lnTo>
                    <a:pt x="199" y="273"/>
                  </a:lnTo>
                  <a:lnTo>
                    <a:pt x="228" y="275"/>
                  </a:lnTo>
                  <a:lnTo>
                    <a:pt x="259" y="278"/>
                  </a:lnTo>
                  <a:lnTo>
                    <a:pt x="240" y="271"/>
                  </a:lnTo>
                  <a:lnTo>
                    <a:pt x="222" y="264"/>
                  </a:lnTo>
                  <a:lnTo>
                    <a:pt x="202" y="257"/>
                  </a:lnTo>
                  <a:lnTo>
                    <a:pt x="181" y="250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Freeform 197"/>
            <p:cNvSpPr>
              <a:spLocks/>
            </p:cNvSpPr>
            <p:nvPr/>
          </p:nvSpPr>
          <p:spPr bwMode="auto">
            <a:xfrm>
              <a:off x="2517776" y="447675"/>
              <a:ext cx="41275" cy="14288"/>
            </a:xfrm>
            <a:custGeom>
              <a:avLst/>
              <a:gdLst>
                <a:gd name="T0" fmla="*/ 2147483647 w 389"/>
                <a:gd name="T1" fmla="*/ 2147483647 h 136"/>
                <a:gd name="T2" fmla="*/ 2147483647 w 389"/>
                <a:gd name="T3" fmla="*/ 2147483647 h 136"/>
                <a:gd name="T4" fmla="*/ 2147483647 w 389"/>
                <a:gd name="T5" fmla="*/ 2147483647 h 136"/>
                <a:gd name="T6" fmla="*/ 2147483647 w 389"/>
                <a:gd name="T7" fmla="*/ 2147483647 h 136"/>
                <a:gd name="T8" fmla="*/ 2147483647 w 389"/>
                <a:gd name="T9" fmla="*/ 2147483647 h 136"/>
                <a:gd name="T10" fmla="*/ 2147483647 w 389"/>
                <a:gd name="T11" fmla="*/ 2147483647 h 136"/>
                <a:gd name="T12" fmla="*/ 2147483647 w 389"/>
                <a:gd name="T13" fmla="*/ 2147483647 h 136"/>
                <a:gd name="T14" fmla="*/ 2147483647 w 389"/>
                <a:gd name="T15" fmla="*/ 2147483647 h 136"/>
                <a:gd name="T16" fmla="*/ 2147483647 w 389"/>
                <a:gd name="T17" fmla="*/ 2147483647 h 136"/>
                <a:gd name="T18" fmla="*/ 2147483647 w 389"/>
                <a:gd name="T19" fmla="*/ 2147483647 h 136"/>
                <a:gd name="T20" fmla="*/ 2147483647 w 389"/>
                <a:gd name="T21" fmla="*/ 2147483647 h 136"/>
                <a:gd name="T22" fmla="*/ 2147483647 w 389"/>
                <a:gd name="T23" fmla="*/ 2147483647 h 136"/>
                <a:gd name="T24" fmla="*/ 2147483647 w 389"/>
                <a:gd name="T25" fmla="*/ 2147483647 h 136"/>
                <a:gd name="T26" fmla="*/ 2147483647 w 389"/>
                <a:gd name="T27" fmla="*/ 2147483647 h 136"/>
                <a:gd name="T28" fmla="*/ 0 w 389"/>
                <a:gd name="T29" fmla="*/ 2147483647 h 136"/>
                <a:gd name="T30" fmla="*/ 2147483647 w 389"/>
                <a:gd name="T31" fmla="*/ 2147483647 h 136"/>
                <a:gd name="T32" fmla="*/ 2147483647 w 389"/>
                <a:gd name="T33" fmla="*/ 2147483647 h 136"/>
                <a:gd name="T34" fmla="*/ 2147483647 w 389"/>
                <a:gd name="T35" fmla="*/ 2147483647 h 136"/>
                <a:gd name="T36" fmla="*/ 2147483647 w 389"/>
                <a:gd name="T37" fmla="*/ 2147483647 h 136"/>
                <a:gd name="T38" fmla="*/ 2147483647 w 389"/>
                <a:gd name="T39" fmla="*/ 2147483647 h 136"/>
                <a:gd name="T40" fmla="*/ 2147483647 w 389"/>
                <a:gd name="T41" fmla="*/ 2147483647 h 136"/>
                <a:gd name="T42" fmla="*/ 2147483647 w 389"/>
                <a:gd name="T43" fmla="*/ 2147483647 h 136"/>
                <a:gd name="T44" fmla="*/ 2147483647 w 389"/>
                <a:gd name="T45" fmla="*/ 2147483647 h 136"/>
                <a:gd name="T46" fmla="*/ 2147483647 w 389"/>
                <a:gd name="T47" fmla="*/ 2147483647 h 136"/>
                <a:gd name="T48" fmla="*/ 2147483647 w 389"/>
                <a:gd name="T49" fmla="*/ 2147483647 h 136"/>
                <a:gd name="T50" fmla="*/ 2147483647 w 389"/>
                <a:gd name="T51" fmla="*/ 2147483647 h 136"/>
                <a:gd name="T52" fmla="*/ 2147483647 w 389"/>
                <a:gd name="T53" fmla="*/ 2147483647 h 136"/>
                <a:gd name="T54" fmla="*/ 2147483647 w 389"/>
                <a:gd name="T55" fmla="*/ 2147483647 h 136"/>
                <a:gd name="T56" fmla="*/ 2147483647 w 389"/>
                <a:gd name="T57" fmla="*/ 2147483647 h 136"/>
                <a:gd name="T58" fmla="*/ 2147483647 w 389"/>
                <a:gd name="T59" fmla="*/ 2147483647 h 136"/>
                <a:gd name="T60" fmla="*/ 2147483647 w 389"/>
                <a:gd name="T61" fmla="*/ 2147483647 h 136"/>
                <a:gd name="T62" fmla="*/ 2147483647 w 389"/>
                <a:gd name="T63" fmla="*/ 2147483647 h 1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9"/>
                <a:gd name="T97" fmla="*/ 0 h 136"/>
                <a:gd name="T98" fmla="*/ 389 w 389"/>
                <a:gd name="T99" fmla="*/ 136 h 1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9" h="136">
                  <a:moveTo>
                    <a:pt x="382" y="0"/>
                  </a:moveTo>
                  <a:lnTo>
                    <a:pt x="373" y="8"/>
                  </a:lnTo>
                  <a:lnTo>
                    <a:pt x="364" y="15"/>
                  </a:lnTo>
                  <a:lnTo>
                    <a:pt x="354" y="21"/>
                  </a:lnTo>
                  <a:lnTo>
                    <a:pt x="343" y="27"/>
                  </a:lnTo>
                  <a:lnTo>
                    <a:pt x="332" y="34"/>
                  </a:lnTo>
                  <a:lnTo>
                    <a:pt x="322" y="39"/>
                  </a:lnTo>
                  <a:lnTo>
                    <a:pt x="311" y="44"/>
                  </a:lnTo>
                  <a:lnTo>
                    <a:pt x="300" y="48"/>
                  </a:lnTo>
                  <a:lnTo>
                    <a:pt x="276" y="54"/>
                  </a:lnTo>
                  <a:lnTo>
                    <a:pt x="253" y="59"/>
                  </a:lnTo>
                  <a:lnTo>
                    <a:pt x="228" y="62"/>
                  </a:lnTo>
                  <a:lnTo>
                    <a:pt x="204" y="63"/>
                  </a:lnTo>
                  <a:lnTo>
                    <a:pt x="179" y="63"/>
                  </a:lnTo>
                  <a:lnTo>
                    <a:pt x="155" y="60"/>
                  </a:lnTo>
                  <a:lnTo>
                    <a:pt x="131" y="56"/>
                  </a:lnTo>
                  <a:lnTo>
                    <a:pt x="106" y="51"/>
                  </a:lnTo>
                  <a:lnTo>
                    <a:pt x="83" y="43"/>
                  </a:lnTo>
                  <a:lnTo>
                    <a:pt x="60" y="34"/>
                  </a:lnTo>
                  <a:lnTo>
                    <a:pt x="50" y="27"/>
                  </a:lnTo>
                  <a:lnTo>
                    <a:pt x="39" y="22"/>
                  </a:lnTo>
                  <a:lnTo>
                    <a:pt x="29" y="16"/>
                  </a:lnTo>
                  <a:lnTo>
                    <a:pt x="19" y="9"/>
                  </a:lnTo>
                  <a:lnTo>
                    <a:pt x="14" y="19"/>
                  </a:lnTo>
                  <a:lnTo>
                    <a:pt x="10" y="29"/>
                  </a:lnTo>
                  <a:lnTo>
                    <a:pt x="6" y="40"/>
                  </a:lnTo>
                  <a:lnTo>
                    <a:pt x="4" y="49"/>
                  </a:lnTo>
                  <a:lnTo>
                    <a:pt x="2" y="58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1" y="88"/>
                  </a:lnTo>
                  <a:lnTo>
                    <a:pt x="58" y="95"/>
                  </a:lnTo>
                  <a:lnTo>
                    <a:pt x="84" y="99"/>
                  </a:lnTo>
                  <a:lnTo>
                    <a:pt x="108" y="104"/>
                  </a:lnTo>
                  <a:lnTo>
                    <a:pt x="132" y="110"/>
                  </a:lnTo>
                  <a:lnTo>
                    <a:pt x="153" y="116"/>
                  </a:lnTo>
                  <a:lnTo>
                    <a:pt x="164" y="120"/>
                  </a:lnTo>
                  <a:lnTo>
                    <a:pt x="175" y="125"/>
                  </a:lnTo>
                  <a:lnTo>
                    <a:pt x="186" y="130"/>
                  </a:lnTo>
                  <a:lnTo>
                    <a:pt x="197" y="136"/>
                  </a:lnTo>
                  <a:lnTo>
                    <a:pt x="220" y="136"/>
                  </a:lnTo>
                  <a:lnTo>
                    <a:pt x="243" y="135"/>
                  </a:lnTo>
                  <a:lnTo>
                    <a:pt x="264" y="132"/>
                  </a:lnTo>
                  <a:lnTo>
                    <a:pt x="284" y="129"/>
                  </a:lnTo>
                  <a:lnTo>
                    <a:pt x="303" y="125"/>
                  </a:lnTo>
                  <a:lnTo>
                    <a:pt x="320" y="120"/>
                  </a:lnTo>
                  <a:lnTo>
                    <a:pt x="335" y="114"/>
                  </a:lnTo>
                  <a:lnTo>
                    <a:pt x="349" y="107"/>
                  </a:lnTo>
                  <a:lnTo>
                    <a:pt x="356" y="103"/>
                  </a:lnTo>
                  <a:lnTo>
                    <a:pt x="362" y="99"/>
                  </a:lnTo>
                  <a:lnTo>
                    <a:pt x="367" y="94"/>
                  </a:lnTo>
                  <a:lnTo>
                    <a:pt x="372" y="88"/>
                  </a:lnTo>
                  <a:lnTo>
                    <a:pt x="376" y="83"/>
                  </a:lnTo>
                  <a:lnTo>
                    <a:pt x="379" y="77"/>
                  </a:lnTo>
                  <a:lnTo>
                    <a:pt x="382" y="71"/>
                  </a:lnTo>
                  <a:lnTo>
                    <a:pt x="385" y="65"/>
                  </a:lnTo>
                  <a:lnTo>
                    <a:pt x="387" y="58"/>
                  </a:lnTo>
                  <a:lnTo>
                    <a:pt x="388" y="51"/>
                  </a:lnTo>
                  <a:lnTo>
                    <a:pt x="389" y="44"/>
                  </a:lnTo>
                  <a:lnTo>
                    <a:pt x="389" y="36"/>
                  </a:lnTo>
                  <a:lnTo>
                    <a:pt x="388" y="27"/>
                  </a:lnTo>
                  <a:lnTo>
                    <a:pt x="387" y="19"/>
                  </a:lnTo>
                  <a:lnTo>
                    <a:pt x="385" y="10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" name="Freeform 198"/>
            <p:cNvSpPr>
              <a:spLocks/>
            </p:cNvSpPr>
            <p:nvPr/>
          </p:nvSpPr>
          <p:spPr bwMode="auto">
            <a:xfrm>
              <a:off x="2522538" y="506413"/>
              <a:ext cx="38100" cy="19050"/>
            </a:xfrm>
            <a:custGeom>
              <a:avLst/>
              <a:gdLst>
                <a:gd name="T0" fmla="*/ 2147483647 w 361"/>
                <a:gd name="T1" fmla="*/ 0 h 177"/>
                <a:gd name="T2" fmla="*/ 2147483647 w 361"/>
                <a:gd name="T3" fmla="*/ 2147483647 h 177"/>
                <a:gd name="T4" fmla="*/ 2147483647 w 361"/>
                <a:gd name="T5" fmla="*/ 2147483647 h 177"/>
                <a:gd name="T6" fmla="*/ 2147483647 w 361"/>
                <a:gd name="T7" fmla="*/ 2147483647 h 177"/>
                <a:gd name="T8" fmla="*/ 2147483647 w 361"/>
                <a:gd name="T9" fmla="*/ 2147483647 h 177"/>
                <a:gd name="T10" fmla="*/ 2147483647 w 361"/>
                <a:gd name="T11" fmla="*/ 2147483647 h 177"/>
                <a:gd name="T12" fmla="*/ 2147483647 w 361"/>
                <a:gd name="T13" fmla="*/ 2147483647 h 177"/>
                <a:gd name="T14" fmla="*/ 2147483647 w 361"/>
                <a:gd name="T15" fmla="*/ 2147483647 h 177"/>
                <a:gd name="T16" fmla="*/ 2147483647 w 361"/>
                <a:gd name="T17" fmla="*/ 2147483647 h 177"/>
                <a:gd name="T18" fmla="*/ 2147483647 w 361"/>
                <a:gd name="T19" fmla="*/ 2147483647 h 177"/>
                <a:gd name="T20" fmla="*/ 2147483647 w 361"/>
                <a:gd name="T21" fmla="*/ 2147483647 h 177"/>
                <a:gd name="T22" fmla="*/ 2147483647 w 361"/>
                <a:gd name="T23" fmla="*/ 2147483647 h 177"/>
                <a:gd name="T24" fmla="*/ 2147483647 w 361"/>
                <a:gd name="T25" fmla="*/ 2147483647 h 177"/>
                <a:gd name="T26" fmla="*/ 2147483647 w 361"/>
                <a:gd name="T27" fmla="*/ 2147483647 h 177"/>
                <a:gd name="T28" fmla="*/ 2147483647 w 361"/>
                <a:gd name="T29" fmla="*/ 2147483647 h 177"/>
                <a:gd name="T30" fmla="*/ 2147483647 w 361"/>
                <a:gd name="T31" fmla="*/ 2147483647 h 177"/>
                <a:gd name="T32" fmla="*/ 2147483647 w 361"/>
                <a:gd name="T33" fmla="*/ 2147483647 h 177"/>
                <a:gd name="T34" fmla="*/ 2147483647 w 361"/>
                <a:gd name="T35" fmla="*/ 2147483647 h 177"/>
                <a:gd name="T36" fmla="*/ 2147483647 w 361"/>
                <a:gd name="T37" fmla="*/ 2147483647 h 177"/>
                <a:gd name="T38" fmla="*/ 2147483647 w 361"/>
                <a:gd name="T39" fmla="*/ 2147483647 h 177"/>
                <a:gd name="T40" fmla="*/ 2147483647 w 361"/>
                <a:gd name="T41" fmla="*/ 2147483647 h 177"/>
                <a:gd name="T42" fmla="*/ 2147483647 w 361"/>
                <a:gd name="T43" fmla="*/ 2147483647 h 177"/>
                <a:gd name="T44" fmla="*/ 2147483647 w 361"/>
                <a:gd name="T45" fmla="*/ 2147483647 h 177"/>
                <a:gd name="T46" fmla="*/ 2147483647 w 361"/>
                <a:gd name="T47" fmla="*/ 2147483647 h 177"/>
                <a:gd name="T48" fmla="*/ 0 w 361"/>
                <a:gd name="T49" fmla="*/ 2147483647 h 177"/>
                <a:gd name="T50" fmla="*/ 2147483647 w 361"/>
                <a:gd name="T51" fmla="*/ 2147483647 h 177"/>
                <a:gd name="T52" fmla="*/ 2147483647 w 361"/>
                <a:gd name="T53" fmla="*/ 2147483647 h 177"/>
                <a:gd name="T54" fmla="*/ 2147483647 w 361"/>
                <a:gd name="T55" fmla="*/ 2147483647 h 177"/>
                <a:gd name="T56" fmla="*/ 2147483647 w 361"/>
                <a:gd name="T57" fmla="*/ 2147483647 h 177"/>
                <a:gd name="T58" fmla="*/ 2147483647 w 361"/>
                <a:gd name="T59" fmla="*/ 2147483647 h 177"/>
                <a:gd name="T60" fmla="*/ 2147483647 w 361"/>
                <a:gd name="T61" fmla="*/ 2147483647 h 177"/>
                <a:gd name="T62" fmla="*/ 2147483647 w 361"/>
                <a:gd name="T63" fmla="*/ 2147483647 h 177"/>
                <a:gd name="T64" fmla="*/ 2147483647 w 361"/>
                <a:gd name="T65" fmla="*/ 2147483647 h 177"/>
                <a:gd name="T66" fmla="*/ 2147483647 w 361"/>
                <a:gd name="T67" fmla="*/ 2147483647 h 177"/>
                <a:gd name="T68" fmla="*/ 2147483647 w 361"/>
                <a:gd name="T69" fmla="*/ 2147483647 h 177"/>
                <a:gd name="T70" fmla="*/ 2147483647 w 361"/>
                <a:gd name="T71" fmla="*/ 2147483647 h 177"/>
                <a:gd name="T72" fmla="*/ 2147483647 w 361"/>
                <a:gd name="T73" fmla="*/ 2147483647 h 177"/>
                <a:gd name="T74" fmla="*/ 2147483647 w 361"/>
                <a:gd name="T75" fmla="*/ 2147483647 h 177"/>
                <a:gd name="T76" fmla="*/ 2147483647 w 361"/>
                <a:gd name="T77" fmla="*/ 2147483647 h 177"/>
                <a:gd name="T78" fmla="*/ 2147483647 w 361"/>
                <a:gd name="T79" fmla="*/ 2147483647 h 177"/>
                <a:gd name="T80" fmla="*/ 2147483647 w 361"/>
                <a:gd name="T81" fmla="*/ 2147483647 h 177"/>
                <a:gd name="T82" fmla="*/ 2147483647 w 361"/>
                <a:gd name="T83" fmla="*/ 2147483647 h 177"/>
                <a:gd name="T84" fmla="*/ 2147483647 w 361"/>
                <a:gd name="T85" fmla="*/ 2147483647 h 177"/>
                <a:gd name="T86" fmla="*/ 2147483647 w 361"/>
                <a:gd name="T87" fmla="*/ 2147483647 h 177"/>
                <a:gd name="T88" fmla="*/ 2147483647 w 361"/>
                <a:gd name="T89" fmla="*/ 2147483647 h 177"/>
                <a:gd name="T90" fmla="*/ 2147483647 w 361"/>
                <a:gd name="T91" fmla="*/ 2147483647 h 177"/>
                <a:gd name="T92" fmla="*/ 2147483647 w 361"/>
                <a:gd name="T93" fmla="*/ 2147483647 h 177"/>
                <a:gd name="T94" fmla="*/ 2147483647 w 361"/>
                <a:gd name="T95" fmla="*/ 2147483647 h 177"/>
                <a:gd name="T96" fmla="*/ 2147483647 w 361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1"/>
                <a:gd name="T148" fmla="*/ 0 h 177"/>
                <a:gd name="T149" fmla="*/ 361 w 361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1" h="177">
                  <a:moveTo>
                    <a:pt x="344" y="0"/>
                  </a:moveTo>
                  <a:lnTo>
                    <a:pt x="335" y="12"/>
                  </a:lnTo>
                  <a:lnTo>
                    <a:pt x="325" y="23"/>
                  </a:lnTo>
                  <a:lnTo>
                    <a:pt x="315" y="33"/>
                  </a:lnTo>
                  <a:lnTo>
                    <a:pt x="305" y="42"/>
                  </a:lnTo>
                  <a:lnTo>
                    <a:pt x="295" y="52"/>
                  </a:lnTo>
                  <a:lnTo>
                    <a:pt x="285" y="60"/>
                  </a:lnTo>
                  <a:lnTo>
                    <a:pt x="275" y="66"/>
                  </a:lnTo>
                  <a:lnTo>
                    <a:pt x="265" y="73"/>
                  </a:lnTo>
                  <a:lnTo>
                    <a:pt x="254" y="78"/>
                  </a:lnTo>
                  <a:lnTo>
                    <a:pt x="244" y="83"/>
                  </a:lnTo>
                  <a:lnTo>
                    <a:pt x="233" y="88"/>
                  </a:lnTo>
                  <a:lnTo>
                    <a:pt x="223" y="92"/>
                  </a:lnTo>
                  <a:lnTo>
                    <a:pt x="201" y="98"/>
                  </a:lnTo>
                  <a:lnTo>
                    <a:pt x="179" y="103"/>
                  </a:lnTo>
                  <a:lnTo>
                    <a:pt x="135" y="111"/>
                  </a:lnTo>
                  <a:lnTo>
                    <a:pt x="91" y="115"/>
                  </a:lnTo>
                  <a:lnTo>
                    <a:pt x="70" y="118"/>
                  </a:lnTo>
                  <a:lnTo>
                    <a:pt x="48" y="121"/>
                  </a:lnTo>
                  <a:lnTo>
                    <a:pt x="26" y="125"/>
                  </a:lnTo>
                  <a:lnTo>
                    <a:pt x="5" y="130"/>
                  </a:lnTo>
                  <a:lnTo>
                    <a:pt x="9" y="131"/>
                  </a:lnTo>
                  <a:lnTo>
                    <a:pt x="14" y="132"/>
                  </a:lnTo>
                  <a:lnTo>
                    <a:pt x="7" y="142"/>
                  </a:lnTo>
                  <a:lnTo>
                    <a:pt x="0" y="151"/>
                  </a:lnTo>
                  <a:lnTo>
                    <a:pt x="30" y="153"/>
                  </a:lnTo>
                  <a:lnTo>
                    <a:pt x="62" y="155"/>
                  </a:lnTo>
                  <a:lnTo>
                    <a:pt x="94" y="157"/>
                  </a:lnTo>
                  <a:lnTo>
                    <a:pt x="124" y="160"/>
                  </a:lnTo>
                  <a:lnTo>
                    <a:pt x="156" y="163"/>
                  </a:lnTo>
                  <a:lnTo>
                    <a:pt x="187" y="168"/>
                  </a:lnTo>
                  <a:lnTo>
                    <a:pt x="219" y="172"/>
                  </a:lnTo>
                  <a:lnTo>
                    <a:pt x="251" y="177"/>
                  </a:lnTo>
                  <a:lnTo>
                    <a:pt x="271" y="167"/>
                  </a:lnTo>
                  <a:lnTo>
                    <a:pt x="288" y="156"/>
                  </a:lnTo>
                  <a:lnTo>
                    <a:pt x="303" y="146"/>
                  </a:lnTo>
                  <a:lnTo>
                    <a:pt x="316" y="136"/>
                  </a:lnTo>
                  <a:lnTo>
                    <a:pt x="329" y="125"/>
                  </a:lnTo>
                  <a:lnTo>
                    <a:pt x="338" y="115"/>
                  </a:lnTo>
                  <a:lnTo>
                    <a:pt x="346" y="102"/>
                  </a:lnTo>
                  <a:lnTo>
                    <a:pt x="352" y="91"/>
                  </a:lnTo>
                  <a:lnTo>
                    <a:pt x="357" y="80"/>
                  </a:lnTo>
                  <a:lnTo>
                    <a:pt x="360" y="69"/>
                  </a:lnTo>
                  <a:lnTo>
                    <a:pt x="361" y="57"/>
                  </a:lnTo>
                  <a:lnTo>
                    <a:pt x="360" y="45"/>
                  </a:lnTo>
                  <a:lnTo>
                    <a:pt x="359" y="34"/>
                  </a:lnTo>
                  <a:lnTo>
                    <a:pt x="355" y="22"/>
                  </a:lnTo>
                  <a:lnTo>
                    <a:pt x="350" y="11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" name="Freeform 199"/>
            <p:cNvSpPr>
              <a:spLocks/>
            </p:cNvSpPr>
            <p:nvPr/>
          </p:nvSpPr>
          <p:spPr bwMode="auto">
            <a:xfrm>
              <a:off x="2519363" y="533400"/>
              <a:ext cx="42863" cy="22225"/>
            </a:xfrm>
            <a:custGeom>
              <a:avLst/>
              <a:gdLst>
                <a:gd name="T0" fmla="*/ 2147483647 w 414"/>
                <a:gd name="T1" fmla="*/ 2147483647 h 210"/>
                <a:gd name="T2" fmla="*/ 2147483647 w 414"/>
                <a:gd name="T3" fmla="*/ 2147483647 h 210"/>
                <a:gd name="T4" fmla="*/ 2147483647 w 414"/>
                <a:gd name="T5" fmla="*/ 2147483647 h 210"/>
                <a:gd name="T6" fmla="*/ 2147483647 w 414"/>
                <a:gd name="T7" fmla="*/ 2147483647 h 210"/>
                <a:gd name="T8" fmla="*/ 2147483647 w 414"/>
                <a:gd name="T9" fmla="*/ 2147483647 h 210"/>
                <a:gd name="T10" fmla="*/ 2147483647 w 414"/>
                <a:gd name="T11" fmla="*/ 2147483647 h 210"/>
                <a:gd name="T12" fmla="*/ 2147483647 w 414"/>
                <a:gd name="T13" fmla="*/ 2147483647 h 210"/>
                <a:gd name="T14" fmla="*/ 2147483647 w 414"/>
                <a:gd name="T15" fmla="*/ 2147483647 h 210"/>
                <a:gd name="T16" fmla="*/ 2147483647 w 414"/>
                <a:gd name="T17" fmla="*/ 2147483647 h 210"/>
                <a:gd name="T18" fmla="*/ 2147483647 w 414"/>
                <a:gd name="T19" fmla="*/ 2147483647 h 210"/>
                <a:gd name="T20" fmla="*/ 2147483647 w 414"/>
                <a:gd name="T21" fmla="*/ 2147483647 h 210"/>
                <a:gd name="T22" fmla="*/ 2147483647 w 414"/>
                <a:gd name="T23" fmla="*/ 2147483647 h 210"/>
                <a:gd name="T24" fmla="*/ 2147483647 w 414"/>
                <a:gd name="T25" fmla="*/ 2147483647 h 210"/>
                <a:gd name="T26" fmla="*/ 2147483647 w 414"/>
                <a:gd name="T27" fmla="*/ 2147483647 h 210"/>
                <a:gd name="T28" fmla="*/ 2147483647 w 414"/>
                <a:gd name="T29" fmla="*/ 2147483647 h 210"/>
                <a:gd name="T30" fmla="*/ 2147483647 w 414"/>
                <a:gd name="T31" fmla="*/ 2147483647 h 210"/>
                <a:gd name="T32" fmla="*/ 2147483647 w 414"/>
                <a:gd name="T33" fmla="*/ 2147483647 h 210"/>
                <a:gd name="T34" fmla="*/ 2147483647 w 414"/>
                <a:gd name="T35" fmla="*/ 2147483647 h 210"/>
                <a:gd name="T36" fmla="*/ 2147483647 w 414"/>
                <a:gd name="T37" fmla="*/ 2147483647 h 210"/>
                <a:gd name="T38" fmla="*/ 2147483647 w 414"/>
                <a:gd name="T39" fmla="*/ 2147483647 h 210"/>
                <a:gd name="T40" fmla="*/ 2147483647 w 414"/>
                <a:gd name="T41" fmla="*/ 2147483647 h 210"/>
                <a:gd name="T42" fmla="*/ 2147483647 w 414"/>
                <a:gd name="T43" fmla="*/ 2147483647 h 210"/>
                <a:gd name="T44" fmla="*/ 2147483647 w 414"/>
                <a:gd name="T45" fmla="*/ 2147483647 h 210"/>
                <a:gd name="T46" fmla="*/ 2147483647 w 414"/>
                <a:gd name="T47" fmla="*/ 2147483647 h 210"/>
                <a:gd name="T48" fmla="*/ 2147483647 w 414"/>
                <a:gd name="T49" fmla="*/ 2147483647 h 210"/>
                <a:gd name="T50" fmla="*/ 2147483647 w 414"/>
                <a:gd name="T51" fmla="*/ 2147483647 h 210"/>
                <a:gd name="T52" fmla="*/ 2147483647 w 414"/>
                <a:gd name="T53" fmla="*/ 2147483647 h 210"/>
                <a:gd name="T54" fmla="*/ 2147483647 w 414"/>
                <a:gd name="T55" fmla="*/ 2147483647 h 210"/>
                <a:gd name="T56" fmla="*/ 2147483647 w 414"/>
                <a:gd name="T57" fmla="*/ 2147483647 h 210"/>
                <a:gd name="T58" fmla="*/ 2147483647 w 414"/>
                <a:gd name="T59" fmla="*/ 2147483647 h 210"/>
                <a:gd name="T60" fmla="*/ 2147483647 w 414"/>
                <a:gd name="T61" fmla="*/ 2147483647 h 210"/>
                <a:gd name="T62" fmla="*/ 2147483647 w 414"/>
                <a:gd name="T63" fmla="*/ 2147483647 h 210"/>
                <a:gd name="T64" fmla="*/ 2147483647 w 414"/>
                <a:gd name="T65" fmla="*/ 2147483647 h 210"/>
                <a:gd name="T66" fmla="*/ 2147483647 w 414"/>
                <a:gd name="T67" fmla="*/ 2147483647 h 210"/>
                <a:gd name="T68" fmla="*/ 2147483647 w 414"/>
                <a:gd name="T69" fmla="*/ 2147483647 h 2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4"/>
                <a:gd name="T106" fmla="*/ 0 h 210"/>
                <a:gd name="T107" fmla="*/ 414 w 414"/>
                <a:gd name="T108" fmla="*/ 210 h 2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4" h="210">
                  <a:moveTo>
                    <a:pt x="0" y="95"/>
                  </a:moveTo>
                  <a:lnTo>
                    <a:pt x="5" y="104"/>
                  </a:lnTo>
                  <a:lnTo>
                    <a:pt x="11" y="112"/>
                  </a:lnTo>
                  <a:lnTo>
                    <a:pt x="16" y="120"/>
                  </a:lnTo>
                  <a:lnTo>
                    <a:pt x="22" y="127"/>
                  </a:lnTo>
                  <a:lnTo>
                    <a:pt x="35" y="143"/>
                  </a:lnTo>
                  <a:lnTo>
                    <a:pt x="50" y="156"/>
                  </a:lnTo>
                  <a:lnTo>
                    <a:pt x="67" y="168"/>
                  </a:lnTo>
                  <a:lnTo>
                    <a:pt x="84" y="178"/>
                  </a:lnTo>
                  <a:lnTo>
                    <a:pt x="103" y="187"/>
                  </a:lnTo>
                  <a:lnTo>
                    <a:pt x="123" y="196"/>
                  </a:lnTo>
                  <a:lnTo>
                    <a:pt x="144" y="202"/>
                  </a:lnTo>
                  <a:lnTo>
                    <a:pt x="165" y="207"/>
                  </a:lnTo>
                  <a:lnTo>
                    <a:pt x="188" y="209"/>
                  </a:lnTo>
                  <a:lnTo>
                    <a:pt x="210" y="210"/>
                  </a:lnTo>
                  <a:lnTo>
                    <a:pt x="222" y="210"/>
                  </a:lnTo>
                  <a:lnTo>
                    <a:pt x="234" y="209"/>
                  </a:lnTo>
                  <a:lnTo>
                    <a:pt x="246" y="208"/>
                  </a:lnTo>
                  <a:lnTo>
                    <a:pt x="257" y="206"/>
                  </a:lnTo>
                  <a:lnTo>
                    <a:pt x="269" y="204"/>
                  </a:lnTo>
                  <a:lnTo>
                    <a:pt x="281" y="201"/>
                  </a:lnTo>
                  <a:lnTo>
                    <a:pt x="294" y="198"/>
                  </a:lnTo>
                  <a:lnTo>
                    <a:pt x="306" y="193"/>
                  </a:lnTo>
                  <a:lnTo>
                    <a:pt x="326" y="185"/>
                  </a:lnTo>
                  <a:lnTo>
                    <a:pt x="344" y="175"/>
                  </a:lnTo>
                  <a:lnTo>
                    <a:pt x="360" y="165"/>
                  </a:lnTo>
                  <a:lnTo>
                    <a:pt x="374" y="154"/>
                  </a:lnTo>
                  <a:lnTo>
                    <a:pt x="385" y="143"/>
                  </a:lnTo>
                  <a:lnTo>
                    <a:pt x="395" y="130"/>
                  </a:lnTo>
                  <a:lnTo>
                    <a:pt x="403" y="117"/>
                  </a:lnTo>
                  <a:lnTo>
                    <a:pt x="409" y="104"/>
                  </a:lnTo>
                  <a:lnTo>
                    <a:pt x="412" y="91"/>
                  </a:lnTo>
                  <a:lnTo>
                    <a:pt x="414" y="77"/>
                  </a:lnTo>
                  <a:lnTo>
                    <a:pt x="414" y="63"/>
                  </a:lnTo>
                  <a:lnTo>
                    <a:pt x="413" y="50"/>
                  </a:lnTo>
                  <a:lnTo>
                    <a:pt x="409" y="37"/>
                  </a:lnTo>
                  <a:lnTo>
                    <a:pt x="405" y="25"/>
                  </a:lnTo>
                  <a:lnTo>
                    <a:pt x="397" y="12"/>
                  </a:lnTo>
                  <a:lnTo>
                    <a:pt x="390" y="0"/>
                  </a:lnTo>
                  <a:lnTo>
                    <a:pt x="387" y="12"/>
                  </a:lnTo>
                  <a:lnTo>
                    <a:pt x="382" y="25"/>
                  </a:lnTo>
                  <a:lnTo>
                    <a:pt x="377" y="36"/>
                  </a:lnTo>
                  <a:lnTo>
                    <a:pt x="371" y="46"/>
                  </a:lnTo>
                  <a:lnTo>
                    <a:pt x="364" y="56"/>
                  </a:lnTo>
                  <a:lnTo>
                    <a:pt x="356" y="65"/>
                  </a:lnTo>
                  <a:lnTo>
                    <a:pt x="347" y="74"/>
                  </a:lnTo>
                  <a:lnTo>
                    <a:pt x="336" y="83"/>
                  </a:lnTo>
                  <a:lnTo>
                    <a:pt x="326" y="91"/>
                  </a:lnTo>
                  <a:lnTo>
                    <a:pt x="315" y="98"/>
                  </a:lnTo>
                  <a:lnTo>
                    <a:pt x="303" y="104"/>
                  </a:lnTo>
                  <a:lnTo>
                    <a:pt x="291" y="110"/>
                  </a:lnTo>
                  <a:lnTo>
                    <a:pt x="277" y="115"/>
                  </a:lnTo>
                  <a:lnTo>
                    <a:pt x="264" y="119"/>
                  </a:lnTo>
                  <a:lnTo>
                    <a:pt x="250" y="123"/>
                  </a:lnTo>
                  <a:lnTo>
                    <a:pt x="236" y="127"/>
                  </a:lnTo>
                  <a:lnTo>
                    <a:pt x="220" y="129"/>
                  </a:lnTo>
                  <a:lnTo>
                    <a:pt x="206" y="131"/>
                  </a:lnTo>
                  <a:lnTo>
                    <a:pt x="191" y="133"/>
                  </a:lnTo>
                  <a:lnTo>
                    <a:pt x="175" y="134"/>
                  </a:lnTo>
                  <a:lnTo>
                    <a:pt x="160" y="134"/>
                  </a:lnTo>
                  <a:lnTo>
                    <a:pt x="145" y="134"/>
                  </a:lnTo>
                  <a:lnTo>
                    <a:pt x="130" y="133"/>
                  </a:lnTo>
                  <a:lnTo>
                    <a:pt x="114" y="131"/>
                  </a:lnTo>
                  <a:lnTo>
                    <a:pt x="99" y="129"/>
                  </a:lnTo>
                  <a:lnTo>
                    <a:pt x="84" y="126"/>
                  </a:lnTo>
                  <a:lnTo>
                    <a:pt x="70" y="123"/>
                  </a:lnTo>
                  <a:lnTo>
                    <a:pt x="54" y="118"/>
                  </a:lnTo>
                  <a:lnTo>
                    <a:pt x="40" y="114"/>
                  </a:lnTo>
                  <a:lnTo>
                    <a:pt x="27" y="108"/>
                  </a:lnTo>
                  <a:lnTo>
                    <a:pt x="14" y="102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" name="Freeform 200"/>
            <p:cNvSpPr>
              <a:spLocks/>
            </p:cNvSpPr>
            <p:nvPr/>
          </p:nvSpPr>
          <p:spPr bwMode="auto">
            <a:xfrm>
              <a:off x="2562226" y="449263"/>
              <a:ext cx="33338" cy="50800"/>
            </a:xfrm>
            <a:custGeom>
              <a:avLst/>
              <a:gdLst>
                <a:gd name="T0" fmla="*/ 2147483647 w 318"/>
                <a:gd name="T1" fmla="*/ 2147483647 h 484"/>
                <a:gd name="T2" fmla="*/ 2147483647 w 318"/>
                <a:gd name="T3" fmla="*/ 2147483647 h 484"/>
                <a:gd name="T4" fmla="*/ 2147483647 w 318"/>
                <a:gd name="T5" fmla="*/ 2147483647 h 484"/>
                <a:gd name="T6" fmla="*/ 2147483647 w 318"/>
                <a:gd name="T7" fmla="*/ 2147483647 h 484"/>
                <a:gd name="T8" fmla="*/ 2147483647 w 318"/>
                <a:gd name="T9" fmla="*/ 2147483647 h 484"/>
                <a:gd name="T10" fmla="*/ 2147483647 w 318"/>
                <a:gd name="T11" fmla="*/ 2147483647 h 484"/>
                <a:gd name="T12" fmla="*/ 2147483647 w 318"/>
                <a:gd name="T13" fmla="*/ 2147483647 h 484"/>
                <a:gd name="T14" fmla="*/ 2147483647 w 318"/>
                <a:gd name="T15" fmla="*/ 2147483647 h 484"/>
                <a:gd name="T16" fmla="*/ 0 w 318"/>
                <a:gd name="T17" fmla="*/ 2147483647 h 484"/>
                <a:gd name="T18" fmla="*/ 2147483647 w 318"/>
                <a:gd name="T19" fmla="*/ 2147483647 h 484"/>
                <a:gd name="T20" fmla="*/ 2147483647 w 318"/>
                <a:gd name="T21" fmla="*/ 2147483647 h 484"/>
                <a:gd name="T22" fmla="*/ 2147483647 w 318"/>
                <a:gd name="T23" fmla="*/ 2147483647 h 484"/>
                <a:gd name="T24" fmla="*/ 2147483647 w 318"/>
                <a:gd name="T25" fmla="*/ 2147483647 h 484"/>
                <a:gd name="T26" fmla="*/ 2147483647 w 318"/>
                <a:gd name="T27" fmla="*/ 2147483647 h 484"/>
                <a:gd name="T28" fmla="*/ 2147483647 w 318"/>
                <a:gd name="T29" fmla="*/ 2147483647 h 484"/>
                <a:gd name="T30" fmla="*/ 2147483647 w 318"/>
                <a:gd name="T31" fmla="*/ 2147483647 h 484"/>
                <a:gd name="T32" fmla="*/ 2147483647 w 318"/>
                <a:gd name="T33" fmla="*/ 2147483647 h 484"/>
                <a:gd name="T34" fmla="*/ 2147483647 w 318"/>
                <a:gd name="T35" fmla="*/ 0 h 484"/>
                <a:gd name="T36" fmla="*/ 2147483647 w 318"/>
                <a:gd name="T37" fmla="*/ 2147483647 h 484"/>
                <a:gd name="T38" fmla="*/ 2147483647 w 318"/>
                <a:gd name="T39" fmla="*/ 2147483647 h 484"/>
                <a:gd name="T40" fmla="*/ 2147483647 w 318"/>
                <a:gd name="T41" fmla="*/ 2147483647 h 484"/>
                <a:gd name="T42" fmla="*/ 2147483647 w 318"/>
                <a:gd name="T43" fmla="*/ 2147483647 h 484"/>
                <a:gd name="T44" fmla="*/ 2147483647 w 318"/>
                <a:gd name="T45" fmla="*/ 2147483647 h 484"/>
                <a:gd name="T46" fmla="*/ 2147483647 w 318"/>
                <a:gd name="T47" fmla="*/ 2147483647 h 484"/>
                <a:gd name="T48" fmla="*/ 2147483647 w 318"/>
                <a:gd name="T49" fmla="*/ 2147483647 h 484"/>
                <a:gd name="T50" fmla="*/ 2147483647 w 318"/>
                <a:gd name="T51" fmla="*/ 2147483647 h 484"/>
                <a:gd name="T52" fmla="*/ 2147483647 w 318"/>
                <a:gd name="T53" fmla="*/ 2147483647 h 484"/>
                <a:gd name="T54" fmla="*/ 2147483647 w 318"/>
                <a:gd name="T55" fmla="*/ 2147483647 h 484"/>
                <a:gd name="T56" fmla="*/ 2147483647 w 318"/>
                <a:gd name="T57" fmla="*/ 2147483647 h 484"/>
                <a:gd name="T58" fmla="*/ 2147483647 w 318"/>
                <a:gd name="T59" fmla="*/ 2147483647 h 484"/>
                <a:gd name="T60" fmla="*/ 2147483647 w 318"/>
                <a:gd name="T61" fmla="*/ 2147483647 h 484"/>
                <a:gd name="T62" fmla="*/ 2147483647 w 318"/>
                <a:gd name="T63" fmla="*/ 2147483647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8"/>
                <a:gd name="T97" fmla="*/ 0 h 484"/>
                <a:gd name="T98" fmla="*/ 318 w 318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8" h="484">
                  <a:moveTo>
                    <a:pt x="138" y="484"/>
                  </a:moveTo>
                  <a:lnTo>
                    <a:pt x="121" y="482"/>
                  </a:lnTo>
                  <a:lnTo>
                    <a:pt x="104" y="478"/>
                  </a:lnTo>
                  <a:lnTo>
                    <a:pt x="90" y="471"/>
                  </a:lnTo>
                  <a:lnTo>
                    <a:pt x="77" y="463"/>
                  </a:lnTo>
                  <a:lnTo>
                    <a:pt x="65" y="454"/>
                  </a:lnTo>
                  <a:lnTo>
                    <a:pt x="53" y="443"/>
                  </a:lnTo>
                  <a:lnTo>
                    <a:pt x="43" y="431"/>
                  </a:lnTo>
                  <a:lnTo>
                    <a:pt x="34" y="418"/>
                  </a:lnTo>
                  <a:lnTo>
                    <a:pt x="26" y="403"/>
                  </a:lnTo>
                  <a:lnTo>
                    <a:pt x="20" y="387"/>
                  </a:lnTo>
                  <a:lnTo>
                    <a:pt x="14" y="371"/>
                  </a:lnTo>
                  <a:lnTo>
                    <a:pt x="9" y="353"/>
                  </a:lnTo>
                  <a:lnTo>
                    <a:pt x="5" y="335"/>
                  </a:lnTo>
                  <a:lnTo>
                    <a:pt x="3" y="316"/>
                  </a:lnTo>
                  <a:lnTo>
                    <a:pt x="1" y="297"/>
                  </a:lnTo>
                  <a:lnTo>
                    <a:pt x="0" y="277"/>
                  </a:lnTo>
                  <a:lnTo>
                    <a:pt x="0" y="258"/>
                  </a:lnTo>
                  <a:lnTo>
                    <a:pt x="1" y="238"/>
                  </a:lnTo>
                  <a:lnTo>
                    <a:pt x="3" y="218"/>
                  </a:lnTo>
                  <a:lnTo>
                    <a:pt x="6" y="199"/>
                  </a:lnTo>
                  <a:lnTo>
                    <a:pt x="9" y="179"/>
                  </a:lnTo>
                  <a:lnTo>
                    <a:pt x="14" y="161"/>
                  </a:lnTo>
                  <a:lnTo>
                    <a:pt x="19" y="143"/>
                  </a:lnTo>
                  <a:lnTo>
                    <a:pt x="25" y="125"/>
                  </a:lnTo>
                  <a:lnTo>
                    <a:pt x="32" y="108"/>
                  </a:lnTo>
                  <a:lnTo>
                    <a:pt x="39" y="92"/>
                  </a:lnTo>
                  <a:lnTo>
                    <a:pt x="48" y="78"/>
                  </a:lnTo>
                  <a:lnTo>
                    <a:pt x="58" y="63"/>
                  </a:lnTo>
                  <a:lnTo>
                    <a:pt x="68" y="51"/>
                  </a:lnTo>
                  <a:lnTo>
                    <a:pt x="78" y="40"/>
                  </a:lnTo>
                  <a:lnTo>
                    <a:pt x="89" y="30"/>
                  </a:lnTo>
                  <a:lnTo>
                    <a:pt x="101" y="22"/>
                  </a:lnTo>
                  <a:lnTo>
                    <a:pt x="125" y="10"/>
                  </a:lnTo>
                  <a:lnTo>
                    <a:pt x="147" y="3"/>
                  </a:lnTo>
                  <a:lnTo>
                    <a:pt x="168" y="0"/>
                  </a:lnTo>
                  <a:lnTo>
                    <a:pt x="188" y="0"/>
                  </a:lnTo>
                  <a:lnTo>
                    <a:pt x="206" y="4"/>
                  </a:lnTo>
                  <a:lnTo>
                    <a:pt x="224" y="11"/>
                  </a:lnTo>
                  <a:lnTo>
                    <a:pt x="239" y="22"/>
                  </a:lnTo>
                  <a:lnTo>
                    <a:pt x="253" y="34"/>
                  </a:lnTo>
                  <a:lnTo>
                    <a:pt x="266" y="49"/>
                  </a:lnTo>
                  <a:lnTo>
                    <a:pt x="277" y="66"/>
                  </a:lnTo>
                  <a:lnTo>
                    <a:pt x="288" y="86"/>
                  </a:lnTo>
                  <a:lnTo>
                    <a:pt x="297" y="107"/>
                  </a:lnTo>
                  <a:lnTo>
                    <a:pt x="304" y="130"/>
                  </a:lnTo>
                  <a:lnTo>
                    <a:pt x="310" y="153"/>
                  </a:lnTo>
                  <a:lnTo>
                    <a:pt x="314" y="177"/>
                  </a:lnTo>
                  <a:lnTo>
                    <a:pt x="317" y="203"/>
                  </a:lnTo>
                  <a:lnTo>
                    <a:pt x="318" y="228"/>
                  </a:lnTo>
                  <a:lnTo>
                    <a:pt x="318" y="255"/>
                  </a:lnTo>
                  <a:lnTo>
                    <a:pt x="316" y="280"/>
                  </a:lnTo>
                  <a:lnTo>
                    <a:pt x="312" y="306"/>
                  </a:lnTo>
                  <a:lnTo>
                    <a:pt x="307" y="330"/>
                  </a:lnTo>
                  <a:lnTo>
                    <a:pt x="300" y="353"/>
                  </a:lnTo>
                  <a:lnTo>
                    <a:pt x="292" y="376"/>
                  </a:lnTo>
                  <a:lnTo>
                    <a:pt x="282" y="397"/>
                  </a:lnTo>
                  <a:lnTo>
                    <a:pt x="270" y="417"/>
                  </a:lnTo>
                  <a:lnTo>
                    <a:pt x="256" y="434"/>
                  </a:lnTo>
                  <a:lnTo>
                    <a:pt x="241" y="449"/>
                  </a:lnTo>
                  <a:lnTo>
                    <a:pt x="224" y="462"/>
                  </a:lnTo>
                  <a:lnTo>
                    <a:pt x="205" y="471"/>
                  </a:lnTo>
                  <a:lnTo>
                    <a:pt x="185" y="479"/>
                  </a:lnTo>
                  <a:lnTo>
                    <a:pt x="162" y="483"/>
                  </a:lnTo>
                  <a:lnTo>
                    <a:pt x="138" y="484"/>
                  </a:lnTo>
                  <a:close/>
                </a:path>
              </a:pathLst>
            </a:custGeom>
            <a:solidFill>
              <a:srgbClr val="EBC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" name="Freeform 201"/>
            <p:cNvSpPr>
              <a:spLocks/>
            </p:cNvSpPr>
            <p:nvPr/>
          </p:nvSpPr>
          <p:spPr bwMode="auto">
            <a:xfrm>
              <a:off x="2562226" y="450850"/>
              <a:ext cx="33338" cy="49213"/>
            </a:xfrm>
            <a:custGeom>
              <a:avLst/>
              <a:gdLst>
                <a:gd name="T0" fmla="*/ 2147483647 w 318"/>
                <a:gd name="T1" fmla="*/ 2147483647 h 479"/>
                <a:gd name="T2" fmla="*/ 2147483647 w 318"/>
                <a:gd name="T3" fmla="*/ 2147483647 h 479"/>
                <a:gd name="T4" fmla="*/ 2147483647 w 318"/>
                <a:gd name="T5" fmla="*/ 2147483647 h 479"/>
                <a:gd name="T6" fmla="*/ 2147483647 w 318"/>
                <a:gd name="T7" fmla="*/ 2147483647 h 479"/>
                <a:gd name="T8" fmla="*/ 2147483647 w 318"/>
                <a:gd name="T9" fmla="*/ 2147483647 h 479"/>
                <a:gd name="T10" fmla="*/ 2147483647 w 318"/>
                <a:gd name="T11" fmla="*/ 2147483647 h 479"/>
                <a:gd name="T12" fmla="*/ 2147483647 w 318"/>
                <a:gd name="T13" fmla="*/ 2147483647 h 479"/>
                <a:gd name="T14" fmla="*/ 2147483647 w 318"/>
                <a:gd name="T15" fmla="*/ 2147483647 h 479"/>
                <a:gd name="T16" fmla="*/ 2147483647 w 318"/>
                <a:gd name="T17" fmla="*/ 2147483647 h 479"/>
                <a:gd name="T18" fmla="*/ 2147483647 w 318"/>
                <a:gd name="T19" fmla="*/ 2147483647 h 479"/>
                <a:gd name="T20" fmla="*/ 2147483647 w 318"/>
                <a:gd name="T21" fmla="*/ 2147483647 h 479"/>
                <a:gd name="T22" fmla="*/ 2147483647 w 318"/>
                <a:gd name="T23" fmla="*/ 2147483647 h 479"/>
                <a:gd name="T24" fmla="*/ 2147483647 w 318"/>
                <a:gd name="T25" fmla="*/ 2147483647 h 479"/>
                <a:gd name="T26" fmla="*/ 2147483647 w 318"/>
                <a:gd name="T27" fmla="*/ 2147483647 h 479"/>
                <a:gd name="T28" fmla="*/ 2147483647 w 318"/>
                <a:gd name="T29" fmla="*/ 2147483647 h 479"/>
                <a:gd name="T30" fmla="*/ 2147483647 w 318"/>
                <a:gd name="T31" fmla="*/ 2147483647 h 479"/>
                <a:gd name="T32" fmla="*/ 2147483647 w 318"/>
                <a:gd name="T33" fmla="*/ 2147483647 h 479"/>
                <a:gd name="T34" fmla="*/ 2147483647 w 318"/>
                <a:gd name="T35" fmla="*/ 2147483647 h 479"/>
                <a:gd name="T36" fmla="*/ 2147483647 w 318"/>
                <a:gd name="T37" fmla="*/ 2147483647 h 479"/>
                <a:gd name="T38" fmla="*/ 2147483647 w 318"/>
                <a:gd name="T39" fmla="*/ 2147483647 h 479"/>
                <a:gd name="T40" fmla="*/ 2147483647 w 318"/>
                <a:gd name="T41" fmla="*/ 2147483647 h 479"/>
                <a:gd name="T42" fmla="*/ 2147483647 w 318"/>
                <a:gd name="T43" fmla="*/ 2147483647 h 479"/>
                <a:gd name="T44" fmla="*/ 2147483647 w 318"/>
                <a:gd name="T45" fmla="*/ 2147483647 h 479"/>
                <a:gd name="T46" fmla="*/ 2147483647 w 318"/>
                <a:gd name="T47" fmla="*/ 2147483647 h 479"/>
                <a:gd name="T48" fmla="*/ 2147483647 w 318"/>
                <a:gd name="T49" fmla="*/ 2147483647 h 479"/>
                <a:gd name="T50" fmla="*/ 2147483647 w 318"/>
                <a:gd name="T51" fmla="*/ 2147483647 h 479"/>
                <a:gd name="T52" fmla="*/ 2147483647 w 318"/>
                <a:gd name="T53" fmla="*/ 2147483647 h 479"/>
                <a:gd name="T54" fmla="*/ 2147483647 w 318"/>
                <a:gd name="T55" fmla="*/ 2147483647 h 479"/>
                <a:gd name="T56" fmla="*/ 2147483647 w 318"/>
                <a:gd name="T57" fmla="*/ 2147483647 h 479"/>
                <a:gd name="T58" fmla="*/ 2147483647 w 318"/>
                <a:gd name="T59" fmla="*/ 2147483647 h 479"/>
                <a:gd name="T60" fmla="*/ 2147483647 w 318"/>
                <a:gd name="T61" fmla="*/ 2147483647 h 479"/>
                <a:gd name="T62" fmla="*/ 2147483647 w 318"/>
                <a:gd name="T63" fmla="*/ 2147483647 h 479"/>
                <a:gd name="T64" fmla="*/ 2147483647 w 318"/>
                <a:gd name="T65" fmla="*/ 2147483647 h 479"/>
                <a:gd name="T66" fmla="*/ 2147483647 w 318"/>
                <a:gd name="T67" fmla="*/ 2147483647 h 479"/>
                <a:gd name="T68" fmla="*/ 2147483647 w 318"/>
                <a:gd name="T69" fmla="*/ 2147483647 h 479"/>
                <a:gd name="T70" fmla="*/ 2147483647 w 318"/>
                <a:gd name="T71" fmla="*/ 2147483647 h 479"/>
                <a:gd name="T72" fmla="*/ 2147483647 w 318"/>
                <a:gd name="T73" fmla="*/ 2147483647 h 479"/>
                <a:gd name="T74" fmla="*/ 2147483647 w 318"/>
                <a:gd name="T75" fmla="*/ 2147483647 h 479"/>
                <a:gd name="T76" fmla="*/ 2147483647 w 318"/>
                <a:gd name="T77" fmla="*/ 2147483647 h 479"/>
                <a:gd name="T78" fmla="*/ 2147483647 w 318"/>
                <a:gd name="T79" fmla="*/ 2147483647 h 479"/>
                <a:gd name="T80" fmla="*/ 2147483647 w 318"/>
                <a:gd name="T81" fmla="*/ 2147483647 h 479"/>
                <a:gd name="T82" fmla="*/ 2147483647 w 318"/>
                <a:gd name="T83" fmla="*/ 2147483647 h 479"/>
                <a:gd name="T84" fmla="*/ 2147483647 w 318"/>
                <a:gd name="T85" fmla="*/ 2147483647 h 479"/>
                <a:gd name="T86" fmla="*/ 2147483647 w 318"/>
                <a:gd name="T87" fmla="*/ 2147483647 h 479"/>
                <a:gd name="T88" fmla="*/ 2147483647 w 318"/>
                <a:gd name="T89" fmla="*/ 2147483647 h 479"/>
                <a:gd name="T90" fmla="*/ 2147483647 w 318"/>
                <a:gd name="T91" fmla="*/ 2147483647 h 479"/>
                <a:gd name="T92" fmla="*/ 2147483647 w 318"/>
                <a:gd name="T93" fmla="*/ 2147483647 h 479"/>
                <a:gd name="T94" fmla="*/ 2147483647 w 318"/>
                <a:gd name="T95" fmla="*/ 2147483647 h 479"/>
                <a:gd name="T96" fmla="*/ 2147483647 w 318"/>
                <a:gd name="T97" fmla="*/ 2147483647 h 479"/>
                <a:gd name="T98" fmla="*/ 2147483647 w 318"/>
                <a:gd name="T99" fmla="*/ 2147483647 h 479"/>
                <a:gd name="T100" fmla="*/ 2147483647 w 318"/>
                <a:gd name="T101" fmla="*/ 2147483647 h 4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8"/>
                <a:gd name="T154" fmla="*/ 0 h 479"/>
                <a:gd name="T155" fmla="*/ 318 w 318"/>
                <a:gd name="T156" fmla="*/ 479 h 4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8" h="479">
                  <a:moveTo>
                    <a:pt x="209" y="0"/>
                  </a:moveTo>
                  <a:lnTo>
                    <a:pt x="217" y="14"/>
                  </a:lnTo>
                  <a:lnTo>
                    <a:pt x="226" y="26"/>
                  </a:lnTo>
                  <a:lnTo>
                    <a:pt x="232" y="39"/>
                  </a:lnTo>
                  <a:lnTo>
                    <a:pt x="238" y="52"/>
                  </a:lnTo>
                  <a:lnTo>
                    <a:pt x="244" y="65"/>
                  </a:lnTo>
                  <a:lnTo>
                    <a:pt x="249" y="79"/>
                  </a:lnTo>
                  <a:lnTo>
                    <a:pt x="253" y="92"/>
                  </a:lnTo>
                  <a:lnTo>
                    <a:pt x="256" y="105"/>
                  </a:lnTo>
                  <a:lnTo>
                    <a:pt x="259" y="118"/>
                  </a:lnTo>
                  <a:lnTo>
                    <a:pt x="262" y="132"/>
                  </a:lnTo>
                  <a:lnTo>
                    <a:pt x="264" y="145"/>
                  </a:lnTo>
                  <a:lnTo>
                    <a:pt x="265" y="158"/>
                  </a:lnTo>
                  <a:lnTo>
                    <a:pt x="266" y="171"/>
                  </a:lnTo>
                  <a:lnTo>
                    <a:pt x="266" y="184"/>
                  </a:lnTo>
                  <a:lnTo>
                    <a:pt x="265" y="197"/>
                  </a:lnTo>
                  <a:lnTo>
                    <a:pt x="264" y="209"/>
                  </a:lnTo>
                  <a:lnTo>
                    <a:pt x="263" y="221"/>
                  </a:lnTo>
                  <a:lnTo>
                    <a:pt x="261" y="233"/>
                  </a:lnTo>
                  <a:lnTo>
                    <a:pt x="258" y="245"/>
                  </a:lnTo>
                  <a:lnTo>
                    <a:pt x="255" y="256"/>
                  </a:lnTo>
                  <a:lnTo>
                    <a:pt x="251" y="267"/>
                  </a:lnTo>
                  <a:lnTo>
                    <a:pt x="247" y="277"/>
                  </a:lnTo>
                  <a:lnTo>
                    <a:pt x="242" y="287"/>
                  </a:lnTo>
                  <a:lnTo>
                    <a:pt x="237" y="298"/>
                  </a:lnTo>
                  <a:lnTo>
                    <a:pt x="231" y="307"/>
                  </a:lnTo>
                  <a:lnTo>
                    <a:pt x="225" y="315"/>
                  </a:lnTo>
                  <a:lnTo>
                    <a:pt x="217" y="324"/>
                  </a:lnTo>
                  <a:lnTo>
                    <a:pt x="210" y="331"/>
                  </a:lnTo>
                  <a:lnTo>
                    <a:pt x="203" y="338"/>
                  </a:lnTo>
                  <a:lnTo>
                    <a:pt x="194" y="344"/>
                  </a:lnTo>
                  <a:lnTo>
                    <a:pt x="186" y="350"/>
                  </a:lnTo>
                  <a:lnTo>
                    <a:pt x="177" y="356"/>
                  </a:lnTo>
                  <a:lnTo>
                    <a:pt x="159" y="361"/>
                  </a:lnTo>
                  <a:lnTo>
                    <a:pt x="142" y="364"/>
                  </a:lnTo>
                  <a:lnTo>
                    <a:pt x="127" y="366"/>
                  </a:lnTo>
                  <a:lnTo>
                    <a:pt x="113" y="366"/>
                  </a:lnTo>
                  <a:lnTo>
                    <a:pt x="99" y="364"/>
                  </a:lnTo>
                  <a:lnTo>
                    <a:pt x="87" y="361"/>
                  </a:lnTo>
                  <a:lnTo>
                    <a:pt x="75" y="356"/>
                  </a:lnTo>
                  <a:lnTo>
                    <a:pt x="65" y="350"/>
                  </a:lnTo>
                  <a:lnTo>
                    <a:pt x="55" y="343"/>
                  </a:lnTo>
                  <a:lnTo>
                    <a:pt x="44" y="334"/>
                  </a:lnTo>
                  <a:lnTo>
                    <a:pt x="36" y="325"/>
                  </a:lnTo>
                  <a:lnTo>
                    <a:pt x="28" y="314"/>
                  </a:lnTo>
                  <a:lnTo>
                    <a:pt x="20" y="303"/>
                  </a:lnTo>
                  <a:lnTo>
                    <a:pt x="13" y="289"/>
                  </a:lnTo>
                  <a:lnTo>
                    <a:pt x="6" y="276"/>
                  </a:lnTo>
                  <a:lnTo>
                    <a:pt x="0" y="262"/>
                  </a:lnTo>
                  <a:lnTo>
                    <a:pt x="1" y="282"/>
                  </a:lnTo>
                  <a:lnTo>
                    <a:pt x="2" y="303"/>
                  </a:lnTo>
                  <a:lnTo>
                    <a:pt x="4" y="322"/>
                  </a:lnTo>
                  <a:lnTo>
                    <a:pt x="8" y="341"/>
                  </a:lnTo>
                  <a:lnTo>
                    <a:pt x="12" y="360"/>
                  </a:lnTo>
                  <a:lnTo>
                    <a:pt x="18" y="377"/>
                  </a:lnTo>
                  <a:lnTo>
                    <a:pt x="24" y="393"/>
                  </a:lnTo>
                  <a:lnTo>
                    <a:pt x="32" y="408"/>
                  </a:lnTo>
                  <a:lnTo>
                    <a:pt x="41" y="423"/>
                  </a:lnTo>
                  <a:lnTo>
                    <a:pt x="51" y="436"/>
                  </a:lnTo>
                  <a:lnTo>
                    <a:pt x="57" y="442"/>
                  </a:lnTo>
                  <a:lnTo>
                    <a:pt x="63" y="447"/>
                  </a:lnTo>
                  <a:lnTo>
                    <a:pt x="69" y="453"/>
                  </a:lnTo>
                  <a:lnTo>
                    <a:pt x="75" y="457"/>
                  </a:lnTo>
                  <a:lnTo>
                    <a:pt x="82" y="461"/>
                  </a:lnTo>
                  <a:lnTo>
                    <a:pt x="89" y="465"/>
                  </a:lnTo>
                  <a:lnTo>
                    <a:pt x="96" y="470"/>
                  </a:lnTo>
                  <a:lnTo>
                    <a:pt x="104" y="472"/>
                  </a:lnTo>
                  <a:lnTo>
                    <a:pt x="112" y="475"/>
                  </a:lnTo>
                  <a:lnTo>
                    <a:pt x="120" y="477"/>
                  </a:lnTo>
                  <a:lnTo>
                    <a:pt x="129" y="478"/>
                  </a:lnTo>
                  <a:lnTo>
                    <a:pt x="138" y="479"/>
                  </a:lnTo>
                  <a:lnTo>
                    <a:pt x="158" y="479"/>
                  </a:lnTo>
                  <a:lnTo>
                    <a:pt x="178" y="476"/>
                  </a:lnTo>
                  <a:lnTo>
                    <a:pt x="195" y="471"/>
                  </a:lnTo>
                  <a:lnTo>
                    <a:pt x="212" y="463"/>
                  </a:lnTo>
                  <a:lnTo>
                    <a:pt x="228" y="454"/>
                  </a:lnTo>
                  <a:lnTo>
                    <a:pt x="242" y="444"/>
                  </a:lnTo>
                  <a:lnTo>
                    <a:pt x="254" y="431"/>
                  </a:lnTo>
                  <a:lnTo>
                    <a:pt x="266" y="417"/>
                  </a:lnTo>
                  <a:lnTo>
                    <a:pt x="276" y="401"/>
                  </a:lnTo>
                  <a:lnTo>
                    <a:pt x="286" y="384"/>
                  </a:lnTo>
                  <a:lnTo>
                    <a:pt x="294" y="367"/>
                  </a:lnTo>
                  <a:lnTo>
                    <a:pt x="301" y="347"/>
                  </a:lnTo>
                  <a:lnTo>
                    <a:pt x="306" y="328"/>
                  </a:lnTo>
                  <a:lnTo>
                    <a:pt x="311" y="308"/>
                  </a:lnTo>
                  <a:lnTo>
                    <a:pt x="314" y="286"/>
                  </a:lnTo>
                  <a:lnTo>
                    <a:pt x="317" y="265"/>
                  </a:lnTo>
                  <a:lnTo>
                    <a:pt x="318" y="244"/>
                  </a:lnTo>
                  <a:lnTo>
                    <a:pt x="318" y="222"/>
                  </a:lnTo>
                  <a:lnTo>
                    <a:pt x="317" y="201"/>
                  </a:lnTo>
                  <a:lnTo>
                    <a:pt x="315" y="179"/>
                  </a:lnTo>
                  <a:lnTo>
                    <a:pt x="312" y="159"/>
                  </a:lnTo>
                  <a:lnTo>
                    <a:pt x="307" y="139"/>
                  </a:lnTo>
                  <a:lnTo>
                    <a:pt x="302" y="119"/>
                  </a:lnTo>
                  <a:lnTo>
                    <a:pt x="296" y="100"/>
                  </a:lnTo>
                  <a:lnTo>
                    <a:pt x="289" y="83"/>
                  </a:lnTo>
                  <a:lnTo>
                    <a:pt x="281" y="66"/>
                  </a:lnTo>
                  <a:lnTo>
                    <a:pt x="271" y="51"/>
                  </a:lnTo>
                  <a:lnTo>
                    <a:pt x="260" y="38"/>
                  </a:lnTo>
                  <a:lnTo>
                    <a:pt x="249" y="26"/>
                  </a:lnTo>
                  <a:lnTo>
                    <a:pt x="237" y="16"/>
                  </a:lnTo>
                  <a:lnTo>
                    <a:pt x="224" y="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" name="Freeform 202"/>
            <p:cNvSpPr>
              <a:spLocks/>
            </p:cNvSpPr>
            <p:nvPr/>
          </p:nvSpPr>
          <p:spPr bwMode="auto">
            <a:xfrm>
              <a:off x="2551113" y="409575"/>
              <a:ext cx="20638" cy="146050"/>
            </a:xfrm>
            <a:custGeom>
              <a:avLst/>
              <a:gdLst>
                <a:gd name="T0" fmla="*/ 2147483647 w 189"/>
                <a:gd name="T1" fmla="*/ 2147483647 h 1381"/>
                <a:gd name="T2" fmla="*/ 0 w 189"/>
                <a:gd name="T3" fmla="*/ 2147483647 h 1381"/>
                <a:gd name="T4" fmla="*/ 2147483647 w 189"/>
                <a:gd name="T5" fmla="*/ 2147483647 h 1381"/>
                <a:gd name="T6" fmla="*/ 2147483647 w 189"/>
                <a:gd name="T7" fmla="*/ 2147483647 h 1381"/>
                <a:gd name="T8" fmla="*/ 2147483647 w 189"/>
                <a:gd name="T9" fmla="*/ 2147483647 h 1381"/>
                <a:gd name="T10" fmla="*/ 2147483647 w 189"/>
                <a:gd name="T11" fmla="*/ 2147483647 h 1381"/>
                <a:gd name="T12" fmla="*/ 2147483647 w 189"/>
                <a:gd name="T13" fmla="*/ 2147483647 h 1381"/>
                <a:gd name="T14" fmla="*/ 2147483647 w 189"/>
                <a:gd name="T15" fmla="*/ 2147483647 h 1381"/>
                <a:gd name="T16" fmla="*/ 2147483647 w 189"/>
                <a:gd name="T17" fmla="*/ 2147483647 h 1381"/>
                <a:gd name="T18" fmla="*/ 2147483647 w 189"/>
                <a:gd name="T19" fmla="*/ 2147483647 h 1381"/>
                <a:gd name="T20" fmla="*/ 2147483647 w 189"/>
                <a:gd name="T21" fmla="*/ 2147483647 h 1381"/>
                <a:gd name="T22" fmla="*/ 2147483647 w 189"/>
                <a:gd name="T23" fmla="*/ 2147483647 h 1381"/>
                <a:gd name="T24" fmla="*/ 2147483647 w 189"/>
                <a:gd name="T25" fmla="*/ 0 h 1381"/>
                <a:gd name="T26" fmla="*/ 2147483647 w 189"/>
                <a:gd name="T27" fmla="*/ 0 h 1381"/>
                <a:gd name="T28" fmla="*/ 2147483647 w 189"/>
                <a:gd name="T29" fmla="*/ 2147483647 h 1381"/>
                <a:gd name="T30" fmla="*/ 2147483647 w 189"/>
                <a:gd name="T31" fmla="*/ 2147483647 h 1381"/>
                <a:gd name="T32" fmla="*/ 2147483647 w 189"/>
                <a:gd name="T33" fmla="*/ 2147483647 h 1381"/>
                <a:gd name="T34" fmla="*/ 2147483647 w 189"/>
                <a:gd name="T35" fmla="*/ 2147483647 h 1381"/>
                <a:gd name="T36" fmla="*/ 2147483647 w 189"/>
                <a:gd name="T37" fmla="*/ 2147483647 h 1381"/>
                <a:gd name="T38" fmla="*/ 2147483647 w 189"/>
                <a:gd name="T39" fmla="*/ 2147483647 h 1381"/>
                <a:gd name="T40" fmla="*/ 2147483647 w 189"/>
                <a:gd name="T41" fmla="*/ 2147483647 h 1381"/>
                <a:gd name="T42" fmla="*/ 2147483647 w 189"/>
                <a:gd name="T43" fmla="*/ 2147483647 h 1381"/>
                <a:gd name="T44" fmla="*/ 2147483647 w 189"/>
                <a:gd name="T45" fmla="*/ 2147483647 h 1381"/>
                <a:gd name="T46" fmla="*/ 2147483647 w 189"/>
                <a:gd name="T47" fmla="*/ 2147483647 h 13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9"/>
                <a:gd name="T73" fmla="*/ 0 h 1381"/>
                <a:gd name="T74" fmla="*/ 189 w 189"/>
                <a:gd name="T75" fmla="*/ 1381 h 13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9" h="1381">
                  <a:moveTo>
                    <a:pt x="55" y="57"/>
                  </a:moveTo>
                  <a:lnTo>
                    <a:pt x="0" y="1363"/>
                  </a:lnTo>
                  <a:lnTo>
                    <a:pt x="109" y="1381"/>
                  </a:lnTo>
                  <a:lnTo>
                    <a:pt x="189" y="68"/>
                  </a:lnTo>
                  <a:lnTo>
                    <a:pt x="184" y="62"/>
                  </a:lnTo>
                  <a:lnTo>
                    <a:pt x="172" y="47"/>
                  </a:lnTo>
                  <a:lnTo>
                    <a:pt x="163" y="38"/>
                  </a:lnTo>
                  <a:lnTo>
                    <a:pt x="154" y="29"/>
                  </a:lnTo>
                  <a:lnTo>
                    <a:pt x="143" y="20"/>
                  </a:lnTo>
                  <a:lnTo>
                    <a:pt x="132" y="12"/>
                  </a:lnTo>
                  <a:lnTo>
                    <a:pt x="120" y="6"/>
                  </a:lnTo>
                  <a:lnTo>
                    <a:pt x="109" y="2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2" y="1"/>
                  </a:lnTo>
                  <a:lnTo>
                    <a:pt x="87" y="2"/>
                  </a:lnTo>
                  <a:lnTo>
                    <a:pt x="82" y="5"/>
                  </a:lnTo>
                  <a:lnTo>
                    <a:pt x="77" y="8"/>
                  </a:lnTo>
                  <a:lnTo>
                    <a:pt x="72" y="13"/>
                  </a:lnTo>
                  <a:lnTo>
                    <a:pt x="68" y="19"/>
                  </a:lnTo>
                  <a:lnTo>
                    <a:pt x="64" y="26"/>
                  </a:lnTo>
                  <a:lnTo>
                    <a:pt x="61" y="34"/>
                  </a:lnTo>
                  <a:lnTo>
                    <a:pt x="58" y="44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rgbClr val="7368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" name="Freeform 203"/>
            <p:cNvSpPr>
              <a:spLocks/>
            </p:cNvSpPr>
            <p:nvPr/>
          </p:nvSpPr>
          <p:spPr bwMode="auto">
            <a:xfrm>
              <a:off x="2474913" y="500063"/>
              <a:ext cx="198438" cy="38100"/>
            </a:xfrm>
            <a:custGeom>
              <a:avLst/>
              <a:gdLst>
                <a:gd name="T0" fmla="*/ 2147483647 w 1880"/>
                <a:gd name="T1" fmla="*/ 2147483647 h 348"/>
                <a:gd name="T2" fmla="*/ 2147483647 w 1880"/>
                <a:gd name="T3" fmla="*/ 0 h 348"/>
                <a:gd name="T4" fmla="*/ 2147483647 w 1880"/>
                <a:gd name="T5" fmla="*/ 2147483647 h 348"/>
                <a:gd name="T6" fmla="*/ 0 w 1880"/>
                <a:gd name="T7" fmla="*/ 2147483647 h 348"/>
                <a:gd name="T8" fmla="*/ 2147483647 w 1880"/>
                <a:gd name="T9" fmla="*/ 2147483647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0"/>
                <a:gd name="T16" fmla="*/ 0 h 348"/>
                <a:gd name="T17" fmla="*/ 1880 w 1880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0" h="348">
                  <a:moveTo>
                    <a:pt x="27" y="165"/>
                  </a:moveTo>
                  <a:lnTo>
                    <a:pt x="1880" y="0"/>
                  </a:lnTo>
                  <a:lnTo>
                    <a:pt x="1850" y="241"/>
                  </a:lnTo>
                  <a:lnTo>
                    <a:pt x="0" y="348"/>
                  </a:lnTo>
                  <a:lnTo>
                    <a:pt x="27" y="165"/>
                  </a:lnTo>
                  <a:close/>
                </a:path>
              </a:pathLst>
            </a:custGeom>
            <a:solidFill>
              <a:srgbClr val="B9CA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" name="Freeform 204"/>
            <p:cNvSpPr>
              <a:spLocks/>
            </p:cNvSpPr>
            <p:nvPr/>
          </p:nvSpPr>
          <p:spPr bwMode="auto">
            <a:xfrm>
              <a:off x="2468563" y="517525"/>
              <a:ext cx="301625" cy="219075"/>
            </a:xfrm>
            <a:custGeom>
              <a:avLst/>
              <a:gdLst>
                <a:gd name="T0" fmla="*/ 0 w 2842"/>
                <a:gd name="T1" fmla="*/ 2147483647 h 2068"/>
                <a:gd name="T2" fmla="*/ 2147483647 w 2842"/>
                <a:gd name="T3" fmla="*/ 0 h 2068"/>
                <a:gd name="T4" fmla="*/ 2147483647 w 2842"/>
                <a:gd name="T5" fmla="*/ 2147483647 h 2068"/>
                <a:gd name="T6" fmla="*/ 2147483647 w 2842"/>
                <a:gd name="T7" fmla="*/ 2147483647 h 2068"/>
                <a:gd name="T8" fmla="*/ 0 w 2842"/>
                <a:gd name="T9" fmla="*/ 2147483647 h 2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2"/>
                <a:gd name="T16" fmla="*/ 0 h 2068"/>
                <a:gd name="T17" fmla="*/ 2842 w 2842"/>
                <a:gd name="T18" fmla="*/ 2068 h 2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2" h="2068">
                  <a:moveTo>
                    <a:pt x="0" y="138"/>
                  </a:moveTo>
                  <a:lnTo>
                    <a:pt x="1933" y="0"/>
                  </a:lnTo>
                  <a:lnTo>
                    <a:pt x="2842" y="2013"/>
                  </a:lnTo>
                  <a:lnTo>
                    <a:pt x="908" y="206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" name="Freeform 205"/>
            <p:cNvSpPr>
              <a:spLocks/>
            </p:cNvSpPr>
            <p:nvPr/>
          </p:nvSpPr>
          <p:spPr bwMode="auto">
            <a:xfrm>
              <a:off x="2638426" y="530225"/>
              <a:ext cx="112713" cy="166688"/>
            </a:xfrm>
            <a:custGeom>
              <a:avLst/>
              <a:gdLst>
                <a:gd name="T0" fmla="*/ 2147483647 w 1076"/>
                <a:gd name="T1" fmla="*/ 2147483647 h 1577"/>
                <a:gd name="T2" fmla="*/ 2147483647 w 1076"/>
                <a:gd name="T3" fmla="*/ 2147483647 h 1577"/>
                <a:gd name="T4" fmla="*/ 2147483647 w 1076"/>
                <a:gd name="T5" fmla="*/ 2147483647 h 1577"/>
                <a:gd name="T6" fmla="*/ 2147483647 w 1076"/>
                <a:gd name="T7" fmla="*/ 2147483647 h 1577"/>
                <a:gd name="T8" fmla="*/ 2147483647 w 1076"/>
                <a:gd name="T9" fmla="*/ 2147483647 h 1577"/>
                <a:gd name="T10" fmla="*/ 2147483647 w 1076"/>
                <a:gd name="T11" fmla="*/ 2147483647 h 1577"/>
                <a:gd name="T12" fmla="*/ 2147483647 w 1076"/>
                <a:gd name="T13" fmla="*/ 2147483647 h 1577"/>
                <a:gd name="T14" fmla="*/ 2147483647 w 1076"/>
                <a:gd name="T15" fmla="*/ 2147483647 h 1577"/>
                <a:gd name="T16" fmla="*/ 2147483647 w 1076"/>
                <a:gd name="T17" fmla="*/ 2147483647 h 1577"/>
                <a:gd name="T18" fmla="*/ 2147483647 w 1076"/>
                <a:gd name="T19" fmla="*/ 2147483647 h 1577"/>
                <a:gd name="T20" fmla="*/ 2147483647 w 1076"/>
                <a:gd name="T21" fmla="*/ 2147483647 h 1577"/>
                <a:gd name="T22" fmla="*/ 2147483647 w 1076"/>
                <a:gd name="T23" fmla="*/ 2147483647 h 1577"/>
                <a:gd name="T24" fmla="*/ 2147483647 w 1076"/>
                <a:gd name="T25" fmla="*/ 2147483647 h 1577"/>
                <a:gd name="T26" fmla="*/ 2147483647 w 1076"/>
                <a:gd name="T27" fmla="*/ 2147483647 h 1577"/>
                <a:gd name="T28" fmla="*/ 2147483647 w 1076"/>
                <a:gd name="T29" fmla="*/ 2147483647 h 1577"/>
                <a:gd name="T30" fmla="*/ 2147483647 w 1076"/>
                <a:gd name="T31" fmla="*/ 2147483647 h 1577"/>
                <a:gd name="T32" fmla="*/ 2147483647 w 1076"/>
                <a:gd name="T33" fmla="*/ 2147483647 h 1577"/>
                <a:gd name="T34" fmla="*/ 2147483647 w 1076"/>
                <a:gd name="T35" fmla="*/ 2147483647 h 1577"/>
                <a:gd name="T36" fmla="*/ 2147483647 w 1076"/>
                <a:gd name="T37" fmla="*/ 2147483647 h 1577"/>
                <a:gd name="T38" fmla="*/ 0 w 1076"/>
                <a:gd name="T39" fmla="*/ 2147483647 h 1577"/>
                <a:gd name="T40" fmla="*/ 2147483647 w 1076"/>
                <a:gd name="T41" fmla="*/ 2147483647 h 1577"/>
                <a:gd name="T42" fmla="*/ 2147483647 w 1076"/>
                <a:gd name="T43" fmla="*/ 2147483647 h 1577"/>
                <a:gd name="T44" fmla="*/ 2147483647 w 1076"/>
                <a:gd name="T45" fmla="*/ 2147483647 h 1577"/>
                <a:gd name="T46" fmla="*/ 2147483647 w 1076"/>
                <a:gd name="T47" fmla="*/ 2147483647 h 1577"/>
                <a:gd name="T48" fmla="*/ 2147483647 w 1076"/>
                <a:gd name="T49" fmla="*/ 2147483647 h 1577"/>
                <a:gd name="T50" fmla="*/ 2147483647 w 1076"/>
                <a:gd name="T51" fmla="*/ 2147483647 h 1577"/>
                <a:gd name="T52" fmla="*/ 2147483647 w 1076"/>
                <a:gd name="T53" fmla="*/ 2147483647 h 1577"/>
                <a:gd name="T54" fmla="*/ 2147483647 w 1076"/>
                <a:gd name="T55" fmla="*/ 2147483647 h 1577"/>
                <a:gd name="T56" fmla="*/ 2147483647 w 1076"/>
                <a:gd name="T57" fmla="*/ 2147483647 h 1577"/>
                <a:gd name="T58" fmla="*/ 2147483647 w 1076"/>
                <a:gd name="T59" fmla="*/ 2147483647 h 1577"/>
                <a:gd name="T60" fmla="*/ 2147483647 w 1076"/>
                <a:gd name="T61" fmla="*/ 2147483647 h 1577"/>
                <a:gd name="T62" fmla="*/ 2147483647 w 1076"/>
                <a:gd name="T63" fmla="*/ 2147483647 h 1577"/>
                <a:gd name="T64" fmla="*/ 2147483647 w 1076"/>
                <a:gd name="T65" fmla="*/ 2147483647 h 1577"/>
                <a:gd name="T66" fmla="*/ 2147483647 w 1076"/>
                <a:gd name="T67" fmla="*/ 2147483647 h 1577"/>
                <a:gd name="T68" fmla="*/ 2147483647 w 1076"/>
                <a:gd name="T69" fmla="*/ 2147483647 h 1577"/>
                <a:gd name="T70" fmla="*/ 2147483647 w 1076"/>
                <a:gd name="T71" fmla="*/ 2147483647 h 1577"/>
                <a:gd name="T72" fmla="*/ 2147483647 w 1076"/>
                <a:gd name="T73" fmla="*/ 2147483647 h 1577"/>
                <a:gd name="T74" fmla="*/ 2147483647 w 1076"/>
                <a:gd name="T75" fmla="*/ 2147483647 h 1577"/>
                <a:gd name="T76" fmla="*/ 2147483647 w 1076"/>
                <a:gd name="T77" fmla="*/ 2147483647 h 1577"/>
                <a:gd name="T78" fmla="*/ 2147483647 w 1076"/>
                <a:gd name="T79" fmla="*/ 2147483647 h 1577"/>
                <a:gd name="T80" fmla="*/ 2147483647 w 1076"/>
                <a:gd name="T81" fmla="*/ 2147483647 h 1577"/>
                <a:gd name="T82" fmla="*/ 2147483647 w 1076"/>
                <a:gd name="T83" fmla="*/ 2147483647 h 1577"/>
                <a:gd name="T84" fmla="*/ 2147483647 w 1076"/>
                <a:gd name="T85" fmla="*/ 2147483647 h 1577"/>
                <a:gd name="T86" fmla="*/ 2147483647 w 1076"/>
                <a:gd name="T87" fmla="*/ 2147483647 h 1577"/>
                <a:gd name="T88" fmla="*/ 2147483647 w 1076"/>
                <a:gd name="T89" fmla="*/ 2147483647 h 1577"/>
                <a:gd name="T90" fmla="*/ 2147483647 w 1076"/>
                <a:gd name="T91" fmla="*/ 2147483647 h 1577"/>
                <a:gd name="T92" fmla="*/ 2147483647 w 1076"/>
                <a:gd name="T93" fmla="*/ 2147483647 h 1577"/>
                <a:gd name="T94" fmla="*/ 2147483647 w 1076"/>
                <a:gd name="T95" fmla="*/ 2147483647 h 1577"/>
                <a:gd name="T96" fmla="*/ 2147483647 w 1076"/>
                <a:gd name="T97" fmla="*/ 2147483647 h 1577"/>
                <a:gd name="T98" fmla="*/ 2147483647 w 1076"/>
                <a:gd name="T99" fmla="*/ 2147483647 h 1577"/>
                <a:gd name="T100" fmla="*/ 2147483647 w 1076"/>
                <a:gd name="T101" fmla="*/ 2147483647 h 1577"/>
                <a:gd name="T102" fmla="*/ 2147483647 w 1076"/>
                <a:gd name="T103" fmla="*/ 2147483647 h 1577"/>
                <a:gd name="T104" fmla="*/ 2147483647 w 1076"/>
                <a:gd name="T105" fmla="*/ 2147483647 h 1577"/>
                <a:gd name="T106" fmla="*/ 2147483647 w 1076"/>
                <a:gd name="T107" fmla="*/ 2147483647 h 1577"/>
                <a:gd name="T108" fmla="*/ 2147483647 w 1076"/>
                <a:gd name="T109" fmla="*/ 2147483647 h 15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76"/>
                <a:gd name="T166" fmla="*/ 0 h 1577"/>
                <a:gd name="T167" fmla="*/ 1076 w 1076"/>
                <a:gd name="T168" fmla="*/ 1577 h 15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76" h="1577">
                  <a:moveTo>
                    <a:pt x="341" y="82"/>
                  </a:moveTo>
                  <a:lnTo>
                    <a:pt x="334" y="91"/>
                  </a:lnTo>
                  <a:lnTo>
                    <a:pt x="329" y="100"/>
                  </a:lnTo>
                  <a:lnTo>
                    <a:pt x="326" y="110"/>
                  </a:lnTo>
                  <a:lnTo>
                    <a:pt x="325" y="122"/>
                  </a:lnTo>
                  <a:lnTo>
                    <a:pt x="325" y="134"/>
                  </a:lnTo>
                  <a:lnTo>
                    <a:pt x="326" y="147"/>
                  </a:lnTo>
                  <a:lnTo>
                    <a:pt x="328" y="160"/>
                  </a:lnTo>
                  <a:lnTo>
                    <a:pt x="332" y="174"/>
                  </a:lnTo>
                  <a:lnTo>
                    <a:pt x="352" y="233"/>
                  </a:lnTo>
                  <a:lnTo>
                    <a:pt x="375" y="295"/>
                  </a:lnTo>
                  <a:lnTo>
                    <a:pt x="380" y="310"/>
                  </a:lnTo>
                  <a:lnTo>
                    <a:pt x="385" y="325"/>
                  </a:lnTo>
                  <a:lnTo>
                    <a:pt x="389" y="340"/>
                  </a:lnTo>
                  <a:lnTo>
                    <a:pt x="392" y="356"/>
                  </a:lnTo>
                  <a:lnTo>
                    <a:pt x="394" y="371"/>
                  </a:lnTo>
                  <a:lnTo>
                    <a:pt x="394" y="385"/>
                  </a:lnTo>
                  <a:lnTo>
                    <a:pt x="394" y="399"/>
                  </a:lnTo>
                  <a:lnTo>
                    <a:pt x="392" y="413"/>
                  </a:lnTo>
                  <a:lnTo>
                    <a:pt x="389" y="425"/>
                  </a:lnTo>
                  <a:lnTo>
                    <a:pt x="383" y="438"/>
                  </a:lnTo>
                  <a:lnTo>
                    <a:pt x="376" y="449"/>
                  </a:lnTo>
                  <a:lnTo>
                    <a:pt x="367" y="461"/>
                  </a:lnTo>
                  <a:lnTo>
                    <a:pt x="356" y="471"/>
                  </a:lnTo>
                  <a:lnTo>
                    <a:pt x="341" y="480"/>
                  </a:lnTo>
                  <a:lnTo>
                    <a:pt x="325" y="488"/>
                  </a:lnTo>
                  <a:lnTo>
                    <a:pt x="306" y="495"/>
                  </a:lnTo>
                  <a:lnTo>
                    <a:pt x="295" y="498"/>
                  </a:lnTo>
                  <a:lnTo>
                    <a:pt x="282" y="501"/>
                  </a:lnTo>
                  <a:lnTo>
                    <a:pt x="269" y="503"/>
                  </a:lnTo>
                  <a:lnTo>
                    <a:pt x="256" y="505"/>
                  </a:lnTo>
                  <a:lnTo>
                    <a:pt x="227" y="508"/>
                  </a:lnTo>
                  <a:lnTo>
                    <a:pt x="198" y="511"/>
                  </a:lnTo>
                  <a:lnTo>
                    <a:pt x="167" y="513"/>
                  </a:lnTo>
                  <a:lnTo>
                    <a:pt x="138" y="516"/>
                  </a:lnTo>
                  <a:lnTo>
                    <a:pt x="108" y="520"/>
                  </a:lnTo>
                  <a:lnTo>
                    <a:pt x="82" y="525"/>
                  </a:lnTo>
                  <a:lnTo>
                    <a:pt x="69" y="528"/>
                  </a:lnTo>
                  <a:lnTo>
                    <a:pt x="57" y="532"/>
                  </a:lnTo>
                  <a:lnTo>
                    <a:pt x="46" y="536"/>
                  </a:lnTo>
                  <a:lnTo>
                    <a:pt x="37" y="541"/>
                  </a:lnTo>
                  <a:lnTo>
                    <a:pt x="28" y="547"/>
                  </a:lnTo>
                  <a:lnTo>
                    <a:pt x="20" y="554"/>
                  </a:lnTo>
                  <a:lnTo>
                    <a:pt x="14" y="562"/>
                  </a:lnTo>
                  <a:lnTo>
                    <a:pt x="10" y="570"/>
                  </a:lnTo>
                  <a:lnTo>
                    <a:pt x="5" y="581"/>
                  </a:lnTo>
                  <a:lnTo>
                    <a:pt x="3" y="592"/>
                  </a:lnTo>
                  <a:lnTo>
                    <a:pt x="3" y="603"/>
                  </a:lnTo>
                  <a:lnTo>
                    <a:pt x="5" y="617"/>
                  </a:lnTo>
                  <a:lnTo>
                    <a:pt x="10" y="632"/>
                  </a:lnTo>
                  <a:lnTo>
                    <a:pt x="15" y="648"/>
                  </a:lnTo>
                  <a:lnTo>
                    <a:pt x="23" y="665"/>
                  </a:lnTo>
                  <a:lnTo>
                    <a:pt x="33" y="684"/>
                  </a:lnTo>
                  <a:lnTo>
                    <a:pt x="39" y="694"/>
                  </a:lnTo>
                  <a:lnTo>
                    <a:pt x="45" y="703"/>
                  </a:lnTo>
                  <a:lnTo>
                    <a:pt x="53" y="711"/>
                  </a:lnTo>
                  <a:lnTo>
                    <a:pt x="61" y="718"/>
                  </a:lnTo>
                  <a:lnTo>
                    <a:pt x="71" y="725"/>
                  </a:lnTo>
                  <a:lnTo>
                    <a:pt x="81" y="732"/>
                  </a:lnTo>
                  <a:lnTo>
                    <a:pt x="92" y="737"/>
                  </a:lnTo>
                  <a:lnTo>
                    <a:pt x="103" y="744"/>
                  </a:lnTo>
                  <a:lnTo>
                    <a:pt x="114" y="749"/>
                  </a:lnTo>
                  <a:lnTo>
                    <a:pt x="127" y="753"/>
                  </a:lnTo>
                  <a:lnTo>
                    <a:pt x="140" y="758"/>
                  </a:lnTo>
                  <a:lnTo>
                    <a:pt x="152" y="761"/>
                  </a:lnTo>
                  <a:lnTo>
                    <a:pt x="180" y="768"/>
                  </a:lnTo>
                  <a:lnTo>
                    <a:pt x="208" y="773"/>
                  </a:lnTo>
                  <a:lnTo>
                    <a:pt x="236" y="778"/>
                  </a:lnTo>
                  <a:lnTo>
                    <a:pt x="265" y="782"/>
                  </a:lnTo>
                  <a:lnTo>
                    <a:pt x="293" y="785"/>
                  </a:lnTo>
                  <a:lnTo>
                    <a:pt x="320" y="788"/>
                  </a:lnTo>
                  <a:lnTo>
                    <a:pt x="347" y="791"/>
                  </a:lnTo>
                  <a:lnTo>
                    <a:pt x="372" y="793"/>
                  </a:lnTo>
                  <a:lnTo>
                    <a:pt x="394" y="797"/>
                  </a:lnTo>
                  <a:lnTo>
                    <a:pt x="415" y="801"/>
                  </a:lnTo>
                  <a:lnTo>
                    <a:pt x="409" y="810"/>
                  </a:lnTo>
                  <a:lnTo>
                    <a:pt x="401" y="818"/>
                  </a:lnTo>
                  <a:lnTo>
                    <a:pt x="390" y="826"/>
                  </a:lnTo>
                  <a:lnTo>
                    <a:pt x="380" y="834"/>
                  </a:lnTo>
                  <a:lnTo>
                    <a:pt x="368" y="841"/>
                  </a:lnTo>
                  <a:lnTo>
                    <a:pt x="356" y="848"/>
                  </a:lnTo>
                  <a:lnTo>
                    <a:pt x="341" y="854"/>
                  </a:lnTo>
                  <a:lnTo>
                    <a:pt x="327" y="861"/>
                  </a:lnTo>
                  <a:lnTo>
                    <a:pt x="296" y="873"/>
                  </a:lnTo>
                  <a:lnTo>
                    <a:pt x="262" y="884"/>
                  </a:lnTo>
                  <a:lnTo>
                    <a:pt x="227" y="895"/>
                  </a:lnTo>
                  <a:lnTo>
                    <a:pt x="193" y="905"/>
                  </a:lnTo>
                  <a:lnTo>
                    <a:pt x="158" y="917"/>
                  </a:lnTo>
                  <a:lnTo>
                    <a:pt x="126" y="928"/>
                  </a:lnTo>
                  <a:lnTo>
                    <a:pt x="94" y="939"/>
                  </a:lnTo>
                  <a:lnTo>
                    <a:pt x="67" y="952"/>
                  </a:lnTo>
                  <a:lnTo>
                    <a:pt x="54" y="958"/>
                  </a:lnTo>
                  <a:lnTo>
                    <a:pt x="42" y="965"/>
                  </a:lnTo>
                  <a:lnTo>
                    <a:pt x="32" y="974"/>
                  </a:lnTo>
                  <a:lnTo>
                    <a:pt x="24" y="981"/>
                  </a:lnTo>
                  <a:lnTo>
                    <a:pt x="16" y="989"/>
                  </a:lnTo>
                  <a:lnTo>
                    <a:pt x="10" y="998"/>
                  </a:lnTo>
                  <a:lnTo>
                    <a:pt x="5" y="1007"/>
                  </a:lnTo>
                  <a:lnTo>
                    <a:pt x="2" y="1017"/>
                  </a:lnTo>
                  <a:lnTo>
                    <a:pt x="0" y="1034"/>
                  </a:lnTo>
                  <a:lnTo>
                    <a:pt x="0" y="1050"/>
                  </a:lnTo>
                  <a:lnTo>
                    <a:pt x="2" y="1063"/>
                  </a:lnTo>
                  <a:lnTo>
                    <a:pt x="6" y="1076"/>
                  </a:lnTo>
                  <a:lnTo>
                    <a:pt x="13" y="1088"/>
                  </a:lnTo>
                  <a:lnTo>
                    <a:pt x="20" y="1098"/>
                  </a:lnTo>
                  <a:lnTo>
                    <a:pt x="29" y="1107"/>
                  </a:lnTo>
                  <a:lnTo>
                    <a:pt x="40" y="1114"/>
                  </a:lnTo>
                  <a:lnTo>
                    <a:pt x="51" y="1121"/>
                  </a:lnTo>
                  <a:lnTo>
                    <a:pt x="65" y="1126"/>
                  </a:lnTo>
                  <a:lnTo>
                    <a:pt x="79" y="1131"/>
                  </a:lnTo>
                  <a:lnTo>
                    <a:pt x="94" y="1135"/>
                  </a:lnTo>
                  <a:lnTo>
                    <a:pt x="109" y="1138"/>
                  </a:lnTo>
                  <a:lnTo>
                    <a:pt x="127" y="1140"/>
                  </a:lnTo>
                  <a:lnTo>
                    <a:pt x="144" y="1142"/>
                  </a:lnTo>
                  <a:lnTo>
                    <a:pt x="161" y="1143"/>
                  </a:lnTo>
                  <a:lnTo>
                    <a:pt x="198" y="1143"/>
                  </a:lnTo>
                  <a:lnTo>
                    <a:pt x="235" y="1142"/>
                  </a:lnTo>
                  <a:lnTo>
                    <a:pt x="271" y="1140"/>
                  </a:lnTo>
                  <a:lnTo>
                    <a:pt x="306" y="1138"/>
                  </a:lnTo>
                  <a:lnTo>
                    <a:pt x="338" y="1135"/>
                  </a:lnTo>
                  <a:lnTo>
                    <a:pt x="368" y="1133"/>
                  </a:lnTo>
                  <a:lnTo>
                    <a:pt x="392" y="1132"/>
                  </a:lnTo>
                  <a:lnTo>
                    <a:pt x="412" y="1132"/>
                  </a:lnTo>
                  <a:lnTo>
                    <a:pt x="405" y="1141"/>
                  </a:lnTo>
                  <a:lnTo>
                    <a:pt x="396" y="1151"/>
                  </a:lnTo>
                  <a:lnTo>
                    <a:pt x="388" y="1159"/>
                  </a:lnTo>
                  <a:lnTo>
                    <a:pt x="379" y="1167"/>
                  </a:lnTo>
                  <a:lnTo>
                    <a:pt x="362" y="1181"/>
                  </a:lnTo>
                  <a:lnTo>
                    <a:pt x="342" y="1195"/>
                  </a:lnTo>
                  <a:lnTo>
                    <a:pt x="304" y="1219"/>
                  </a:lnTo>
                  <a:lnTo>
                    <a:pt x="263" y="1241"/>
                  </a:lnTo>
                  <a:lnTo>
                    <a:pt x="244" y="1252"/>
                  </a:lnTo>
                  <a:lnTo>
                    <a:pt x="223" y="1265"/>
                  </a:lnTo>
                  <a:lnTo>
                    <a:pt x="205" y="1277"/>
                  </a:lnTo>
                  <a:lnTo>
                    <a:pt x="187" y="1291"/>
                  </a:lnTo>
                  <a:lnTo>
                    <a:pt x="178" y="1298"/>
                  </a:lnTo>
                  <a:lnTo>
                    <a:pt x="169" y="1306"/>
                  </a:lnTo>
                  <a:lnTo>
                    <a:pt x="161" y="1314"/>
                  </a:lnTo>
                  <a:lnTo>
                    <a:pt x="153" y="1323"/>
                  </a:lnTo>
                  <a:lnTo>
                    <a:pt x="146" y="1332"/>
                  </a:lnTo>
                  <a:lnTo>
                    <a:pt x="139" y="1342"/>
                  </a:lnTo>
                  <a:lnTo>
                    <a:pt x="132" y="1352"/>
                  </a:lnTo>
                  <a:lnTo>
                    <a:pt x="126" y="1363"/>
                  </a:lnTo>
                  <a:lnTo>
                    <a:pt x="139" y="1374"/>
                  </a:lnTo>
                  <a:lnTo>
                    <a:pt x="153" y="1383"/>
                  </a:lnTo>
                  <a:lnTo>
                    <a:pt x="167" y="1390"/>
                  </a:lnTo>
                  <a:lnTo>
                    <a:pt x="182" y="1396"/>
                  </a:lnTo>
                  <a:lnTo>
                    <a:pt x="196" y="1401"/>
                  </a:lnTo>
                  <a:lnTo>
                    <a:pt x="210" y="1405"/>
                  </a:lnTo>
                  <a:lnTo>
                    <a:pt x="224" y="1407"/>
                  </a:lnTo>
                  <a:lnTo>
                    <a:pt x="240" y="1409"/>
                  </a:lnTo>
                  <a:lnTo>
                    <a:pt x="254" y="1409"/>
                  </a:lnTo>
                  <a:lnTo>
                    <a:pt x="268" y="1408"/>
                  </a:lnTo>
                  <a:lnTo>
                    <a:pt x="283" y="1407"/>
                  </a:lnTo>
                  <a:lnTo>
                    <a:pt x="299" y="1405"/>
                  </a:lnTo>
                  <a:lnTo>
                    <a:pt x="313" y="1401"/>
                  </a:lnTo>
                  <a:lnTo>
                    <a:pt x="328" y="1398"/>
                  </a:lnTo>
                  <a:lnTo>
                    <a:pt x="342" y="1393"/>
                  </a:lnTo>
                  <a:lnTo>
                    <a:pt x="358" y="1388"/>
                  </a:lnTo>
                  <a:lnTo>
                    <a:pt x="387" y="1376"/>
                  </a:lnTo>
                  <a:lnTo>
                    <a:pt x="417" y="1362"/>
                  </a:lnTo>
                  <a:lnTo>
                    <a:pt x="445" y="1347"/>
                  </a:lnTo>
                  <a:lnTo>
                    <a:pt x="474" y="1331"/>
                  </a:lnTo>
                  <a:lnTo>
                    <a:pt x="530" y="1299"/>
                  </a:lnTo>
                  <a:lnTo>
                    <a:pt x="583" y="1270"/>
                  </a:lnTo>
                  <a:lnTo>
                    <a:pt x="583" y="1280"/>
                  </a:lnTo>
                  <a:lnTo>
                    <a:pt x="583" y="1291"/>
                  </a:lnTo>
                  <a:lnTo>
                    <a:pt x="582" y="1302"/>
                  </a:lnTo>
                  <a:lnTo>
                    <a:pt x="581" y="1314"/>
                  </a:lnTo>
                  <a:lnTo>
                    <a:pt x="577" y="1340"/>
                  </a:lnTo>
                  <a:lnTo>
                    <a:pt x="572" y="1367"/>
                  </a:lnTo>
                  <a:lnTo>
                    <a:pt x="565" y="1395"/>
                  </a:lnTo>
                  <a:lnTo>
                    <a:pt x="560" y="1422"/>
                  </a:lnTo>
                  <a:lnTo>
                    <a:pt x="556" y="1450"/>
                  </a:lnTo>
                  <a:lnTo>
                    <a:pt x="555" y="1476"/>
                  </a:lnTo>
                  <a:lnTo>
                    <a:pt x="554" y="1489"/>
                  </a:lnTo>
                  <a:lnTo>
                    <a:pt x="555" y="1501"/>
                  </a:lnTo>
                  <a:lnTo>
                    <a:pt x="557" y="1512"/>
                  </a:lnTo>
                  <a:lnTo>
                    <a:pt x="559" y="1523"/>
                  </a:lnTo>
                  <a:lnTo>
                    <a:pt x="563" y="1532"/>
                  </a:lnTo>
                  <a:lnTo>
                    <a:pt x="567" y="1541"/>
                  </a:lnTo>
                  <a:lnTo>
                    <a:pt x="574" y="1551"/>
                  </a:lnTo>
                  <a:lnTo>
                    <a:pt x="581" y="1558"/>
                  </a:lnTo>
                  <a:lnTo>
                    <a:pt x="589" y="1564"/>
                  </a:lnTo>
                  <a:lnTo>
                    <a:pt x="599" y="1569"/>
                  </a:lnTo>
                  <a:lnTo>
                    <a:pt x="611" y="1573"/>
                  </a:lnTo>
                  <a:lnTo>
                    <a:pt x="624" y="1576"/>
                  </a:lnTo>
                  <a:lnTo>
                    <a:pt x="639" y="1577"/>
                  </a:lnTo>
                  <a:lnTo>
                    <a:pt x="656" y="1577"/>
                  </a:lnTo>
                  <a:lnTo>
                    <a:pt x="675" y="1576"/>
                  </a:lnTo>
                  <a:lnTo>
                    <a:pt x="696" y="1573"/>
                  </a:lnTo>
                  <a:lnTo>
                    <a:pt x="706" y="1571"/>
                  </a:lnTo>
                  <a:lnTo>
                    <a:pt x="717" y="1566"/>
                  </a:lnTo>
                  <a:lnTo>
                    <a:pt x="727" y="1561"/>
                  </a:lnTo>
                  <a:lnTo>
                    <a:pt x="739" y="1554"/>
                  </a:lnTo>
                  <a:lnTo>
                    <a:pt x="749" y="1546"/>
                  </a:lnTo>
                  <a:lnTo>
                    <a:pt x="759" y="1536"/>
                  </a:lnTo>
                  <a:lnTo>
                    <a:pt x="769" y="1526"/>
                  </a:lnTo>
                  <a:lnTo>
                    <a:pt x="780" y="1515"/>
                  </a:lnTo>
                  <a:lnTo>
                    <a:pt x="790" y="1503"/>
                  </a:lnTo>
                  <a:lnTo>
                    <a:pt x="801" y="1490"/>
                  </a:lnTo>
                  <a:lnTo>
                    <a:pt x="811" y="1475"/>
                  </a:lnTo>
                  <a:lnTo>
                    <a:pt x="821" y="1461"/>
                  </a:lnTo>
                  <a:lnTo>
                    <a:pt x="840" y="1431"/>
                  </a:lnTo>
                  <a:lnTo>
                    <a:pt x="859" y="1399"/>
                  </a:lnTo>
                  <a:lnTo>
                    <a:pt x="877" y="1365"/>
                  </a:lnTo>
                  <a:lnTo>
                    <a:pt x="895" y="1333"/>
                  </a:lnTo>
                  <a:lnTo>
                    <a:pt x="912" y="1300"/>
                  </a:lnTo>
                  <a:lnTo>
                    <a:pt x="927" y="1269"/>
                  </a:lnTo>
                  <a:lnTo>
                    <a:pt x="954" y="1213"/>
                  </a:lnTo>
                  <a:lnTo>
                    <a:pt x="977" y="1170"/>
                  </a:lnTo>
                  <a:lnTo>
                    <a:pt x="990" y="1147"/>
                  </a:lnTo>
                  <a:lnTo>
                    <a:pt x="1001" y="1122"/>
                  </a:lnTo>
                  <a:lnTo>
                    <a:pt x="1012" y="1099"/>
                  </a:lnTo>
                  <a:lnTo>
                    <a:pt x="1023" y="1074"/>
                  </a:lnTo>
                  <a:lnTo>
                    <a:pt x="1032" y="1050"/>
                  </a:lnTo>
                  <a:lnTo>
                    <a:pt x="1041" y="1025"/>
                  </a:lnTo>
                  <a:lnTo>
                    <a:pt x="1048" y="1001"/>
                  </a:lnTo>
                  <a:lnTo>
                    <a:pt x="1055" y="976"/>
                  </a:lnTo>
                  <a:lnTo>
                    <a:pt x="1060" y="951"/>
                  </a:lnTo>
                  <a:lnTo>
                    <a:pt x="1065" y="926"/>
                  </a:lnTo>
                  <a:lnTo>
                    <a:pt x="1069" y="900"/>
                  </a:lnTo>
                  <a:lnTo>
                    <a:pt x="1072" y="876"/>
                  </a:lnTo>
                  <a:lnTo>
                    <a:pt x="1075" y="850"/>
                  </a:lnTo>
                  <a:lnTo>
                    <a:pt x="1076" y="825"/>
                  </a:lnTo>
                  <a:lnTo>
                    <a:pt x="1076" y="799"/>
                  </a:lnTo>
                  <a:lnTo>
                    <a:pt x="1075" y="774"/>
                  </a:lnTo>
                  <a:lnTo>
                    <a:pt x="1072" y="750"/>
                  </a:lnTo>
                  <a:lnTo>
                    <a:pt x="1069" y="724"/>
                  </a:lnTo>
                  <a:lnTo>
                    <a:pt x="1065" y="700"/>
                  </a:lnTo>
                  <a:lnTo>
                    <a:pt x="1060" y="674"/>
                  </a:lnTo>
                  <a:lnTo>
                    <a:pt x="1053" y="650"/>
                  </a:lnTo>
                  <a:lnTo>
                    <a:pt x="1046" y="625"/>
                  </a:lnTo>
                  <a:lnTo>
                    <a:pt x="1038" y="601"/>
                  </a:lnTo>
                  <a:lnTo>
                    <a:pt x="1029" y="578"/>
                  </a:lnTo>
                  <a:lnTo>
                    <a:pt x="1019" y="554"/>
                  </a:lnTo>
                  <a:lnTo>
                    <a:pt x="1006" y="531"/>
                  </a:lnTo>
                  <a:lnTo>
                    <a:pt x="994" y="507"/>
                  </a:lnTo>
                  <a:lnTo>
                    <a:pt x="980" y="485"/>
                  </a:lnTo>
                  <a:lnTo>
                    <a:pt x="965" y="463"/>
                  </a:lnTo>
                  <a:lnTo>
                    <a:pt x="948" y="441"/>
                  </a:lnTo>
                  <a:lnTo>
                    <a:pt x="931" y="420"/>
                  </a:lnTo>
                  <a:lnTo>
                    <a:pt x="913" y="398"/>
                  </a:lnTo>
                  <a:lnTo>
                    <a:pt x="898" y="384"/>
                  </a:lnTo>
                  <a:lnTo>
                    <a:pt x="882" y="371"/>
                  </a:lnTo>
                  <a:lnTo>
                    <a:pt x="866" y="360"/>
                  </a:lnTo>
                  <a:lnTo>
                    <a:pt x="848" y="349"/>
                  </a:lnTo>
                  <a:lnTo>
                    <a:pt x="812" y="328"/>
                  </a:lnTo>
                  <a:lnTo>
                    <a:pt x="773" y="310"/>
                  </a:lnTo>
                  <a:lnTo>
                    <a:pt x="734" y="292"/>
                  </a:lnTo>
                  <a:lnTo>
                    <a:pt x="697" y="271"/>
                  </a:lnTo>
                  <a:lnTo>
                    <a:pt x="678" y="260"/>
                  </a:lnTo>
                  <a:lnTo>
                    <a:pt x="660" y="248"/>
                  </a:lnTo>
                  <a:lnTo>
                    <a:pt x="644" y="235"/>
                  </a:lnTo>
                  <a:lnTo>
                    <a:pt x="628" y="219"/>
                  </a:lnTo>
                  <a:lnTo>
                    <a:pt x="618" y="209"/>
                  </a:lnTo>
                  <a:lnTo>
                    <a:pt x="608" y="197"/>
                  </a:lnTo>
                  <a:lnTo>
                    <a:pt x="598" y="182"/>
                  </a:lnTo>
                  <a:lnTo>
                    <a:pt x="586" y="165"/>
                  </a:lnTo>
                  <a:lnTo>
                    <a:pt x="561" y="130"/>
                  </a:lnTo>
                  <a:lnTo>
                    <a:pt x="535" y="93"/>
                  </a:lnTo>
                  <a:lnTo>
                    <a:pt x="522" y="75"/>
                  </a:lnTo>
                  <a:lnTo>
                    <a:pt x="507" y="58"/>
                  </a:lnTo>
                  <a:lnTo>
                    <a:pt x="493" y="42"/>
                  </a:lnTo>
                  <a:lnTo>
                    <a:pt x="479" y="28"/>
                  </a:lnTo>
                  <a:lnTo>
                    <a:pt x="466" y="17"/>
                  </a:lnTo>
                  <a:lnTo>
                    <a:pt x="451" y="8"/>
                  </a:lnTo>
                  <a:lnTo>
                    <a:pt x="445" y="5"/>
                  </a:lnTo>
                  <a:lnTo>
                    <a:pt x="438" y="3"/>
                  </a:lnTo>
                  <a:lnTo>
                    <a:pt x="431" y="1"/>
                  </a:lnTo>
                  <a:lnTo>
                    <a:pt x="425" y="0"/>
                  </a:lnTo>
                  <a:lnTo>
                    <a:pt x="419" y="1"/>
                  </a:lnTo>
                  <a:lnTo>
                    <a:pt x="413" y="3"/>
                  </a:lnTo>
                  <a:lnTo>
                    <a:pt x="407" y="6"/>
                  </a:lnTo>
                  <a:lnTo>
                    <a:pt x="401" y="11"/>
                  </a:lnTo>
                  <a:lnTo>
                    <a:pt x="388" y="22"/>
                  </a:lnTo>
                  <a:lnTo>
                    <a:pt x="376" y="35"/>
                  </a:lnTo>
                  <a:lnTo>
                    <a:pt x="355" y="63"/>
                  </a:lnTo>
                  <a:lnTo>
                    <a:pt x="341" y="82"/>
                  </a:lnTo>
                  <a:close/>
                </a:path>
              </a:pathLst>
            </a:custGeom>
            <a:solidFill>
              <a:srgbClr val="EBC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" name="Freeform 206"/>
            <p:cNvSpPr>
              <a:spLocks/>
            </p:cNvSpPr>
            <p:nvPr/>
          </p:nvSpPr>
          <p:spPr bwMode="auto">
            <a:xfrm>
              <a:off x="2640013" y="598488"/>
              <a:ext cx="49213" cy="15875"/>
            </a:xfrm>
            <a:custGeom>
              <a:avLst/>
              <a:gdLst>
                <a:gd name="T0" fmla="*/ 2147483647 w 475"/>
                <a:gd name="T1" fmla="*/ 2147483647 h 152"/>
                <a:gd name="T2" fmla="*/ 2147483647 w 475"/>
                <a:gd name="T3" fmla="*/ 2147483647 h 152"/>
                <a:gd name="T4" fmla="*/ 2147483647 w 475"/>
                <a:gd name="T5" fmla="*/ 2147483647 h 152"/>
                <a:gd name="T6" fmla="*/ 2147483647 w 475"/>
                <a:gd name="T7" fmla="*/ 2147483647 h 152"/>
                <a:gd name="T8" fmla="*/ 2147483647 w 475"/>
                <a:gd name="T9" fmla="*/ 2147483647 h 152"/>
                <a:gd name="T10" fmla="*/ 2147483647 w 475"/>
                <a:gd name="T11" fmla="*/ 2147483647 h 152"/>
                <a:gd name="T12" fmla="*/ 2147483647 w 475"/>
                <a:gd name="T13" fmla="*/ 2147483647 h 152"/>
                <a:gd name="T14" fmla="*/ 2147483647 w 475"/>
                <a:gd name="T15" fmla="*/ 2147483647 h 152"/>
                <a:gd name="T16" fmla="*/ 2147483647 w 475"/>
                <a:gd name="T17" fmla="*/ 2147483647 h 152"/>
                <a:gd name="T18" fmla="*/ 2147483647 w 475"/>
                <a:gd name="T19" fmla="*/ 2147483647 h 152"/>
                <a:gd name="T20" fmla="*/ 2147483647 w 475"/>
                <a:gd name="T21" fmla="*/ 2147483647 h 152"/>
                <a:gd name="T22" fmla="*/ 2147483647 w 475"/>
                <a:gd name="T23" fmla="*/ 2147483647 h 152"/>
                <a:gd name="T24" fmla="*/ 2147483647 w 475"/>
                <a:gd name="T25" fmla="*/ 2147483647 h 152"/>
                <a:gd name="T26" fmla="*/ 2147483647 w 475"/>
                <a:gd name="T27" fmla="*/ 2147483647 h 152"/>
                <a:gd name="T28" fmla="*/ 2147483647 w 475"/>
                <a:gd name="T29" fmla="*/ 2147483647 h 152"/>
                <a:gd name="T30" fmla="*/ 2147483647 w 475"/>
                <a:gd name="T31" fmla="*/ 2147483647 h 152"/>
                <a:gd name="T32" fmla="*/ 2147483647 w 475"/>
                <a:gd name="T33" fmla="*/ 2147483647 h 152"/>
                <a:gd name="T34" fmla="*/ 2147483647 w 475"/>
                <a:gd name="T35" fmla="*/ 2147483647 h 152"/>
                <a:gd name="T36" fmla="*/ 2147483647 w 475"/>
                <a:gd name="T37" fmla="*/ 2147483647 h 152"/>
                <a:gd name="T38" fmla="*/ 2147483647 w 475"/>
                <a:gd name="T39" fmla="*/ 2147483647 h 152"/>
                <a:gd name="T40" fmla="*/ 2147483647 w 475"/>
                <a:gd name="T41" fmla="*/ 2147483647 h 152"/>
                <a:gd name="T42" fmla="*/ 2147483647 w 475"/>
                <a:gd name="T43" fmla="*/ 2147483647 h 152"/>
                <a:gd name="T44" fmla="*/ 2147483647 w 475"/>
                <a:gd name="T45" fmla="*/ 2147483647 h 152"/>
                <a:gd name="T46" fmla="*/ 2147483647 w 475"/>
                <a:gd name="T47" fmla="*/ 2147483647 h 152"/>
                <a:gd name="T48" fmla="*/ 2147483647 w 475"/>
                <a:gd name="T49" fmla="*/ 2147483647 h 152"/>
                <a:gd name="T50" fmla="*/ 2147483647 w 475"/>
                <a:gd name="T51" fmla="*/ 2147483647 h 152"/>
                <a:gd name="T52" fmla="*/ 2147483647 w 475"/>
                <a:gd name="T53" fmla="*/ 2147483647 h 152"/>
                <a:gd name="T54" fmla="*/ 2147483647 w 475"/>
                <a:gd name="T55" fmla="*/ 2147483647 h 152"/>
                <a:gd name="T56" fmla="*/ 0 w 475"/>
                <a:gd name="T57" fmla="*/ 0 h 152"/>
                <a:gd name="T58" fmla="*/ 2147483647 w 475"/>
                <a:gd name="T59" fmla="*/ 2147483647 h 152"/>
                <a:gd name="T60" fmla="*/ 2147483647 w 475"/>
                <a:gd name="T61" fmla="*/ 2147483647 h 152"/>
                <a:gd name="T62" fmla="*/ 2147483647 w 475"/>
                <a:gd name="T63" fmla="*/ 2147483647 h 152"/>
                <a:gd name="T64" fmla="*/ 2147483647 w 475"/>
                <a:gd name="T65" fmla="*/ 2147483647 h 152"/>
                <a:gd name="T66" fmla="*/ 2147483647 w 475"/>
                <a:gd name="T67" fmla="*/ 2147483647 h 152"/>
                <a:gd name="T68" fmla="*/ 2147483647 w 475"/>
                <a:gd name="T69" fmla="*/ 2147483647 h 152"/>
                <a:gd name="T70" fmla="*/ 2147483647 w 475"/>
                <a:gd name="T71" fmla="*/ 2147483647 h 152"/>
                <a:gd name="T72" fmla="*/ 2147483647 w 475"/>
                <a:gd name="T73" fmla="*/ 2147483647 h 152"/>
                <a:gd name="T74" fmla="*/ 2147483647 w 475"/>
                <a:gd name="T75" fmla="*/ 2147483647 h 152"/>
                <a:gd name="T76" fmla="*/ 2147483647 w 475"/>
                <a:gd name="T77" fmla="*/ 2147483647 h 152"/>
                <a:gd name="T78" fmla="*/ 2147483647 w 475"/>
                <a:gd name="T79" fmla="*/ 2147483647 h 152"/>
                <a:gd name="T80" fmla="*/ 2147483647 w 475"/>
                <a:gd name="T81" fmla="*/ 2147483647 h 152"/>
                <a:gd name="T82" fmla="*/ 2147483647 w 475"/>
                <a:gd name="T83" fmla="*/ 2147483647 h 152"/>
                <a:gd name="T84" fmla="*/ 2147483647 w 475"/>
                <a:gd name="T85" fmla="*/ 2147483647 h 1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152"/>
                <a:gd name="T131" fmla="*/ 475 w 475"/>
                <a:gd name="T132" fmla="*/ 152 h 1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152">
                  <a:moveTo>
                    <a:pt x="475" y="102"/>
                  </a:moveTo>
                  <a:lnTo>
                    <a:pt x="455" y="116"/>
                  </a:lnTo>
                  <a:lnTo>
                    <a:pt x="433" y="128"/>
                  </a:lnTo>
                  <a:lnTo>
                    <a:pt x="412" y="141"/>
                  </a:lnTo>
                  <a:lnTo>
                    <a:pt x="390" y="152"/>
                  </a:lnTo>
                  <a:lnTo>
                    <a:pt x="346" y="145"/>
                  </a:lnTo>
                  <a:lnTo>
                    <a:pt x="295" y="140"/>
                  </a:lnTo>
                  <a:lnTo>
                    <a:pt x="268" y="137"/>
                  </a:lnTo>
                  <a:lnTo>
                    <a:pt x="241" y="134"/>
                  </a:lnTo>
                  <a:lnTo>
                    <a:pt x="213" y="130"/>
                  </a:lnTo>
                  <a:lnTo>
                    <a:pt x="186" y="125"/>
                  </a:lnTo>
                  <a:lnTo>
                    <a:pt x="158" y="120"/>
                  </a:lnTo>
                  <a:lnTo>
                    <a:pt x="133" y="113"/>
                  </a:lnTo>
                  <a:lnTo>
                    <a:pt x="120" y="109"/>
                  </a:lnTo>
                  <a:lnTo>
                    <a:pt x="108" y="105"/>
                  </a:lnTo>
                  <a:lnTo>
                    <a:pt x="96" y="101"/>
                  </a:lnTo>
                  <a:lnTo>
                    <a:pt x="85" y="95"/>
                  </a:lnTo>
                  <a:lnTo>
                    <a:pt x="74" y="89"/>
                  </a:lnTo>
                  <a:lnTo>
                    <a:pt x="64" y="84"/>
                  </a:lnTo>
                  <a:lnTo>
                    <a:pt x="55" y="77"/>
                  </a:lnTo>
                  <a:lnTo>
                    <a:pt x="45" y="70"/>
                  </a:lnTo>
                  <a:lnTo>
                    <a:pt x="37" y="63"/>
                  </a:lnTo>
                  <a:lnTo>
                    <a:pt x="30" y="55"/>
                  </a:lnTo>
                  <a:lnTo>
                    <a:pt x="23" y="47"/>
                  </a:lnTo>
                  <a:lnTo>
                    <a:pt x="18" y="37"/>
                  </a:lnTo>
                  <a:lnTo>
                    <a:pt x="13" y="27"/>
                  </a:lnTo>
                  <a:lnTo>
                    <a:pt x="8" y="18"/>
                  </a:lnTo>
                  <a:lnTo>
                    <a:pt x="4" y="9"/>
                  </a:lnTo>
                  <a:lnTo>
                    <a:pt x="0" y="0"/>
                  </a:lnTo>
                  <a:lnTo>
                    <a:pt x="34" y="15"/>
                  </a:lnTo>
                  <a:lnTo>
                    <a:pt x="69" y="27"/>
                  </a:lnTo>
                  <a:lnTo>
                    <a:pt x="103" y="40"/>
                  </a:lnTo>
                  <a:lnTo>
                    <a:pt x="138" y="50"/>
                  </a:lnTo>
                  <a:lnTo>
                    <a:pt x="173" y="59"/>
                  </a:lnTo>
                  <a:lnTo>
                    <a:pt x="206" y="67"/>
                  </a:lnTo>
                  <a:lnTo>
                    <a:pt x="240" y="74"/>
                  </a:lnTo>
                  <a:lnTo>
                    <a:pt x="272" y="80"/>
                  </a:lnTo>
                  <a:lnTo>
                    <a:pt x="304" y="86"/>
                  </a:lnTo>
                  <a:lnTo>
                    <a:pt x="335" y="90"/>
                  </a:lnTo>
                  <a:lnTo>
                    <a:pt x="363" y="94"/>
                  </a:lnTo>
                  <a:lnTo>
                    <a:pt x="390" y="97"/>
                  </a:lnTo>
                  <a:lnTo>
                    <a:pt x="437" y="101"/>
                  </a:lnTo>
                  <a:lnTo>
                    <a:pt x="475" y="102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" name="Freeform 207"/>
            <p:cNvSpPr>
              <a:spLocks/>
            </p:cNvSpPr>
            <p:nvPr/>
          </p:nvSpPr>
          <p:spPr bwMode="auto">
            <a:xfrm>
              <a:off x="2638426" y="639763"/>
              <a:ext cx="58738" cy="12700"/>
            </a:xfrm>
            <a:custGeom>
              <a:avLst/>
              <a:gdLst>
                <a:gd name="T0" fmla="*/ 2147483647 w 559"/>
                <a:gd name="T1" fmla="*/ 2147483647 h 123"/>
                <a:gd name="T2" fmla="*/ 2147483647 w 559"/>
                <a:gd name="T3" fmla="*/ 2147483647 h 123"/>
                <a:gd name="T4" fmla="*/ 2147483647 w 559"/>
                <a:gd name="T5" fmla="*/ 2147483647 h 123"/>
                <a:gd name="T6" fmla="*/ 2147483647 w 559"/>
                <a:gd name="T7" fmla="*/ 2147483647 h 123"/>
                <a:gd name="T8" fmla="*/ 2147483647 w 559"/>
                <a:gd name="T9" fmla="*/ 2147483647 h 123"/>
                <a:gd name="T10" fmla="*/ 2147483647 w 559"/>
                <a:gd name="T11" fmla="*/ 2147483647 h 123"/>
                <a:gd name="T12" fmla="*/ 2147483647 w 559"/>
                <a:gd name="T13" fmla="*/ 2147483647 h 123"/>
                <a:gd name="T14" fmla="*/ 2147483647 w 559"/>
                <a:gd name="T15" fmla="*/ 2147483647 h 123"/>
                <a:gd name="T16" fmla="*/ 2147483647 w 559"/>
                <a:gd name="T17" fmla="*/ 2147483647 h 123"/>
                <a:gd name="T18" fmla="*/ 2147483647 w 559"/>
                <a:gd name="T19" fmla="*/ 2147483647 h 123"/>
                <a:gd name="T20" fmla="*/ 2147483647 w 559"/>
                <a:gd name="T21" fmla="*/ 2147483647 h 123"/>
                <a:gd name="T22" fmla="*/ 2147483647 w 559"/>
                <a:gd name="T23" fmla="*/ 2147483647 h 123"/>
                <a:gd name="T24" fmla="*/ 2147483647 w 559"/>
                <a:gd name="T25" fmla="*/ 2147483647 h 123"/>
                <a:gd name="T26" fmla="*/ 2147483647 w 559"/>
                <a:gd name="T27" fmla="*/ 2147483647 h 123"/>
                <a:gd name="T28" fmla="*/ 2147483647 w 559"/>
                <a:gd name="T29" fmla="*/ 2147483647 h 123"/>
                <a:gd name="T30" fmla="*/ 2147483647 w 559"/>
                <a:gd name="T31" fmla="*/ 2147483647 h 123"/>
                <a:gd name="T32" fmla="*/ 2147483647 w 559"/>
                <a:gd name="T33" fmla="*/ 2147483647 h 123"/>
                <a:gd name="T34" fmla="*/ 2147483647 w 559"/>
                <a:gd name="T35" fmla="*/ 2147483647 h 123"/>
                <a:gd name="T36" fmla="*/ 2147483647 w 559"/>
                <a:gd name="T37" fmla="*/ 2147483647 h 123"/>
                <a:gd name="T38" fmla="*/ 2147483647 w 559"/>
                <a:gd name="T39" fmla="*/ 2147483647 h 123"/>
                <a:gd name="T40" fmla="*/ 2147483647 w 559"/>
                <a:gd name="T41" fmla="*/ 2147483647 h 123"/>
                <a:gd name="T42" fmla="*/ 2147483647 w 559"/>
                <a:gd name="T43" fmla="*/ 2147483647 h 123"/>
                <a:gd name="T44" fmla="*/ 2147483647 w 559"/>
                <a:gd name="T45" fmla="*/ 2147483647 h 123"/>
                <a:gd name="T46" fmla="*/ 2147483647 w 559"/>
                <a:gd name="T47" fmla="*/ 2147483647 h 123"/>
                <a:gd name="T48" fmla="*/ 2147483647 w 559"/>
                <a:gd name="T49" fmla="*/ 2147483647 h 123"/>
                <a:gd name="T50" fmla="*/ 2147483647 w 559"/>
                <a:gd name="T51" fmla="*/ 2147483647 h 123"/>
                <a:gd name="T52" fmla="*/ 2147483647 w 559"/>
                <a:gd name="T53" fmla="*/ 2147483647 h 123"/>
                <a:gd name="T54" fmla="*/ 2147483647 w 559"/>
                <a:gd name="T55" fmla="*/ 2147483647 h 123"/>
                <a:gd name="T56" fmla="*/ 0 w 559"/>
                <a:gd name="T57" fmla="*/ 2147483647 h 123"/>
                <a:gd name="T58" fmla="*/ 2147483647 w 559"/>
                <a:gd name="T59" fmla="*/ 2147483647 h 123"/>
                <a:gd name="T60" fmla="*/ 2147483647 w 559"/>
                <a:gd name="T61" fmla="*/ 2147483647 h 123"/>
                <a:gd name="T62" fmla="*/ 2147483647 w 559"/>
                <a:gd name="T63" fmla="*/ 2147483647 h 123"/>
                <a:gd name="T64" fmla="*/ 2147483647 w 559"/>
                <a:gd name="T65" fmla="*/ 2147483647 h 123"/>
                <a:gd name="T66" fmla="*/ 2147483647 w 559"/>
                <a:gd name="T67" fmla="*/ 2147483647 h 123"/>
                <a:gd name="T68" fmla="*/ 2147483647 w 559"/>
                <a:gd name="T69" fmla="*/ 2147483647 h 123"/>
                <a:gd name="T70" fmla="*/ 2147483647 w 559"/>
                <a:gd name="T71" fmla="*/ 2147483647 h 123"/>
                <a:gd name="T72" fmla="*/ 2147483647 w 559"/>
                <a:gd name="T73" fmla="*/ 2147483647 h 123"/>
                <a:gd name="T74" fmla="*/ 2147483647 w 559"/>
                <a:gd name="T75" fmla="*/ 2147483647 h 123"/>
                <a:gd name="T76" fmla="*/ 2147483647 w 559"/>
                <a:gd name="T77" fmla="*/ 2147483647 h 123"/>
                <a:gd name="T78" fmla="*/ 2147483647 w 559"/>
                <a:gd name="T79" fmla="*/ 2147483647 h 123"/>
                <a:gd name="T80" fmla="*/ 2147483647 w 559"/>
                <a:gd name="T81" fmla="*/ 2147483647 h 123"/>
                <a:gd name="T82" fmla="*/ 2147483647 w 559"/>
                <a:gd name="T83" fmla="*/ 2147483647 h 123"/>
                <a:gd name="T84" fmla="*/ 2147483647 w 559"/>
                <a:gd name="T85" fmla="*/ 2147483647 h 123"/>
                <a:gd name="T86" fmla="*/ 2147483647 w 559"/>
                <a:gd name="T87" fmla="*/ 2147483647 h 123"/>
                <a:gd name="T88" fmla="*/ 2147483647 w 559"/>
                <a:gd name="T89" fmla="*/ 2147483647 h 123"/>
                <a:gd name="T90" fmla="*/ 2147483647 w 559"/>
                <a:gd name="T91" fmla="*/ 2147483647 h 123"/>
                <a:gd name="T92" fmla="*/ 2147483647 w 559"/>
                <a:gd name="T93" fmla="*/ 2147483647 h 123"/>
                <a:gd name="T94" fmla="*/ 2147483647 w 559"/>
                <a:gd name="T95" fmla="*/ 2147483647 h 123"/>
                <a:gd name="T96" fmla="*/ 2147483647 w 559"/>
                <a:gd name="T97" fmla="*/ 0 h 123"/>
                <a:gd name="T98" fmla="*/ 2147483647 w 559"/>
                <a:gd name="T99" fmla="*/ 2147483647 h 123"/>
                <a:gd name="T100" fmla="*/ 2147483647 w 559"/>
                <a:gd name="T101" fmla="*/ 2147483647 h 123"/>
                <a:gd name="T102" fmla="*/ 2147483647 w 559"/>
                <a:gd name="T103" fmla="*/ 2147483647 h 123"/>
                <a:gd name="T104" fmla="*/ 2147483647 w 559"/>
                <a:gd name="T105" fmla="*/ 2147483647 h 123"/>
                <a:gd name="T106" fmla="*/ 2147483647 w 559"/>
                <a:gd name="T107" fmla="*/ 2147483647 h 123"/>
                <a:gd name="T108" fmla="*/ 2147483647 w 559"/>
                <a:gd name="T109" fmla="*/ 2147483647 h 123"/>
                <a:gd name="T110" fmla="*/ 2147483647 w 559"/>
                <a:gd name="T111" fmla="*/ 2147483647 h 123"/>
                <a:gd name="T112" fmla="*/ 2147483647 w 559"/>
                <a:gd name="T113" fmla="*/ 2147483647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59"/>
                <a:gd name="T172" fmla="*/ 0 h 123"/>
                <a:gd name="T173" fmla="*/ 559 w 559"/>
                <a:gd name="T174" fmla="*/ 123 h 1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59" h="123">
                  <a:moveTo>
                    <a:pt x="383" y="123"/>
                  </a:moveTo>
                  <a:lnTo>
                    <a:pt x="390" y="115"/>
                  </a:lnTo>
                  <a:lnTo>
                    <a:pt x="398" y="108"/>
                  </a:lnTo>
                  <a:lnTo>
                    <a:pt x="406" y="99"/>
                  </a:lnTo>
                  <a:lnTo>
                    <a:pt x="412" y="91"/>
                  </a:lnTo>
                  <a:lnTo>
                    <a:pt x="394" y="90"/>
                  </a:lnTo>
                  <a:lnTo>
                    <a:pt x="371" y="92"/>
                  </a:lnTo>
                  <a:lnTo>
                    <a:pt x="345" y="94"/>
                  </a:lnTo>
                  <a:lnTo>
                    <a:pt x="315" y="96"/>
                  </a:lnTo>
                  <a:lnTo>
                    <a:pt x="282" y="99"/>
                  </a:lnTo>
                  <a:lnTo>
                    <a:pt x="249" y="101"/>
                  </a:lnTo>
                  <a:lnTo>
                    <a:pt x="214" y="102"/>
                  </a:lnTo>
                  <a:lnTo>
                    <a:pt x="180" y="102"/>
                  </a:lnTo>
                  <a:lnTo>
                    <a:pt x="162" y="102"/>
                  </a:lnTo>
                  <a:lnTo>
                    <a:pt x="146" y="101"/>
                  </a:lnTo>
                  <a:lnTo>
                    <a:pt x="130" y="100"/>
                  </a:lnTo>
                  <a:lnTo>
                    <a:pt x="113" y="97"/>
                  </a:lnTo>
                  <a:lnTo>
                    <a:pt x="99" y="95"/>
                  </a:lnTo>
                  <a:lnTo>
                    <a:pt x="84" y="91"/>
                  </a:lnTo>
                  <a:lnTo>
                    <a:pt x="71" y="87"/>
                  </a:lnTo>
                  <a:lnTo>
                    <a:pt x="57" y="83"/>
                  </a:lnTo>
                  <a:lnTo>
                    <a:pt x="46" y="77"/>
                  </a:lnTo>
                  <a:lnTo>
                    <a:pt x="35" y="70"/>
                  </a:lnTo>
                  <a:lnTo>
                    <a:pt x="26" y="63"/>
                  </a:lnTo>
                  <a:lnTo>
                    <a:pt x="18" y="54"/>
                  </a:lnTo>
                  <a:lnTo>
                    <a:pt x="12" y="44"/>
                  </a:lnTo>
                  <a:lnTo>
                    <a:pt x="6" y="33"/>
                  </a:lnTo>
                  <a:lnTo>
                    <a:pt x="2" y="22"/>
                  </a:lnTo>
                  <a:lnTo>
                    <a:pt x="0" y="9"/>
                  </a:lnTo>
                  <a:lnTo>
                    <a:pt x="16" y="17"/>
                  </a:lnTo>
                  <a:lnTo>
                    <a:pt x="32" y="25"/>
                  </a:lnTo>
                  <a:lnTo>
                    <a:pt x="47" y="31"/>
                  </a:lnTo>
                  <a:lnTo>
                    <a:pt x="64" y="37"/>
                  </a:lnTo>
                  <a:lnTo>
                    <a:pt x="80" y="42"/>
                  </a:lnTo>
                  <a:lnTo>
                    <a:pt x="96" y="47"/>
                  </a:lnTo>
                  <a:lnTo>
                    <a:pt x="112" y="51"/>
                  </a:lnTo>
                  <a:lnTo>
                    <a:pt x="129" y="53"/>
                  </a:lnTo>
                  <a:lnTo>
                    <a:pt x="145" y="55"/>
                  </a:lnTo>
                  <a:lnTo>
                    <a:pt x="162" y="57"/>
                  </a:lnTo>
                  <a:lnTo>
                    <a:pt x="179" y="57"/>
                  </a:lnTo>
                  <a:lnTo>
                    <a:pt x="196" y="58"/>
                  </a:lnTo>
                  <a:lnTo>
                    <a:pt x="230" y="57"/>
                  </a:lnTo>
                  <a:lnTo>
                    <a:pt x="265" y="54"/>
                  </a:lnTo>
                  <a:lnTo>
                    <a:pt x="301" y="49"/>
                  </a:lnTo>
                  <a:lnTo>
                    <a:pt x="336" y="43"/>
                  </a:lnTo>
                  <a:lnTo>
                    <a:pt x="372" y="36"/>
                  </a:lnTo>
                  <a:lnTo>
                    <a:pt x="409" y="29"/>
                  </a:lnTo>
                  <a:lnTo>
                    <a:pt x="483" y="14"/>
                  </a:lnTo>
                  <a:lnTo>
                    <a:pt x="559" y="0"/>
                  </a:lnTo>
                  <a:lnTo>
                    <a:pt x="542" y="17"/>
                  </a:lnTo>
                  <a:lnTo>
                    <a:pt x="521" y="35"/>
                  </a:lnTo>
                  <a:lnTo>
                    <a:pt x="498" y="53"/>
                  </a:lnTo>
                  <a:lnTo>
                    <a:pt x="474" y="70"/>
                  </a:lnTo>
                  <a:lnTo>
                    <a:pt x="449" y="87"/>
                  </a:lnTo>
                  <a:lnTo>
                    <a:pt x="425" y="101"/>
                  </a:lnTo>
                  <a:lnTo>
                    <a:pt x="403" y="114"/>
                  </a:lnTo>
                  <a:lnTo>
                    <a:pt x="383" y="123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" name="Freeform 208"/>
            <p:cNvSpPr>
              <a:spLocks/>
            </p:cNvSpPr>
            <p:nvPr/>
          </p:nvSpPr>
          <p:spPr bwMode="auto">
            <a:xfrm>
              <a:off x="2651126" y="660400"/>
              <a:ext cx="53975" cy="19050"/>
            </a:xfrm>
            <a:custGeom>
              <a:avLst/>
              <a:gdLst>
                <a:gd name="T0" fmla="*/ 0 w 504"/>
                <a:gd name="T1" fmla="*/ 2147483647 h 179"/>
                <a:gd name="T2" fmla="*/ 2147483647 w 504"/>
                <a:gd name="T3" fmla="*/ 2147483647 h 179"/>
                <a:gd name="T4" fmla="*/ 2147483647 w 504"/>
                <a:gd name="T5" fmla="*/ 2147483647 h 179"/>
                <a:gd name="T6" fmla="*/ 2147483647 w 504"/>
                <a:gd name="T7" fmla="*/ 2147483647 h 179"/>
                <a:gd name="T8" fmla="*/ 2147483647 w 504"/>
                <a:gd name="T9" fmla="*/ 2147483647 h 179"/>
                <a:gd name="T10" fmla="*/ 2147483647 w 504"/>
                <a:gd name="T11" fmla="*/ 2147483647 h 179"/>
                <a:gd name="T12" fmla="*/ 2147483647 w 504"/>
                <a:gd name="T13" fmla="*/ 2147483647 h 179"/>
                <a:gd name="T14" fmla="*/ 2147483647 w 504"/>
                <a:gd name="T15" fmla="*/ 2147483647 h 179"/>
                <a:gd name="T16" fmla="*/ 2147483647 w 504"/>
                <a:gd name="T17" fmla="*/ 2147483647 h 179"/>
                <a:gd name="T18" fmla="*/ 2147483647 w 504"/>
                <a:gd name="T19" fmla="*/ 2147483647 h 179"/>
                <a:gd name="T20" fmla="*/ 2147483647 w 504"/>
                <a:gd name="T21" fmla="*/ 2147483647 h 179"/>
                <a:gd name="T22" fmla="*/ 2147483647 w 504"/>
                <a:gd name="T23" fmla="*/ 2147483647 h 179"/>
                <a:gd name="T24" fmla="*/ 2147483647 w 504"/>
                <a:gd name="T25" fmla="*/ 2147483647 h 179"/>
                <a:gd name="T26" fmla="*/ 2147483647 w 504"/>
                <a:gd name="T27" fmla="*/ 2147483647 h 179"/>
                <a:gd name="T28" fmla="*/ 2147483647 w 504"/>
                <a:gd name="T29" fmla="*/ 2147483647 h 179"/>
                <a:gd name="T30" fmla="*/ 2147483647 w 504"/>
                <a:gd name="T31" fmla="*/ 2147483647 h 179"/>
                <a:gd name="T32" fmla="*/ 2147483647 w 504"/>
                <a:gd name="T33" fmla="*/ 2147483647 h 179"/>
                <a:gd name="T34" fmla="*/ 2147483647 w 504"/>
                <a:gd name="T35" fmla="*/ 2147483647 h 179"/>
                <a:gd name="T36" fmla="*/ 2147483647 w 504"/>
                <a:gd name="T37" fmla="*/ 2147483647 h 179"/>
                <a:gd name="T38" fmla="*/ 2147483647 w 504"/>
                <a:gd name="T39" fmla="*/ 2147483647 h 179"/>
                <a:gd name="T40" fmla="*/ 2147483647 w 504"/>
                <a:gd name="T41" fmla="*/ 2147483647 h 179"/>
                <a:gd name="T42" fmla="*/ 2147483647 w 504"/>
                <a:gd name="T43" fmla="*/ 2147483647 h 179"/>
                <a:gd name="T44" fmla="*/ 2147483647 w 504"/>
                <a:gd name="T45" fmla="*/ 0 h 179"/>
                <a:gd name="T46" fmla="*/ 2147483647 w 504"/>
                <a:gd name="T47" fmla="*/ 2147483647 h 179"/>
                <a:gd name="T48" fmla="*/ 2147483647 w 504"/>
                <a:gd name="T49" fmla="*/ 2147483647 h 179"/>
                <a:gd name="T50" fmla="*/ 2147483647 w 504"/>
                <a:gd name="T51" fmla="*/ 2147483647 h 179"/>
                <a:gd name="T52" fmla="*/ 2147483647 w 504"/>
                <a:gd name="T53" fmla="*/ 2147483647 h 179"/>
                <a:gd name="T54" fmla="*/ 2147483647 w 504"/>
                <a:gd name="T55" fmla="*/ 2147483647 h 179"/>
                <a:gd name="T56" fmla="*/ 2147483647 w 504"/>
                <a:gd name="T57" fmla="*/ 2147483647 h 179"/>
                <a:gd name="T58" fmla="*/ 2147483647 w 504"/>
                <a:gd name="T59" fmla="*/ 2147483647 h 179"/>
                <a:gd name="T60" fmla="*/ 2147483647 w 504"/>
                <a:gd name="T61" fmla="*/ 2147483647 h 179"/>
                <a:gd name="T62" fmla="*/ 2147483647 w 504"/>
                <a:gd name="T63" fmla="*/ 2147483647 h 179"/>
                <a:gd name="T64" fmla="*/ 2147483647 w 504"/>
                <a:gd name="T65" fmla="*/ 2147483647 h 179"/>
                <a:gd name="T66" fmla="*/ 2147483647 w 504"/>
                <a:gd name="T67" fmla="*/ 2147483647 h 179"/>
                <a:gd name="T68" fmla="*/ 2147483647 w 504"/>
                <a:gd name="T69" fmla="*/ 2147483647 h 179"/>
                <a:gd name="T70" fmla="*/ 2147483647 w 504"/>
                <a:gd name="T71" fmla="*/ 2147483647 h 179"/>
                <a:gd name="T72" fmla="*/ 2147483647 w 504"/>
                <a:gd name="T73" fmla="*/ 2147483647 h 179"/>
                <a:gd name="T74" fmla="*/ 2147483647 w 504"/>
                <a:gd name="T75" fmla="*/ 2147483647 h 179"/>
                <a:gd name="T76" fmla="*/ 2147483647 w 504"/>
                <a:gd name="T77" fmla="*/ 2147483647 h 179"/>
                <a:gd name="T78" fmla="*/ 2147483647 w 504"/>
                <a:gd name="T79" fmla="*/ 2147483647 h 179"/>
                <a:gd name="T80" fmla="*/ 2147483647 w 504"/>
                <a:gd name="T81" fmla="*/ 2147483647 h 179"/>
                <a:gd name="T82" fmla="*/ 2147483647 w 504"/>
                <a:gd name="T83" fmla="*/ 2147483647 h 179"/>
                <a:gd name="T84" fmla="*/ 2147483647 w 504"/>
                <a:gd name="T85" fmla="*/ 2147483647 h 179"/>
                <a:gd name="T86" fmla="*/ 2147483647 w 504"/>
                <a:gd name="T87" fmla="*/ 2147483647 h 179"/>
                <a:gd name="T88" fmla="*/ 2147483647 w 504"/>
                <a:gd name="T89" fmla="*/ 2147483647 h 179"/>
                <a:gd name="T90" fmla="*/ 2147483647 w 504"/>
                <a:gd name="T91" fmla="*/ 2147483647 h 179"/>
                <a:gd name="T92" fmla="*/ 2147483647 w 504"/>
                <a:gd name="T93" fmla="*/ 2147483647 h 179"/>
                <a:gd name="T94" fmla="*/ 2147483647 w 504"/>
                <a:gd name="T95" fmla="*/ 2147483647 h 179"/>
                <a:gd name="T96" fmla="*/ 2147483647 w 504"/>
                <a:gd name="T97" fmla="*/ 2147483647 h 179"/>
                <a:gd name="T98" fmla="*/ 2147483647 w 504"/>
                <a:gd name="T99" fmla="*/ 2147483647 h 179"/>
                <a:gd name="T100" fmla="*/ 2147483647 w 504"/>
                <a:gd name="T101" fmla="*/ 2147483647 h 179"/>
                <a:gd name="T102" fmla="*/ 2147483647 w 504"/>
                <a:gd name="T103" fmla="*/ 2147483647 h 179"/>
                <a:gd name="T104" fmla="*/ 0 w 504"/>
                <a:gd name="T105" fmla="*/ 2147483647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4"/>
                <a:gd name="T160" fmla="*/ 0 h 179"/>
                <a:gd name="T161" fmla="*/ 504 w 504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4" h="179">
                  <a:moveTo>
                    <a:pt x="0" y="133"/>
                  </a:moveTo>
                  <a:lnTo>
                    <a:pt x="5" y="126"/>
                  </a:lnTo>
                  <a:lnTo>
                    <a:pt x="10" y="119"/>
                  </a:lnTo>
                  <a:lnTo>
                    <a:pt x="23" y="126"/>
                  </a:lnTo>
                  <a:lnTo>
                    <a:pt x="36" y="131"/>
                  </a:lnTo>
                  <a:lnTo>
                    <a:pt x="51" y="136"/>
                  </a:lnTo>
                  <a:lnTo>
                    <a:pt x="65" y="139"/>
                  </a:lnTo>
                  <a:lnTo>
                    <a:pt x="79" y="141"/>
                  </a:lnTo>
                  <a:lnTo>
                    <a:pt x="93" y="141"/>
                  </a:lnTo>
                  <a:lnTo>
                    <a:pt x="109" y="141"/>
                  </a:lnTo>
                  <a:lnTo>
                    <a:pt x="124" y="140"/>
                  </a:lnTo>
                  <a:lnTo>
                    <a:pt x="139" y="138"/>
                  </a:lnTo>
                  <a:lnTo>
                    <a:pt x="155" y="135"/>
                  </a:lnTo>
                  <a:lnTo>
                    <a:pt x="171" y="132"/>
                  </a:lnTo>
                  <a:lnTo>
                    <a:pt x="187" y="128"/>
                  </a:lnTo>
                  <a:lnTo>
                    <a:pt x="220" y="117"/>
                  </a:lnTo>
                  <a:lnTo>
                    <a:pt x="252" y="105"/>
                  </a:lnTo>
                  <a:lnTo>
                    <a:pt x="317" y="76"/>
                  </a:lnTo>
                  <a:lnTo>
                    <a:pt x="382" y="47"/>
                  </a:lnTo>
                  <a:lnTo>
                    <a:pt x="414" y="33"/>
                  </a:lnTo>
                  <a:lnTo>
                    <a:pt x="445" y="20"/>
                  </a:lnTo>
                  <a:lnTo>
                    <a:pt x="474" y="9"/>
                  </a:lnTo>
                  <a:lnTo>
                    <a:pt x="504" y="0"/>
                  </a:lnTo>
                  <a:lnTo>
                    <a:pt x="487" y="13"/>
                  </a:lnTo>
                  <a:lnTo>
                    <a:pt x="465" y="34"/>
                  </a:lnTo>
                  <a:lnTo>
                    <a:pt x="450" y="46"/>
                  </a:lnTo>
                  <a:lnTo>
                    <a:pt x="429" y="59"/>
                  </a:lnTo>
                  <a:lnTo>
                    <a:pt x="418" y="65"/>
                  </a:lnTo>
                  <a:lnTo>
                    <a:pt x="405" y="72"/>
                  </a:lnTo>
                  <a:lnTo>
                    <a:pt x="391" y="78"/>
                  </a:lnTo>
                  <a:lnTo>
                    <a:pt x="375" y="86"/>
                  </a:lnTo>
                  <a:lnTo>
                    <a:pt x="329" y="112"/>
                  </a:lnTo>
                  <a:lnTo>
                    <a:pt x="282" y="135"/>
                  </a:lnTo>
                  <a:lnTo>
                    <a:pt x="258" y="147"/>
                  </a:lnTo>
                  <a:lnTo>
                    <a:pt x="235" y="157"/>
                  </a:lnTo>
                  <a:lnTo>
                    <a:pt x="210" y="165"/>
                  </a:lnTo>
                  <a:lnTo>
                    <a:pt x="186" y="171"/>
                  </a:lnTo>
                  <a:lnTo>
                    <a:pt x="175" y="174"/>
                  </a:lnTo>
                  <a:lnTo>
                    <a:pt x="163" y="176"/>
                  </a:lnTo>
                  <a:lnTo>
                    <a:pt x="150" y="178"/>
                  </a:lnTo>
                  <a:lnTo>
                    <a:pt x="138" y="179"/>
                  </a:lnTo>
                  <a:lnTo>
                    <a:pt x="127" y="179"/>
                  </a:lnTo>
                  <a:lnTo>
                    <a:pt x="115" y="179"/>
                  </a:lnTo>
                  <a:lnTo>
                    <a:pt x="102" y="178"/>
                  </a:lnTo>
                  <a:lnTo>
                    <a:pt x="91" y="176"/>
                  </a:lnTo>
                  <a:lnTo>
                    <a:pt x="79" y="174"/>
                  </a:lnTo>
                  <a:lnTo>
                    <a:pt x="68" y="171"/>
                  </a:lnTo>
                  <a:lnTo>
                    <a:pt x="56" y="167"/>
                  </a:lnTo>
                  <a:lnTo>
                    <a:pt x="44" y="162"/>
                  </a:lnTo>
                  <a:lnTo>
                    <a:pt x="33" y="156"/>
                  </a:lnTo>
                  <a:lnTo>
                    <a:pt x="22" y="150"/>
                  </a:lnTo>
                  <a:lnTo>
                    <a:pt x="11" y="14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Freeform 209"/>
            <p:cNvSpPr>
              <a:spLocks/>
            </p:cNvSpPr>
            <p:nvPr/>
          </p:nvSpPr>
          <p:spPr bwMode="auto">
            <a:xfrm>
              <a:off x="2697163" y="661988"/>
              <a:ext cx="9525" cy="1588"/>
            </a:xfrm>
            <a:custGeom>
              <a:avLst/>
              <a:gdLst>
                <a:gd name="T0" fmla="*/ 2147483647 w 96"/>
                <a:gd name="T1" fmla="*/ 2147483647 h 23"/>
                <a:gd name="T2" fmla="*/ 2147483647 w 96"/>
                <a:gd name="T3" fmla="*/ 2147483647 h 23"/>
                <a:gd name="T4" fmla="*/ 2147483647 w 96"/>
                <a:gd name="T5" fmla="*/ 2147483647 h 23"/>
                <a:gd name="T6" fmla="*/ 2147483647 w 96"/>
                <a:gd name="T7" fmla="*/ 2147483647 h 23"/>
                <a:gd name="T8" fmla="*/ 0 w 96"/>
                <a:gd name="T9" fmla="*/ 2147483647 h 23"/>
                <a:gd name="T10" fmla="*/ 2147483647 w 96"/>
                <a:gd name="T11" fmla="*/ 2147483647 h 23"/>
                <a:gd name="T12" fmla="*/ 2147483647 w 96"/>
                <a:gd name="T13" fmla="*/ 2147483647 h 23"/>
                <a:gd name="T14" fmla="*/ 2147483647 w 96"/>
                <a:gd name="T15" fmla="*/ 2147483647 h 23"/>
                <a:gd name="T16" fmla="*/ 2147483647 w 96"/>
                <a:gd name="T17" fmla="*/ 2147483647 h 23"/>
                <a:gd name="T18" fmla="*/ 2147483647 w 96"/>
                <a:gd name="T19" fmla="*/ 1567976319 h 23"/>
                <a:gd name="T20" fmla="*/ 2147483647 w 96"/>
                <a:gd name="T21" fmla="*/ 0 h 23"/>
                <a:gd name="T22" fmla="*/ 2147483647 w 96"/>
                <a:gd name="T23" fmla="*/ 1567976319 h 23"/>
                <a:gd name="T24" fmla="*/ 2147483647 w 9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"/>
                <a:gd name="T40" fmla="*/ 0 h 23"/>
                <a:gd name="T41" fmla="*/ 96 w 96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" h="23">
                  <a:moveTo>
                    <a:pt x="96" y="2"/>
                  </a:moveTo>
                  <a:lnTo>
                    <a:pt x="72" y="6"/>
                  </a:lnTo>
                  <a:lnTo>
                    <a:pt x="47" y="12"/>
                  </a:lnTo>
                  <a:lnTo>
                    <a:pt x="24" y="18"/>
                  </a:lnTo>
                  <a:lnTo>
                    <a:pt x="0" y="23"/>
                  </a:lnTo>
                  <a:lnTo>
                    <a:pt x="10" y="17"/>
                  </a:lnTo>
                  <a:lnTo>
                    <a:pt x="22" y="12"/>
                  </a:lnTo>
                  <a:lnTo>
                    <a:pt x="32" y="7"/>
                  </a:lnTo>
                  <a:lnTo>
                    <a:pt x="44" y="4"/>
                  </a:lnTo>
                  <a:lnTo>
                    <a:pt x="56" y="1"/>
                  </a:lnTo>
                  <a:lnTo>
                    <a:pt x="68" y="0"/>
                  </a:lnTo>
                  <a:lnTo>
                    <a:pt x="82" y="1"/>
                  </a:lnTo>
                  <a:lnTo>
                    <a:pt x="96" y="2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" name="Freeform 210"/>
            <p:cNvSpPr>
              <a:spLocks/>
            </p:cNvSpPr>
            <p:nvPr/>
          </p:nvSpPr>
          <p:spPr bwMode="auto">
            <a:xfrm>
              <a:off x="2706688" y="603250"/>
              <a:ext cx="44450" cy="93663"/>
            </a:xfrm>
            <a:custGeom>
              <a:avLst/>
              <a:gdLst>
                <a:gd name="T0" fmla="*/ 2147483647 w 428"/>
                <a:gd name="T1" fmla="*/ 2147483647 h 883"/>
                <a:gd name="T2" fmla="*/ 2147483647 w 428"/>
                <a:gd name="T3" fmla="*/ 2147483647 h 883"/>
                <a:gd name="T4" fmla="*/ 2147483647 w 428"/>
                <a:gd name="T5" fmla="*/ 2147483647 h 883"/>
                <a:gd name="T6" fmla="*/ 2147483647 w 428"/>
                <a:gd name="T7" fmla="*/ 2147483647 h 883"/>
                <a:gd name="T8" fmla="*/ 2147483647 w 428"/>
                <a:gd name="T9" fmla="*/ 2147483647 h 883"/>
                <a:gd name="T10" fmla="*/ 2147483647 w 428"/>
                <a:gd name="T11" fmla="*/ 2147483647 h 883"/>
                <a:gd name="T12" fmla="*/ 2147483647 w 428"/>
                <a:gd name="T13" fmla="*/ 2147483647 h 883"/>
                <a:gd name="T14" fmla="*/ 2147483647 w 428"/>
                <a:gd name="T15" fmla="*/ 2147483647 h 883"/>
                <a:gd name="T16" fmla="*/ 2147483647 w 428"/>
                <a:gd name="T17" fmla="*/ 2147483647 h 883"/>
                <a:gd name="T18" fmla="*/ 2147483647 w 428"/>
                <a:gd name="T19" fmla="*/ 2147483647 h 883"/>
                <a:gd name="T20" fmla="*/ 2147483647 w 428"/>
                <a:gd name="T21" fmla="*/ 2147483647 h 883"/>
                <a:gd name="T22" fmla="*/ 2147483647 w 428"/>
                <a:gd name="T23" fmla="*/ 2147483647 h 883"/>
                <a:gd name="T24" fmla="*/ 2147483647 w 428"/>
                <a:gd name="T25" fmla="*/ 2147483647 h 883"/>
                <a:gd name="T26" fmla="*/ 2147483647 w 428"/>
                <a:gd name="T27" fmla="*/ 2147483647 h 883"/>
                <a:gd name="T28" fmla="*/ 2147483647 w 428"/>
                <a:gd name="T29" fmla="*/ 2147483647 h 883"/>
                <a:gd name="T30" fmla="*/ 2147483647 w 428"/>
                <a:gd name="T31" fmla="*/ 2147483647 h 883"/>
                <a:gd name="T32" fmla="*/ 2147483647 w 428"/>
                <a:gd name="T33" fmla="*/ 0 h 883"/>
                <a:gd name="T34" fmla="*/ 2147483647 w 428"/>
                <a:gd name="T35" fmla="*/ 2147483647 h 883"/>
                <a:gd name="T36" fmla="*/ 2147483647 w 428"/>
                <a:gd name="T37" fmla="*/ 2147483647 h 883"/>
                <a:gd name="T38" fmla="*/ 2147483647 w 428"/>
                <a:gd name="T39" fmla="*/ 2147483647 h 883"/>
                <a:gd name="T40" fmla="*/ 2147483647 w 428"/>
                <a:gd name="T41" fmla="*/ 2147483647 h 883"/>
                <a:gd name="T42" fmla="*/ 2147483647 w 428"/>
                <a:gd name="T43" fmla="*/ 2147483647 h 883"/>
                <a:gd name="T44" fmla="*/ 2147483647 w 428"/>
                <a:gd name="T45" fmla="*/ 2147483647 h 883"/>
                <a:gd name="T46" fmla="*/ 2147483647 w 428"/>
                <a:gd name="T47" fmla="*/ 2147483647 h 883"/>
                <a:gd name="T48" fmla="*/ 2147483647 w 428"/>
                <a:gd name="T49" fmla="*/ 2147483647 h 883"/>
                <a:gd name="T50" fmla="*/ 2147483647 w 428"/>
                <a:gd name="T51" fmla="*/ 2147483647 h 883"/>
                <a:gd name="T52" fmla="*/ 2147483647 w 428"/>
                <a:gd name="T53" fmla="*/ 2147483647 h 883"/>
                <a:gd name="T54" fmla="*/ 2147483647 w 428"/>
                <a:gd name="T55" fmla="*/ 2147483647 h 883"/>
                <a:gd name="T56" fmla="*/ 2147483647 w 428"/>
                <a:gd name="T57" fmla="*/ 2147483647 h 883"/>
                <a:gd name="T58" fmla="*/ 2147483647 w 428"/>
                <a:gd name="T59" fmla="*/ 2147483647 h 883"/>
                <a:gd name="T60" fmla="*/ 2147483647 w 428"/>
                <a:gd name="T61" fmla="*/ 2147483647 h 883"/>
                <a:gd name="T62" fmla="*/ 2147483647 w 428"/>
                <a:gd name="T63" fmla="*/ 2147483647 h 883"/>
                <a:gd name="T64" fmla="*/ 2147483647 w 428"/>
                <a:gd name="T65" fmla="*/ 2147483647 h 883"/>
                <a:gd name="T66" fmla="*/ 2147483647 w 428"/>
                <a:gd name="T67" fmla="*/ 2147483647 h 883"/>
                <a:gd name="T68" fmla="*/ 2147483647 w 428"/>
                <a:gd name="T69" fmla="*/ 2147483647 h 883"/>
                <a:gd name="T70" fmla="*/ 2147483647 w 428"/>
                <a:gd name="T71" fmla="*/ 2147483647 h 883"/>
                <a:gd name="T72" fmla="*/ 2147483647 w 428"/>
                <a:gd name="T73" fmla="*/ 2147483647 h 883"/>
                <a:gd name="T74" fmla="*/ 2147483647 w 428"/>
                <a:gd name="T75" fmla="*/ 2147483647 h 883"/>
                <a:gd name="T76" fmla="*/ 2147483647 w 428"/>
                <a:gd name="T77" fmla="*/ 2147483647 h 883"/>
                <a:gd name="T78" fmla="*/ 2147483647 w 428"/>
                <a:gd name="T79" fmla="*/ 2147483647 h 883"/>
                <a:gd name="T80" fmla="*/ 2147483647 w 428"/>
                <a:gd name="T81" fmla="*/ 2147483647 h 883"/>
                <a:gd name="T82" fmla="*/ 2147483647 w 428"/>
                <a:gd name="T83" fmla="*/ 2147483647 h 883"/>
                <a:gd name="T84" fmla="*/ 2147483647 w 428"/>
                <a:gd name="T85" fmla="*/ 2147483647 h 883"/>
                <a:gd name="T86" fmla="*/ 2147483647 w 428"/>
                <a:gd name="T87" fmla="*/ 2147483647 h 883"/>
                <a:gd name="T88" fmla="*/ 2147483647 w 428"/>
                <a:gd name="T89" fmla="*/ 2147483647 h 883"/>
                <a:gd name="T90" fmla="*/ 2147483647 w 428"/>
                <a:gd name="T91" fmla="*/ 2147483647 h 883"/>
                <a:gd name="T92" fmla="*/ 2147483647 w 428"/>
                <a:gd name="T93" fmla="*/ 2147483647 h 883"/>
                <a:gd name="T94" fmla="*/ 2147483647 w 428"/>
                <a:gd name="T95" fmla="*/ 2147483647 h 883"/>
                <a:gd name="T96" fmla="*/ 2147483647 w 428"/>
                <a:gd name="T97" fmla="*/ 2147483647 h 883"/>
                <a:gd name="T98" fmla="*/ 2147483647 w 428"/>
                <a:gd name="T99" fmla="*/ 2147483647 h 883"/>
                <a:gd name="T100" fmla="*/ 2147483647 w 428"/>
                <a:gd name="T101" fmla="*/ 2147483647 h 883"/>
                <a:gd name="T102" fmla="*/ 2147483647 w 428"/>
                <a:gd name="T103" fmla="*/ 2147483647 h 883"/>
                <a:gd name="T104" fmla="*/ 2147483647 w 428"/>
                <a:gd name="T105" fmla="*/ 2147483647 h 883"/>
                <a:gd name="T106" fmla="*/ 2147483647 w 428"/>
                <a:gd name="T107" fmla="*/ 2147483647 h 883"/>
                <a:gd name="T108" fmla="*/ 2147483647 w 428"/>
                <a:gd name="T109" fmla="*/ 2147483647 h 883"/>
                <a:gd name="T110" fmla="*/ 2147483647 w 428"/>
                <a:gd name="T111" fmla="*/ 2147483647 h 883"/>
                <a:gd name="T112" fmla="*/ 0 w 428"/>
                <a:gd name="T113" fmla="*/ 2147483647 h 883"/>
                <a:gd name="T114" fmla="*/ 2147483647 w 428"/>
                <a:gd name="T115" fmla="*/ 2147483647 h 883"/>
                <a:gd name="T116" fmla="*/ 2147483647 w 428"/>
                <a:gd name="T117" fmla="*/ 2147483647 h 883"/>
                <a:gd name="T118" fmla="*/ 2147483647 w 428"/>
                <a:gd name="T119" fmla="*/ 2147483647 h 883"/>
                <a:gd name="T120" fmla="*/ 2147483647 w 428"/>
                <a:gd name="T121" fmla="*/ 2147483647 h 883"/>
                <a:gd name="T122" fmla="*/ 2147483647 w 428"/>
                <a:gd name="T123" fmla="*/ 2147483647 h 883"/>
                <a:gd name="T124" fmla="*/ 2147483647 w 428"/>
                <a:gd name="T125" fmla="*/ 2147483647 h 8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8"/>
                <a:gd name="T190" fmla="*/ 0 h 883"/>
                <a:gd name="T191" fmla="*/ 428 w 428"/>
                <a:gd name="T192" fmla="*/ 883 h 8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8" h="883">
                  <a:moveTo>
                    <a:pt x="107" y="812"/>
                  </a:moveTo>
                  <a:lnTo>
                    <a:pt x="145" y="737"/>
                  </a:lnTo>
                  <a:lnTo>
                    <a:pt x="180" y="667"/>
                  </a:lnTo>
                  <a:lnTo>
                    <a:pt x="212" y="604"/>
                  </a:lnTo>
                  <a:lnTo>
                    <a:pt x="241" y="547"/>
                  </a:lnTo>
                  <a:lnTo>
                    <a:pt x="268" y="494"/>
                  </a:lnTo>
                  <a:lnTo>
                    <a:pt x="292" y="445"/>
                  </a:lnTo>
                  <a:lnTo>
                    <a:pt x="313" y="399"/>
                  </a:lnTo>
                  <a:lnTo>
                    <a:pt x="333" y="355"/>
                  </a:lnTo>
                  <a:lnTo>
                    <a:pt x="349" y="313"/>
                  </a:lnTo>
                  <a:lnTo>
                    <a:pt x="364" y="272"/>
                  </a:lnTo>
                  <a:lnTo>
                    <a:pt x="377" y="231"/>
                  </a:lnTo>
                  <a:lnTo>
                    <a:pt x="388" y="189"/>
                  </a:lnTo>
                  <a:lnTo>
                    <a:pt x="398" y="146"/>
                  </a:lnTo>
                  <a:lnTo>
                    <a:pt x="405" y="100"/>
                  </a:lnTo>
                  <a:lnTo>
                    <a:pt x="411" y="52"/>
                  </a:lnTo>
                  <a:lnTo>
                    <a:pt x="416" y="0"/>
                  </a:lnTo>
                  <a:lnTo>
                    <a:pt x="421" y="29"/>
                  </a:lnTo>
                  <a:lnTo>
                    <a:pt x="425" y="60"/>
                  </a:lnTo>
                  <a:lnTo>
                    <a:pt x="428" y="90"/>
                  </a:lnTo>
                  <a:lnTo>
                    <a:pt x="428" y="121"/>
                  </a:lnTo>
                  <a:lnTo>
                    <a:pt x="428" y="150"/>
                  </a:lnTo>
                  <a:lnTo>
                    <a:pt x="425" y="181"/>
                  </a:lnTo>
                  <a:lnTo>
                    <a:pt x="421" y="211"/>
                  </a:lnTo>
                  <a:lnTo>
                    <a:pt x="416" y="242"/>
                  </a:lnTo>
                  <a:lnTo>
                    <a:pt x="410" y="271"/>
                  </a:lnTo>
                  <a:lnTo>
                    <a:pt x="403" y="302"/>
                  </a:lnTo>
                  <a:lnTo>
                    <a:pt x="394" y="331"/>
                  </a:lnTo>
                  <a:lnTo>
                    <a:pt x="384" y="361"/>
                  </a:lnTo>
                  <a:lnTo>
                    <a:pt x="372" y="390"/>
                  </a:lnTo>
                  <a:lnTo>
                    <a:pt x="359" y="419"/>
                  </a:lnTo>
                  <a:lnTo>
                    <a:pt x="345" y="447"/>
                  </a:lnTo>
                  <a:lnTo>
                    <a:pt x="330" y="476"/>
                  </a:lnTo>
                  <a:lnTo>
                    <a:pt x="307" y="519"/>
                  </a:lnTo>
                  <a:lnTo>
                    <a:pt x="280" y="575"/>
                  </a:lnTo>
                  <a:lnTo>
                    <a:pt x="265" y="606"/>
                  </a:lnTo>
                  <a:lnTo>
                    <a:pt x="248" y="639"/>
                  </a:lnTo>
                  <a:lnTo>
                    <a:pt x="230" y="671"/>
                  </a:lnTo>
                  <a:lnTo>
                    <a:pt x="212" y="705"/>
                  </a:lnTo>
                  <a:lnTo>
                    <a:pt x="193" y="737"/>
                  </a:lnTo>
                  <a:lnTo>
                    <a:pt x="174" y="767"/>
                  </a:lnTo>
                  <a:lnTo>
                    <a:pt x="164" y="781"/>
                  </a:lnTo>
                  <a:lnTo>
                    <a:pt x="154" y="796"/>
                  </a:lnTo>
                  <a:lnTo>
                    <a:pt x="143" y="809"/>
                  </a:lnTo>
                  <a:lnTo>
                    <a:pt x="133" y="821"/>
                  </a:lnTo>
                  <a:lnTo>
                    <a:pt x="122" y="832"/>
                  </a:lnTo>
                  <a:lnTo>
                    <a:pt x="112" y="842"/>
                  </a:lnTo>
                  <a:lnTo>
                    <a:pt x="102" y="852"/>
                  </a:lnTo>
                  <a:lnTo>
                    <a:pt x="92" y="860"/>
                  </a:lnTo>
                  <a:lnTo>
                    <a:pt x="80" y="867"/>
                  </a:lnTo>
                  <a:lnTo>
                    <a:pt x="70" y="872"/>
                  </a:lnTo>
                  <a:lnTo>
                    <a:pt x="59" y="877"/>
                  </a:lnTo>
                  <a:lnTo>
                    <a:pt x="49" y="879"/>
                  </a:lnTo>
                  <a:lnTo>
                    <a:pt x="36" y="881"/>
                  </a:lnTo>
                  <a:lnTo>
                    <a:pt x="22" y="882"/>
                  </a:lnTo>
                  <a:lnTo>
                    <a:pt x="11" y="883"/>
                  </a:lnTo>
                  <a:lnTo>
                    <a:pt x="0" y="883"/>
                  </a:lnTo>
                  <a:lnTo>
                    <a:pt x="15" y="877"/>
                  </a:lnTo>
                  <a:lnTo>
                    <a:pt x="29" y="870"/>
                  </a:lnTo>
                  <a:lnTo>
                    <a:pt x="43" y="862"/>
                  </a:lnTo>
                  <a:lnTo>
                    <a:pt x="55" y="853"/>
                  </a:lnTo>
                  <a:lnTo>
                    <a:pt x="80" y="833"/>
                  </a:lnTo>
                  <a:lnTo>
                    <a:pt x="107" y="812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" name="Freeform 211"/>
            <p:cNvSpPr>
              <a:spLocks/>
            </p:cNvSpPr>
            <p:nvPr/>
          </p:nvSpPr>
          <p:spPr bwMode="auto">
            <a:xfrm>
              <a:off x="2809876" y="874713"/>
              <a:ext cx="165100" cy="209550"/>
            </a:xfrm>
            <a:custGeom>
              <a:avLst/>
              <a:gdLst>
                <a:gd name="T0" fmla="*/ 2147483647 w 1562"/>
                <a:gd name="T1" fmla="*/ 2147483647 h 1979"/>
                <a:gd name="T2" fmla="*/ 2147483647 w 1562"/>
                <a:gd name="T3" fmla="*/ 2147483647 h 1979"/>
                <a:gd name="T4" fmla="*/ 2147483647 w 1562"/>
                <a:gd name="T5" fmla="*/ 2147483647 h 1979"/>
                <a:gd name="T6" fmla="*/ 2147483647 w 1562"/>
                <a:gd name="T7" fmla="*/ 2147483647 h 1979"/>
                <a:gd name="T8" fmla="*/ 2147483647 w 1562"/>
                <a:gd name="T9" fmla="*/ 2147483647 h 1979"/>
                <a:gd name="T10" fmla="*/ 2147483647 w 1562"/>
                <a:gd name="T11" fmla="*/ 2147483647 h 1979"/>
                <a:gd name="T12" fmla="*/ 2147483647 w 1562"/>
                <a:gd name="T13" fmla="*/ 2147483647 h 1979"/>
                <a:gd name="T14" fmla="*/ 2147483647 w 1562"/>
                <a:gd name="T15" fmla="*/ 2147483647 h 1979"/>
                <a:gd name="T16" fmla="*/ 2147483647 w 1562"/>
                <a:gd name="T17" fmla="*/ 2147483647 h 1979"/>
                <a:gd name="T18" fmla="*/ 2147483647 w 1562"/>
                <a:gd name="T19" fmla="*/ 2147483647 h 1979"/>
                <a:gd name="T20" fmla="*/ 2147483647 w 1562"/>
                <a:gd name="T21" fmla="*/ 2147483647 h 1979"/>
                <a:gd name="T22" fmla="*/ 2147483647 w 1562"/>
                <a:gd name="T23" fmla="*/ 2147483647 h 1979"/>
                <a:gd name="T24" fmla="*/ 2147483647 w 1562"/>
                <a:gd name="T25" fmla="*/ 2147483647 h 1979"/>
                <a:gd name="T26" fmla="*/ 2147483647 w 1562"/>
                <a:gd name="T27" fmla="*/ 2147483647 h 1979"/>
                <a:gd name="T28" fmla="*/ 2147483647 w 1562"/>
                <a:gd name="T29" fmla="*/ 2147483647 h 1979"/>
                <a:gd name="T30" fmla="*/ 2147483647 w 1562"/>
                <a:gd name="T31" fmla="*/ 2147483647 h 1979"/>
                <a:gd name="T32" fmla="*/ 2147483647 w 1562"/>
                <a:gd name="T33" fmla="*/ 2147483647 h 1979"/>
                <a:gd name="T34" fmla="*/ 2147483647 w 1562"/>
                <a:gd name="T35" fmla="*/ 2147483647 h 1979"/>
                <a:gd name="T36" fmla="*/ 2147483647 w 1562"/>
                <a:gd name="T37" fmla="*/ 2147483647 h 1979"/>
                <a:gd name="T38" fmla="*/ 2147483647 w 1562"/>
                <a:gd name="T39" fmla="*/ 2147483647 h 1979"/>
                <a:gd name="T40" fmla="*/ 2147483647 w 1562"/>
                <a:gd name="T41" fmla="*/ 2147483647 h 1979"/>
                <a:gd name="T42" fmla="*/ 2147483647 w 1562"/>
                <a:gd name="T43" fmla="*/ 2147483647 h 1979"/>
                <a:gd name="T44" fmla="*/ 2147483647 w 1562"/>
                <a:gd name="T45" fmla="*/ 2147483647 h 1979"/>
                <a:gd name="T46" fmla="*/ 2147483647 w 1562"/>
                <a:gd name="T47" fmla="*/ 2147483647 h 1979"/>
                <a:gd name="T48" fmla="*/ 2147483647 w 1562"/>
                <a:gd name="T49" fmla="*/ 2147483647 h 1979"/>
                <a:gd name="T50" fmla="*/ 2147483647 w 1562"/>
                <a:gd name="T51" fmla="*/ 2147483647 h 1979"/>
                <a:gd name="T52" fmla="*/ 2147483647 w 1562"/>
                <a:gd name="T53" fmla="*/ 2147483647 h 1979"/>
                <a:gd name="T54" fmla="*/ 2147483647 w 1562"/>
                <a:gd name="T55" fmla="*/ 2147483647 h 1979"/>
                <a:gd name="T56" fmla="*/ 2147483647 w 1562"/>
                <a:gd name="T57" fmla="*/ 2147483647 h 1979"/>
                <a:gd name="T58" fmla="*/ 2147483647 w 1562"/>
                <a:gd name="T59" fmla="*/ 2147483647 h 1979"/>
                <a:gd name="T60" fmla="*/ 2147483647 w 1562"/>
                <a:gd name="T61" fmla="*/ 2147483647 h 1979"/>
                <a:gd name="T62" fmla="*/ 2147483647 w 1562"/>
                <a:gd name="T63" fmla="*/ 2147483647 h 1979"/>
                <a:gd name="T64" fmla="*/ 2147483647 w 1562"/>
                <a:gd name="T65" fmla="*/ 2147483647 h 1979"/>
                <a:gd name="T66" fmla="*/ 2147483647 w 1562"/>
                <a:gd name="T67" fmla="*/ 2147483647 h 1979"/>
                <a:gd name="T68" fmla="*/ 2147483647 w 1562"/>
                <a:gd name="T69" fmla="*/ 2147483647 h 1979"/>
                <a:gd name="T70" fmla="*/ 2147483647 w 1562"/>
                <a:gd name="T71" fmla="*/ 2147483647 h 1979"/>
                <a:gd name="T72" fmla="*/ 2147483647 w 1562"/>
                <a:gd name="T73" fmla="*/ 2147483647 h 1979"/>
                <a:gd name="T74" fmla="*/ 2147483647 w 1562"/>
                <a:gd name="T75" fmla="*/ 2147483647 h 1979"/>
                <a:gd name="T76" fmla="*/ 2147483647 w 1562"/>
                <a:gd name="T77" fmla="*/ 2147483647 h 1979"/>
                <a:gd name="T78" fmla="*/ 2147483647 w 1562"/>
                <a:gd name="T79" fmla="*/ 2147483647 h 1979"/>
                <a:gd name="T80" fmla="*/ 2147483647 w 1562"/>
                <a:gd name="T81" fmla="*/ 2147483647 h 1979"/>
                <a:gd name="T82" fmla="*/ 2147483647 w 1562"/>
                <a:gd name="T83" fmla="*/ 2147483647 h 1979"/>
                <a:gd name="T84" fmla="*/ 2147483647 w 1562"/>
                <a:gd name="T85" fmla="*/ 2147483647 h 1979"/>
                <a:gd name="T86" fmla="*/ 2147483647 w 1562"/>
                <a:gd name="T87" fmla="*/ 2147483647 h 1979"/>
                <a:gd name="T88" fmla="*/ 2147483647 w 1562"/>
                <a:gd name="T89" fmla="*/ 2147483647 h 1979"/>
                <a:gd name="T90" fmla="*/ 2147483647 w 1562"/>
                <a:gd name="T91" fmla="*/ 2147483647 h 1979"/>
                <a:gd name="T92" fmla="*/ 2147483647 w 1562"/>
                <a:gd name="T93" fmla="*/ 2147483647 h 1979"/>
                <a:gd name="T94" fmla="*/ 2147483647 w 1562"/>
                <a:gd name="T95" fmla="*/ 2147483647 h 1979"/>
                <a:gd name="T96" fmla="*/ 2147483647 w 1562"/>
                <a:gd name="T97" fmla="*/ 2147483647 h 1979"/>
                <a:gd name="T98" fmla="*/ 2147483647 w 1562"/>
                <a:gd name="T99" fmla="*/ 2147483647 h 19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62"/>
                <a:gd name="T151" fmla="*/ 0 h 1979"/>
                <a:gd name="T152" fmla="*/ 1562 w 1562"/>
                <a:gd name="T153" fmla="*/ 1979 h 19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62" h="1979">
                  <a:moveTo>
                    <a:pt x="302" y="28"/>
                  </a:moveTo>
                  <a:lnTo>
                    <a:pt x="1294" y="0"/>
                  </a:lnTo>
                  <a:lnTo>
                    <a:pt x="1297" y="14"/>
                  </a:lnTo>
                  <a:lnTo>
                    <a:pt x="1308" y="55"/>
                  </a:lnTo>
                  <a:lnTo>
                    <a:pt x="1324" y="121"/>
                  </a:lnTo>
                  <a:lnTo>
                    <a:pt x="1344" y="206"/>
                  </a:lnTo>
                  <a:lnTo>
                    <a:pt x="1368" y="308"/>
                  </a:lnTo>
                  <a:lnTo>
                    <a:pt x="1394" y="422"/>
                  </a:lnTo>
                  <a:lnTo>
                    <a:pt x="1422" y="546"/>
                  </a:lnTo>
                  <a:lnTo>
                    <a:pt x="1449" y="675"/>
                  </a:lnTo>
                  <a:lnTo>
                    <a:pt x="1476" y="809"/>
                  </a:lnTo>
                  <a:lnTo>
                    <a:pt x="1501" y="940"/>
                  </a:lnTo>
                  <a:lnTo>
                    <a:pt x="1512" y="1004"/>
                  </a:lnTo>
                  <a:lnTo>
                    <a:pt x="1522" y="1066"/>
                  </a:lnTo>
                  <a:lnTo>
                    <a:pt x="1533" y="1127"/>
                  </a:lnTo>
                  <a:lnTo>
                    <a:pt x="1541" y="1185"/>
                  </a:lnTo>
                  <a:lnTo>
                    <a:pt x="1548" y="1241"/>
                  </a:lnTo>
                  <a:lnTo>
                    <a:pt x="1554" y="1293"/>
                  </a:lnTo>
                  <a:lnTo>
                    <a:pt x="1558" y="1341"/>
                  </a:lnTo>
                  <a:lnTo>
                    <a:pt x="1561" y="1386"/>
                  </a:lnTo>
                  <a:lnTo>
                    <a:pt x="1562" y="1424"/>
                  </a:lnTo>
                  <a:lnTo>
                    <a:pt x="1561" y="1459"/>
                  </a:lnTo>
                  <a:lnTo>
                    <a:pt x="1558" y="1489"/>
                  </a:lnTo>
                  <a:lnTo>
                    <a:pt x="1552" y="1511"/>
                  </a:lnTo>
                  <a:lnTo>
                    <a:pt x="1544" y="1536"/>
                  </a:lnTo>
                  <a:lnTo>
                    <a:pt x="1536" y="1560"/>
                  </a:lnTo>
                  <a:lnTo>
                    <a:pt x="1526" y="1583"/>
                  </a:lnTo>
                  <a:lnTo>
                    <a:pt x="1517" y="1606"/>
                  </a:lnTo>
                  <a:lnTo>
                    <a:pt x="1497" y="1649"/>
                  </a:lnTo>
                  <a:lnTo>
                    <a:pt x="1474" y="1696"/>
                  </a:lnTo>
                  <a:lnTo>
                    <a:pt x="1450" y="1746"/>
                  </a:lnTo>
                  <a:lnTo>
                    <a:pt x="1421" y="1804"/>
                  </a:lnTo>
                  <a:lnTo>
                    <a:pt x="1388" y="1870"/>
                  </a:lnTo>
                  <a:lnTo>
                    <a:pt x="1350" y="1950"/>
                  </a:lnTo>
                  <a:lnTo>
                    <a:pt x="996" y="1979"/>
                  </a:lnTo>
                  <a:lnTo>
                    <a:pt x="1060" y="1833"/>
                  </a:lnTo>
                  <a:lnTo>
                    <a:pt x="1051" y="1840"/>
                  </a:lnTo>
                  <a:lnTo>
                    <a:pt x="1022" y="1859"/>
                  </a:lnTo>
                  <a:lnTo>
                    <a:pt x="1001" y="1871"/>
                  </a:lnTo>
                  <a:lnTo>
                    <a:pt x="977" y="1885"/>
                  </a:lnTo>
                  <a:lnTo>
                    <a:pt x="948" y="1900"/>
                  </a:lnTo>
                  <a:lnTo>
                    <a:pt x="916" y="1913"/>
                  </a:lnTo>
                  <a:lnTo>
                    <a:pt x="898" y="1920"/>
                  </a:lnTo>
                  <a:lnTo>
                    <a:pt x="879" y="1926"/>
                  </a:lnTo>
                  <a:lnTo>
                    <a:pt x="860" y="1932"/>
                  </a:lnTo>
                  <a:lnTo>
                    <a:pt x="839" y="1937"/>
                  </a:lnTo>
                  <a:lnTo>
                    <a:pt x="819" y="1943"/>
                  </a:lnTo>
                  <a:lnTo>
                    <a:pt x="796" y="1948"/>
                  </a:lnTo>
                  <a:lnTo>
                    <a:pt x="774" y="1952"/>
                  </a:lnTo>
                  <a:lnTo>
                    <a:pt x="751" y="1955"/>
                  </a:lnTo>
                  <a:lnTo>
                    <a:pt x="726" y="1957"/>
                  </a:lnTo>
                  <a:lnTo>
                    <a:pt x="702" y="1959"/>
                  </a:lnTo>
                  <a:lnTo>
                    <a:pt x="676" y="1959"/>
                  </a:lnTo>
                  <a:lnTo>
                    <a:pt x="650" y="1959"/>
                  </a:lnTo>
                  <a:lnTo>
                    <a:pt x="623" y="1957"/>
                  </a:lnTo>
                  <a:lnTo>
                    <a:pt x="596" y="1954"/>
                  </a:lnTo>
                  <a:lnTo>
                    <a:pt x="567" y="1950"/>
                  </a:lnTo>
                  <a:lnTo>
                    <a:pt x="539" y="1945"/>
                  </a:lnTo>
                  <a:lnTo>
                    <a:pt x="523" y="1945"/>
                  </a:lnTo>
                  <a:lnTo>
                    <a:pt x="481" y="1947"/>
                  </a:lnTo>
                  <a:lnTo>
                    <a:pt x="452" y="1947"/>
                  </a:lnTo>
                  <a:lnTo>
                    <a:pt x="419" y="1947"/>
                  </a:lnTo>
                  <a:lnTo>
                    <a:pt x="383" y="1946"/>
                  </a:lnTo>
                  <a:lnTo>
                    <a:pt x="344" y="1945"/>
                  </a:lnTo>
                  <a:lnTo>
                    <a:pt x="305" y="1942"/>
                  </a:lnTo>
                  <a:lnTo>
                    <a:pt x="264" y="1938"/>
                  </a:lnTo>
                  <a:lnTo>
                    <a:pt x="223" y="1934"/>
                  </a:lnTo>
                  <a:lnTo>
                    <a:pt x="183" y="1928"/>
                  </a:lnTo>
                  <a:lnTo>
                    <a:pt x="164" y="1924"/>
                  </a:lnTo>
                  <a:lnTo>
                    <a:pt x="146" y="1920"/>
                  </a:lnTo>
                  <a:lnTo>
                    <a:pt x="129" y="1915"/>
                  </a:lnTo>
                  <a:lnTo>
                    <a:pt x="111" y="1910"/>
                  </a:lnTo>
                  <a:lnTo>
                    <a:pt x="95" y="1905"/>
                  </a:lnTo>
                  <a:lnTo>
                    <a:pt x="81" y="1899"/>
                  </a:lnTo>
                  <a:lnTo>
                    <a:pt x="66" y="1892"/>
                  </a:lnTo>
                  <a:lnTo>
                    <a:pt x="53" y="1884"/>
                  </a:lnTo>
                  <a:lnTo>
                    <a:pt x="42" y="1877"/>
                  </a:lnTo>
                  <a:lnTo>
                    <a:pt x="33" y="1869"/>
                  </a:lnTo>
                  <a:lnTo>
                    <a:pt x="24" y="1862"/>
                  </a:lnTo>
                  <a:lnTo>
                    <a:pt x="18" y="1854"/>
                  </a:lnTo>
                  <a:lnTo>
                    <a:pt x="11" y="1847"/>
                  </a:lnTo>
                  <a:lnTo>
                    <a:pt x="7" y="1839"/>
                  </a:lnTo>
                  <a:lnTo>
                    <a:pt x="4" y="1831"/>
                  </a:lnTo>
                  <a:lnTo>
                    <a:pt x="2" y="1823"/>
                  </a:lnTo>
                  <a:lnTo>
                    <a:pt x="0" y="1815"/>
                  </a:lnTo>
                  <a:lnTo>
                    <a:pt x="0" y="1808"/>
                  </a:lnTo>
                  <a:lnTo>
                    <a:pt x="1" y="1801"/>
                  </a:lnTo>
                  <a:lnTo>
                    <a:pt x="2" y="1793"/>
                  </a:lnTo>
                  <a:lnTo>
                    <a:pt x="4" y="1786"/>
                  </a:lnTo>
                  <a:lnTo>
                    <a:pt x="7" y="1780"/>
                  </a:lnTo>
                  <a:lnTo>
                    <a:pt x="10" y="1773"/>
                  </a:lnTo>
                  <a:lnTo>
                    <a:pt x="14" y="1765"/>
                  </a:lnTo>
                  <a:lnTo>
                    <a:pt x="23" y="1753"/>
                  </a:lnTo>
                  <a:lnTo>
                    <a:pt x="32" y="1742"/>
                  </a:lnTo>
                  <a:lnTo>
                    <a:pt x="42" y="1732"/>
                  </a:lnTo>
                  <a:lnTo>
                    <a:pt x="51" y="1724"/>
                  </a:lnTo>
                  <a:lnTo>
                    <a:pt x="66" y="1711"/>
                  </a:lnTo>
                  <a:lnTo>
                    <a:pt x="73" y="1707"/>
                  </a:lnTo>
                  <a:lnTo>
                    <a:pt x="86" y="1709"/>
                  </a:lnTo>
                  <a:lnTo>
                    <a:pt x="125" y="1714"/>
                  </a:lnTo>
                  <a:lnTo>
                    <a:pt x="155" y="1717"/>
                  </a:lnTo>
                  <a:lnTo>
                    <a:pt x="189" y="1717"/>
                  </a:lnTo>
                  <a:lnTo>
                    <a:pt x="208" y="1716"/>
                  </a:lnTo>
                  <a:lnTo>
                    <a:pt x="228" y="1714"/>
                  </a:lnTo>
                  <a:lnTo>
                    <a:pt x="250" y="1712"/>
                  </a:lnTo>
                  <a:lnTo>
                    <a:pt x="272" y="1710"/>
                  </a:lnTo>
                  <a:lnTo>
                    <a:pt x="295" y="1707"/>
                  </a:lnTo>
                  <a:lnTo>
                    <a:pt x="321" y="1703"/>
                  </a:lnTo>
                  <a:lnTo>
                    <a:pt x="346" y="1698"/>
                  </a:lnTo>
                  <a:lnTo>
                    <a:pt x="373" y="1692"/>
                  </a:lnTo>
                  <a:lnTo>
                    <a:pt x="401" y="1685"/>
                  </a:lnTo>
                  <a:lnTo>
                    <a:pt x="430" y="1677"/>
                  </a:lnTo>
                  <a:lnTo>
                    <a:pt x="459" y="1667"/>
                  </a:lnTo>
                  <a:lnTo>
                    <a:pt x="489" y="1656"/>
                  </a:lnTo>
                  <a:lnTo>
                    <a:pt x="520" y="1644"/>
                  </a:lnTo>
                  <a:lnTo>
                    <a:pt x="552" y="1630"/>
                  </a:lnTo>
                  <a:lnTo>
                    <a:pt x="585" y="1615"/>
                  </a:lnTo>
                  <a:lnTo>
                    <a:pt x="617" y="1598"/>
                  </a:lnTo>
                  <a:lnTo>
                    <a:pt x="651" y="1580"/>
                  </a:lnTo>
                  <a:lnTo>
                    <a:pt x="685" y="1560"/>
                  </a:lnTo>
                  <a:lnTo>
                    <a:pt x="720" y="1537"/>
                  </a:lnTo>
                  <a:lnTo>
                    <a:pt x="756" y="1513"/>
                  </a:lnTo>
                  <a:lnTo>
                    <a:pt x="712" y="1457"/>
                  </a:lnTo>
                  <a:lnTo>
                    <a:pt x="672" y="1399"/>
                  </a:lnTo>
                  <a:lnTo>
                    <a:pt x="635" y="1341"/>
                  </a:lnTo>
                  <a:lnTo>
                    <a:pt x="600" y="1280"/>
                  </a:lnTo>
                  <a:lnTo>
                    <a:pt x="567" y="1220"/>
                  </a:lnTo>
                  <a:lnTo>
                    <a:pt x="538" y="1158"/>
                  </a:lnTo>
                  <a:lnTo>
                    <a:pt x="509" y="1096"/>
                  </a:lnTo>
                  <a:lnTo>
                    <a:pt x="485" y="1033"/>
                  </a:lnTo>
                  <a:lnTo>
                    <a:pt x="461" y="970"/>
                  </a:lnTo>
                  <a:lnTo>
                    <a:pt x="440" y="908"/>
                  </a:lnTo>
                  <a:lnTo>
                    <a:pt x="421" y="846"/>
                  </a:lnTo>
                  <a:lnTo>
                    <a:pt x="403" y="784"/>
                  </a:lnTo>
                  <a:lnTo>
                    <a:pt x="388" y="724"/>
                  </a:lnTo>
                  <a:lnTo>
                    <a:pt x="374" y="665"/>
                  </a:lnTo>
                  <a:lnTo>
                    <a:pt x="362" y="607"/>
                  </a:lnTo>
                  <a:lnTo>
                    <a:pt x="350" y="550"/>
                  </a:lnTo>
                  <a:lnTo>
                    <a:pt x="341" y="495"/>
                  </a:lnTo>
                  <a:lnTo>
                    <a:pt x="333" y="442"/>
                  </a:lnTo>
                  <a:lnTo>
                    <a:pt x="326" y="391"/>
                  </a:lnTo>
                  <a:lnTo>
                    <a:pt x="320" y="343"/>
                  </a:lnTo>
                  <a:lnTo>
                    <a:pt x="315" y="297"/>
                  </a:lnTo>
                  <a:lnTo>
                    <a:pt x="312" y="254"/>
                  </a:lnTo>
                  <a:lnTo>
                    <a:pt x="308" y="214"/>
                  </a:lnTo>
                  <a:lnTo>
                    <a:pt x="306" y="178"/>
                  </a:lnTo>
                  <a:lnTo>
                    <a:pt x="303" y="115"/>
                  </a:lnTo>
                  <a:lnTo>
                    <a:pt x="302" y="68"/>
                  </a:lnTo>
                  <a:lnTo>
                    <a:pt x="302" y="38"/>
                  </a:lnTo>
                  <a:lnTo>
                    <a:pt x="302" y="28"/>
                  </a:lnTo>
                  <a:close/>
                </a:path>
              </a:pathLst>
            </a:custGeom>
            <a:solidFill>
              <a:srgbClr val="2B2B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" name="Freeform 212"/>
            <p:cNvSpPr>
              <a:spLocks/>
            </p:cNvSpPr>
            <p:nvPr/>
          </p:nvSpPr>
          <p:spPr bwMode="auto">
            <a:xfrm>
              <a:off x="2925763" y="874713"/>
              <a:ext cx="49213" cy="207963"/>
            </a:xfrm>
            <a:custGeom>
              <a:avLst/>
              <a:gdLst>
                <a:gd name="T0" fmla="*/ 2147483647 w 458"/>
                <a:gd name="T1" fmla="*/ 2147483647 h 1964"/>
                <a:gd name="T2" fmla="*/ 2147483647 w 458"/>
                <a:gd name="T3" fmla="*/ 2147483647 h 1964"/>
                <a:gd name="T4" fmla="*/ 2147483647 w 458"/>
                <a:gd name="T5" fmla="*/ 2147483647 h 1964"/>
                <a:gd name="T6" fmla="*/ 2147483647 w 458"/>
                <a:gd name="T7" fmla="*/ 2147483647 h 1964"/>
                <a:gd name="T8" fmla="*/ 2147483647 w 458"/>
                <a:gd name="T9" fmla="*/ 2147483647 h 1964"/>
                <a:gd name="T10" fmla="*/ 2147483647 w 458"/>
                <a:gd name="T11" fmla="*/ 2147483647 h 1964"/>
                <a:gd name="T12" fmla="*/ 2147483647 w 458"/>
                <a:gd name="T13" fmla="*/ 2147483647 h 1964"/>
                <a:gd name="T14" fmla="*/ 2147483647 w 458"/>
                <a:gd name="T15" fmla="*/ 2147483647 h 1964"/>
                <a:gd name="T16" fmla="*/ 2147483647 w 458"/>
                <a:gd name="T17" fmla="*/ 2147483647 h 1964"/>
                <a:gd name="T18" fmla="*/ 2147483647 w 458"/>
                <a:gd name="T19" fmla="*/ 2147483647 h 1964"/>
                <a:gd name="T20" fmla="*/ 2147483647 w 458"/>
                <a:gd name="T21" fmla="*/ 2147483647 h 1964"/>
                <a:gd name="T22" fmla="*/ 0 w 458"/>
                <a:gd name="T23" fmla="*/ 2147483647 h 1964"/>
                <a:gd name="T24" fmla="*/ 2147483647 w 458"/>
                <a:gd name="T25" fmla="*/ 2147483647 h 1964"/>
                <a:gd name="T26" fmla="*/ 2147483647 w 458"/>
                <a:gd name="T27" fmla="*/ 2147483647 h 1964"/>
                <a:gd name="T28" fmla="*/ 2147483647 w 458"/>
                <a:gd name="T29" fmla="*/ 2147483647 h 1964"/>
                <a:gd name="T30" fmla="*/ 2147483647 w 458"/>
                <a:gd name="T31" fmla="*/ 2147483647 h 1964"/>
                <a:gd name="T32" fmla="*/ 2147483647 w 458"/>
                <a:gd name="T33" fmla="*/ 2147483647 h 1964"/>
                <a:gd name="T34" fmla="*/ 2147483647 w 458"/>
                <a:gd name="T35" fmla="*/ 2147483647 h 1964"/>
                <a:gd name="T36" fmla="*/ 2147483647 w 458"/>
                <a:gd name="T37" fmla="*/ 2147483647 h 1964"/>
                <a:gd name="T38" fmla="*/ 2147483647 w 458"/>
                <a:gd name="T39" fmla="*/ 2147483647 h 1964"/>
                <a:gd name="T40" fmla="*/ 2147483647 w 458"/>
                <a:gd name="T41" fmla="*/ 2147483647 h 1964"/>
                <a:gd name="T42" fmla="*/ 2147483647 w 458"/>
                <a:gd name="T43" fmla="*/ 2147483647 h 1964"/>
                <a:gd name="T44" fmla="*/ 2147483647 w 458"/>
                <a:gd name="T45" fmla="*/ 2147483647 h 1964"/>
                <a:gd name="T46" fmla="*/ 2147483647 w 458"/>
                <a:gd name="T47" fmla="*/ 2147483647 h 1964"/>
                <a:gd name="T48" fmla="*/ 2147483647 w 458"/>
                <a:gd name="T49" fmla="*/ 2147483647 h 1964"/>
                <a:gd name="T50" fmla="*/ 2147483647 w 458"/>
                <a:gd name="T51" fmla="*/ 2147483647 h 1964"/>
                <a:gd name="T52" fmla="*/ 2147483647 w 458"/>
                <a:gd name="T53" fmla="*/ 2147483647 h 1964"/>
                <a:gd name="T54" fmla="*/ 2147483647 w 458"/>
                <a:gd name="T55" fmla="*/ 2147483647 h 1964"/>
                <a:gd name="T56" fmla="*/ 2147483647 w 458"/>
                <a:gd name="T57" fmla="*/ 2147483647 h 1964"/>
                <a:gd name="T58" fmla="*/ 2147483647 w 458"/>
                <a:gd name="T59" fmla="*/ 2147483647 h 1964"/>
                <a:gd name="T60" fmla="*/ 2147483647 w 458"/>
                <a:gd name="T61" fmla="*/ 2147483647 h 1964"/>
                <a:gd name="T62" fmla="*/ 2147483647 w 458"/>
                <a:gd name="T63" fmla="*/ 2147483647 h 1964"/>
                <a:gd name="T64" fmla="*/ 2147483647 w 458"/>
                <a:gd name="T65" fmla="*/ 2147483647 h 19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8"/>
                <a:gd name="T100" fmla="*/ 0 h 1964"/>
                <a:gd name="T101" fmla="*/ 458 w 458"/>
                <a:gd name="T102" fmla="*/ 1964 h 19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8" h="1964">
                  <a:moveTo>
                    <a:pt x="448" y="1511"/>
                  </a:moveTo>
                  <a:lnTo>
                    <a:pt x="454" y="1489"/>
                  </a:lnTo>
                  <a:lnTo>
                    <a:pt x="457" y="1459"/>
                  </a:lnTo>
                  <a:lnTo>
                    <a:pt x="458" y="1424"/>
                  </a:lnTo>
                  <a:lnTo>
                    <a:pt x="457" y="1386"/>
                  </a:lnTo>
                  <a:lnTo>
                    <a:pt x="454" y="1341"/>
                  </a:lnTo>
                  <a:lnTo>
                    <a:pt x="450" y="1293"/>
                  </a:lnTo>
                  <a:lnTo>
                    <a:pt x="444" y="1241"/>
                  </a:lnTo>
                  <a:lnTo>
                    <a:pt x="437" y="1185"/>
                  </a:lnTo>
                  <a:lnTo>
                    <a:pt x="429" y="1127"/>
                  </a:lnTo>
                  <a:lnTo>
                    <a:pt x="418" y="1066"/>
                  </a:lnTo>
                  <a:lnTo>
                    <a:pt x="408" y="1004"/>
                  </a:lnTo>
                  <a:lnTo>
                    <a:pt x="397" y="940"/>
                  </a:lnTo>
                  <a:lnTo>
                    <a:pt x="372" y="809"/>
                  </a:lnTo>
                  <a:lnTo>
                    <a:pt x="345" y="675"/>
                  </a:lnTo>
                  <a:lnTo>
                    <a:pt x="318" y="546"/>
                  </a:lnTo>
                  <a:lnTo>
                    <a:pt x="290" y="422"/>
                  </a:lnTo>
                  <a:lnTo>
                    <a:pt x="264" y="308"/>
                  </a:lnTo>
                  <a:lnTo>
                    <a:pt x="240" y="206"/>
                  </a:lnTo>
                  <a:lnTo>
                    <a:pt x="220" y="121"/>
                  </a:lnTo>
                  <a:lnTo>
                    <a:pt x="204" y="55"/>
                  </a:lnTo>
                  <a:lnTo>
                    <a:pt x="193" y="14"/>
                  </a:lnTo>
                  <a:lnTo>
                    <a:pt x="190" y="0"/>
                  </a:lnTo>
                  <a:lnTo>
                    <a:pt x="0" y="5"/>
                  </a:lnTo>
                  <a:lnTo>
                    <a:pt x="19" y="61"/>
                  </a:lnTo>
                  <a:lnTo>
                    <a:pt x="40" y="116"/>
                  </a:lnTo>
                  <a:lnTo>
                    <a:pt x="58" y="173"/>
                  </a:lnTo>
                  <a:lnTo>
                    <a:pt x="75" y="230"/>
                  </a:lnTo>
                  <a:lnTo>
                    <a:pt x="93" y="287"/>
                  </a:lnTo>
                  <a:lnTo>
                    <a:pt x="108" y="345"/>
                  </a:lnTo>
                  <a:lnTo>
                    <a:pt x="123" y="403"/>
                  </a:lnTo>
                  <a:lnTo>
                    <a:pt x="137" y="462"/>
                  </a:lnTo>
                  <a:lnTo>
                    <a:pt x="150" y="521"/>
                  </a:lnTo>
                  <a:lnTo>
                    <a:pt x="162" y="581"/>
                  </a:lnTo>
                  <a:lnTo>
                    <a:pt x="172" y="641"/>
                  </a:lnTo>
                  <a:lnTo>
                    <a:pt x="182" y="701"/>
                  </a:lnTo>
                  <a:lnTo>
                    <a:pt x="190" y="762"/>
                  </a:lnTo>
                  <a:lnTo>
                    <a:pt x="197" y="823"/>
                  </a:lnTo>
                  <a:lnTo>
                    <a:pt x="202" y="885"/>
                  </a:lnTo>
                  <a:lnTo>
                    <a:pt x="208" y="946"/>
                  </a:lnTo>
                  <a:lnTo>
                    <a:pt x="211" y="1008"/>
                  </a:lnTo>
                  <a:lnTo>
                    <a:pt x="213" y="1071"/>
                  </a:lnTo>
                  <a:lnTo>
                    <a:pt x="214" y="1133"/>
                  </a:lnTo>
                  <a:lnTo>
                    <a:pt x="213" y="1196"/>
                  </a:lnTo>
                  <a:lnTo>
                    <a:pt x="210" y="1260"/>
                  </a:lnTo>
                  <a:lnTo>
                    <a:pt x="207" y="1323"/>
                  </a:lnTo>
                  <a:lnTo>
                    <a:pt x="200" y="1387"/>
                  </a:lnTo>
                  <a:lnTo>
                    <a:pt x="194" y="1450"/>
                  </a:lnTo>
                  <a:lnTo>
                    <a:pt x="185" y="1514"/>
                  </a:lnTo>
                  <a:lnTo>
                    <a:pt x="175" y="1578"/>
                  </a:lnTo>
                  <a:lnTo>
                    <a:pt x="164" y="1642"/>
                  </a:lnTo>
                  <a:lnTo>
                    <a:pt x="151" y="1706"/>
                  </a:lnTo>
                  <a:lnTo>
                    <a:pt x="135" y="1770"/>
                  </a:lnTo>
                  <a:lnTo>
                    <a:pt x="118" y="1835"/>
                  </a:lnTo>
                  <a:lnTo>
                    <a:pt x="100" y="1899"/>
                  </a:lnTo>
                  <a:lnTo>
                    <a:pt x="79" y="1964"/>
                  </a:lnTo>
                  <a:lnTo>
                    <a:pt x="246" y="1950"/>
                  </a:lnTo>
                  <a:lnTo>
                    <a:pt x="284" y="1870"/>
                  </a:lnTo>
                  <a:lnTo>
                    <a:pt x="317" y="1804"/>
                  </a:lnTo>
                  <a:lnTo>
                    <a:pt x="346" y="1746"/>
                  </a:lnTo>
                  <a:lnTo>
                    <a:pt x="370" y="1696"/>
                  </a:lnTo>
                  <a:lnTo>
                    <a:pt x="393" y="1649"/>
                  </a:lnTo>
                  <a:lnTo>
                    <a:pt x="413" y="1606"/>
                  </a:lnTo>
                  <a:lnTo>
                    <a:pt x="422" y="1583"/>
                  </a:lnTo>
                  <a:lnTo>
                    <a:pt x="432" y="1560"/>
                  </a:lnTo>
                  <a:lnTo>
                    <a:pt x="440" y="1536"/>
                  </a:lnTo>
                  <a:lnTo>
                    <a:pt x="448" y="15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" name="Freeform 213"/>
            <p:cNvSpPr>
              <a:spLocks/>
            </p:cNvSpPr>
            <p:nvPr/>
          </p:nvSpPr>
          <p:spPr bwMode="auto">
            <a:xfrm>
              <a:off x="2632076" y="334963"/>
              <a:ext cx="82550" cy="65088"/>
            </a:xfrm>
            <a:custGeom>
              <a:avLst/>
              <a:gdLst>
                <a:gd name="T0" fmla="*/ 2147483647 w 768"/>
                <a:gd name="T1" fmla="*/ 2147483647 h 603"/>
                <a:gd name="T2" fmla="*/ 2147483647 w 768"/>
                <a:gd name="T3" fmla="*/ 2147483647 h 603"/>
                <a:gd name="T4" fmla="*/ 2147483647 w 768"/>
                <a:gd name="T5" fmla="*/ 2147483647 h 603"/>
                <a:gd name="T6" fmla="*/ 2147483647 w 768"/>
                <a:gd name="T7" fmla="*/ 2147483647 h 603"/>
                <a:gd name="T8" fmla="*/ 2147483647 w 768"/>
                <a:gd name="T9" fmla="*/ 2147483647 h 603"/>
                <a:gd name="T10" fmla="*/ 2147483647 w 768"/>
                <a:gd name="T11" fmla="*/ 2147483647 h 603"/>
                <a:gd name="T12" fmla="*/ 2147483647 w 768"/>
                <a:gd name="T13" fmla="*/ 2147483647 h 603"/>
                <a:gd name="T14" fmla="*/ 2147483647 w 768"/>
                <a:gd name="T15" fmla="*/ 2147483647 h 603"/>
                <a:gd name="T16" fmla="*/ 2147483647 w 768"/>
                <a:gd name="T17" fmla="*/ 2147483647 h 603"/>
                <a:gd name="T18" fmla="*/ 2147483647 w 768"/>
                <a:gd name="T19" fmla="*/ 2147483647 h 603"/>
                <a:gd name="T20" fmla="*/ 2147483647 w 768"/>
                <a:gd name="T21" fmla="*/ 2147483647 h 603"/>
                <a:gd name="T22" fmla="*/ 2147483647 w 768"/>
                <a:gd name="T23" fmla="*/ 2147483647 h 603"/>
                <a:gd name="T24" fmla="*/ 2147483647 w 768"/>
                <a:gd name="T25" fmla="*/ 2147483647 h 603"/>
                <a:gd name="T26" fmla="*/ 2147483647 w 768"/>
                <a:gd name="T27" fmla="*/ 2147483647 h 603"/>
                <a:gd name="T28" fmla="*/ 2147483647 w 768"/>
                <a:gd name="T29" fmla="*/ 2147483647 h 603"/>
                <a:gd name="T30" fmla="*/ 2147483647 w 768"/>
                <a:gd name="T31" fmla="*/ 2147483647 h 603"/>
                <a:gd name="T32" fmla="*/ 2147483647 w 768"/>
                <a:gd name="T33" fmla="*/ 2147483647 h 603"/>
                <a:gd name="T34" fmla="*/ 2147483647 w 768"/>
                <a:gd name="T35" fmla="*/ 2147483647 h 603"/>
                <a:gd name="T36" fmla="*/ 2147483647 w 768"/>
                <a:gd name="T37" fmla="*/ 2147483647 h 603"/>
                <a:gd name="T38" fmla="*/ 2147483647 w 768"/>
                <a:gd name="T39" fmla="*/ 2147483647 h 603"/>
                <a:gd name="T40" fmla="*/ 2147483647 w 768"/>
                <a:gd name="T41" fmla="*/ 2147483647 h 603"/>
                <a:gd name="T42" fmla="*/ 2147483647 w 768"/>
                <a:gd name="T43" fmla="*/ 2147483647 h 603"/>
                <a:gd name="T44" fmla="*/ 2147483647 w 768"/>
                <a:gd name="T45" fmla="*/ 2147483647 h 603"/>
                <a:gd name="T46" fmla="*/ 2147483647 w 768"/>
                <a:gd name="T47" fmla="*/ 2147483647 h 603"/>
                <a:gd name="T48" fmla="*/ 2147483647 w 768"/>
                <a:gd name="T49" fmla="*/ 2147483647 h 603"/>
                <a:gd name="T50" fmla="*/ 2147483647 w 768"/>
                <a:gd name="T51" fmla="*/ 2147483647 h 603"/>
                <a:gd name="T52" fmla="*/ 2147483647 w 768"/>
                <a:gd name="T53" fmla="*/ 2147483647 h 603"/>
                <a:gd name="T54" fmla="*/ 2147483647 w 768"/>
                <a:gd name="T55" fmla="*/ 2147483647 h 603"/>
                <a:gd name="T56" fmla="*/ 2147483647 w 768"/>
                <a:gd name="T57" fmla="*/ 2147483647 h 603"/>
                <a:gd name="T58" fmla="*/ 2147483647 w 768"/>
                <a:gd name="T59" fmla="*/ 2147483647 h 603"/>
                <a:gd name="T60" fmla="*/ 2147483647 w 768"/>
                <a:gd name="T61" fmla="*/ 2147483647 h 603"/>
                <a:gd name="T62" fmla="*/ 2147483647 w 768"/>
                <a:gd name="T63" fmla="*/ 2147483647 h 603"/>
                <a:gd name="T64" fmla="*/ 2147483647 w 768"/>
                <a:gd name="T65" fmla="*/ 2147483647 h 603"/>
                <a:gd name="T66" fmla="*/ 2147483647 w 768"/>
                <a:gd name="T67" fmla="*/ 2147483647 h 603"/>
                <a:gd name="T68" fmla="*/ 2147483647 w 768"/>
                <a:gd name="T69" fmla="*/ 2147483647 h 603"/>
                <a:gd name="T70" fmla="*/ 2147483647 w 768"/>
                <a:gd name="T71" fmla="*/ 2147483647 h 603"/>
                <a:gd name="T72" fmla="*/ 2147483647 w 768"/>
                <a:gd name="T73" fmla="*/ 2147483647 h 603"/>
                <a:gd name="T74" fmla="*/ 2147483647 w 768"/>
                <a:gd name="T75" fmla="*/ 2147483647 h 6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8"/>
                <a:gd name="T115" fmla="*/ 0 h 603"/>
                <a:gd name="T116" fmla="*/ 768 w 768"/>
                <a:gd name="T117" fmla="*/ 603 h 6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8" h="603">
                  <a:moveTo>
                    <a:pt x="480" y="601"/>
                  </a:moveTo>
                  <a:lnTo>
                    <a:pt x="464" y="603"/>
                  </a:lnTo>
                  <a:lnTo>
                    <a:pt x="446" y="603"/>
                  </a:lnTo>
                  <a:lnTo>
                    <a:pt x="429" y="601"/>
                  </a:lnTo>
                  <a:lnTo>
                    <a:pt x="411" y="597"/>
                  </a:lnTo>
                  <a:lnTo>
                    <a:pt x="394" y="591"/>
                  </a:lnTo>
                  <a:lnTo>
                    <a:pt x="375" y="584"/>
                  </a:lnTo>
                  <a:lnTo>
                    <a:pt x="357" y="574"/>
                  </a:lnTo>
                  <a:lnTo>
                    <a:pt x="340" y="564"/>
                  </a:lnTo>
                  <a:lnTo>
                    <a:pt x="321" y="552"/>
                  </a:lnTo>
                  <a:lnTo>
                    <a:pt x="303" y="539"/>
                  </a:lnTo>
                  <a:lnTo>
                    <a:pt x="285" y="526"/>
                  </a:lnTo>
                  <a:lnTo>
                    <a:pt x="267" y="510"/>
                  </a:lnTo>
                  <a:lnTo>
                    <a:pt x="250" y="495"/>
                  </a:lnTo>
                  <a:lnTo>
                    <a:pt x="232" y="479"/>
                  </a:lnTo>
                  <a:lnTo>
                    <a:pt x="214" y="461"/>
                  </a:lnTo>
                  <a:lnTo>
                    <a:pt x="198" y="445"/>
                  </a:lnTo>
                  <a:lnTo>
                    <a:pt x="165" y="410"/>
                  </a:lnTo>
                  <a:lnTo>
                    <a:pt x="134" y="375"/>
                  </a:lnTo>
                  <a:lnTo>
                    <a:pt x="104" y="341"/>
                  </a:lnTo>
                  <a:lnTo>
                    <a:pt x="78" y="310"/>
                  </a:lnTo>
                  <a:lnTo>
                    <a:pt x="53" y="281"/>
                  </a:lnTo>
                  <a:lnTo>
                    <a:pt x="32" y="257"/>
                  </a:lnTo>
                  <a:lnTo>
                    <a:pt x="14" y="238"/>
                  </a:lnTo>
                  <a:lnTo>
                    <a:pt x="0" y="224"/>
                  </a:lnTo>
                  <a:lnTo>
                    <a:pt x="3" y="224"/>
                  </a:lnTo>
                  <a:lnTo>
                    <a:pt x="13" y="224"/>
                  </a:lnTo>
                  <a:lnTo>
                    <a:pt x="30" y="225"/>
                  </a:lnTo>
                  <a:lnTo>
                    <a:pt x="52" y="224"/>
                  </a:lnTo>
                  <a:lnTo>
                    <a:pt x="82" y="223"/>
                  </a:lnTo>
                  <a:lnTo>
                    <a:pt x="118" y="220"/>
                  </a:lnTo>
                  <a:lnTo>
                    <a:pt x="159" y="215"/>
                  </a:lnTo>
                  <a:lnTo>
                    <a:pt x="206" y="207"/>
                  </a:lnTo>
                  <a:lnTo>
                    <a:pt x="233" y="202"/>
                  </a:lnTo>
                  <a:lnTo>
                    <a:pt x="259" y="197"/>
                  </a:lnTo>
                  <a:lnTo>
                    <a:pt x="288" y="190"/>
                  </a:lnTo>
                  <a:lnTo>
                    <a:pt x="317" y="183"/>
                  </a:lnTo>
                  <a:lnTo>
                    <a:pt x="349" y="173"/>
                  </a:lnTo>
                  <a:lnTo>
                    <a:pt x="380" y="164"/>
                  </a:lnTo>
                  <a:lnTo>
                    <a:pt x="414" y="154"/>
                  </a:lnTo>
                  <a:lnTo>
                    <a:pt x="449" y="142"/>
                  </a:lnTo>
                  <a:lnTo>
                    <a:pt x="484" y="130"/>
                  </a:lnTo>
                  <a:lnTo>
                    <a:pt x="522" y="115"/>
                  </a:lnTo>
                  <a:lnTo>
                    <a:pt x="559" y="99"/>
                  </a:lnTo>
                  <a:lnTo>
                    <a:pt x="599" y="83"/>
                  </a:lnTo>
                  <a:lnTo>
                    <a:pt x="640" y="65"/>
                  </a:lnTo>
                  <a:lnTo>
                    <a:pt x="682" y="44"/>
                  </a:lnTo>
                  <a:lnTo>
                    <a:pt x="724" y="23"/>
                  </a:lnTo>
                  <a:lnTo>
                    <a:pt x="768" y="0"/>
                  </a:lnTo>
                  <a:lnTo>
                    <a:pt x="765" y="7"/>
                  </a:lnTo>
                  <a:lnTo>
                    <a:pt x="763" y="15"/>
                  </a:lnTo>
                  <a:lnTo>
                    <a:pt x="761" y="26"/>
                  </a:lnTo>
                  <a:lnTo>
                    <a:pt x="759" y="39"/>
                  </a:lnTo>
                  <a:lnTo>
                    <a:pt x="754" y="71"/>
                  </a:lnTo>
                  <a:lnTo>
                    <a:pt x="750" y="108"/>
                  </a:lnTo>
                  <a:lnTo>
                    <a:pt x="744" y="152"/>
                  </a:lnTo>
                  <a:lnTo>
                    <a:pt x="737" y="200"/>
                  </a:lnTo>
                  <a:lnTo>
                    <a:pt x="733" y="224"/>
                  </a:lnTo>
                  <a:lnTo>
                    <a:pt x="728" y="250"/>
                  </a:lnTo>
                  <a:lnTo>
                    <a:pt x="722" y="275"/>
                  </a:lnTo>
                  <a:lnTo>
                    <a:pt x="716" y="301"/>
                  </a:lnTo>
                  <a:lnTo>
                    <a:pt x="710" y="327"/>
                  </a:lnTo>
                  <a:lnTo>
                    <a:pt x="702" y="353"/>
                  </a:lnTo>
                  <a:lnTo>
                    <a:pt x="694" y="378"/>
                  </a:lnTo>
                  <a:lnTo>
                    <a:pt x="685" y="402"/>
                  </a:lnTo>
                  <a:lnTo>
                    <a:pt x="675" y="427"/>
                  </a:lnTo>
                  <a:lnTo>
                    <a:pt x="663" y="450"/>
                  </a:lnTo>
                  <a:lnTo>
                    <a:pt x="651" y="473"/>
                  </a:lnTo>
                  <a:lnTo>
                    <a:pt x="637" y="493"/>
                  </a:lnTo>
                  <a:lnTo>
                    <a:pt x="623" y="513"/>
                  </a:lnTo>
                  <a:lnTo>
                    <a:pt x="606" y="532"/>
                  </a:lnTo>
                  <a:lnTo>
                    <a:pt x="589" y="548"/>
                  </a:lnTo>
                  <a:lnTo>
                    <a:pt x="571" y="563"/>
                  </a:lnTo>
                  <a:lnTo>
                    <a:pt x="550" y="576"/>
                  </a:lnTo>
                  <a:lnTo>
                    <a:pt x="529" y="587"/>
                  </a:lnTo>
                  <a:lnTo>
                    <a:pt x="506" y="596"/>
                  </a:lnTo>
                  <a:lnTo>
                    <a:pt x="480" y="601"/>
                  </a:lnTo>
                  <a:close/>
                </a:path>
              </a:pathLst>
            </a:custGeom>
            <a:solidFill>
              <a:srgbClr val="B063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" name="Freeform 214"/>
            <p:cNvSpPr>
              <a:spLocks/>
            </p:cNvSpPr>
            <p:nvPr/>
          </p:nvSpPr>
          <p:spPr bwMode="auto">
            <a:xfrm>
              <a:off x="2660651" y="354013"/>
              <a:ext cx="50800" cy="46038"/>
            </a:xfrm>
            <a:custGeom>
              <a:avLst/>
              <a:gdLst>
                <a:gd name="T0" fmla="*/ 0 w 481"/>
                <a:gd name="T1" fmla="*/ 2147483647 h 425"/>
                <a:gd name="T2" fmla="*/ 2147483647 w 481"/>
                <a:gd name="T3" fmla="*/ 2147483647 h 425"/>
                <a:gd name="T4" fmla="*/ 2147483647 w 481"/>
                <a:gd name="T5" fmla="*/ 2147483647 h 425"/>
                <a:gd name="T6" fmla="*/ 2147483647 w 481"/>
                <a:gd name="T7" fmla="*/ 2147483647 h 425"/>
                <a:gd name="T8" fmla="*/ 2147483647 w 481"/>
                <a:gd name="T9" fmla="*/ 2147483647 h 425"/>
                <a:gd name="T10" fmla="*/ 2147483647 w 481"/>
                <a:gd name="T11" fmla="*/ 2147483647 h 425"/>
                <a:gd name="T12" fmla="*/ 2147483647 w 481"/>
                <a:gd name="T13" fmla="*/ 2147483647 h 425"/>
                <a:gd name="T14" fmla="*/ 2147483647 w 481"/>
                <a:gd name="T15" fmla="*/ 2147483647 h 425"/>
                <a:gd name="T16" fmla="*/ 2147483647 w 481"/>
                <a:gd name="T17" fmla="*/ 2147483647 h 425"/>
                <a:gd name="T18" fmla="*/ 2147483647 w 481"/>
                <a:gd name="T19" fmla="*/ 2147483647 h 425"/>
                <a:gd name="T20" fmla="*/ 2147483647 w 481"/>
                <a:gd name="T21" fmla="*/ 2147483647 h 425"/>
                <a:gd name="T22" fmla="*/ 2147483647 w 481"/>
                <a:gd name="T23" fmla="*/ 2147483647 h 425"/>
                <a:gd name="T24" fmla="*/ 2147483647 w 481"/>
                <a:gd name="T25" fmla="*/ 2147483647 h 425"/>
                <a:gd name="T26" fmla="*/ 2147483647 w 481"/>
                <a:gd name="T27" fmla="*/ 2147483647 h 425"/>
                <a:gd name="T28" fmla="*/ 2147483647 w 481"/>
                <a:gd name="T29" fmla="*/ 2147483647 h 425"/>
                <a:gd name="T30" fmla="*/ 2147483647 w 481"/>
                <a:gd name="T31" fmla="*/ 2147483647 h 425"/>
                <a:gd name="T32" fmla="*/ 2147483647 w 481"/>
                <a:gd name="T33" fmla="*/ 2147483647 h 425"/>
                <a:gd name="T34" fmla="*/ 2147483647 w 481"/>
                <a:gd name="T35" fmla="*/ 2147483647 h 425"/>
                <a:gd name="T36" fmla="*/ 2147483647 w 481"/>
                <a:gd name="T37" fmla="*/ 2147483647 h 425"/>
                <a:gd name="T38" fmla="*/ 2147483647 w 481"/>
                <a:gd name="T39" fmla="*/ 2147483647 h 425"/>
                <a:gd name="T40" fmla="*/ 2147483647 w 481"/>
                <a:gd name="T41" fmla="*/ 2147483647 h 425"/>
                <a:gd name="T42" fmla="*/ 2147483647 w 481"/>
                <a:gd name="T43" fmla="*/ 2147483647 h 425"/>
                <a:gd name="T44" fmla="*/ 2147483647 w 481"/>
                <a:gd name="T45" fmla="*/ 2147483647 h 425"/>
                <a:gd name="T46" fmla="*/ 2147483647 w 481"/>
                <a:gd name="T47" fmla="*/ 2147483647 h 425"/>
                <a:gd name="T48" fmla="*/ 2147483647 w 481"/>
                <a:gd name="T49" fmla="*/ 2147483647 h 425"/>
                <a:gd name="T50" fmla="*/ 2147483647 w 481"/>
                <a:gd name="T51" fmla="*/ 2147483647 h 425"/>
                <a:gd name="T52" fmla="*/ 2147483647 w 481"/>
                <a:gd name="T53" fmla="*/ 2147483647 h 425"/>
                <a:gd name="T54" fmla="*/ 2147483647 w 481"/>
                <a:gd name="T55" fmla="*/ 2147483647 h 425"/>
                <a:gd name="T56" fmla="*/ 2147483647 w 481"/>
                <a:gd name="T57" fmla="*/ 2147483647 h 425"/>
                <a:gd name="T58" fmla="*/ 2147483647 w 481"/>
                <a:gd name="T59" fmla="*/ 2147483647 h 425"/>
                <a:gd name="T60" fmla="*/ 2147483647 w 481"/>
                <a:gd name="T61" fmla="*/ 2147483647 h 425"/>
                <a:gd name="T62" fmla="*/ 2147483647 w 481"/>
                <a:gd name="T63" fmla="*/ 2147483647 h 425"/>
                <a:gd name="T64" fmla="*/ 2147483647 w 481"/>
                <a:gd name="T65" fmla="*/ 2147483647 h 425"/>
                <a:gd name="T66" fmla="*/ 2147483647 w 481"/>
                <a:gd name="T67" fmla="*/ 2147483647 h 425"/>
                <a:gd name="T68" fmla="*/ 2147483647 w 481"/>
                <a:gd name="T69" fmla="*/ 2147483647 h 425"/>
                <a:gd name="T70" fmla="*/ 2147483647 w 481"/>
                <a:gd name="T71" fmla="*/ 2147483647 h 425"/>
                <a:gd name="T72" fmla="*/ 2147483647 w 481"/>
                <a:gd name="T73" fmla="*/ 2147483647 h 425"/>
                <a:gd name="T74" fmla="*/ 2147483647 w 481"/>
                <a:gd name="T75" fmla="*/ 2147483647 h 425"/>
                <a:gd name="T76" fmla="*/ 2147483647 w 481"/>
                <a:gd name="T77" fmla="*/ 0 h 425"/>
                <a:gd name="T78" fmla="*/ 2147483647 w 481"/>
                <a:gd name="T79" fmla="*/ 2147483647 h 425"/>
                <a:gd name="T80" fmla="*/ 2147483647 w 481"/>
                <a:gd name="T81" fmla="*/ 2147483647 h 425"/>
                <a:gd name="T82" fmla="*/ 2147483647 w 481"/>
                <a:gd name="T83" fmla="*/ 2147483647 h 425"/>
                <a:gd name="T84" fmla="*/ 2147483647 w 481"/>
                <a:gd name="T85" fmla="*/ 2147483647 h 425"/>
                <a:gd name="T86" fmla="*/ 2147483647 w 481"/>
                <a:gd name="T87" fmla="*/ 2147483647 h 425"/>
                <a:gd name="T88" fmla="*/ 2147483647 w 481"/>
                <a:gd name="T89" fmla="*/ 2147483647 h 425"/>
                <a:gd name="T90" fmla="*/ 2147483647 w 481"/>
                <a:gd name="T91" fmla="*/ 2147483647 h 425"/>
                <a:gd name="T92" fmla="*/ 2147483647 w 481"/>
                <a:gd name="T93" fmla="*/ 2147483647 h 425"/>
                <a:gd name="T94" fmla="*/ 2147483647 w 481"/>
                <a:gd name="T95" fmla="*/ 2147483647 h 425"/>
                <a:gd name="T96" fmla="*/ 2147483647 w 481"/>
                <a:gd name="T97" fmla="*/ 2147483647 h 425"/>
                <a:gd name="T98" fmla="*/ 2147483647 w 481"/>
                <a:gd name="T99" fmla="*/ 2147483647 h 425"/>
                <a:gd name="T100" fmla="*/ 2147483647 w 481"/>
                <a:gd name="T101" fmla="*/ 2147483647 h 425"/>
                <a:gd name="T102" fmla="*/ 2147483647 w 481"/>
                <a:gd name="T103" fmla="*/ 2147483647 h 425"/>
                <a:gd name="T104" fmla="*/ 2147483647 w 481"/>
                <a:gd name="T105" fmla="*/ 2147483647 h 425"/>
                <a:gd name="T106" fmla="*/ 2147483647 w 481"/>
                <a:gd name="T107" fmla="*/ 2147483647 h 425"/>
                <a:gd name="T108" fmla="*/ 0 w 481"/>
                <a:gd name="T109" fmla="*/ 2147483647 h 4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1"/>
                <a:gd name="T166" fmla="*/ 0 h 425"/>
                <a:gd name="T167" fmla="*/ 481 w 481"/>
                <a:gd name="T168" fmla="*/ 425 h 4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1" h="425">
                  <a:moveTo>
                    <a:pt x="0" y="324"/>
                  </a:moveTo>
                  <a:lnTo>
                    <a:pt x="28" y="348"/>
                  </a:lnTo>
                  <a:lnTo>
                    <a:pt x="56" y="368"/>
                  </a:lnTo>
                  <a:lnTo>
                    <a:pt x="69" y="378"/>
                  </a:lnTo>
                  <a:lnTo>
                    <a:pt x="84" y="387"/>
                  </a:lnTo>
                  <a:lnTo>
                    <a:pt x="98" y="395"/>
                  </a:lnTo>
                  <a:lnTo>
                    <a:pt x="112" y="403"/>
                  </a:lnTo>
                  <a:lnTo>
                    <a:pt x="126" y="409"/>
                  </a:lnTo>
                  <a:lnTo>
                    <a:pt x="140" y="414"/>
                  </a:lnTo>
                  <a:lnTo>
                    <a:pt x="154" y="418"/>
                  </a:lnTo>
                  <a:lnTo>
                    <a:pt x="168" y="422"/>
                  </a:lnTo>
                  <a:lnTo>
                    <a:pt x="181" y="424"/>
                  </a:lnTo>
                  <a:lnTo>
                    <a:pt x="195" y="425"/>
                  </a:lnTo>
                  <a:lnTo>
                    <a:pt x="208" y="424"/>
                  </a:lnTo>
                  <a:lnTo>
                    <a:pt x="221" y="422"/>
                  </a:lnTo>
                  <a:lnTo>
                    <a:pt x="237" y="419"/>
                  </a:lnTo>
                  <a:lnTo>
                    <a:pt x="254" y="414"/>
                  </a:lnTo>
                  <a:lnTo>
                    <a:pt x="269" y="409"/>
                  </a:lnTo>
                  <a:lnTo>
                    <a:pt x="283" y="402"/>
                  </a:lnTo>
                  <a:lnTo>
                    <a:pt x="296" y="394"/>
                  </a:lnTo>
                  <a:lnTo>
                    <a:pt x="310" y="385"/>
                  </a:lnTo>
                  <a:lnTo>
                    <a:pt x="322" y="376"/>
                  </a:lnTo>
                  <a:lnTo>
                    <a:pt x="334" y="366"/>
                  </a:lnTo>
                  <a:lnTo>
                    <a:pt x="345" y="355"/>
                  </a:lnTo>
                  <a:lnTo>
                    <a:pt x="356" y="344"/>
                  </a:lnTo>
                  <a:lnTo>
                    <a:pt x="367" y="331"/>
                  </a:lnTo>
                  <a:lnTo>
                    <a:pt x="376" y="318"/>
                  </a:lnTo>
                  <a:lnTo>
                    <a:pt x="385" y="305"/>
                  </a:lnTo>
                  <a:lnTo>
                    <a:pt x="393" y="291"/>
                  </a:lnTo>
                  <a:lnTo>
                    <a:pt x="401" y="276"/>
                  </a:lnTo>
                  <a:lnTo>
                    <a:pt x="409" y="261"/>
                  </a:lnTo>
                  <a:lnTo>
                    <a:pt x="423" y="230"/>
                  </a:lnTo>
                  <a:lnTo>
                    <a:pt x="435" y="198"/>
                  </a:lnTo>
                  <a:lnTo>
                    <a:pt x="446" y="164"/>
                  </a:lnTo>
                  <a:lnTo>
                    <a:pt x="455" y="131"/>
                  </a:lnTo>
                  <a:lnTo>
                    <a:pt x="463" y="97"/>
                  </a:lnTo>
                  <a:lnTo>
                    <a:pt x="471" y="65"/>
                  </a:lnTo>
                  <a:lnTo>
                    <a:pt x="476" y="31"/>
                  </a:lnTo>
                  <a:lnTo>
                    <a:pt x="481" y="0"/>
                  </a:lnTo>
                  <a:lnTo>
                    <a:pt x="447" y="12"/>
                  </a:lnTo>
                  <a:lnTo>
                    <a:pt x="412" y="25"/>
                  </a:lnTo>
                  <a:lnTo>
                    <a:pt x="379" y="38"/>
                  </a:lnTo>
                  <a:lnTo>
                    <a:pt x="346" y="53"/>
                  </a:lnTo>
                  <a:lnTo>
                    <a:pt x="314" y="70"/>
                  </a:lnTo>
                  <a:lnTo>
                    <a:pt x="282" y="87"/>
                  </a:lnTo>
                  <a:lnTo>
                    <a:pt x="251" y="105"/>
                  </a:lnTo>
                  <a:lnTo>
                    <a:pt x="220" y="125"/>
                  </a:lnTo>
                  <a:lnTo>
                    <a:pt x="191" y="145"/>
                  </a:lnTo>
                  <a:lnTo>
                    <a:pt x="161" y="166"/>
                  </a:lnTo>
                  <a:lnTo>
                    <a:pt x="132" y="190"/>
                  </a:lnTo>
                  <a:lnTo>
                    <a:pt x="104" y="214"/>
                  </a:lnTo>
                  <a:lnTo>
                    <a:pt x="78" y="240"/>
                  </a:lnTo>
                  <a:lnTo>
                    <a:pt x="51" y="266"/>
                  </a:lnTo>
                  <a:lnTo>
                    <a:pt x="25" y="295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BE85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531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20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2406" y="928670"/>
            <a:ext cx="3714776" cy="5715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어깨 부착도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35076" y="5610726"/>
            <a:ext cx="76327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atin typeface="+mj-ea"/>
                <a:ea typeface="+mj-ea"/>
              </a:rPr>
              <a:t>견갑골은 갈비뼈와의 </a:t>
            </a:r>
            <a:r>
              <a:rPr lang="ko-KR" altLang="en-US" sz="1600" dirty="0" err="1" smtClean="0">
                <a:latin typeface="+mj-ea"/>
                <a:ea typeface="+mj-ea"/>
              </a:rPr>
              <a:t>부착정도</a:t>
            </a:r>
            <a:r>
              <a:rPr lang="ko-KR" altLang="en-US" sz="1600" dirty="0" smtClean="0">
                <a:latin typeface="+mj-ea"/>
                <a:ea typeface="+mj-ea"/>
              </a:rPr>
              <a:t> 및 어깨 뒤 </a:t>
            </a:r>
            <a:r>
              <a:rPr lang="ko-KR" altLang="en-US" sz="1600" dirty="0" err="1" smtClean="0">
                <a:latin typeface="+mj-ea"/>
                <a:ea typeface="+mj-ea"/>
              </a:rPr>
              <a:t>충실도를</a:t>
            </a:r>
            <a:r>
              <a:rPr lang="ko-KR" altLang="en-US" sz="1600" dirty="0" smtClean="0">
                <a:latin typeface="+mj-ea"/>
                <a:ea typeface="+mj-ea"/>
              </a:rPr>
              <a:t> 평가함</a:t>
            </a:r>
            <a:endParaRPr lang="ko-KR" altLang="en-US" sz="1600" dirty="0">
              <a:latin typeface="+mj-ea"/>
              <a:ea typeface="+mj-ea"/>
            </a:endParaRPr>
          </a:p>
        </p:txBody>
      </p:sp>
      <p:graphicFrame>
        <p:nvGraphicFramePr>
          <p:cNvPr id="8" name="Group 48"/>
          <p:cNvGraphicFramePr>
            <a:graphicFrameLocks noGrp="1"/>
          </p:cNvGraphicFramePr>
          <p:nvPr/>
        </p:nvGraphicFramePr>
        <p:xfrm>
          <a:off x="874212" y="1857364"/>
          <a:ext cx="2500330" cy="3500462"/>
        </p:xfrm>
        <a:graphic>
          <a:graphicData uri="http://schemas.openxmlformats.org/drawingml/2006/table">
            <a:tbl>
              <a:tblPr/>
              <a:tblGrid>
                <a:gridCol w="2500330"/>
              </a:tblGrid>
              <a:tr h="35004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9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매우 잘 부착됨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8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7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잘 부착됨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6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5 –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중간정도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4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3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느슨함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2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1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매우 느슨함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34" descr="DSCF004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517418" y="1785926"/>
            <a:ext cx="5072098" cy="370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 bwMode="auto">
          <a:xfrm>
            <a:off x="4590000" y="2073222"/>
            <a:ext cx="1148818" cy="1570092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21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2406" y="928670"/>
            <a:ext cx="3714776" cy="5715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갈비개장도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38158" y="5733652"/>
            <a:ext cx="8001056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atin typeface="+mj-ea"/>
                <a:ea typeface="+mj-ea"/>
              </a:rPr>
              <a:t>갈비개장 각도를 </a:t>
            </a:r>
            <a:r>
              <a:rPr lang="en-US" altLang="ko-KR" sz="1600" dirty="0" smtClean="0">
                <a:latin typeface="+mj-ea"/>
                <a:ea typeface="+mj-ea"/>
              </a:rPr>
              <a:t>1</a:t>
            </a:r>
            <a:r>
              <a:rPr lang="ko-KR" altLang="en-US" sz="1600" dirty="0" smtClean="0">
                <a:latin typeface="+mj-ea"/>
                <a:ea typeface="+mj-ea"/>
              </a:rPr>
              <a:t>차적으로 심사</a:t>
            </a:r>
            <a:endParaRPr lang="ko-KR" altLang="en-US" sz="1600" dirty="0">
              <a:latin typeface="+mj-ea"/>
              <a:ea typeface="+mj-ea"/>
            </a:endParaRPr>
          </a:p>
        </p:txBody>
      </p:sp>
      <p:graphicFrame>
        <p:nvGraphicFramePr>
          <p:cNvPr id="12" name="Group 57"/>
          <p:cNvGraphicFramePr>
            <a:graphicFrameLocks noGrp="1"/>
          </p:cNvGraphicFramePr>
          <p:nvPr/>
        </p:nvGraphicFramePr>
        <p:xfrm>
          <a:off x="738158" y="1785926"/>
          <a:ext cx="3786214" cy="3643338"/>
        </p:xfrm>
        <a:graphic>
          <a:graphicData uri="http://schemas.openxmlformats.org/drawingml/2006/table">
            <a:tbl>
              <a:tblPr/>
              <a:tblGrid>
                <a:gridCol w="3786214"/>
              </a:tblGrid>
              <a:tr h="3643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매우 넓고 길게 잘 개장됨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넓고 길며 개장각도가 큼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 –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중간정도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좁고 짧으며 개장각도 작음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매우 좁고 짧으며 개장각도 작음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3266606" y="1857364"/>
            <a:ext cx="5472608" cy="3384327"/>
            <a:chOff x="2318" y="1525"/>
            <a:chExt cx="2149" cy="1724"/>
          </a:xfrm>
        </p:grpSpPr>
        <p:pic>
          <p:nvPicPr>
            <p:cNvPr id="14" name="Picture 3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5" y="1525"/>
              <a:ext cx="1542" cy="17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5" name="Line 45"/>
            <p:cNvSpPr>
              <a:spLocks noChangeShapeType="1"/>
            </p:cNvSpPr>
            <p:nvPr/>
          </p:nvSpPr>
          <p:spPr bwMode="auto">
            <a:xfrm flipH="1">
              <a:off x="2318" y="1570"/>
              <a:ext cx="471" cy="81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2400"/>
            </a:p>
          </p:txBody>
        </p:sp>
      </p:grpSp>
      <p:sp>
        <p:nvSpPr>
          <p:cNvPr id="16" name="오른쪽 화살표 15"/>
          <p:cNvSpPr/>
          <p:nvPr/>
        </p:nvSpPr>
        <p:spPr bwMode="auto">
          <a:xfrm>
            <a:off x="6722990" y="2937435"/>
            <a:ext cx="360040" cy="720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왼쪽 화살표 16"/>
          <p:cNvSpPr/>
          <p:nvPr/>
        </p:nvSpPr>
        <p:spPr bwMode="auto">
          <a:xfrm>
            <a:off x="7299054" y="2937435"/>
            <a:ext cx="360040" cy="7200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 bwMode="auto">
          <a:xfrm rot="16200000" flipH="1">
            <a:off x="6650982" y="2649403"/>
            <a:ext cx="1152128" cy="7200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22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2406" y="928671"/>
            <a:ext cx="3786214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체상선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99592" y="5610726"/>
            <a:ext cx="76327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atin typeface="+mj-ea"/>
                <a:ea typeface="+mj-ea"/>
              </a:rPr>
              <a:t>등</a:t>
            </a:r>
            <a:r>
              <a:rPr lang="en-US" altLang="ko-KR" sz="1600" dirty="0" smtClean="0">
                <a:latin typeface="+mj-ea"/>
                <a:ea typeface="+mj-ea"/>
              </a:rPr>
              <a:t>,</a:t>
            </a:r>
            <a:r>
              <a:rPr lang="ko-KR" altLang="en-US" sz="1600" dirty="0" smtClean="0">
                <a:latin typeface="+mj-ea"/>
                <a:ea typeface="+mj-ea"/>
              </a:rPr>
              <a:t>허리의 발달 및 강도</a:t>
            </a:r>
            <a:endParaRPr lang="ko-KR" altLang="en-US" sz="1600" dirty="0">
              <a:latin typeface="+mj-ea"/>
              <a:ea typeface="+mj-ea"/>
            </a:endParaRPr>
          </a:p>
        </p:txBody>
      </p:sp>
      <p:graphicFrame>
        <p:nvGraphicFramePr>
          <p:cNvPr id="8" name="Group 57"/>
          <p:cNvGraphicFramePr>
            <a:graphicFrameLocks noGrp="1"/>
          </p:cNvGraphicFramePr>
          <p:nvPr/>
        </p:nvGraphicFramePr>
        <p:xfrm>
          <a:off x="666720" y="1785926"/>
          <a:ext cx="2214578" cy="3571900"/>
        </p:xfrm>
        <a:graphic>
          <a:graphicData uri="http://schemas.openxmlformats.org/drawingml/2006/table">
            <a:tbl>
              <a:tblPr/>
              <a:tblGrid>
                <a:gridCol w="2214578"/>
              </a:tblGrid>
              <a:tr h="3571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매우 강함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수평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강함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 –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중간정도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약함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매우 약함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2952736" y="1785926"/>
            <a:ext cx="5857916" cy="3714776"/>
            <a:chOff x="2019" y="1460"/>
            <a:chExt cx="3311" cy="2152"/>
          </a:xfrm>
        </p:grpSpPr>
        <p:pic>
          <p:nvPicPr>
            <p:cNvPr id="10" name="Picture 3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9" y="1460"/>
              <a:ext cx="3311" cy="21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" name="Line 41"/>
            <p:cNvSpPr>
              <a:spLocks noChangeShapeType="1"/>
            </p:cNvSpPr>
            <p:nvPr/>
          </p:nvSpPr>
          <p:spPr bwMode="auto">
            <a:xfrm flipV="1">
              <a:off x="3288" y="1706"/>
              <a:ext cx="167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23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2406" y="928671"/>
            <a:ext cx="3786214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체하선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5282" y="5447900"/>
            <a:ext cx="857256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 smtClean="0">
                <a:latin typeface="+mj-ea"/>
                <a:ea typeface="+mj-ea"/>
              </a:rPr>
              <a:t>배선의 처짐 및 </a:t>
            </a:r>
            <a:r>
              <a:rPr lang="ko-KR" altLang="en-US" sz="1600" dirty="0" err="1" smtClean="0">
                <a:latin typeface="+mj-ea"/>
                <a:ea typeface="+mj-ea"/>
              </a:rPr>
              <a:t>하겸부의</a:t>
            </a:r>
            <a:r>
              <a:rPr lang="ko-KR" altLang="en-US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err="1" smtClean="0">
                <a:latin typeface="+mj-ea"/>
                <a:ea typeface="+mj-ea"/>
              </a:rPr>
              <a:t>충실도를</a:t>
            </a:r>
            <a:r>
              <a:rPr lang="ko-KR" altLang="en-US" sz="1600" dirty="0" smtClean="0">
                <a:latin typeface="+mj-ea"/>
                <a:ea typeface="+mj-ea"/>
              </a:rPr>
              <a:t> 평가</a:t>
            </a:r>
            <a:endParaRPr lang="ko-KR" altLang="en-US" sz="1600" dirty="0">
              <a:latin typeface="+mj-ea"/>
              <a:ea typeface="+mj-ea"/>
            </a:endParaRPr>
          </a:p>
        </p:txBody>
      </p:sp>
      <p:graphicFrame>
        <p:nvGraphicFramePr>
          <p:cNvPr id="13" name="Group 57"/>
          <p:cNvGraphicFramePr>
            <a:graphicFrameLocks noGrp="1"/>
          </p:cNvGraphicFramePr>
          <p:nvPr/>
        </p:nvGraphicFramePr>
        <p:xfrm>
          <a:off x="595282" y="1714488"/>
          <a:ext cx="2857520" cy="3571900"/>
        </p:xfrm>
        <a:graphic>
          <a:graphicData uri="http://schemas.openxmlformats.org/drawingml/2006/table">
            <a:tbl>
              <a:tblPr/>
              <a:tblGrid>
                <a:gridCol w="2857520"/>
              </a:tblGrid>
              <a:tr h="3571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수평이고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하겸부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충실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수평에 가까움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 –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중간정도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배선이 처짐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1 -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매우처짐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3595678" y="1643050"/>
            <a:ext cx="5643602" cy="3643338"/>
            <a:chOff x="2019" y="1460"/>
            <a:chExt cx="3311" cy="2152"/>
          </a:xfrm>
        </p:grpSpPr>
        <p:pic>
          <p:nvPicPr>
            <p:cNvPr id="15" name="Picture 3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9" y="1460"/>
              <a:ext cx="3311" cy="21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6" name="Line 41"/>
            <p:cNvSpPr>
              <a:spLocks noChangeShapeType="1"/>
            </p:cNvSpPr>
            <p:nvPr/>
          </p:nvSpPr>
          <p:spPr bwMode="auto">
            <a:xfrm flipV="1">
              <a:off x="3379" y="2704"/>
              <a:ext cx="1361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24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2406" y="928671"/>
            <a:ext cx="3714776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엉덩이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기울기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角度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66720" y="5857892"/>
            <a:ext cx="8001056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 err="1">
                <a:latin typeface="+mj-ea"/>
                <a:ea typeface="+mj-ea"/>
              </a:rPr>
              <a:t>요각에서</a:t>
            </a:r>
            <a:r>
              <a:rPr lang="ko-KR" altLang="en-US" sz="1600" dirty="0">
                <a:latin typeface="+mj-ea"/>
                <a:ea typeface="+mj-ea"/>
              </a:rPr>
              <a:t> 좌골에 이르는 엉덩이 기울기</a:t>
            </a:r>
          </a:p>
        </p:txBody>
      </p:sp>
      <p:graphicFrame>
        <p:nvGraphicFramePr>
          <p:cNvPr id="8" name="Group 46"/>
          <p:cNvGraphicFramePr>
            <a:graphicFrameLocks noGrp="1"/>
          </p:cNvGraphicFramePr>
          <p:nvPr/>
        </p:nvGraphicFramePr>
        <p:xfrm>
          <a:off x="666720" y="1643050"/>
          <a:ext cx="3714776" cy="3929090"/>
        </p:xfrm>
        <a:graphic>
          <a:graphicData uri="http://schemas.openxmlformats.org/drawingml/2006/table">
            <a:tbl>
              <a:tblPr/>
              <a:tblGrid>
                <a:gridCol w="3714776"/>
              </a:tblGrid>
              <a:tr h="39290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9 -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요각과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좌골이 수평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7 -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요각보다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좌골이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4㎝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아래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5 -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요각보다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좌골이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8㎝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아래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3 -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요각보다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좌골이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12㎝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아래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1 -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요각보다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좌골이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15㎝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이상 아래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4667248" y="1500174"/>
            <a:ext cx="4000528" cy="4143404"/>
            <a:chOff x="2045" y="1117"/>
            <a:chExt cx="1697" cy="2176"/>
          </a:xfrm>
        </p:grpSpPr>
        <p:pic>
          <p:nvPicPr>
            <p:cNvPr id="10" name="Picture 50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045" y="1117"/>
              <a:ext cx="1697" cy="2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" name="Line 51"/>
            <p:cNvSpPr>
              <a:spLocks noChangeShapeType="1"/>
            </p:cNvSpPr>
            <p:nvPr/>
          </p:nvSpPr>
          <p:spPr bwMode="auto">
            <a:xfrm>
              <a:off x="2427" y="1298"/>
              <a:ext cx="127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>
              <a:off x="2472" y="1389"/>
              <a:ext cx="1179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25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2406" y="928671"/>
            <a:ext cx="3714776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엉덩이 길이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43608" y="5589240"/>
            <a:ext cx="7767044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 err="1">
                <a:latin typeface="+mj-ea"/>
                <a:ea typeface="+mj-ea"/>
              </a:rPr>
              <a:t>요각전단에서</a:t>
            </a:r>
            <a:r>
              <a:rPr lang="ko-KR" altLang="en-US" sz="1600" dirty="0">
                <a:latin typeface="+mj-ea"/>
                <a:ea typeface="+mj-ea"/>
              </a:rPr>
              <a:t> 좌골후단까지의 거리를 평가</a:t>
            </a:r>
          </a:p>
        </p:txBody>
      </p:sp>
      <p:graphicFrame>
        <p:nvGraphicFramePr>
          <p:cNvPr id="14" name="Group 8"/>
          <p:cNvGraphicFramePr>
            <a:graphicFrameLocks noGrp="1"/>
          </p:cNvGraphicFramePr>
          <p:nvPr/>
        </p:nvGraphicFramePr>
        <p:xfrm>
          <a:off x="1095348" y="1714488"/>
          <a:ext cx="2643206" cy="3714776"/>
        </p:xfrm>
        <a:graphic>
          <a:graphicData uri="http://schemas.openxmlformats.org/drawingml/2006/table">
            <a:tbl>
              <a:tblPr/>
              <a:tblGrid>
                <a:gridCol w="2643206"/>
              </a:tblGrid>
              <a:tr h="37147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9 - 57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㎝ 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매우 김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8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7 - 53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㎝ 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김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6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5 – 49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㎝ 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중간정도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4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3 - 45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㎝ 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짧음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2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1 - 41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㎝ 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매우 짧음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 descr="DSCF0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57" y="1787512"/>
            <a:ext cx="3240087" cy="3529012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789507" y="1500174"/>
            <a:ext cx="1871662" cy="187166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004836" y="1500174"/>
            <a:ext cx="0" cy="194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372988" y="1500174"/>
            <a:ext cx="0" cy="194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5004836" y="2363526"/>
            <a:ext cx="1368152" cy="144016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 type="stealth" w="lg" len="lg"/>
            <a:tailEnd type="stealth" w="lg" len="lg"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26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2406" y="928671"/>
            <a:ext cx="3714776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좌골폭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38158" y="5589240"/>
            <a:ext cx="8072494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 err="1">
                <a:latin typeface="+mj-ea"/>
                <a:ea typeface="+mj-ea"/>
              </a:rPr>
              <a:t>좌ㆍ우측</a:t>
            </a:r>
            <a:r>
              <a:rPr lang="ko-KR" altLang="en-US" sz="1600" dirty="0">
                <a:latin typeface="+mj-ea"/>
                <a:ea typeface="+mj-ea"/>
              </a:rPr>
              <a:t> 좌골의 너비</a:t>
            </a:r>
          </a:p>
        </p:txBody>
      </p:sp>
      <p:graphicFrame>
        <p:nvGraphicFramePr>
          <p:cNvPr id="21" name="Group 39"/>
          <p:cNvGraphicFramePr>
            <a:graphicFrameLocks noGrp="1"/>
          </p:cNvGraphicFramePr>
          <p:nvPr/>
        </p:nvGraphicFramePr>
        <p:xfrm>
          <a:off x="738158" y="1643050"/>
          <a:ext cx="3071834" cy="3786214"/>
        </p:xfrm>
        <a:graphic>
          <a:graphicData uri="http://schemas.openxmlformats.org/drawingml/2006/table">
            <a:tbl>
              <a:tblPr/>
              <a:tblGrid>
                <a:gridCol w="3071834"/>
              </a:tblGrid>
              <a:tr h="37862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9 - 32㎝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매우넓음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7 - 30㎝ 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넓음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6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5 - 28㎝ 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중간정도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4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3 - 26㎝ 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좁음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2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 1 - 24㎝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이하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매우좁음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2" name="Group 41"/>
          <p:cNvGrpSpPr>
            <a:grpSpLocks/>
          </p:cNvGrpSpPr>
          <p:nvPr/>
        </p:nvGrpSpPr>
        <p:grpSpPr bwMode="auto">
          <a:xfrm>
            <a:off x="4095744" y="1643050"/>
            <a:ext cx="4786346" cy="3786214"/>
            <a:chOff x="1610" y="1117"/>
            <a:chExt cx="2404" cy="1898"/>
          </a:xfrm>
        </p:grpSpPr>
        <p:pic>
          <p:nvPicPr>
            <p:cNvPr id="23" name="Picture 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0" y="1117"/>
              <a:ext cx="2404" cy="1898"/>
            </a:xfrm>
            <a:prstGeom prst="rect">
              <a:avLst/>
            </a:prstGeom>
            <a:noFill/>
            <a:ln w="63500" algn="ctr">
              <a:noFill/>
              <a:miter lim="800000"/>
              <a:headEnd/>
              <a:tailEnd/>
            </a:ln>
          </p:spPr>
        </p:pic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2245" y="1525"/>
              <a:ext cx="0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" name="Line 44"/>
            <p:cNvSpPr>
              <a:spLocks noChangeShapeType="1"/>
            </p:cNvSpPr>
            <p:nvPr/>
          </p:nvSpPr>
          <p:spPr bwMode="auto">
            <a:xfrm>
              <a:off x="3107" y="1525"/>
              <a:ext cx="0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" name="Line 45"/>
            <p:cNvSpPr>
              <a:spLocks noChangeShapeType="1"/>
            </p:cNvSpPr>
            <p:nvPr/>
          </p:nvSpPr>
          <p:spPr bwMode="auto">
            <a:xfrm>
              <a:off x="2245" y="1843"/>
              <a:ext cx="8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27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2406" y="928671"/>
            <a:ext cx="3714776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유방의 용적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805264"/>
            <a:ext cx="8699158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 err="1" smtClean="0">
                <a:latin typeface="+mj-ea"/>
                <a:ea typeface="+mj-ea"/>
              </a:rPr>
              <a:t>정중제인대</a:t>
            </a:r>
            <a:r>
              <a:rPr lang="ko-KR" altLang="en-US" sz="1600" dirty="0" smtClean="0">
                <a:latin typeface="+mj-ea"/>
                <a:ea typeface="+mj-ea"/>
              </a:rPr>
              <a:t> 사이의 </a:t>
            </a:r>
            <a:r>
              <a:rPr lang="ko-KR" altLang="en-US" sz="1600" dirty="0" err="1" smtClean="0">
                <a:latin typeface="+mj-ea"/>
                <a:ea typeface="+mj-ea"/>
              </a:rPr>
              <a:t>주름정도</a:t>
            </a:r>
            <a:endParaRPr lang="ko-KR" altLang="en-US" sz="1600" dirty="0">
              <a:latin typeface="+mj-ea"/>
              <a:ea typeface="+mj-ea"/>
            </a:endParaRPr>
          </a:p>
        </p:txBody>
      </p:sp>
      <p:graphicFrame>
        <p:nvGraphicFramePr>
          <p:cNvPr id="14" name="Group 83"/>
          <p:cNvGraphicFramePr>
            <a:graphicFrameLocks noGrp="1"/>
          </p:cNvGraphicFramePr>
          <p:nvPr/>
        </p:nvGraphicFramePr>
        <p:xfrm>
          <a:off x="595282" y="1643050"/>
          <a:ext cx="3071834" cy="3929090"/>
        </p:xfrm>
        <a:graphic>
          <a:graphicData uri="http://schemas.openxmlformats.org/drawingml/2006/table">
            <a:tbl>
              <a:tblPr/>
              <a:tblGrid>
                <a:gridCol w="3071834"/>
              </a:tblGrid>
              <a:tr h="39290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9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매우 큼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8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7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큼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6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5 –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중간정도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4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3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작음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2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1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매우 작음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968" y="3339669"/>
            <a:ext cx="1439863" cy="23039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706" y="3339669"/>
            <a:ext cx="1728787" cy="23039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3518" y="3267661"/>
            <a:ext cx="1727200" cy="23759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오른쪽 화살표 17"/>
          <p:cNvSpPr/>
          <p:nvPr/>
        </p:nvSpPr>
        <p:spPr bwMode="auto">
          <a:xfrm>
            <a:off x="4270480" y="3699709"/>
            <a:ext cx="504056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오른쪽 화살표 18"/>
          <p:cNvSpPr/>
          <p:nvPr/>
        </p:nvSpPr>
        <p:spPr bwMode="auto">
          <a:xfrm>
            <a:off x="6009558" y="3627701"/>
            <a:ext cx="504056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오른쪽 화살표 21"/>
          <p:cNvSpPr/>
          <p:nvPr/>
        </p:nvSpPr>
        <p:spPr bwMode="auto">
          <a:xfrm>
            <a:off x="7654856" y="3627701"/>
            <a:ext cx="504056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7" name="Picture 45"/>
          <p:cNvPicPr>
            <a:picLocks noChangeAspect="1" noChangeArrowheads="1"/>
          </p:cNvPicPr>
          <p:nvPr/>
        </p:nvPicPr>
        <p:blipFill>
          <a:blip r:embed="rId5" cstate="print"/>
          <a:srcRect b="24991"/>
          <a:stretch>
            <a:fillRect/>
          </a:stretch>
        </p:blipFill>
        <p:spPr bwMode="auto">
          <a:xfrm>
            <a:off x="4918552" y="1137820"/>
            <a:ext cx="3600400" cy="20578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28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2406" y="928671"/>
            <a:ext cx="3714776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발굽각도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52406" y="6000768"/>
            <a:ext cx="850112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발굽 각질부의 경사면과 지면 사이가 이루는 각도</a:t>
            </a:r>
          </a:p>
        </p:txBody>
      </p:sp>
      <p:graphicFrame>
        <p:nvGraphicFramePr>
          <p:cNvPr id="8" name="Group 46"/>
          <p:cNvGraphicFramePr>
            <a:graphicFrameLocks noGrp="1"/>
          </p:cNvGraphicFramePr>
          <p:nvPr/>
        </p:nvGraphicFramePr>
        <p:xfrm>
          <a:off x="452406" y="1714488"/>
          <a:ext cx="2643206" cy="3857652"/>
        </p:xfrm>
        <a:graphic>
          <a:graphicData uri="http://schemas.openxmlformats.org/drawingml/2006/table">
            <a:tbl>
              <a:tblPr/>
              <a:tblGrid>
                <a:gridCol w="2643206"/>
              </a:tblGrid>
              <a:tr h="38576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9 -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매우 각도가 큼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한양중고딕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 8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한양중고딕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7 -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각도가 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6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한양중고딕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5 –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중간정도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(45°)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 4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한양중고딕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3 -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각도가 작음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2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한양중고딕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1 -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양중고딕"/>
                        </a:rPr>
                        <a:t>각도가 매우 작음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3309926" y="1643050"/>
            <a:ext cx="3600450" cy="2914650"/>
            <a:chOff x="2018" y="1480"/>
            <a:chExt cx="1633" cy="1224"/>
          </a:xfrm>
        </p:grpSpPr>
        <p:pic>
          <p:nvPicPr>
            <p:cNvPr id="10" name="Picture 48" descr="DSCF0047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2018" y="1480"/>
              <a:ext cx="1633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2054" y="2352"/>
              <a:ext cx="12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 flipV="1">
              <a:off x="2054" y="1480"/>
              <a:ext cx="762" cy="8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Arc 51"/>
            <p:cNvSpPr>
              <a:spLocks/>
            </p:cNvSpPr>
            <p:nvPr/>
          </p:nvSpPr>
          <p:spPr bwMode="auto">
            <a:xfrm>
              <a:off x="2386" y="1997"/>
              <a:ext cx="250" cy="346"/>
            </a:xfrm>
            <a:custGeom>
              <a:avLst/>
              <a:gdLst>
                <a:gd name="T0" fmla="*/ 0 w 24767"/>
                <a:gd name="T1" fmla="*/ 0 h 25713"/>
                <a:gd name="T2" fmla="*/ 0 w 24767"/>
                <a:gd name="T3" fmla="*/ 0 h 25713"/>
                <a:gd name="T4" fmla="*/ 0 w 24767"/>
                <a:gd name="T5" fmla="*/ 0 h 25713"/>
                <a:gd name="T6" fmla="*/ 0 60000 65536"/>
                <a:gd name="T7" fmla="*/ 0 60000 65536"/>
                <a:gd name="T8" fmla="*/ 0 60000 65536"/>
                <a:gd name="T9" fmla="*/ 0 w 24767"/>
                <a:gd name="T10" fmla="*/ 0 h 25713"/>
                <a:gd name="T11" fmla="*/ 24767 w 24767"/>
                <a:gd name="T12" fmla="*/ 25713 h 257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767" h="25713" fill="none" extrusionOk="0">
                  <a:moveTo>
                    <a:pt x="0" y="233"/>
                  </a:moveTo>
                  <a:cubicBezTo>
                    <a:pt x="1048" y="78"/>
                    <a:pt x="2107" y="-1"/>
                    <a:pt x="3167" y="0"/>
                  </a:cubicBezTo>
                  <a:cubicBezTo>
                    <a:pt x="15096" y="0"/>
                    <a:pt x="24767" y="9670"/>
                    <a:pt x="24767" y="21600"/>
                  </a:cubicBezTo>
                  <a:cubicBezTo>
                    <a:pt x="24767" y="22980"/>
                    <a:pt x="24634" y="24357"/>
                    <a:pt x="24371" y="25712"/>
                  </a:cubicBezTo>
                </a:path>
                <a:path w="24767" h="25713" stroke="0" extrusionOk="0">
                  <a:moveTo>
                    <a:pt x="0" y="233"/>
                  </a:moveTo>
                  <a:cubicBezTo>
                    <a:pt x="1048" y="78"/>
                    <a:pt x="2107" y="-1"/>
                    <a:pt x="3167" y="0"/>
                  </a:cubicBezTo>
                  <a:cubicBezTo>
                    <a:pt x="15096" y="0"/>
                    <a:pt x="24767" y="9670"/>
                    <a:pt x="24767" y="21600"/>
                  </a:cubicBezTo>
                  <a:cubicBezTo>
                    <a:pt x="24767" y="22980"/>
                    <a:pt x="24634" y="24357"/>
                    <a:pt x="24371" y="25712"/>
                  </a:cubicBezTo>
                  <a:lnTo>
                    <a:pt x="3167" y="21600"/>
                  </a:ln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5881694" y="3143248"/>
            <a:ext cx="3095625" cy="2703513"/>
            <a:chOff x="3687" y="1117"/>
            <a:chExt cx="1642" cy="1455"/>
          </a:xfrm>
        </p:grpSpPr>
        <p:pic>
          <p:nvPicPr>
            <p:cNvPr id="15" name="Picture 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1117"/>
              <a:ext cx="1633" cy="14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16" name="Group 59"/>
            <p:cNvGrpSpPr>
              <a:grpSpLocks/>
            </p:cNvGrpSpPr>
            <p:nvPr/>
          </p:nvGrpSpPr>
          <p:grpSpPr bwMode="auto">
            <a:xfrm>
              <a:off x="3687" y="1661"/>
              <a:ext cx="1234" cy="680"/>
              <a:chOff x="3687" y="1661"/>
              <a:chExt cx="1234" cy="680"/>
            </a:xfrm>
          </p:grpSpPr>
          <p:sp>
            <p:nvSpPr>
              <p:cNvPr id="17" name="Line 56"/>
              <p:cNvSpPr>
                <a:spLocks noChangeShapeType="1"/>
              </p:cNvSpPr>
              <p:nvPr/>
            </p:nvSpPr>
            <p:spPr bwMode="auto">
              <a:xfrm>
                <a:off x="3687" y="2341"/>
                <a:ext cx="12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8" name="Line 57"/>
              <p:cNvSpPr>
                <a:spLocks noChangeShapeType="1"/>
              </p:cNvSpPr>
              <p:nvPr/>
            </p:nvSpPr>
            <p:spPr bwMode="auto">
              <a:xfrm flipV="1">
                <a:off x="3687" y="1661"/>
                <a:ext cx="871" cy="6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" name="Arc 58"/>
              <p:cNvSpPr>
                <a:spLocks/>
              </p:cNvSpPr>
              <p:nvPr/>
            </p:nvSpPr>
            <p:spPr bwMode="auto">
              <a:xfrm>
                <a:off x="4051" y="2010"/>
                <a:ext cx="218" cy="323"/>
              </a:xfrm>
              <a:custGeom>
                <a:avLst/>
                <a:gdLst>
                  <a:gd name="T0" fmla="*/ 0 w 21600"/>
                  <a:gd name="T1" fmla="*/ 0 h 24003"/>
                  <a:gd name="T2" fmla="*/ 0 w 21600"/>
                  <a:gd name="T3" fmla="*/ 0 h 24003"/>
                  <a:gd name="T4" fmla="*/ 0 w 21600"/>
                  <a:gd name="T5" fmla="*/ 0 h 2400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4003"/>
                  <a:gd name="T11" fmla="*/ 21600 w 21600"/>
                  <a:gd name="T12" fmla="*/ 24003 h 240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4003" fill="none" extrusionOk="0">
                    <a:moveTo>
                      <a:pt x="8422" y="-1"/>
                    </a:moveTo>
                    <a:cubicBezTo>
                      <a:pt x="16410" y="3382"/>
                      <a:pt x="21600" y="11215"/>
                      <a:pt x="21600" y="19890"/>
                    </a:cubicBezTo>
                    <a:cubicBezTo>
                      <a:pt x="21600" y="21270"/>
                      <a:pt x="21467" y="22647"/>
                      <a:pt x="21204" y="24002"/>
                    </a:cubicBezTo>
                  </a:path>
                  <a:path w="21600" h="24003" stroke="0" extrusionOk="0">
                    <a:moveTo>
                      <a:pt x="8422" y="-1"/>
                    </a:moveTo>
                    <a:cubicBezTo>
                      <a:pt x="16410" y="3382"/>
                      <a:pt x="21600" y="11215"/>
                      <a:pt x="21600" y="19890"/>
                    </a:cubicBezTo>
                    <a:cubicBezTo>
                      <a:pt x="21600" y="21270"/>
                      <a:pt x="21467" y="22647"/>
                      <a:pt x="21204" y="24002"/>
                    </a:cubicBezTo>
                    <a:lnTo>
                      <a:pt x="0" y="19890"/>
                    </a:lnTo>
                    <a:close/>
                  </a:path>
                </a:pathLst>
              </a:cu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>
          <a:xfrm>
            <a:off x="3790950" y="6602419"/>
            <a:ext cx="2311400" cy="173037"/>
          </a:xfrm>
        </p:spPr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29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2406" y="857232"/>
            <a:ext cx="3714776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뒷다리 </a:t>
            </a:r>
            <a:r>
              <a:rPr lang="ko-KR" alt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비절</a:t>
            </a: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기울기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81034" y="5786454"/>
            <a:ext cx="785818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옆에서 본 뒷다리 </a:t>
            </a:r>
            <a:r>
              <a:rPr lang="ko-KR" altLang="en-US" sz="1600" dirty="0" err="1">
                <a:latin typeface="+mj-ea"/>
                <a:ea typeface="+mj-ea"/>
              </a:rPr>
              <a:t>비절부의</a:t>
            </a:r>
            <a:r>
              <a:rPr lang="ko-KR" altLang="en-US" sz="1600" dirty="0">
                <a:latin typeface="+mj-ea"/>
                <a:ea typeface="+mj-ea"/>
              </a:rPr>
              <a:t> 기울기</a:t>
            </a:r>
          </a:p>
        </p:txBody>
      </p:sp>
      <p:graphicFrame>
        <p:nvGraphicFramePr>
          <p:cNvPr id="8" name="Group 43"/>
          <p:cNvGraphicFramePr>
            <a:graphicFrameLocks noGrp="1"/>
          </p:cNvGraphicFramePr>
          <p:nvPr/>
        </p:nvGraphicFramePr>
        <p:xfrm>
          <a:off x="738158" y="1714488"/>
          <a:ext cx="2000264" cy="3786214"/>
        </p:xfrm>
        <a:graphic>
          <a:graphicData uri="http://schemas.openxmlformats.org/drawingml/2006/table">
            <a:tbl>
              <a:tblPr/>
              <a:tblGrid>
                <a:gridCol w="2000264"/>
              </a:tblGrid>
              <a:tr h="37862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9 –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매우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곡비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8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7 -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곡비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6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5 -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중간정도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4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3 -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직비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2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1 -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매우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직비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45" descr="DSCF0069"/>
          <p:cNvPicPr>
            <a:picLocks noChangeAspect="1" noChangeArrowheads="1"/>
          </p:cNvPicPr>
          <p:nvPr/>
        </p:nvPicPr>
        <p:blipFill>
          <a:blip r:embed="rId2" cstate="print"/>
          <a:srcRect b="-570"/>
          <a:stretch>
            <a:fillRect/>
          </a:stretch>
        </p:blipFill>
        <p:spPr bwMode="auto">
          <a:xfrm>
            <a:off x="4607431" y="1857364"/>
            <a:ext cx="2290878" cy="36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298" y="1857364"/>
            <a:ext cx="1874184" cy="3645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7722" y="1857364"/>
            <a:ext cx="2184368" cy="3643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Arc 51"/>
          <p:cNvSpPr>
            <a:spLocks/>
          </p:cNvSpPr>
          <p:nvPr/>
        </p:nvSpPr>
        <p:spPr bwMode="auto">
          <a:xfrm>
            <a:off x="7144874" y="3480655"/>
            <a:ext cx="594208" cy="1591419"/>
          </a:xfrm>
          <a:custGeom>
            <a:avLst/>
            <a:gdLst>
              <a:gd name="T0" fmla="*/ 0 w 21600"/>
              <a:gd name="T1" fmla="*/ 0 h 43130"/>
              <a:gd name="T2" fmla="*/ 2147483647 w 21600"/>
              <a:gd name="T3" fmla="*/ 2147483647 h 43130"/>
              <a:gd name="T4" fmla="*/ 0 w 21600"/>
              <a:gd name="T5" fmla="*/ 2147483647 h 43130"/>
              <a:gd name="T6" fmla="*/ 0 60000 65536"/>
              <a:gd name="T7" fmla="*/ 0 60000 65536"/>
              <a:gd name="T8" fmla="*/ 0 60000 65536"/>
              <a:gd name="T9" fmla="*/ 0 w 21600"/>
              <a:gd name="T10" fmla="*/ 0 h 43130"/>
              <a:gd name="T11" fmla="*/ 21600 w 21600"/>
              <a:gd name="T12" fmla="*/ 43130 h 43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3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56"/>
                  <a:pt x="12955" y="42225"/>
                  <a:pt x="1736" y="43130"/>
                </a:cubicBezTo>
              </a:path>
              <a:path w="21600" h="4313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856"/>
                  <a:pt x="12955" y="42225"/>
                  <a:pt x="1736" y="4313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Line 48"/>
          <p:cNvSpPr>
            <a:spLocks noChangeShapeType="1"/>
          </p:cNvSpPr>
          <p:nvPr/>
        </p:nvSpPr>
        <p:spPr bwMode="auto">
          <a:xfrm>
            <a:off x="3478521" y="3213147"/>
            <a:ext cx="45719" cy="207324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5470175" y="3469445"/>
            <a:ext cx="340081" cy="1674067"/>
            <a:chOff x="3288" y="2568"/>
            <a:chExt cx="182" cy="952"/>
          </a:xfrm>
        </p:grpSpPr>
        <p:sp>
          <p:nvSpPr>
            <p:cNvPr id="15" name="Line 49"/>
            <p:cNvSpPr>
              <a:spLocks noChangeShapeType="1"/>
            </p:cNvSpPr>
            <p:nvPr/>
          </p:nvSpPr>
          <p:spPr bwMode="auto">
            <a:xfrm>
              <a:off x="3334" y="2568"/>
              <a:ext cx="136" cy="4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Line 50"/>
            <p:cNvSpPr>
              <a:spLocks noChangeShapeType="1"/>
            </p:cNvSpPr>
            <p:nvPr/>
          </p:nvSpPr>
          <p:spPr bwMode="auto">
            <a:xfrm flipH="1">
              <a:off x="3288" y="3067"/>
              <a:ext cx="181" cy="4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2231" y="26816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48544" y="-30778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사업목적 및 관련근거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82998" y="428604"/>
          <a:ext cx="8699158" cy="1901819"/>
        </p:xfrm>
        <a:graphic>
          <a:graphicData uri="http://schemas.openxmlformats.org/drawingml/2006/table">
            <a:tbl>
              <a:tblPr/>
              <a:tblGrid>
                <a:gridCol w="2978090"/>
                <a:gridCol w="2429495"/>
                <a:gridCol w="3291573"/>
              </a:tblGrid>
              <a:tr h="5787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≪ 기본 방향 ≫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40060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◎ 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체형개량을 통한 한우암소를 선발하여 농가소득향상 기여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◎ 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개체별 체형의 장</a:t>
                      </a: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․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단점을 파악하여 후대축 생산의 기초자료로 활용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666720" y="2571744"/>
            <a:ext cx="8715436" cy="368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ts val="50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1. </a:t>
            </a:r>
            <a:r>
              <a:rPr kumimoji="1" lang="ko-KR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사업 목적</a:t>
            </a:r>
            <a:endParaRPr kumimoji="1" lang="ko-KR" alt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ts val="500"/>
              </a:spcBef>
              <a:spcAft>
                <a:spcPct val="0"/>
              </a:spcAft>
            </a:pP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□ 육량과 장수성 및 </a:t>
            </a:r>
            <a:r>
              <a:rPr kumimoji="1" lang="ko-KR" altLang="en-US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후대축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생산에 영향을 미치는 체형형질 파악</a:t>
            </a:r>
            <a:endParaRPr kumimoji="1" lang="ko-KR" altLang="en-US" sz="1100" dirty="0" smtClean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ts val="500"/>
              </a:spcBef>
              <a:spcAft>
                <a:spcPct val="0"/>
              </a:spcAft>
            </a:pP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□ 심사결과를 활용한 개량농가 선발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·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도태정보 제공 및 계획교배 실현</a:t>
            </a:r>
            <a:endParaRPr kumimoji="1" lang="ko-KR" altLang="en-US" sz="1100" dirty="0" smtClean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ts val="500"/>
              </a:spcBef>
              <a:spcAft>
                <a:spcPct val="0"/>
              </a:spcAft>
            </a:pP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□ 우수한 암소집단 구축과 우량 후대축의 생산으로 생산성 향상 및 국제 </a:t>
            </a:r>
            <a:endParaRPr kumimoji="1" lang="en-US" altLang="ko-KR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ts val="50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  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경쟁력 제고</a:t>
            </a:r>
            <a:endParaRPr kumimoji="1" lang="ko-KR" altLang="en-US" sz="1100" dirty="0" smtClean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ts val="500"/>
              </a:spcBef>
              <a:spcAft>
                <a:spcPct val="0"/>
              </a:spcAft>
            </a:pPr>
            <a:r>
              <a:rPr kumimoji="1"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  </a:t>
            </a:r>
            <a:endParaRPr kumimoji="1" lang="ko-KR" altLang="en-US" sz="1100" dirty="0" smtClean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ts val="50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2. </a:t>
            </a:r>
            <a:r>
              <a:rPr kumimoji="1" lang="ko-KR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관련 근거</a:t>
            </a:r>
            <a:endParaRPr kumimoji="1" lang="ko-KR" alt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ts val="500"/>
              </a:spcBef>
              <a:spcAft>
                <a:spcPct val="0"/>
              </a:spcAft>
            </a:pP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□ 축산법 제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조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축산발전시책의 강구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), 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5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조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개량목표의 설정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), </a:t>
            </a:r>
          </a:p>
          <a:p>
            <a:pPr lvl="0" algn="just" eaLnBrk="0" fontAlgn="base" latinLnBrk="0" hangingPunct="0">
              <a:spcBef>
                <a:spcPts val="50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  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7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조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altLang="en-US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가축의검정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</a:t>
            </a:r>
            <a:endParaRPr kumimoji="1" lang="en-US" altLang="ko-KR" sz="1100" dirty="0" smtClean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ts val="50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□ 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가축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한우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외모심사기준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한국종축개량협회 공고 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2013-5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호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’13.2.5)</a:t>
            </a:r>
            <a:endParaRPr kumimoji="1" lang="en-US" altLang="ko-KR" sz="1100" dirty="0" smtClean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ts val="50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□ 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한우선형평가표준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한국종축개량협회 공고 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2013-6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호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’13.2.5)</a:t>
            </a:r>
            <a:endParaRPr kumimoji="1" lang="en-US" altLang="ko-KR" sz="1100" dirty="0" smtClean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 l="5114" t="33910" r="7955" b="35787"/>
          <a:stretch>
            <a:fillRect/>
          </a:stretch>
        </p:blipFill>
        <p:spPr bwMode="auto">
          <a:xfrm>
            <a:off x="7617296" y="6381328"/>
            <a:ext cx="2232248" cy="43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30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선형심사 세부형질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2406" y="928671"/>
            <a:ext cx="3714776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뒷다리 자세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38158" y="5357826"/>
            <a:ext cx="8072494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>
                <a:latin typeface="+mj-ea"/>
                <a:ea typeface="+mj-ea"/>
              </a:rPr>
              <a:t>1) </a:t>
            </a:r>
            <a:r>
              <a:rPr lang="ko-KR" altLang="en-US" sz="1600" dirty="0">
                <a:latin typeface="+mj-ea"/>
                <a:ea typeface="+mj-ea"/>
              </a:rPr>
              <a:t>평가부위 </a:t>
            </a:r>
            <a:r>
              <a:rPr lang="en-US" altLang="ko-KR" sz="1600" dirty="0">
                <a:latin typeface="+mj-ea"/>
                <a:ea typeface="+mj-ea"/>
              </a:rPr>
              <a:t>: </a:t>
            </a:r>
            <a:r>
              <a:rPr lang="ko-KR" altLang="en-US" sz="1600" dirty="0">
                <a:latin typeface="+mj-ea"/>
                <a:ea typeface="+mj-ea"/>
              </a:rPr>
              <a:t>뒤에서 </a:t>
            </a:r>
            <a:r>
              <a:rPr lang="ko-KR" altLang="en-US" sz="1600" dirty="0" err="1">
                <a:latin typeface="+mj-ea"/>
                <a:ea typeface="+mj-ea"/>
              </a:rPr>
              <a:t>볼때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ko-KR" altLang="en-US" sz="1600" dirty="0" err="1">
                <a:latin typeface="+mj-ea"/>
                <a:ea typeface="+mj-ea"/>
              </a:rPr>
              <a:t>비절이</a:t>
            </a:r>
            <a:r>
              <a:rPr lang="ko-KR" altLang="en-US" sz="1600" dirty="0">
                <a:latin typeface="+mj-ea"/>
                <a:ea typeface="+mj-ea"/>
              </a:rPr>
              <a:t> 내측으로 굽은 정도와 </a:t>
            </a:r>
            <a:r>
              <a:rPr lang="ko-KR" altLang="en-US" sz="1600" dirty="0" err="1">
                <a:latin typeface="+mj-ea"/>
                <a:ea typeface="+mj-ea"/>
              </a:rPr>
              <a:t>양발굽이</a:t>
            </a:r>
            <a:r>
              <a:rPr lang="ko-KR" altLang="en-US" sz="1600" dirty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전방으로 향한                               </a:t>
            </a:r>
            <a:endParaRPr lang="en-US" altLang="ko-KR" sz="1600" dirty="0" smtClean="0">
              <a:latin typeface="+mj-ea"/>
              <a:ea typeface="+mj-ea"/>
            </a:endParaRP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n-US" altLang="ko-KR" sz="1600" dirty="0" smtClean="0">
                <a:latin typeface="+mj-ea"/>
                <a:ea typeface="+mj-ea"/>
              </a:rPr>
              <a:t>                 </a:t>
            </a:r>
            <a:r>
              <a:rPr lang="ko-KR" altLang="en-US" sz="1600" dirty="0" smtClean="0">
                <a:latin typeface="+mj-ea"/>
                <a:ea typeface="+mj-ea"/>
              </a:rPr>
              <a:t> </a:t>
            </a:r>
            <a:r>
              <a:rPr lang="ko-KR" altLang="en-US" sz="1600" dirty="0">
                <a:latin typeface="+mj-ea"/>
                <a:ea typeface="+mj-ea"/>
              </a:rPr>
              <a:t>상태를 기준으로 바깥쪽으로 벌어진 정도를 평가</a:t>
            </a:r>
          </a:p>
        </p:txBody>
      </p:sp>
      <p:graphicFrame>
        <p:nvGraphicFramePr>
          <p:cNvPr id="8" name="Group 69"/>
          <p:cNvGraphicFramePr>
            <a:graphicFrameLocks noGrp="1"/>
          </p:cNvGraphicFramePr>
          <p:nvPr/>
        </p:nvGraphicFramePr>
        <p:xfrm>
          <a:off x="738158" y="1785926"/>
          <a:ext cx="3000396" cy="3500462"/>
        </p:xfrm>
        <a:graphic>
          <a:graphicData uri="http://schemas.openxmlformats.org/drawingml/2006/table">
            <a:tbl>
              <a:tblPr/>
              <a:tblGrid>
                <a:gridCol w="3000396"/>
              </a:tblGrid>
              <a:tr h="35004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9 –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비절이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 평행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8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7 –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비절이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  평행에 가까움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6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5 -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중간정도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4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3 -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비절이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 모임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2 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명조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1 -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비절이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 극히 모임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(X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자형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명조"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348187" y="1920630"/>
            <a:ext cx="1727200" cy="3384550"/>
            <a:chOff x="1247" y="1430"/>
            <a:chExt cx="955" cy="1955"/>
          </a:xfrm>
        </p:grpSpPr>
        <p:pic>
          <p:nvPicPr>
            <p:cNvPr id="10" name="Picture 5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47" y="1430"/>
              <a:ext cx="955" cy="1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" name="Line 56"/>
            <p:cNvSpPr>
              <a:spLocks noChangeShapeType="1"/>
            </p:cNvSpPr>
            <p:nvPr/>
          </p:nvSpPr>
          <p:spPr bwMode="auto">
            <a:xfrm flipH="1">
              <a:off x="1514" y="2449"/>
              <a:ext cx="459" cy="9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Line 57"/>
            <p:cNvSpPr>
              <a:spLocks noChangeShapeType="1"/>
            </p:cNvSpPr>
            <p:nvPr/>
          </p:nvSpPr>
          <p:spPr bwMode="auto">
            <a:xfrm>
              <a:off x="1420" y="2449"/>
              <a:ext cx="425" cy="9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6694514" y="1919042"/>
            <a:ext cx="2044700" cy="3241675"/>
            <a:chOff x="3316" y="1434"/>
            <a:chExt cx="1242" cy="1951"/>
          </a:xfrm>
        </p:grpSpPr>
        <p:pic>
          <p:nvPicPr>
            <p:cNvPr id="14" name="Picture 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6" y="1434"/>
              <a:ext cx="1242" cy="18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5" name="Line 60"/>
            <p:cNvSpPr>
              <a:spLocks noChangeShapeType="1"/>
            </p:cNvSpPr>
            <p:nvPr/>
          </p:nvSpPr>
          <p:spPr bwMode="auto">
            <a:xfrm>
              <a:off x="3560" y="2297"/>
              <a:ext cx="91" cy="1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Line 61"/>
            <p:cNvSpPr>
              <a:spLocks noChangeShapeType="1"/>
            </p:cNvSpPr>
            <p:nvPr/>
          </p:nvSpPr>
          <p:spPr bwMode="auto">
            <a:xfrm flipH="1">
              <a:off x="4105" y="2342"/>
              <a:ext cx="86" cy="10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4708550" y="3936755"/>
            <a:ext cx="431800" cy="4318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18" name="Oval 63"/>
          <p:cNvSpPr>
            <a:spLocks noChangeArrowheads="1"/>
          </p:cNvSpPr>
          <p:nvPr/>
        </p:nvSpPr>
        <p:spPr bwMode="auto">
          <a:xfrm>
            <a:off x="5213375" y="3936755"/>
            <a:ext cx="431800" cy="4318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19" name="Oval 64"/>
          <p:cNvSpPr>
            <a:spLocks noChangeArrowheads="1"/>
          </p:cNvSpPr>
          <p:nvPr/>
        </p:nvSpPr>
        <p:spPr bwMode="auto">
          <a:xfrm>
            <a:off x="7083452" y="3360492"/>
            <a:ext cx="431800" cy="4318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20" name="Oval 65"/>
          <p:cNvSpPr>
            <a:spLocks noChangeArrowheads="1"/>
          </p:cNvSpPr>
          <p:nvPr/>
        </p:nvSpPr>
        <p:spPr bwMode="auto">
          <a:xfrm>
            <a:off x="7731152" y="3360492"/>
            <a:ext cx="431800" cy="4318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21" name="Text Box 66"/>
          <p:cNvSpPr txBox="1">
            <a:spLocks noChangeArrowheads="1"/>
          </p:cNvSpPr>
          <p:nvPr/>
        </p:nvSpPr>
        <p:spPr bwMode="auto">
          <a:xfrm>
            <a:off x="4565675" y="1625355"/>
            <a:ext cx="14398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ko-KR" altLang="en-US" sz="1800" b="1"/>
              <a:t>비절이 모임</a:t>
            </a:r>
          </a:p>
        </p:txBody>
      </p:sp>
      <p:sp>
        <p:nvSpPr>
          <p:cNvPr id="22" name="Text Box 67"/>
          <p:cNvSpPr txBox="1">
            <a:spLocks noChangeArrowheads="1"/>
          </p:cNvSpPr>
          <p:nvPr/>
        </p:nvSpPr>
        <p:spPr bwMode="auto">
          <a:xfrm>
            <a:off x="6938989" y="1625355"/>
            <a:ext cx="1439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ko-KR" altLang="en-US" sz="1800" b="1"/>
              <a:t>비절이 평행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31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8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심사결과의 판정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kumimoji="0" lang="ko-KR" altLang="en-US" sz="32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감율</a:t>
            </a: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채점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523844" y="857232"/>
          <a:ext cx="8643997" cy="464346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94193"/>
                <a:gridCol w="1160849"/>
                <a:gridCol w="1217791"/>
                <a:gridCol w="1217791"/>
                <a:gridCol w="1217791"/>
                <a:gridCol w="1217791"/>
                <a:gridCol w="1217791"/>
              </a:tblGrid>
              <a:tr h="39641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effectLst/>
                        </a:rPr>
                        <a:t>부위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effectLst/>
                        </a:rPr>
                        <a:t>암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effectLst/>
                        </a:rPr>
                        <a:t>수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6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effectLst/>
                        </a:rPr>
                        <a:t>배점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effectLst/>
                        </a:rPr>
                        <a:t>보통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effectLst/>
                        </a:rPr>
                        <a:t>우량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effectLst/>
                        </a:rPr>
                        <a:t>배점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effectLst/>
                        </a:rPr>
                        <a:t>보통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effectLst/>
                        </a:rPr>
                        <a:t>우량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0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effectLst/>
                        </a:rPr>
                        <a:t>일반외모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</a:tr>
              <a:tr h="550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effectLst/>
                        </a:rPr>
                        <a:t>자질</a:t>
                      </a:r>
                      <a:endParaRPr lang="ko-KR" alt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</a:tr>
              <a:tr h="550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effectLst/>
                        </a:rPr>
                        <a:t>전구</a:t>
                      </a:r>
                      <a:endParaRPr lang="ko-KR" alt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</a:tr>
              <a:tr h="550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effectLst/>
                        </a:rPr>
                        <a:t>중구</a:t>
                      </a:r>
                      <a:endParaRPr lang="ko-KR" alt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</a:tr>
              <a:tr h="550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effectLst/>
                        </a:rPr>
                        <a:t>후구</a:t>
                      </a:r>
                      <a:endParaRPr lang="ko-KR" alt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</a:tr>
              <a:tr h="550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effectLst/>
                        </a:rPr>
                        <a:t>지제</a:t>
                      </a:r>
                      <a:endParaRPr lang="ko-KR" alt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</a:tr>
              <a:tr h="550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effectLst/>
                        </a:rPr>
                        <a:t>점수</a:t>
                      </a:r>
                      <a:endParaRPr lang="ko-KR" altLang="en-US" sz="1050" b="1" dirty="0">
                        <a:solidFill>
                          <a:srgbClr val="000000"/>
                        </a:solidFill>
                        <a:effectLst/>
                        <a:latin typeface="명조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100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75.09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92.18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100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78.06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92.47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539552" y="5541039"/>
            <a:ext cx="855685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o-KR" altLang="en-US" b="1" dirty="0" smtClean="0"/>
              <a:t>➲ </a:t>
            </a:r>
            <a:r>
              <a:rPr lang="ko-KR" altLang="en-US" b="1" dirty="0" err="1" smtClean="0"/>
              <a:t>감율기준의</a:t>
            </a:r>
            <a:r>
              <a:rPr lang="ko-KR" altLang="en-US" b="1" dirty="0" smtClean="0"/>
              <a:t> 적용</a:t>
            </a:r>
            <a:endParaRPr lang="en-US" altLang="ko-KR" b="1" dirty="0" smtClean="0"/>
          </a:p>
          <a:p>
            <a:r>
              <a:rPr lang="en-US" altLang="ko-KR" dirty="0" smtClean="0"/>
              <a:t> • </a:t>
            </a:r>
            <a:r>
              <a:rPr lang="ko-KR" altLang="en-US" dirty="0" smtClean="0"/>
              <a:t>보통보다 조금 좋을</a:t>
            </a:r>
            <a:r>
              <a:rPr lang="en-US" altLang="ko-KR" dirty="0" smtClean="0"/>
              <a:t>(</a:t>
            </a:r>
            <a:r>
              <a:rPr lang="ko-KR" altLang="en-US" dirty="0" smtClean="0"/>
              <a:t>나쁠</a:t>
            </a:r>
            <a:r>
              <a:rPr lang="en-US" altLang="ko-KR" dirty="0" smtClean="0"/>
              <a:t>)</a:t>
            </a:r>
            <a:r>
              <a:rPr lang="ko-KR" altLang="en-US" dirty="0" smtClean="0"/>
              <a:t>때 </a:t>
            </a:r>
            <a:r>
              <a:rPr lang="en-US" altLang="ko-KR" dirty="0" smtClean="0"/>
              <a:t>: (</a:t>
            </a:r>
            <a:r>
              <a:rPr lang="ko-KR" altLang="en-US" dirty="0" smtClean="0"/>
              <a:t>협정기준</a:t>
            </a:r>
            <a:r>
              <a:rPr lang="en-US" altLang="ko-KR" dirty="0" smtClean="0"/>
              <a:t>)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 (2~3)%</a:t>
            </a:r>
          </a:p>
          <a:p>
            <a:r>
              <a:rPr lang="en-US" altLang="ko-KR" dirty="0" smtClean="0"/>
              <a:t> • </a:t>
            </a:r>
            <a:r>
              <a:rPr lang="ko-KR" altLang="en-US" dirty="0" smtClean="0"/>
              <a:t>보통보다 매우 좋을</a:t>
            </a:r>
            <a:r>
              <a:rPr lang="en-US" altLang="ko-KR" dirty="0" smtClean="0"/>
              <a:t>(</a:t>
            </a:r>
            <a:r>
              <a:rPr lang="ko-KR" altLang="en-US" dirty="0" smtClean="0"/>
              <a:t>나쁠</a:t>
            </a:r>
            <a:r>
              <a:rPr lang="en-US" altLang="ko-KR" dirty="0" smtClean="0"/>
              <a:t>)</a:t>
            </a:r>
            <a:r>
              <a:rPr lang="ko-KR" altLang="en-US" dirty="0" smtClean="0"/>
              <a:t>때 </a:t>
            </a:r>
            <a:r>
              <a:rPr lang="en-US" altLang="ko-KR" dirty="0" smtClean="0"/>
              <a:t>: (</a:t>
            </a:r>
            <a:r>
              <a:rPr lang="ko-KR" altLang="en-US" dirty="0" smtClean="0"/>
              <a:t>협정기준</a:t>
            </a:r>
            <a:r>
              <a:rPr lang="en-US" altLang="ko-KR" dirty="0" smtClean="0"/>
              <a:t>)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 (4~5)%</a:t>
            </a:r>
          </a:p>
          <a:p>
            <a:r>
              <a:rPr lang="en-US" altLang="ko-KR" dirty="0" smtClean="0"/>
              <a:t> • </a:t>
            </a:r>
            <a:r>
              <a:rPr lang="ko-KR" altLang="en-US" dirty="0" smtClean="0"/>
              <a:t>보통보다 극히 좋을</a:t>
            </a:r>
            <a:r>
              <a:rPr lang="en-US" altLang="ko-KR" dirty="0" smtClean="0"/>
              <a:t>(</a:t>
            </a:r>
            <a:r>
              <a:rPr lang="ko-KR" altLang="en-US" dirty="0" smtClean="0"/>
              <a:t>나쁠</a:t>
            </a:r>
            <a:r>
              <a:rPr lang="en-US" altLang="ko-KR" dirty="0" smtClean="0"/>
              <a:t>)</a:t>
            </a:r>
            <a:r>
              <a:rPr lang="ko-KR" altLang="en-US" dirty="0" smtClean="0"/>
              <a:t>때 </a:t>
            </a:r>
            <a:r>
              <a:rPr lang="en-US" altLang="ko-KR" dirty="0" smtClean="0"/>
              <a:t>: (</a:t>
            </a:r>
            <a:r>
              <a:rPr lang="ko-KR" altLang="en-US" dirty="0" smtClean="0"/>
              <a:t>협정기준</a:t>
            </a:r>
            <a:r>
              <a:rPr lang="en-US" altLang="ko-KR" dirty="0" smtClean="0"/>
              <a:t>)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 (9~10)%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32</a:t>
            </a:fld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348853" y="2276872"/>
            <a:ext cx="7272808" cy="1368152"/>
          </a:xfrm>
          <a:prstGeom prst="rect">
            <a:avLst/>
          </a:prstGeo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사업성과 분석</a:t>
            </a:r>
            <a:endParaRPr lang="ko-KR" alt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그룹 35"/>
          <p:cNvGrpSpPr/>
          <p:nvPr/>
        </p:nvGrpSpPr>
        <p:grpSpPr>
          <a:xfrm>
            <a:off x="1064568" y="116632"/>
            <a:ext cx="2520280" cy="1916832"/>
            <a:chOff x="6300192" y="1988840"/>
            <a:chExt cx="1759211" cy="1403761"/>
          </a:xfrm>
        </p:grpSpPr>
        <p:pic>
          <p:nvPicPr>
            <p:cNvPr id="6" name="Picture 15" descr="C:\Users\이기환\AppData\Local\Microsoft\Windows\Temporary Internet Files\Content.IE5\ZA0LVTZM\MC900434845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00192" y="1988840"/>
              <a:ext cx="1282452" cy="1282452"/>
            </a:xfrm>
            <a:prstGeom prst="rect">
              <a:avLst/>
            </a:prstGeom>
            <a:noFill/>
          </p:spPr>
        </p:pic>
        <p:pic>
          <p:nvPicPr>
            <p:cNvPr id="7" name="Picture 12" descr="C:\Users\이기환\AppData\Local\Microsoft\Windows\Temporary Internet Files\Content.IE5\FM8JFMA4\MC90035398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2348880"/>
              <a:ext cx="1255155" cy="1043721"/>
            </a:xfrm>
            <a:prstGeom prst="rect">
              <a:avLst/>
            </a:prstGeom>
            <a:noFill/>
          </p:spPr>
        </p:pic>
      </p:grpSp>
      <p:pic>
        <p:nvPicPr>
          <p:cNvPr id="8" name="Picture 26" descr="C:\Users\kihhwani\AppData\Local\Microsoft\Windows\Temporary Internet Files\Content.IE5\9TKTV2RT\MC900356131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675" y="4725144"/>
            <a:ext cx="219762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29"/>
          <p:cNvGrpSpPr>
            <a:grpSpLocks/>
          </p:cNvGrpSpPr>
          <p:nvPr/>
        </p:nvGrpSpPr>
        <p:grpSpPr bwMode="auto">
          <a:xfrm>
            <a:off x="8001387" y="4288039"/>
            <a:ext cx="840045" cy="1733249"/>
            <a:chOff x="2468563" y="0"/>
            <a:chExt cx="584200" cy="1141413"/>
          </a:xfrm>
        </p:grpSpPr>
        <p:sp>
          <p:nvSpPr>
            <p:cNvPr id="10" name="Freeform 123"/>
            <p:cNvSpPr>
              <a:spLocks/>
            </p:cNvSpPr>
            <p:nvPr/>
          </p:nvSpPr>
          <p:spPr bwMode="auto">
            <a:xfrm>
              <a:off x="2592388" y="995363"/>
              <a:ext cx="460375" cy="146050"/>
            </a:xfrm>
            <a:custGeom>
              <a:avLst/>
              <a:gdLst>
                <a:gd name="T0" fmla="*/ 2147483647 w 4346"/>
                <a:gd name="T1" fmla="*/ 2147483647 h 1389"/>
                <a:gd name="T2" fmla="*/ 2147483647 w 4346"/>
                <a:gd name="T3" fmla="*/ 2147483647 h 1389"/>
                <a:gd name="T4" fmla="*/ 2147483647 w 4346"/>
                <a:gd name="T5" fmla="*/ 2147483647 h 1389"/>
                <a:gd name="T6" fmla="*/ 2147483647 w 4346"/>
                <a:gd name="T7" fmla="*/ 2147483647 h 1389"/>
                <a:gd name="T8" fmla="*/ 2147483647 w 4346"/>
                <a:gd name="T9" fmla="*/ 2147483647 h 1389"/>
                <a:gd name="T10" fmla="*/ 2147483647 w 4346"/>
                <a:gd name="T11" fmla="*/ 2147483647 h 1389"/>
                <a:gd name="T12" fmla="*/ 2147483647 w 4346"/>
                <a:gd name="T13" fmla="*/ 2147483647 h 1389"/>
                <a:gd name="T14" fmla="*/ 2147483647 w 4346"/>
                <a:gd name="T15" fmla="*/ 2147483647 h 1389"/>
                <a:gd name="T16" fmla="*/ 2147483647 w 4346"/>
                <a:gd name="T17" fmla="*/ 2147483647 h 1389"/>
                <a:gd name="T18" fmla="*/ 2147483647 w 4346"/>
                <a:gd name="T19" fmla="*/ 2147483647 h 1389"/>
                <a:gd name="T20" fmla="*/ 2147483647 w 4346"/>
                <a:gd name="T21" fmla="*/ 2147483647 h 1389"/>
                <a:gd name="T22" fmla="*/ 2147483647 w 4346"/>
                <a:gd name="T23" fmla="*/ 2147483647 h 1389"/>
                <a:gd name="T24" fmla="*/ 2147483647 w 4346"/>
                <a:gd name="T25" fmla="*/ 2147483647 h 1389"/>
                <a:gd name="T26" fmla="*/ 2147483647 w 4346"/>
                <a:gd name="T27" fmla="*/ 2147483647 h 1389"/>
                <a:gd name="T28" fmla="*/ 2147483647 w 4346"/>
                <a:gd name="T29" fmla="*/ 2147483647 h 1389"/>
                <a:gd name="T30" fmla="*/ 2147483647 w 4346"/>
                <a:gd name="T31" fmla="*/ 2147483647 h 1389"/>
                <a:gd name="T32" fmla="*/ 2147483647 w 4346"/>
                <a:gd name="T33" fmla="*/ 2147483647 h 1389"/>
                <a:gd name="T34" fmla="*/ 2147483647 w 4346"/>
                <a:gd name="T35" fmla="*/ 2147483647 h 1389"/>
                <a:gd name="T36" fmla="*/ 2147483647 w 4346"/>
                <a:gd name="T37" fmla="*/ 2147483647 h 1389"/>
                <a:gd name="T38" fmla="*/ 2147483647 w 4346"/>
                <a:gd name="T39" fmla="*/ 2147483647 h 1389"/>
                <a:gd name="T40" fmla="*/ 2147483647 w 4346"/>
                <a:gd name="T41" fmla="*/ 2147483647 h 1389"/>
                <a:gd name="T42" fmla="*/ 2147483647 w 4346"/>
                <a:gd name="T43" fmla="*/ 2147483647 h 1389"/>
                <a:gd name="T44" fmla="*/ 2147483647 w 4346"/>
                <a:gd name="T45" fmla="*/ 2147483647 h 1389"/>
                <a:gd name="T46" fmla="*/ 2147483647 w 4346"/>
                <a:gd name="T47" fmla="*/ 2147483647 h 1389"/>
                <a:gd name="T48" fmla="*/ 2147483647 w 4346"/>
                <a:gd name="T49" fmla="*/ 2147483647 h 1389"/>
                <a:gd name="T50" fmla="*/ 2147483647 w 4346"/>
                <a:gd name="T51" fmla="*/ 2147483647 h 1389"/>
                <a:gd name="T52" fmla="*/ 2147483647 w 4346"/>
                <a:gd name="T53" fmla="*/ 2147483647 h 1389"/>
                <a:gd name="T54" fmla="*/ 2147483647 w 4346"/>
                <a:gd name="T55" fmla="*/ 2147483647 h 1389"/>
                <a:gd name="T56" fmla="*/ 2147483647 w 4346"/>
                <a:gd name="T57" fmla="*/ 2147483647 h 1389"/>
                <a:gd name="T58" fmla="*/ 2147483647 w 4346"/>
                <a:gd name="T59" fmla="*/ 2147483647 h 1389"/>
                <a:gd name="T60" fmla="*/ 2147483647 w 4346"/>
                <a:gd name="T61" fmla="*/ 2147483647 h 1389"/>
                <a:gd name="T62" fmla="*/ 2147483647 w 4346"/>
                <a:gd name="T63" fmla="*/ 2147483647 h 1389"/>
                <a:gd name="T64" fmla="*/ 2147483647 w 4346"/>
                <a:gd name="T65" fmla="*/ 2147483647 h 1389"/>
                <a:gd name="T66" fmla="*/ 2147483647 w 4346"/>
                <a:gd name="T67" fmla="*/ 2147483647 h 1389"/>
                <a:gd name="T68" fmla="*/ 2147483647 w 4346"/>
                <a:gd name="T69" fmla="*/ 2147483647 h 1389"/>
                <a:gd name="T70" fmla="*/ 2147483647 w 4346"/>
                <a:gd name="T71" fmla="*/ 2147483647 h 1389"/>
                <a:gd name="T72" fmla="*/ 2147483647 w 4346"/>
                <a:gd name="T73" fmla="*/ 2147483647 h 1389"/>
                <a:gd name="T74" fmla="*/ 2147483647 w 4346"/>
                <a:gd name="T75" fmla="*/ 2147483647 h 1389"/>
                <a:gd name="T76" fmla="*/ 2147483647 w 4346"/>
                <a:gd name="T77" fmla="*/ 2147483647 h 1389"/>
                <a:gd name="T78" fmla="*/ 2147483647 w 4346"/>
                <a:gd name="T79" fmla="*/ 2147483647 h 1389"/>
                <a:gd name="T80" fmla="*/ 2147483647 w 4346"/>
                <a:gd name="T81" fmla="*/ 2147483647 h 1389"/>
                <a:gd name="T82" fmla="*/ 2147483647 w 4346"/>
                <a:gd name="T83" fmla="*/ 2147483647 h 1389"/>
                <a:gd name="T84" fmla="*/ 2147483647 w 4346"/>
                <a:gd name="T85" fmla="*/ 2147483647 h 1389"/>
                <a:gd name="T86" fmla="*/ 2147483647 w 4346"/>
                <a:gd name="T87" fmla="*/ 2147483647 h 1389"/>
                <a:gd name="T88" fmla="*/ 2147483647 w 4346"/>
                <a:gd name="T89" fmla="*/ 2147483647 h 1389"/>
                <a:gd name="T90" fmla="*/ 2147483647 w 4346"/>
                <a:gd name="T91" fmla="*/ 2147483647 h 1389"/>
                <a:gd name="T92" fmla="*/ 2147483647 w 4346"/>
                <a:gd name="T93" fmla="*/ 2147483647 h 1389"/>
                <a:gd name="T94" fmla="*/ 2147483647 w 4346"/>
                <a:gd name="T95" fmla="*/ 2147483647 h 1389"/>
                <a:gd name="T96" fmla="*/ 2147483647 w 4346"/>
                <a:gd name="T97" fmla="*/ 2147483647 h 1389"/>
                <a:gd name="T98" fmla="*/ 2147483647 w 4346"/>
                <a:gd name="T99" fmla="*/ 2147483647 h 1389"/>
                <a:gd name="T100" fmla="*/ 2147483647 w 4346"/>
                <a:gd name="T101" fmla="*/ 2147483647 h 1389"/>
                <a:gd name="T102" fmla="*/ 2147483647 w 4346"/>
                <a:gd name="T103" fmla="*/ 2147483647 h 1389"/>
                <a:gd name="T104" fmla="*/ 2147483647 w 4346"/>
                <a:gd name="T105" fmla="*/ 2147483647 h 1389"/>
                <a:gd name="T106" fmla="*/ 2147483647 w 4346"/>
                <a:gd name="T107" fmla="*/ 2147483647 h 1389"/>
                <a:gd name="T108" fmla="*/ 2147483647 w 4346"/>
                <a:gd name="T109" fmla="*/ 2147483647 h 1389"/>
                <a:gd name="T110" fmla="*/ 2147483647 w 4346"/>
                <a:gd name="T111" fmla="*/ 2147483647 h 1389"/>
                <a:gd name="T112" fmla="*/ 2147483647 w 4346"/>
                <a:gd name="T113" fmla="*/ 2147483647 h 1389"/>
                <a:gd name="T114" fmla="*/ 2147483647 w 4346"/>
                <a:gd name="T115" fmla="*/ 2147483647 h 1389"/>
                <a:gd name="T116" fmla="*/ 2147483647 w 4346"/>
                <a:gd name="T117" fmla="*/ 2147483647 h 13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46"/>
                <a:gd name="T178" fmla="*/ 0 h 1389"/>
                <a:gd name="T179" fmla="*/ 4346 w 4346"/>
                <a:gd name="T180" fmla="*/ 1389 h 13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46" h="1389">
                  <a:moveTo>
                    <a:pt x="3881" y="1289"/>
                  </a:moveTo>
                  <a:lnTo>
                    <a:pt x="3850" y="1297"/>
                  </a:lnTo>
                  <a:lnTo>
                    <a:pt x="3821" y="1305"/>
                  </a:lnTo>
                  <a:lnTo>
                    <a:pt x="3790" y="1313"/>
                  </a:lnTo>
                  <a:lnTo>
                    <a:pt x="3760" y="1320"/>
                  </a:lnTo>
                  <a:lnTo>
                    <a:pt x="3730" y="1327"/>
                  </a:lnTo>
                  <a:lnTo>
                    <a:pt x="3700" y="1332"/>
                  </a:lnTo>
                  <a:lnTo>
                    <a:pt x="3669" y="1337"/>
                  </a:lnTo>
                  <a:lnTo>
                    <a:pt x="3638" y="1342"/>
                  </a:lnTo>
                  <a:lnTo>
                    <a:pt x="3578" y="1349"/>
                  </a:lnTo>
                  <a:lnTo>
                    <a:pt x="3518" y="1355"/>
                  </a:lnTo>
                  <a:lnTo>
                    <a:pt x="3457" y="1359"/>
                  </a:lnTo>
                  <a:lnTo>
                    <a:pt x="3397" y="1363"/>
                  </a:lnTo>
                  <a:lnTo>
                    <a:pt x="3336" y="1365"/>
                  </a:lnTo>
                  <a:lnTo>
                    <a:pt x="3275" y="1367"/>
                  </a:lnTo>
                  <a:lnTo>
                    <a:pt x="3215" y="1368"/>
                  </a:lnTo>
                  <a:lnTo>
                    <a:pt x="3154" y="1369"/>
                  </a:lnTo>
                  <a:lnTo>
                    <a:pt x="3093" y="1370"/>
                  </a:lnTo>
                  <a:lnTo>
                    <a:pt x="3032" y="1372"/>
                  </a:lnTo>
                  <a:lnTo>
                    <a:pt x="2970" y="1375"/>
                  </a:lnTo>
                  <a:lnTo>
                    <a:pt x="2908" y="1378"/>
                  </a:lnTo>
                  <a:lnTo>
                    <a:pt x="2841" y="1383"/>
                  </a:lnTo>
                  <a:lnTo>
                    <a:pt x="2774" y="1386"/>
                  </a:lnTo>
                  <a:lnTo>
                    <a:pt x="2707" y="1388"/>
                  </a:lnTo>
                  <a:lnTo>
                    <a:pt x="2640" y="1389"/>
                  </a:lnTo>
                  <a:lnTo>
                    <a:pt x="2573" y="1389"/>
                  </a:lnTo>
                  <a:lnTo>
                    <a:pt x="2506" y="1388"/>
                  </a:lnTo>
                  <a:lnTo>
                    <a:pt x="2439" y="1386"/>
                  </a:lnTo>
                  <a:lnTo>
                    <a:pt x="2372" y="1384"/>
                  </a:lnTo>
                  <a:lnTo>
                    <a:pt x="2305" y="1380"/>
                  </a:lnTo>
                  <a:lnTo>
                    <a:pt x="2238" y="1376"/>
                  </a:lnTo>
                  <a:lnTo>
                    <a:pt x="2170" y="1371"/>
                  </a:lnTo>
                  <a:lnTo>
                    <a:pt x="2104" y="1366"/>
                  </a:lnTo>
                  <a:lnTo>
                    <a:pt x="2037" y="1360"/>
                  </a:lnTo>
                  <a:lnTo>
                    <a:pt x="1970" y="1353"/>
                  </a:lnTo>
                  <a:lnTo>
                    <a:pt x="1904" y="1346"/>
                  </a:lnTo>
                  <a:lnTo>
                    <a:pt x="1836" y="1338"/>
                  </a:lnTo>
                  <a:lnTo>
                    <a:pt x="1758" y="1329"/>
                  </a:lnTo>
                  <a:lnTo>
                    <a:pt x="1679" y="1320"/>
                  </a:lnTo>
                  <a:lnTo>
                    <a:pt x="1600" y="1312"/>
                  </a:lnTo>
                  <a:lnTo>
                    <a:pt x="1522" y="1305"/>
                  </a:lnTo>
                  <a:lnTo>
                    <a:pt x="1442" y="1298"/>
                  </a:lnTo>
                  <a:lnTo>
                    <a:pt x="1364" y="1291"/>
                  </a:lnTo>
                  <a:lnTo>
                    <a:pt x="1286" y="1284"/>
                  </a:lnTo>
                  <a:lnTo>
                    <a:pt x="1207" y="1277"/>
                  </a:lnTo>
                  <a:lnTo>
                    <a:pt x="1129" y="1269"/>
                  </a:lnTo>
                  <a:lnTo>
                    <a:pt x="1049" y="1259"/>
                  </a:lnTo>
                  <a:lnTo>
                    <a:pt x="971" y="1250"/>
                  </a:lnTo>
                  <a:lnTo>
                    <a:pt x="893" y="1239"/>
                  </a:lnTo>
                  <a:lnTo>
                    <a:pt x="813" y="1228"/>
                  </a:lnTo>
                  <a:lnTo>
                    <a:pt x="735" y="1214"/>
                  </a:lnTo>
                  <a:lnTo>
                    <a:pt x="655" y="1199"/>
                  </a:lnTo>
                  <a:lnTo>
                    <a:pt x="576" y="1182"/>
                  </a:lnTo>
                  <a:lnTo>
                    <a:pt x="547" y="1177"/>
                  </a:lnTo>
                  <a:lnTo>
                    <a:pt x="518" y="1171"/>
                  </a:lnTo>
                  <a:lnTo>
                    <a:pt x="489" y="1165"/>
                  </a:lnTo>
                  <a:lnTo>
                    <a:pt x="460" y="1158"/>
                  </a:lnTo>
                  <a:lnTo>
                    <a:pt x="431" y="1150"/>
                  </a:lnTo>
                  <a:lnTo>
                    <a:pt x="403" y="1141"/>
                  </a:lnTo>
                  <a:lnTo>
                    <a:pt x="375" y="1133"/>
                  </a:lnTo>
                  <a:lnTo>
                    <a:pt x="347" y="1124"/>
                  </a:lnTo>
                  <a:lnTo>
                    <a:pt x="319" y="1114"/>
                  </a:lnTo>
                  <a:lnTo>
                    <a:pt x="292" y="1103"/>
                  </a:lnTo>
                  <a:lnTo>
                    <a:pt x="264" y="1091"/>
                  </a:lnTo>
                  <a:lnTo>
                    <a:pt x="238" y="1080"/>
                  </a:lnTo>
                  <a:lnTo>
                    <a:pt x="211" y="1067"/>
                  </a:lnTo>
                  <a:lnTo>
                    <a:pt x="184" y="1054"/>
                  </a:lnTo>
                  <a:lnTo>
                    <a:pt x="158" y="1041"/>
                  </a:lnTo>
                  <a:lnTo>
                    <a:pt x="132" y="1026"/>
                  </a:lnTo>
                  <a:lnTo>
                    <a:pt x="122" y="1018"/>
                  </a:lnTo>
                  <a:lnTo>
                    <a:pt x="113" y="1009"/>
                  </a:lnTo>
                  <a:lnTo>
                    <a:pt x="104" y="1000"/>
                  </a:lnTo>
                  <a:lnTo>
                    <a:pt x="95" y="990"/>
                  </a:lnTo>
                  <a:lnTo>
                    <a:pt x="87" y="979"/>
                  </a:lnTo>
                  <a:lnTo>
                    <a:pt x="80" y="969"/>
                  </a:lnTo>
                  <a:lnTo>
                    <a:pt x="74" y="959"/>
                  </a:lnTo>
                  <a:lnTo>
                    <a:pt x="68" y="948"/>
                  </a:lnTo>
                  <a:lnTo>
                    <a:pt x="57" y="926"/>
                  </a:lnTo>
                  <a:lnTo>
                    <a:pt x="48" y="902"/>
                  </a:lnTo>
                  <a:lnTo>
                    <a:pt x="39" y="878"/>
                  </a:lnTo>
                  <a:lnTo>
                    <a:pt x="33" y="852"/>
                  </a:lnTo>
                  <a:lnTo>
                    <a:pt x="28" y="828"/>
                  </a:lnTo>
                  <a:lnTo>
                    <a:pt x="23" y="801"/>
                  </a:lnTo>
                  <a:lnTo>
                    <a:pt x="20" y="776"/>
                  </a:lnTo>
                  <a:lnTo>
                    <a:pt x="17" y="750"/>
                  </a:lnTo>
                  <a:lnTo>
                    <a:pt x="12" y="700"/>
                  </a:lnTo>
                  <a:lnTo>
                    <a:pt x="7" y="650"/>
                  </a:lnTo>
                  <a:lnTo>
                    <a:pt x="3" y="624"/>
                  </a:lnTo>
                  <a:lnTo>
                    <a:pt x="1" y="600"/>
                  </a:lnTo>
                  <a:lnTo>
                    <a:pt x="0" y="576"/>
                  </a:lnTo>
                  <a:lnTo>
                    <a:pt x="1" y="555"/>
                  </a:lnTo>
                  <a:lnTo>
                    <a:pt x="2" y="544"/>
                  </a:lnTo>
                  <a:lnTo>
                    <a:pt x="4" y="533"/>
                  </a:lnTo>
                  <a:lnTo>
                    <a:pt x="6" y="521"/>
                  </a:lnTo>
                  <a:lnTo>
                    <a:pt x="9" y="511"/>
                  </a:lnTo>
                  <a:lnTo>
                    <a:pt x="13" y="500"/>
                  </a:lnTo>
                  <a:lnTo>
                    <a:pt x="18" y="489"/>
                  </a:lnTo>
                  <a:lnTo>
                    <a:pt x="24" y="477"/>
                  </a:lnTo>
                  <a:lnTo>
                    <a:pt x="31" y="465"/>
                  </a:lnTo>
                  <a:lnTo>
                    <a:pt x="39" y="453"/>
                  </a:lnTo>
                  <a:lnTo>
                    <a:pt x="49" y="442"/>
                  </a:lnTo>
                  <a:lnTo>
                    <a:pt x="58" y="431"/>
                  </a:lnTo>
                  <a:lnTo>
                    <a:pt x="68" y="421"/>
                  </a:lnTo>
                  <a:lnTo>
                    <a:pt x="79" y="412"/>
                  </a:lnTo>
                  <a:lnTo>
                    <a:pt x="90" y="401"/>
                  </a:lnTo>
                  <a:lnTo>
                    <a:pt x="102" y="393"/>
                  </a:lnTo>
                  <a:lnTo>
                    <a:pt x="114" y="384"/>
                  </a:lnTo>
                  <a:lnTo>
                    <a:pt x="127" y="376"/>
                  </a:lnTo>
                  <a:lnTo>
                    <a:pt x="140" y="369"/>
                  </a:lnTo>
                  <a:lnTo>
                    <a:pt x="153" y="362"/>
                  </a:lnTo>
                  <a:lnTo>
                    <a:pt x="167" y="355"/>
                  </a:lnTo>
                  <a:lnTo>
                    <a:pt x="195" y="342"/>
                  </a:lnTo>
                  <a:lnTo>
                    <a:pt x="225" y="331"/>
                  </a:lnTo>
                  <a:lnTo>
                    <a:pt x="255" y="321"/>
                  </a:lnTo>
                  <a:lnTo>
                    <a:pt x="285" y="313"/>
                  </a:lnTo>
                  <a:lnTo>
                    <a:pt x="315" y="305"/>
                  </a:lnTo>
                  <a:lnTo>
                    <a:pt x="346" y="298"/>
                  </a:lnTo>
                  <a:lnTo>
                    <a:pt x="404" y="286"/>
                  </a:lnTo>
                  <a:lnTo>
                    <a:pt x="458" y="277"/>
                  </a:lnTo>
                  <a:lnTo>
                    <a:pt x="514" y="268"/>
                  </a:lnTo>
                  <a:lnTo>
                    <a:pt x="570" y="261"/>
                  </a:lnTo>
                  <a:lnTo>
                    <a:pt x="625" y="254"/>
                  </a:lnTo>
                  <a:lnTo>
                    <a:pt x="680" y="249"/>
                  </a:lnTo>
                  <a:lnTo>
                    <a:pt x="735" y="244"/>
                  </a:lnTo>
                  <a:lnTo>
                    <a:pt x="789" y="240"/>
                  </a:lnTo>
                  <a:lnTo>
                    <a:pt x="843" y="234"/>
                  </a:lnTo>
                  <a:lnTo>
                    <a:pt x="897" y="229"/>
                  </a:lnTo>
                  <a:lnTo>
                    <a:pt x="951" y="224"/>
                  </a:lnTo>
                  <a:lnTo>
                    <a:pt x="1005" y="218"/>
                  </a:lnTo>
                  <a:lnTo>
                    <a:pt x="1059" y="210"/>
                  </a:lnTo>
                  <a:lnTo>
                    <a:pt x="1113" y="201"/>
                  </a:lnTo>
                  <a:lnTo>
                    <a:pt x="1139" y="196"/>
                  </a:lnTo>
                  <a:lnTo>
                    <a:pt x="1165" y="191"/>
                  </a:lnTo>
                  <a:lnTo>
                    <a:pt x="1193" y="185"/>
                  </a:lnTo>
                  <a:lnTo>
                    <a:pt x="1219" y="177"/>
                  </a:lnTo>
                  <a:lnTo>
                    <a:pt x="1247" y="170"/>
                  </a:lnTo>
                  <a:lnTo>
                    <a:pt x="1273" y="162"/>
                  </a:lnTo>
                  <a:lnTo>
                    <a:pt x="1301" y="153"/>
                  </a:lnTo>
                  <a:lnTo>
                    <a:pt x="1328" y="144"/>
                  </a:lnTo>
                  <a:lnTo>
                    <a:pt x="1360" y="133"/>
                  </a:lnTo>
                  <a:lnTo>
                    <a:pt x="1391" y="122"/>
                  </a:lnTo>
                  <a:lnTo>
                    <a:pt x="1423" y="113"/>
                  </a:lnTo>
                  <a:lnTo>
                    <a:pt x="1456" y="104"/>
                  </a:lnTo>
                  <a:lnTo>
                    <a:pt x="1488" y="96"/>
                  </a:lnTo>
                  <a:lnTo>
                    <a:pt x="1522" y="88"/>
                  </a:lnTo>
                  <a:lnTo>
                    <a:pt x="1554" y="81"/>
                  </a:lnTo>
                  <a:lnTo>
                    <a:pt x="1588" y="74"/>
                  </a:lnTo>
                  <a:lnTo>
                    <a:pt x="1655" y="61"/>
                  </a:lnTo>
                  <a:lnTo>
                    <a:pt x="1723" y="51"/>
                  </a:lnTo>
                  <a:lnTo>
                    <a:pt x="1793" y="42"/>
                  </a:lnTo>
                  <a:lnTo>
                    <a:pt x="1861" y="35"/>
                  </a:lnTo>
                  <a:lnTo>
                    <a:pt x="1930" y="29"/>
                  </a:lnTo>
                  <a:lnTo>
                    <a:pt x="1999" y="23"/>
                  </a:lnTo>
                  <a:lnTo>
                    <a:pt x="2069" y="19"/>
                  </a:lnTo>
                  <a:lnTo>
                    <a:pt x="2138" y="16"/>
                  </a:lnTo>
                  <a:lnTo>
                    <a:pt x="2206" y="12"/>
                  </a:lnTo>
                  <a:lnTo>
                    <a:pt x="2273" y="10"/>
                  </a:lnTo>
                  <a:lnTo>
                    <a:pt x="2340" y="6"/>
                  </a:lnTo>
                  <a:lnTo>
                    <a:pt x="2408" y="3"/>
                  </a:lnTo>
                  <a:lnTo>
                    <a:pt x="2471" y="1"/>
                  </a:lnTo>
                  <a:lnTo>
                    <a:pt x="2534" y="0"/>
                  </a:lnTo>
                  <a:lnTo>
                    <a:pt x="2596" y="1"/>
                  </a:lnTo>
                  <a:lnTo>
                    <a:pt x="2659" y="2"/>
                  </a:lnTo>
                  <a:lnTo>
                    <a:pt x="2722" y="5"/>
                  </a:lnTo>
                  <a:lnTo>
                    <a:pt x="2784" y="8"/>
                  </a:lnTo>
                  <a:lnTo>
                    <a:pt x="2846" y="14"/>
                  </a:lnTo>
                  <a:lnTo>
                    <a:pt x="2910" y="19"/>
                  </a:lnTo>
                  <a:lnTo>
                    <a:pt x="2972" y="26"/>
                  </a:lnTo>
                  <a:lnTo>
                    <a:pt x="3034" y="33"/>
                  </a:lnTo>
                  <a:lnTo>
                    <a:pt x="3096" y="41"/>
                  </a:lnTo>
                  <a:lnTo>
                    <a:pt x="3158" y="49"/>
                  </a:lnTo>
                  <a:lnTo>
                    <a:pt x="3220" y="58"/>
                  </a:lnTo>
                  <a:lnTo>
                    <a:pt x="3282" y="69"/>
                  </a:lnTo>
                  <a:lnTo>
                    <a:pt x="3344" y="80"/>
                  </a:lnTo>
                  <a:lnTo>
                    <a:pt x="3406" y="90"/>
                  </a:lnTo>
                  <a:lnTo>
                    <a:pt x="3477" y="102"/>
                  </a:lnTo>
                  <a:lnTo>
                    <a:pt x="3547" y="114"/>
                  </a:lnTo>
                  <a:lnTo>
                    <a:pt x="3582" y="121"/>
                  </a:lnTo>
                  <a:lnTo>
                    <a:pt x="3618" y="129"/>
                  </a:lnTo>
                  <a:lnTo>
                    <a:pt x="3654" y="136"/>
                  </a:lnTo>
                  <a:lnTo>
                    <a:pt x="3688" y="144"/>
                  </a:lnTo>
                  <a:lnTo>
                    <a:pt x="3724" y="153"/>
                  </a:lnTo>
                  <a:lnTo>
                    <a:pt x="3759" y="163"/>
                  </a:lnTo>
                  <a:lnTo>
                    <a:pt x="3792" y="175"/>
                  </a:lnTo>
                  <a:lnTo>
                    <a:pt x="3826" y="188"/>
                  </a:lnTo>
                  <a:lnTo>
                    <a:pt x="3858" y="202"/>
                  </a:lnTo>
                  <a:lnTo>
                    <a:pt x="3891" y="217"/>
                  </a:lnTo>
                  <a:lnTo>
                    <a:pt x="3923" y="234"/>
                  </a:lnTo>
                  <a:lnTo>
                    <a:pt x="3953" y="254"/>
                  </a:lnTo>
                  <a:lnTo>
                    <a:pt x="3983" y="276"/>
                  </a:lnTo>
                  <a:lnTo>
                    <a:pt x="4013" y="300"/>
                  </a:lnTo>
                  <a:lnTo>
                    <a:pt x="4043" y="327"/>
                  </a:lnTo>
                  <a:lnTo>
                    <a:pt x="4073" y="356"/>
                  </a:lnTo>
                  <a:lnTo>
                    <a:pt x="4102" y="386"/>
                  </a:lnTo>
                  <a:lnTo>
                    <a:pt x="4131" y="419"/>
                  </a:lnTo>
                  <a:lnTo>
                    <a:pt x="4159" y="452"/>
                  </a:lnTo>
                  <a:lnTo>
                    <a:pt x="4185" y="488"/>
                  </a:lnTo>
                  <a:lnTo>
                    <a:pt x="4211" y="523"/>
                  </a:lnTo>
                  <a:lnTo>
                    <a:pt x="4234" y="560"/>
                  </a:lnTo>
                  <a:lnTo>
                    <a:pt x="4256" y="597"/>
                  </a:lnTo>
                  <a:lnTo>
                    <a:pt x="4277" y="634"/>
                  </a:lnTo>
                  <a:lnTo>
                    <a:pt x="4295" y="672"/>
                  </a:lnTo>
                  <a:lnTo>
                    <a:pt x="4310" y="709"/>
                  </a:lnTo>
                  <a:lnTo>
                    <a:pt x="4318" y="727"/>
                  </a:lnTo>
                  <a:lnTo>
                    <a:pt x="4324" y="745"/>
                  </a:lnTo>
                  <a:lnTo>
                    <a:pt x="4330" y="764"/>
                  </a:lnTo>
                  <a:lnTo>
                    <a:pt x="4335" y="781"/>
                  </a:lnTo>
                  <a:lnTo>
                    <a:pt x="4340" y="807"/>
                  </a:lnTo>
                  <a:lnTo>
                    <a:pt x="4344" y="834"/>
                  </a:lnTo>
                  <a:lnTo>
                    <a:pt x="4346" y="858"/>
                  </a:lnTo>
                  <a:lnTo>
                    <a:pt x="4345" y="883"/>
                  </a:lnTo>
                  <a:lnTo>
                    <a:pt x="4343" y="906"/>
                  </a:lnTo>
                  <a:lnTo>
                    <a:pt x="4339" y="929"/>
                  </a:lnTo>
                  <a:lnTo>
                    <a:pt x="4333" y="951"/>
                  </a:lnTo>
                  <a:lnTo>
                    <a:pt x="4326" y="972"/>
                  </a:lnTo>
                  <a:lnTo>
                    <a:pt x="4317" y="993"/>
                  </a:lnTo>
                  <a:lnTo>
                    <a:pt x="4306" y="1012"/>
                  </a:lnTo>
                  <a:lnTo>
                    <a:pt x="4294" y="1031"/>
                  </a:lnTo>
                  <a:lnTo>
                    <a:pt x="4282" y="1050"/>
                  </a:lnTo>
                  <a:lnTo>
                    <a:pt x="4267" y="1068"/>
                  </a:lnTo>
                  <a:lnTo>
                    <a:pt x="4251" y="1084"/>
                  </a:lnTo>
                  <a:lnTo>
                    <a:pt x="4235" y="1101"/>
                  </a:lnTo>
                  <a:lnTo>
                    <a:pt x="4218" y="1117"/>
                  </a:lnTo>
                  <a:lnTo>
                    <a:pt x="4199" y="1132"/>
                  </a:lnTo>
                  <a:lnTo>
                    <a:pt x="4181" y="1146"/>
                  </a:lnTo>
                  <a:lnTo>
                    <a:pt x="4161" y="1161"/>
                  </a:lnTo>
                  <a:lnTo>
                    <a:pt x="4140" y="1174"/>
                  </a:lnTo>
                  <a:lnTo>
                    <a:pt x="4120" y="1186"/>
                  </a:lnTo>
                  <a:lnTo>
                    <a:pt x="4099" y="1198"/>
                  </a:lnTo>
                  <a:lnTo>
                    <a:pt x="4077" y="1211"/>
                  </a:lnTo>
                  <a:lnTo>
                    <a:pt x="4055" y="1221"/>
                  </a:lnTo>
                  <a:lnTo>
                    <a:pt x="4033" y="1231"/>
                  </a:lnTo>
                  <a:lnTo>
                    <a:pt x="4011" y="1241"/>
                  </a:lnTo>
                  <a:lnTo>
                    <a:pt x="3989" y="1250"/>
                  </a:lnTo>
                  <a:lnTo>
                    <a:pt x="3966" y="1259"/>
                  </a:lnTo>
                  <a:lnTo>
                    <a:pt x="3924" y="1275"/>
                  </a:lnTo>
                  <a:lnTo>
                    <a:pt x="3881" y="1289"/>
                  </a:lnTo>
                  <a:close/>
                </a:path>
              </a:pathLst>
            </a:custGeom>
            <a:solidFill>
              <a:srgbClr val="9D85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Freeform 160"/>
            <p:cNvSpPr>
              <a:spLocks/>
            </p:cNvSpPr>
            <p:nvPr/>
          </p:nvSpPr>
          <p:spPr bwMode="auto">
            <a:xfrm>
              <a:off x="2532063" y="381000"/>
              <a:ext cx="227013" cy="239713"/>
            </a:xfrm>
            <a:custGeom>
              <a:avLst/>
              <a:gdLst>
                <a:gd name="T0" fmla="*/ 2147483647 w 2146"/>
                <a:gd name="T1" fmla="*/ 2147483647 h 2262"/>
                <a:gd name="T2" fmla="*/ 2147483647 w 2146"/>
                <a:gd name="T3" fmla="*/ 2147483647 h 2262"/>
                <a:gd name="T4" fmla="*/ 2147483647 w 2146"/>
                <a:gd name="T5" fmla="*/ 2147483647 h 2262"/>
                <a:gd name="T6" fmla="*/ 2147483647 w 2146"/>
                <a:gd name="T7" fmla="*/ 2147483647 h 2262"/>
                <a:gd name="T8" fmla="*/ 2147483647 w 2146"/>
                <a:gd name="T9" fmla="*/ 2147483647 h 2262"/>
                <a:gd name="T10" fmla="*/ 2147483647 w 2146"/>
                <a:gd name="T11" fmla="*/ 2147483647 h 2262"/>
                <a:gd name="T12" fmla="*/ 2147483647 w 2146"/>
                <a:gd name="T13" fmla="*/ 2147483647 h 2262"/>
                <a:gd name="T14" fmla="*/ 2147483647 w 2146"/>
                <a:gd name="T15" fmla="*/ 2147483647 h 2262"/>
                <a:gd name="T16" fmla="*/ 2147483647 w 2146"/>
                <a:gd name="T17" fmla="*/ 2147483647 h 2262"/>
                <a:gd name="T18" fmla="*/ 2147483647 w 2146"/>
                <a:gd name="T19" fmla="*/ 2147483647 h 2262"/>
                <a:gd name="T20" fmla="*/ 2147483647 w 2146"/>
                <a:gd name="T21" fmla="*/ 2147483647 h 2262"/>
                <a:gd name="T22" fmla="*/ 2147483647 w 2146"/>
                <a:gd name="T23" fmla="*/ 2147483647 h 2262"/>
                <a:gd name="T24" fmla="*/ 2147483647 w 2146"/>
                <a:gd name="T25" fmla="*/ 2147483647 h 2262"/>
                <a:gd name="T26" fmla="*/ 2147483647 w 2146"/>
                <a:gd name="T27" fmla="*/ 2147483647 h 2262"/>
                <a:gd name="T28" fmla="*/ 2147483647 w 2146"/>
                <a:gd name="T29" fmla="*/ 2147483647 h 2262"/>
                <a:gd name="T30" fmla="*/ 2147483647 w 2146"/>
                <a:gd name="T31" fmla="*/ 2147483647 h 2262"/>
                <a:gd name="T32" fmla="*/ 2147483647 w 2146"/>
                <a:gd name="T33" fmla="*/ 2147483647 h 2262"/>
                <a:gd name="T34" fmla="*/ 2147483647 w 2146"/>
                <a:gd name="T35" fmla="*/ 2147483647 h 2262"/>
                <a:gd name="T36" fmla="*/ 2147483647 w 2146"/>
                <a:gd name="T37" fmla="*/ 2147483647 h 2262"/>
                <a:gd name="T38" fmla="*/ 2147483647 w 2146"/>
                <a:gd name="T39" fmla="*/ 2147483647 h 2262"/>
                <a:gd name="T40" fmla="*/ 2147483647 w 2146"/>
                <a:gd name="T41" fmla="*/ 2147483647 h 2262"/>
                <a:gd name="T42" fmla="*/ 2147483647 w 2146"/>
                <a:gd name="T43" fmla="*/ 2147483647 h 2262"/>
                <a:gd name="T44" fmla="*/ 2147483647 w 2146"/>
                <a:gd name="T45" fmla="*/ 2147483647 h 2262"/>
                <a:gd name="T46" fmla="*/ 2147483647 w 2146"/>
                <a:gd name="T47" fmla="*/ 2147483647 h 2262"/>
                <a:gd name="T48" fmla="*/ 2147483647 w 2146"/>
                <a:gd name="T49" fmla="*/ 2147483647 h 2262"/>
                <a:gd name="T50" fmla="*/ 2147483647 w 2146"/>
                <a:gd name="T51" fmla="*/ 2147483647 h 2262"/>
                <a:gd name="T52" fmla="*/ 2147483647 w 2146"/>
                <a:gd name="T53" fmla="*/ 2147483647 h 2262"/>
                <a:gd name="T54" fmla="*/ 2147483647 w 2146"/>
                <a:gd name="T55" fmla="*/ 2147483647 h 2262"/>
                <a:gd name="T56" fmla="*/ 2147483647 w 2146"/>
                <a:gd name="T57" fmla="*/ 2147483647 h 2262"/>
                <a:gd name="T58" fmla="*/ 2147483647 w 2146"/>
                <a:gd name="T59" fmla="*/ 2147483647 h 2262"/>
                <a:gd name="T60" fmla="*/ 2147483647 w 2146"/>
                <a:gd name="T61" fmla="*/ 2147483647 h 2262"/>
                <a:gd name="T62" fmla="*/ 2147483647 w 2146"/>
                <a:gd name="T63" fmla="*/ 2147483647 h 2262"/>
                <a:gd name="T64" fmla="*/ 2147483647 w 2146"/>
                <a:gd name="T65" fmla="*/ 2147483647 h 2262"/>
                <a:gd name="T66" fmla="*/ 2147483647 w 2146"/>
                <a:gd name="T67" fmla="*/ 2147483647 h 2262"/>
                <a:gd name="T68" fmla="*/ 2147483647 w 2146"/>
                <a:gd name="T69" fmla="*/ 2147483647 h 2262"/>
                <a:gd name="T70" fmla="*/ 2147483647 w 2146"/>
                <a:gd name="T71" fmla="*/ 2147483647 h 2262"/>
                <a:gd name="T72" fmla="*/ 2147483647 w 2146"/>
                <a:gd name="T73" fmla="*/ 2147483647 h 2262"/>
                <a:gd name="T74" fmla="*/ 2147483647 w 2146"/>
                <a:gd name="T75" fmla="*/ 2147483647 h 2262"/>
                <a:gd name="T76" fmla="*/ 2147483647 w 2146"/>
                <a:gd name="T77" fmla="*/ 2147483647 h 2262"/>
                <a:gd name="T78" fmla="*/ 2147483647 w 2146"/>
                <a:gd name="T79" fmla="*/ 2147483647 h 2262"/>
                <a:gd name="T80" fmla="*/ 2147483647 w 2146"/>
                <a:gd name="T81" fmla="*/ 2147483647 h 2262"/>
                <a:gd name="T82" fmla="*/ 2147483647 w 2146"/>
                <a:gd name="T83" fmla="*/ 2147483647 h 2262"/>
                <a:gd name="T84" fmla="*/ 2147483647 w 2146"/>
                <a:gd name="T85" fmla="*/ 0 h 2262"/>
                <a:gd name="T86" fmla="*/ 2147483647 w 2146"/>
                <a:gd name="T87" fmla="*/ 2147483647 h 22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46"/>
                <a:gd name="T133" fmla="*/ 0 h 2262"/>
                <a:gd name="T134" fmla="*/ 2146 w 2146"/>
                <a:gd name="T135" fmla="*/ 2262 h 22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46" h="2262">
                  <a:moveTo>
                    <a:pt x="1690" y="82"/>
                  </a:moveTo>
                  <a:lnTo>
                    <a:pt x="1686" y="92"/>
                  </a:lnTo>
                  <a:lnTo>
                    <a:pt x="1677" y="116"/>
                  </a:lnTo>
                  <a:lnTo>
                    <a:pt x="1662" y="157"/>
                  </a:lnTo>
                  <a:lnTo>
                    <a:pt x="1643" y="210"/>
                  </a:lnTo>
                  <a:lnTo>
                    <a:pt x="1617" y="274"/>
                  </a:lnTo>
                  <a:lnTo>
                    <a:pt x="1588" y="348"/>
                  </a:lnTo>
                  <a:lnTo>
                    <a:pt x="1553" y="429"/>
                  </a:lnTo>
                  <a:lnTo>
                    <a:pt x="1515" y="518"/>
                  </a:lnTo>
                  <a:lnTo>
                    <a:pt x="1473" y="611"/>
                  </a:lnTo>
                  <a:lnTo>
                    <a:pt x="1428" y="705"/>
                  </a:lnTo>
                  <a:lnTo>
                    <a:pt x="1403" y="753"/>
                  </a:lnTo>
                  <a:lnTo>
                    <a:pt x="1379" y="801"/>
                  </a:lnTo>
                  <a:lnTo>
                    <a:pt x="1354" y="849"/>
                  </a:lnTo>
                  <a:lnTo>
                    <a:pt x="1327" y="897"/>
                  </a:lnTo>
                  <a:lnTo>
                    <a:pt x="1301" y="943"/>
                  </a:lnTo>
                  <a:lnTo>
                    <a:pt x="1273" y="989"/>
                  </a:lnTo>
                  <a:lnTo>
                    <a:pt x="1246" y="1034"/>
                  </a:lnTo>
                  <a:lnTo>
                    <a:pt x="1217" y="1078"/>
                  </a:lnTo>
                  <a:lnTo>
                    <a:pt x="1189" y="1120"/>
                  </a:lnTo>
                  <a:lnTo>
                    <a:pt x="1159" y="1160"/>
                  </a:lnTo>
                  <a:lnTo>
                    <a:pt x="1130" y="1198"/>
                  </a:lnTo>
                  <a:lnTo>
                    <a:pt x="1100" y="1235"/>
                  </a:lnTo>
                  <a:lnTo>
                    <a:pt x="1068" y="1267"/>
                  </a:lnTo>
                  <a:lnTo>
                    <a:pt x="1036" y="1297"/>
                  </a:lnTo>
                  <a:lnTo>
                    <a:pt x="1001" y="1321"/>
                  </a:lnTo>
                  <a:lnTo>
                    <a:pt x="966" y="1341"/>
                  </a:lnTo>
                  <a:lnTo>
                    <a:pt x="929" y="1358"/>
                  </a:lnTo>
                  <a:lnTo>
                    <a:pt x="891" y="1372"/>
                  </a:lnTo>
                  <a:lnTo>
                    <a:pt x="853" y="1382"/>
                  </a:lnTo>
                  <a:lnTo>
                    <a:pt x="813" y="1388"/>
                  </a:lnTo>
                  <a:lnTo>
                    <a:pt x="773" y="1393"/>
                  </a:lnTo>
                  <a:lnTo>
                    <a:pt x="734" y="1394"/>
                  </a:lnTo>
                  <a:lnTo>
                    <a:pt x="693" y="1394"/>
                  </a:lnTo>
                  <a:lnTo>
                    <a:pt x="653" y="1391"/>
                  </a:lnTo>
                  <a:lnTo>
                    <a:pt x="612" y="1386"/>
                  </a:lnTo>
                  <a:lnTo>
                    <a:pt x="574" y="1380"/>
                  </a:lnTo>
                  <a:lnTo>
                    <a:pt x="534" y="1371"/>
                  </a:lnTo>
                  <a:lnTo>
                    <a:pt x="496" y="1362"/>
                  </a:lnTo>
                  <a:lnTo>
                    <a:pt x="459" y="1352"/>
                  </a:lnTo>
                  <a:lnTo>
                    <a:pt x="423" y="1340"/>
                  </a:lnTo>
                  <a:lnTo>
                    <a:pt x="388" y="1328"/>
                  </a:lnTo>
                  <a:lnTo>
                    <a:pt x="355" y="1315"/>
                  </a:lnTo>
                  <a:lnTo>
                    <a:pt x="323" y="1303"/>
                  </a:lnTo>
                  <a:lnTo>
                    <a:pt x="294" y="1290"/>
                  </a:lnTo>
                  <a:lnTo>
                    <a:pt x="265" y="1277"/>
                  </a:lnTo>
                  <a:lnTo>
                    <a:pt x="240" y="1265"/>
                  </a:lnTo>
                  <a:lnTo>
                    <a:pt x="196" y="1243"/>
                  </a:lnTo>
                  <a:lnTo>
                    <a:pt x="162" y="1224"/>
                  </a:lnTo>
                  <a:lnTo>
                    <a:pt x="142" y="1212"/>
                  </a:lnTo>
                  <a:lnTo>
                    <a:pt x="134" y="1208"/>
                  </a:lnTo>
                  <a:lnTo>
                    <a:pt x="0" y="1932"/>
                  </a:lnTo>
                  <a:lnTo>
                    <a:pt x="11" y="1938"/>
                  </a:lnTo>
                  <a:lnTo>
                    <a:pt x="39" y="1954"/>
                  </a:lnTo>
                  <a:lnTo>
                    <a:pt x="85" y="1979"/>
                  </a:lnTo>
                  <a:lnTo>
                    <a:pt x="147" y="2010"/>
                  </a:lnTo>
                  <a:lnTo>
                    <a:pt x="183" y="2028"/>
                  </a:lnTo>
                  <a:lnTo>
                    <a:pt x="221" y="2047"/>
                  </a:lnTo>
                  <a:lnTo>
                    <a:pt x="264" y="2066"/>
                  </a:lnTo>
                  <a:lnTo>
                    <a:pt x="309" y="2085"/>
                  </a:lnTo>
                  <a:lnTo>
                    <a:pt x="356" y="2105"/>
                  </a:lnTo>
                  <a:lnTo>
                    <a:pt x="405" y="2125"/>
                  </a:lnTo>
                  <a:lnTo>
                    <a:pt x="457" y="2144"/>
                  </a:lnTo>
                  <a:lnTo>
                    <a:pt x="510" y="2163"/>
                  </a:lnTo>
                  <a:lnTo>
                    <a:pt x="565" y="2180"/>
                  </a:lnTo>
                  <a:lnTo>
                    <a:pt x="621" y="2197"/>
                  </a:lnTo>
                  <a:lnTo>
                    <a:pt x="678" y="2213"/>
                  </a:lnTo>
                  <a:lnTo>
                    <a:pt x="737" y="2226"/>
                  </a:lnTo>
                  <a:lnTo>
                    <a:pt x="795" y="2238"/>
                  </a:lnTo>
                  <a:lnTo>
                    <a:pt x="854" y="2247"/>
                  </a:lnTo>
                  <a:lnTo>
                    <a:pt x="914" y="2254"/>
                  </a:lnTo>
                  <a:lnTo>
                    <a:pt x="973" y="2259"/>
                  </a:lnTo>
                  <a:lnTo>
                    <a:pt x="1032" y="2262"/>
                  </a:lnTo>
                  <a:lnTo>
                    <a:pt x="1091" y="2259"/>
                  </a:lnTo>
                  <a:lnTo>
                    <a:pt x="1149" y="2255"/>
                  </a:lnTo>
                  <a:lnTo>
                    <a:pt x="1206" y="2247"/>
                  </a:lnTo>
                  <a:lnTo>
                    <a:pt x="1262" y="2235"/>
                  </a:lnTo>
                  <a:lnTo>
                    <a:pt x="1317" y="2219"/>
                  </a:lnTo>
                  <a:lnTo>
                    <a:pt x="1370" y="2197"/>
                  </a:lnTo>
                  <a:lnTo>
                    <a:pt x="1422" y="2173"/>
                  </a:lnTo>
                  <a:lnTo>
                    <a:pt x="1471" y="2142"/>
                  </a:lnTo>
                  <a:lnTo>
                    <a:pt x="1517" y="2106"/>
                  </a:lnTo>
                  <a:lnTo>
                    <a:pt x="1563" y="2065"/>
                  </a:lnTo>
                  <a:lnTo>
                    <a:pt x="1606" y="2020"/>
                  </a:lnTo>
                  <a:lnTo>
                    <a:pt x="1648" y="1970"/>
                  </a:lnTo>
                  <a:lnTo>
                    <a:pt x="1688" y="1917"/>
                  </a:lnTo>
                  <a:lnTo>
                    <a:pt x="1725" y="1860"/>
                  </a:lnTo>
                  <a:lnTo>
                    <a:pt x="1761" y="1801"/>
                  </a:lnTo>
                  <a:lnTo>
                    <a:pt x="1794" y="1739"/>
                  </a:lnTo>
                  <a:lnTo>
                    <a:pt x="1827" y="1675"/>
                  </a:lnTo>
                  <a:lnTo>
                    <a:pt x="1858" y="1610"/>
                  </a:lnTo>
                  <a:lnTo>
                    <a:pt x="1886" y="1543"/>
                  </a:lnTo>
                  <a:lnTo>
                    <a:pt x="1913" y="1475"/>
                  </a:lnTo>
                  <a:lnTo>
                    <a:pt x="1938" y="1408"/>
                  </a:lnTo>
                  <a:lnTo>
                    <a:pt x="1962" y="1339"/>
                  </a:lnTo>
                  <a:lnTo>
                    <a:pt x="1984" y="1271"/>
                  </a:lnTo>
                  <a:lnTo>
                    <a:pt x="2005" y="1205"/>
                  </a:lnTo>
                  <a:lnTo>
                    <a:pt x="2023" y="1140"/>
                  </a:lnTo>
                  <a:lnTo>
                    <a:pt x="2042" y="1076"/>
                  </a:lnTo>
                  <a:lnTo>
                    <a:pt x="2057" y="1014"/>
                  </a:lnTo>
                  <a:lnTo>
                    <a:pt x="2072" y="955"/>
                  </a:lnTo>
                  <a:lnTo>
                    <a:pt x="2086" y="899"/>
                  </a:lnTo>
                  <a:lnTo>
                    <a:pt x="2097" y="846"/>
                  </a:lnTo>
                  <a:lnTo>
                    <a:pt x="2107" y="797"/>
                  </a:lnTo>
                  <a:lnTo>
                    <a:pt x="2124" y="712"/>
                  </a:lnTo>
                  <a:lnTo>
                    <a:pt x="2137" y="647"/>
                  </a:lnTo>
                  <a:lnTo>
                    <a:pt x="2143" y="606"/>
                  </a:lnTo>
                  <a:lnTo>
                    <a:pt x="2146" y="591"/>
                  </a:lnTo>
                  <a:lnTo>
                    <a:pt x="2143" y="582"/>
                  </a:lnTo>
                  <a:lnTo>
                    <a:pt x="2135" y="556"/>
                  </a:lnTo>
                  <a:lnTo>
                    <a:pt x="2123" y="515"/>
                  </a:lnTo>
                  <a:lnTo>
                    <a:pt x="2108" y="463"/>
                  </a:lnTo>
                  <a:lnTo>
                    <a:pt x="2088" y="403"/>
                  </a:lnTo>
                  <a:lnTo>
                    <a:pt x="2064" y="339"/>
                  </a:lnTo>
                  <a:lnTo>
                    <a:pt x="2051" y="305"/>
                  </a:lnTo>
                  <a:lnTo>
                    <a:pt x="2038" y="272"/>
                  </a:lnTo>
                  <a:lnTo>
                    <a:pt x="2023" y="239"/>
                  </a:lnTo>
                  <a:lnTo>
                    <a:pt x="2007" y="207"/>
                  </a:lnTo>
                  <a:lnTo>
                    <a:pt x="1992" y="175"/>
                  </a:lnTo>
                  <a:lnTo>
                    <a:pt x="1975" y="144"/>
                  </a:lnTo>
                  <a:lnTo>
                    <a:pt x="1957" y="116"/>
                  </a:lnTo>
                  <a:lnTo>
                    <a:pt x="1940" y="91"/>
                  </a:lnTo>
                  <a:lnTo>
                    <a:pt x="1921" y="67"/>
                  </a:lnTo>
                  <a:lnTo>
                    <a:pt x="1902" y="46"/>
                  </a:lnTo>
                  <a:lnTo>
                    <a:pt x="1882" y="28"/>
                  </a:lnTo>
                  <a:lnTo>
                    <a:pt x="1863" y="15"/>
                  </a:lnTo>
                  <a:lnTo>
                    <a:pt x="1842" y="5"/>
                  </a:lnTo>
                  <a:lnTo>
                    <a:pt x="1821" y="0"/>
                  </a:lnTo>
                  <a:lnTo>
                    <a:pt x="1800" y="0"/>
                  </a:lnTo>
                  <a:lnTo>
                    <a:pt x="1778" y="4"/>
                  </a:lnTo>
                  <a:lnTo>
                    <a:pt x="1757" y="14"/>
                  </a:lnTo>
                  <a:lnTo>
                    <a:pt x="1734" y="31"/>
                  </a:lnTo>
                  <a:lnTo>
                    <a:pt x="1712" y="53"/>
                  </a:lnTo>
                  <a:lnTo>
                    <a:pt x="1690" y="82"/>
                  </a:lnTo>
                  <a:close/>
                </a:path>
              </a:pathLst>
            </a:custGeom>
            <a:solidFill>
              <a:srgbClr val="ACB3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Freeform 161"/>
            <p:cNvSpPr>
              <a:spLocks/>
            </p:cNvSpPr>
            <p:nvPr/>
          </p:nvSpPr>
          <p:spPr bwMode="auto">
            <a:xfrm>
              <a:off x="2843213" y="661988"/>
              <a:ext cx="139700" cy="373063"/>
            </a:xfrm>
            <a:custGeom>
              <a:avLst/>
              <a:gdLst>
                <a:gd name="T0" fmla="*/ 2147483647 w 1316"/>
                <a:gd name="T1" fmla="*/ 2147483647 h 3528"/>
                <a:gd name="T2" fmla="*/ 2147483647 w 1316"/>
                <a:gd name="T3" fmla="*/ 2147483647 h 3528"/>
                <a:gd name="T4" fmla="*/ 2147483647 w 1316"/>
                <a:gd name="T5" fmla="*/ 2147483647 h 3528"/>
                <a:gd name="T6" fmla="*/ 2147483647 w 1316"/>
                <a:gd name="T7" fmla="*/ 2147483647 h 3528"/>
                <a:gd name="T8" fmla="*/ 2147483647 w 1316"/>
                <a:gd name="T9" fmla="*/ 2147483647 h 3528"/>
                <a:gd name="T10" fmla="*/ 0 w 1316"/>
                <a:gd name="T11" fmla="*/ 2147483647 h 3528"/>
                <a:gd name="T12" fmla="*/ 2147483647 w 1316"/>
                <a:gd name="T13" fmla="*/ 2147483647 h 3528"/>
                <a:gd name="T14" fmla="*/ 2147483647 w 1316"/>
                <a:gd name="T15" fmla="*/ 2147483647 h 3528"/>
                <a:gd name="T16" fmla="*/ 2147483647 w 1316"/>
                <a:gd name="T17" fmla="*/ 2147483647 h 3528"/>
                <a:gd name="T18" fmla="*/ 2147483647 w 1316"/>
                <a:gd name="T19" fmla="*/ 2147483647 h 3528"/>
                <a:gd name="T20" fmla="*/ 2147483647 w 1316"/>
                <a:gd name="T21" fmla="*/ 2147483647 h 3528"/>
                <a:gd name="T22" fmla="*/ 2147483647 w 1316"/>
                <a:gd name="T23" fmla="*/ 2147483647 h 3528"/>
                <a:gd name="T24" fmla="*/ 2147483647 w 1316"/>
                <a:gd name="T25" fmla="*/ 2147483647 h 3528"/>
                <a:gd name="T26" fmla="*/ 2147483647 w 1316"/>
                <a:gd name="T27" fmla="*/ 2147483647 h 3528"/>
                <a:gd name="T28" fmla="*/ 2147483647 w 1316"/>
                <a:gd name="T29" fmla="*/ 2147483647 h 3528"/>
                <a:gd name="T30" fmla="*/ 2147483647 w 1316"/>
                <a:gd name="T31" fmla="*/ 2147483647 h 3528"/>
                <a:gd name="T32" fmla="*/ 2147483647 w 1316"/>
                <a:gd name="T33" fmla="*/ 2147483647 h 3528"/>
                <a:gd name="T34" fmla="*/ 2147483647 w 1316"/>
                <a:gd name="T35" fmla="*/ 2147483647 h 3528"/>
                <a:gd name="T36" fmla="*/ 2147483647 w 1316"/>
                <a:gd name="T37" fmla="*/ 2147483647 h 3528"/>
                <a:gd name="T38" fmla="*/ 2147483647 w 1316"/>
                <a:gd name="T39" fmla="*/ 2147483647 h 3528"/>
                <a:gd name="T40" fmla="*/ 2147483647 w 1316"/>
                <a:gd name="T41" fmla="*/ 2147483647 h 3528"/>
                <a:gd name="T42" fmla="*/ 2147483647 w 1316"/>
                <a:gd name="T43" fmla="*/ 2147483647 h 3528"/>
                <a:gd name="T44" fmla="*/ 2147483647 w 1316"/>
                <a:gd name="T45" fmla="*/ 2147483647 h 3528"/>
                <a:gd name="T46" fmla="*/ 2147483647 w 1316"/>
                <a:gd name="T47" fmla="*/ 2147483647 h 3528"/>
                <a:gd name="T48" fmla="*/ 2147483647 w 1316"/>
                <a:gd name="T49" fmla="*/ 2147483647 h 3528"/>
                <a:gd name="T50" fmla="*/ 2147483647 w 1316"/>
                <a:gd name="T51" fmla="*/ 2147483647 h 3528"/>
                <a:gd name="T52" fmla="*/ 2147483647 w 1316"/>
                <a:gd name="T53" fmla="*/ 2147483647 h 3528"/>
                <a:gd name="T54" fmla="*/ 2147483647 w 1316"/>
                <a:gd name="T55" fmla="*/ 2147483647 h 3528"/>
                <a:gd name="T56" fmla="*/ 2147483647 w 1316"/>
                <a:gd name="T57" fmla="*/ 2147483647 h 3528"/>
                <a:gd name="T58" fmla="*/ 2147483647 w 1316"/>
                <a:gd name="T59" fmla="*/ 2147483647 h 3528"/>
                <a:gd name="T60" fmla="*/ 2147483647 w 1316"/>
                <a:gd name="T61" fmla="*/ 2147483647 h 3528"/>
                <a:gd name="T62" fmla="*/ 2147483647 w 1316"/>
                <a:gd name="T63" fmla="*/ 2147483647 h 3528"/>
                <a:gd name="T64" fmla="*/ 2147483647 w 1316"/>
                <a:gd name="T65" fmla="*/ 2147483647 h 3528"/>
                <a:gd name="T66" fmla="*/ 2147483647 w 1316"/>
                <a:gd name="T67" fmla="*/ 2147483647 h 3528"/>
                <a:gd name="T68" fmla="*/ 2147483647 w 1316"/>
                <a:gd name="T69" fmla="*/ 2147483647 h 3528"/>
                <a:gd name="T70" fmla="*/ 2147483647 w 1316"/>
                <a:gd name="T71" fmla="*/ 2147483647 h 3528"/>
                <a:gd name="T72" fmla="*/ 2147483647 w 1316"/>
                <a:gd name="T73" fmla="*/ 2147483647 h 3528"/>
                <a:gd name="T74" fmla="*/ 2147483647 w 1316"/>
                <a:gd name="T75" fmla="*/ 2147483647 h 3528"/>
                <a:gd name="T76" fmla="*/ 2147483647 w 1316"/>
                <a:gd name="T77" fmla="*/ 2147483647 h 3528"/>
                <a:gd name="T78" fmla="*/ 2147483647 w 1316"/>
                <a:gd name="T79" fmla="*/ 2147483647 h 3528"/>
                <a:gd name="T80" fmla="*/ 2147483647 w 1316"/>
                <a:gd name="T81" fmla="*/ 2147483647 h 3528"/>
                <a:gd name="T82" fmla="*/ 2147483647 w 1316"/>
                <a:gd name="T83" fmla="*/ 0 h 3528"/>
                <a:gd name="T84" fmla="*/ 2147483647 w 1316"/>
                <a:gd name="T85" fmla="*/ 2147483647 h 3528"/>
                <a:gd name="T86" fmla="*/ 2147483647 w 1316"/>
                <a:gd name="T87" fmla="*/ 2147483647 h 3528"/>
                <a:gd name="T88" fmla="*/ 2147483647 w 1316"/>
                <a:gd name="T89" fmla="*/ 2147483647 h 3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6"/>
                <a:gd name="T136" fmla="*/ 0 h 3528"/>
                <a:gd name="T137" fmla="*/ 1316 w 1316"/>
                <a:gd name="T138" fmla="*/ 3528 h 3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6" h="3528">
                  <a:moveTo>
                    <a:pt x="85" y="40"/>
                  </a:moveTo>
                  <a:lnTo>
                    <a:pt x="84" y="54"/>
                  </a:lnTo>
                  <a:lnTo>
                    <a:pt x="81" y="93"/>
                  </a:lnTo>
                  <a:lnTo>
                    <a:pt x="78" y="156"/>
                  </a:lnTo>
                  <a:lnTo>
                    <a:pt x="74" y="238"/>
                  </a:lnTo>
                  <a:lnTo>
                    <a:pt x="69" y="340"/>
                  </a:lnTo>
                  <a:lnTo>
                    <a:pt x="63" y="457"/>
                  </a:lnTo>
                  <a:lnTo>
                    <a:pt x="57" y="589"/>
                  </a:lnTo>
                  <a:lnTo>
                    <a:pt x="50" y="731"/>
                  </a:lnTo>
                  <a:lnTo>
                    <a:pt x="44" y="882"/>
                  </a:lnTo>
                  <a:lnTo>
                    <a:pt x="37" y="1039"/>
                  </a:lnTo>
                  <a:lnTo>
                    <a:pt x="30" y="1200"/>
                  </a:lnTo>
                  <a:lnTo>
                    <a:pt x="22" y="1363"/>
                  </a:lnTo>
                  <a:lnTo>
                    <a:pt x="16" y="1525"/>
                  </a:lnTo>
                  <a:lnTo>
                    <a:pt x="10" y="1684"/>
                  </a:lnTo>
                  <a:lnTo>
                    <a:pt x="5" y="1836"/>
                  </a:lnTo>
                  <a:lnTo>
                    <a:pt x="0" y="1981"/>
                  </a:lnTo>
                  <a:lnTo>
                    <a:pt x="0" y="2051"/>
                  </a:lnTo>
                  <a:lnTo>
                    <a:pt x="1" y="2120"/>
                  </a:lnTo>
                  <a:lnTo>
                    <a:pt x="5" y="2190"/>
                  </a:lnTo>
                  <a:lnTo>
                    <a:pt x="11" y="2258"/>
                  </a:lnTo>
                  <a:lnTo>
                    <a:pt x="18" y="2326"/>
                  </a:lnTo>
                  <a:lnTo>
                    <a:pt x="28" y="2393"/>
                  </a:lnTo>
                  <a:lnTo>
                    <a:pt x="39" y="2459"/>
                  </a:lnTo>
                  <a:lnTo>
                    <a:pt x="52" y="2524"/>
                  </a:lnTo>
                  <a:lnTo>
                    <a:pt x="65" y="2588"/>
                  </a:lnTo>
                  <a:lnTo>
                    <a:pt x="80" y="2651"/>
                  </a:lnTo>
                  <a:lnTo>
                    <a:pt x="96" y="2713"/>
                  </a:lnTo>
                  <a:lnTo>
                    <a:pt x="113" y="2772"/>
                  </a:lnTo>
                  <a:lnTo>
                    <a:pt x="130" y="2830"/>
                  </a:lnTo>
                  <a:lnTo>
                    <a:pt x="148" y="2886"/>
                  </a:lnTo>
                  <a:lnTo>
                    <a:pt x="166" y="2941"/>
                  </a:lnTo>
                  <a:lnTo>
                    <a:pt x="184" y="2993"/>
                  </a:lnTo>
                  <a:lnTo>
                    <a:pt x="204" y="3042"/>
                  </a:lnTo>
                  <a:lnTo>
                    <a:pt x="222" y="3090"/>
                  </a:lnTo>
                  <a:lnTo>
                    <a:pt x="239" y="3135"/>
                  </a:lnTo>
                  <a:lnTo>
                    <a:pt x="258" y="3178"/>
                  </a:lnTo>
                  <a:lnTo>
                    <a:pt x="291" y="3255"/>
                  </a:lnTo>
                  <a:lnTo>
                    <a:pt x="322" y="3320"/>
                  </a:lnTo>
                  <a:lnTo>
                    <a:pt x="347" y="3373"/>
                  </a:lnTo>
                  <a:lnTo>
                    <a:pt x="368" y="3412"/>
                  </a:lnTo>
                  <a:lnTo>
                    <a:pt x="381" y="3435"/>
                  </a:lnTo>
                  <a:lnTo>
                    <a:pt x="385" y="3443"/>
                  </a:lnTo>
                  <a:lnTo>
                    <a:pt x="393" y="3446"/>
                  </a:lnTo>
                  <a:lnTo>
                    <a:pt x="415" y="3455"/>
                  </a:lnTo>
                  <a:lnTo>
                    <a:pt x="450" y="3467"/>
                  </a:lnTo>
                  <a:lnTo>
                    <a:pt x="496" y="3481"/>
                  </a:lnTo>
                  <a:lnTo>
                    <a:pt x="521" y="3488"/>
                  </a:lnTo>
                  <a:lnTo>
                    <a:pt x="550" y="3495"/>
                  </a:lnTo>
                  <a:lnTo>
                    <a:pt x="579" y="3502"/>
                  </a:lnTo>
                  <a:lnTo>
                    <a:pt x="610" y="3509"/>
                  </a:lnTo>
                  <a:lnTo>
                    <a:pt x="642" y="3515"/>
                  </a:lnTo>
                  <a:lnTo>
                    <a:pt x="675" y="3520"/>
                  </a:lnTo>
                  <a:lnTo>
                    <a:pt x="709" y="3524"/>
                  </a:lnTo>
                  <a:lnTo>
                    <a:pt x="743" y="3527"/>
                  </a:lnTo>
                  <a:lnTo>
                    <a:pt x="778" y="3528"/>
                  </a:lnTo>
                  <a:lnTo>
                    <a:pt x="811" y="3528"/>
                  </a:lnTo>
                  <a:lnTo>
                    <a:pt x="845" y="3526"/>
                  </a:lnTo>
                  <a:lnTo>
                    <a:pt x="879" y="3522"/>
                  </a:lnTo>
                  <a:lnTo>
                    <a:pt x="911" y="3516"/>
                  </a:lnTo>
                  <a:lnTo>
                    <a:pt x="943" y="3508"/>
                  </a:lnTo>
                  <a:lnTo>
                    <a:pt x="973" y="3496"/>
                  </a:lnTo>
                  <a:lnTo>
                    <a:pt x="1002" y="3483"/>
                  </a:lnTo>
                  <a:lnTo>
                    <a:pt x="1028" y="3466"/>
                  </a:lnTo>
                  <a:lnTo>
                    <a:pt x="1053" y="3446"/>
                  </a:lnTo>
                  <a:lnTo>
                    <a:pt x="1075" y="3423"/>
                  </a:lnTo>
                  <a:lnTo>
                    <a:pt x="1096" y="3397"/>
                  </a:lnTo>
                  <a:lnTo>
                    <a:pt x="1113" y="3366"/>
                  </a:lnTo>
                  <a:lnTo>
                    <a:pt x="1127" y="3332"/>
                  </a:lnTo>
                  <a:lnTo>
                    <a:pt x="1137" y="3294"/>
                  </a:lnTo>
                  <a:lnTo>
                    <a:pt x="1145" y="3251"/>
                  </a:lnTo>
                  <a:lnTo>
                    <a:pt x="1142" y="3243"/>
                  </a:lnTo>
                  <a:lnTo>
                    <a:pt x="1136" y="3220"/>
                  </a:lnTo>
                  <a:lnTo>
                    <a:pt x="1125" y="3181"/>
                  </a:lnTo>
                  <a:lnTo>
                    <a:pt x="1112" y="3131"/>
                  </a:lnTo>
                  <a:lnTo>
                    <a:pt x="1095" y="3069"/>
                  </a:lnTo>
                  <a:lnTo>
                    <a:pt x="1076" y="2997"/>
                  </a:lnTo>
                  <a:lnTo>
                    <a:pt x="1057" y="2916"/>
                  </a:lnTo>
                  <a:lnTo>
                    <a:pt x="1035" y="2828"/>
                  </a:lnTo>
                  <a:lnTo>
                    <a:pt x="1015" y="2734"/>
                  </a:lnTo>
                  <a:lnTo>
                    <a:pt x="994" y="2635"/>
                  </a:lnTo>
                  <a:lnTo>
                    <a:pt x="974" y="2534"/>
                  </a:lnTo>
                  <a:lnTo>
                    <a:pt x="956" y="2430"/>
                  </a:lnTo>
                  <a:lnTo>
                    <a:pt x="948" y="2378"/>
                  </a:lnTo>
                  <a:lnTo>
                    <a:pt x="940" y="2325"/>
                  </a:lnTo>
                  <a:lnTo>
                    <a:pt x="933" y="2274"/>
                  </a:lnTo>
                  <a:lnTo>
                    <a:pt x="927" y="2222"/>
                  </a:lnTo>
                  <a:lnTo>
                    <a:pt x="921" y="2171"/>
                  </a:lnTo>
                  <a:lnTo>
                    <a:pt x="916" y="2121"/>
                  </a:lnTo>
                  <a:lnTo>
                    <a:pt x="912" y="2071"/>
                  </a:lnTo>
                  <a:lnTo>
                    <a:pt x="910" y="2024"/>
                  </a:lnTo>
                  <a:lnTo>
                    <a:pt x="909" y="1973"/>
                  </a:lnTo>
                  <a:lnTo>
                    <a:pt x="911" y="1918"/>
                  </a:lnTo>
                  <a:lnTo>
                    <a:pt x="915" y="1858"/>
                  </a:lnTo>
                  <a:lnTo>
                    <a:pt x="921" y="1793"/>
                  </a:lnTo>
                  <a:lnTo>
                    <a:pt x="930" y="1724"/>
                  </a:lnTo>
                  <a:lnTo>
                    <a:pt x="939" y="1652"/>
                  </a:lnTo>
                  <a:lnTo>
                    <a:pt x="951" y="1577"/>
                  </a:lnTo>
                  <a:lnTo>
                    <a:pt x="964" y="1499"/>
                  </a:lnTo>
                  <a:lnTo>
                    <a:pt x="978" y="1420"/>
                  </a:lnTo>
                  <a:lnTo>
                    <a:pt x="995" y="1339"/>
                  </a:lnTo>
                  <a:lnTo>
                    <a:pt x="1011" y="1256"/>
                  </a:lnTo>
                  <a:lnTo>
                    <a:pt x="1029" y="1173"/>
                  </a:lnTo>
                  <a:lnTo>
                    <a:pt x="1048" y="1089"/>
                  </a:lnTo>
                  <a:lnTo>
                    <a:pt x="1066" y="1006"/>
                  </a:lnTo>
                  <a:lnTo>
                    <a:pt x="1085" y="923"/>
                  </a:lnTo>
                  <a:lnTo>
                    <a:pt x="1105" y="842"/>
                  </a:lnTo>
                  <a:lnTo>
                    <a:pt x="1144" y="683"/>
                  </a:lnTo>
                  <a:lnTo>
                    <a:pt x="1182" y="534"/>
                  </a:lnTo>
                  <a:lnTo>
                    <a:pt x="1218" y="398"/>
                  </a:lnTo>
                  <a:lnTo>
                    <a:pt x="1250" y="279"/>
                  </a:lnTo>
                  <a:lnTo>
                    <a:pt x="1278" y="179"/>
                  </a:lnTo>
                  <a:lnTo>
                    <a:pt x="1298" y="105"/>
                  </a:lnTo>
                  <a:lnTo>
                    <a:pt x="1312" y="57"/>
                  </a:lnTo>
                  <a:lnTo>
                    <a:pt x="1316" y="40"/>
                  </a:lnTo>
                  <a:lnTo>
                    <a:pt x="1306" y="39"/>
                  </a:lnTo>
                  <a:lnTo>
                    <a:pt x="1276" y="37"/>
                  </a:lnTo>
                  <a:lnTo>
                    <a:pt x="1229" y="33"/>
                  </a:lnTo>
                  <a:lnTo>
                    <a:pt x="1166" y="28"/>
                  </a:lnTo>
                  <a:lnTo>
                    <a:pt x="1090" y="23"/>
                  </a:lnTo>
                  <a:lnTo>
                    <a:pt x="1005" y="17"/>
                  </a:lnTo>
                  <a:lnTo>
                    <a:pt x="911" y="11"/>
                  </a:lnTo>
                  <a:lnTo>
                    <a:pt x="811" y="6"/>
                  </a:lnTo>
                  <a:lnTo>
                    <a:pt x="709" y="3"/>
                  </a:lnTo>
                  <a:lnTo>
                    <a:pt x="605" y="1"/>
                  </a:lnTo>
                  <a:lnTo>
                    <a:pt x="553" y="0"/>
                  </a:lnTo>
                  <a:lnTo>
                    <a:pt x="501" y="0"/>
                  </a:lnTo>
                  <a:lnTo>
                    <a:pt x="451" y="1"/>
                  </a:lnTo>
                  <a:lnTo>
                    <a:pt x="402" y="2"/>
                  </a:lnTo>
                  <a:lnTo>
                    <a:pt x="354" y="4"/>
                  </a:lnTo>
                  <a:lnTo>
                    <a:pt x="308" y="7"/>
                  </a:lnTo>
                  <a:lnTo>
                    <a:pt x="264" y="10"/>
                  </a:lnTo>
                  <a:lnTo>
                    <a:pt x="222" y="14"/>
                  </a:lnTo>
                  <a:lnTo>
                    <a:pt x="183" y="20"/>
                  </a:lnTo>
                  <a:lnTo>
                    <a:pt x="147" y="26"/>
                  </a:lnTo>
                  <a:lnTo>
                    <a:pt x="114" y="33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4188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Freeform 162"/>
            <p:cNvSpPr>
              <a:spLocks/>
            </p:cNvSpPr>
            <p:nvPr/>
          </p:nvSpPr>
          <p:spPr bwMode="auto">
            <a:xfrm>
              <a:off x="2851151" y="655638"/>
              <a:ext cx="133350" cy="242888"/>
            </a:xfrm>
            <a:custGeom>
              <a:avLst/>
              <a:gdLst>
                <a:gd name="T0" fmla="*/ 2147483647 w 1268"/>
                <a:gd name="T1" fmla="*/ 0 h 2298"/>
                <a:gd name="T2" fmla="*/ 2147483647 w 1268"/>
                <a:gd name="T3" fmla="*/ 2147483647 h 2298"/>
                <a:gd name="T4" fmla="*/ 2147483647 w 1268"/>
                <a:gd name="T5" fmla="*/ 2147483647 h 2298"/>
                <a:gd name="T6" fmla="*/ 2147483647 w 1268"/>
                <a:gd name="T7" fmla="*/ 2147483647 h 2298"/>
                <a:gd name="T8" fmla="*/ 2147483647 w 1268"/>
                <a:gd name="T9" fmla="*/ 2147483647 h 2298"/>
                <a:gd name="T10" fmla="*/ 2147483647 w 1268"/>
                <a:gd name="T11" fmla="*/ 2147483647 h 2298"/>
                <a:gd name="T12" fmla="*/ 2147483647 w 1268"/>
                <a:gd name="T13" fmla="*/ 2147483647 h 2298"/>
                <a:gd name="T14" fmla="*/ 2147483647 w 1268"/>
                <a:gd name="T15" fmla="*/ 2147483647 h 2298"/>
                <a:gd name="T16" fmla="*/ 2147483647 w 1268"/>
                <a:gd name="T17" fmla="*/ 2147483647 h 2298"/>
                <a:gd name="T18" fmla="*/ 2147483647 w 1268"/>
                <a:gd name="T19" fmla="*/ 2147483647 h 2298"/>
                <a:gd name="T20" fmla="*/ 2147483647 w 1268"/>
                <a:gd name="T21" fmla="*/ 2147483647 h 2298"/>
                <a:gd name="T22" fmla="*/ 2147483647 w 1268"/>
                <a:gd name="T23" fmla="*/ 2147483647 h 2298"/>
                <a:gd name="T24" fmla="*/ 2147483647 w 1268"/>
                <a:gd name="T25" fmla="*/ 2147483647 h 2298"/>
                <a:gd name="T26" fmla="*/ 2147483647 w 1268"/>
                <a:gd name="T27" fmla="*/ 2147483647 h 2298"/>
                <a:gd name="T28" fmla="*/ 2147483647 w 1268"/>
                <a:gd name="T29" fmla="*/ 2147483647 h 2298"/>
                <a:gd name="T30" fmla="*/ 2147483647 w 1268"/>
                <a:gd name="T31" fmla="*/ 2147483647 h 2298"/>
                <a:gd name="T32" fmla="*/ 2147483647 w 1268"/>
                <a:gd name="T33" fmla="*/ 2147483647 h 2298"/>
                <a:gd name="T34" fmla="*/ 2147483647 w 1268"/>
                <a:gd name="T35" fmla="*/ 2147483647 h 2298"/>
                <a:gd name="T36" fmla="*/ 2147483647 w 1268"/>
                <a:gd name="T37" fmla="*/ 2147483647 h 2298"/>
                <a:gd name="T38" fmla="*/ 2147483647 w 1268"/>
                <a:gd name="T39" fmla="*/ 2147483647 h 2298"/>
                <a:gd name="T40" fmla="*/ 2147483647 w 1268"/>
                <a:gd name="T41" fmla="*/ 2147483647 h 2298"/>
                <a:gd name="T42" fmla="*/ 2147483647 w 1268"/>
                <a:gd name="T43" fmla="*/ 2147483647 h 2298"/>
                <a:gd name="T44" fmla="*/ 2147483647 w 1268"/>
                <a:gd name="T45" fmla="*/ 2147483647 h 2298"/>
                <a:gd name="T46" fmla="*/ 2147483647 w 1268"/>
                <a:gd name="T47" fmla="*/ 2147483647 h 2298"/>
                <a:gd name="T48" fmla="*/ 2147483647 w 1268"/>
                <a:gd name="T49" fmla="*/ 2147483647 h 2298"/>
                <a:gd name="T50" fmla="*/ 2147483647 w 1268"/>
                <a:gd name="T51" fmla="*/ 2147483647 h 2298"/>
                <a:gd name="T52" fmla="*/ 2147483647 w 1268"/>
                <a:gd name="T53" fmla="*/ 2147483647 h 2298"/>
                <a:gd name="T54" fmla="*/ 2147483647 w 1268"/>
                <a:gd name="T55" fmla="*/ 2147483647 h 2298"/>
                <a:gd name="T56" fmla="*/ 2147483647 w 1268"/>
                <a:gd name="T57" fmla="*/ 2147483647 h 2298"/>
                <a:gd name="T58" fmla="*/ 2147483647 w 1268"/>
                <a:gd name="T59" fmla="*/ 2147483647 h 2298"/>
                <a:gd name="T60" fmla="*/ 2147483647 w 1268"/>
                <a:gd name="T61" fmla="*/ 2147483647 h 2298"/>
                <a:gd name="T62" fmla="*/ 2147483647 w 1268"/>
                <a:gd name="T63" fmla="*/ 2147483647 h 2298"/>
                <a:gd name="T64" fmla="*/ 2147483647 w 1268"/>
                <a:gd name="T65" fmla="*/ 2147483647 h 2298"/>
                <a:gd name="T66" fmla="*/ 2147483647 w 1268"/>
                <a:gd name="T67" fmla="*/ 2147483647 h 2298"/>
                <a:gd name="T68" fmla="*/ 2147483647 w 1268"/>
                <a:gd name="T69" fmla="*/ 2147483647 h 2298"/>
                <a:gd name="T70" fmla="*/ 2147483647 w 1268"/>
                <a:gd name="T71" fmla="*/ 2147483647 h 2298"/>
                <a:gd name="T72" fmla="*/ 2147483647 w 1268"/>
                <a:gd name="T73" fmla="*/ 2147483647 h 2298"/>
                <a:gd name="T74" fmla="*/ 2147483647 w 1268"/>
                <a:gd name="T75" fmla="*/ 2147483647 h 2298"/>
                <a:gd name="T76" fmla="*/ 2147483647 w 1268"/>
                <a:gd name="T77" fmla="*/ 2147483647 h 2298"/>
                <a:gd name="T78" fmla="*/ 2147483647 w 1268"/>
                <a:gd name="T79" fmla="*/ 2147483647 h 2298"/>
                <a:gd name="T80" fmla="*/ 2147483647 w 1268"/>
                <a:gd name="T81" fmla="*/ 2147483647 h 2298"/>
                <a:gd name="T82" fmla="*/ 2147483647 w 1268"/>
                <a:gd name="T83" fmla="*/ 2147483647 h 2298"/>
                <a:gd name="T84" fmla="*/ 2147483647 w 1268"/>
                <a:gd name="T85" fmla="*/ 2147483647 h 2298"/>
                <a:gd name="T86" fmla="*/ 2147483647 w 1268"/>
                <a:gd name="T87" fmla="*/ 2147483647 h 2298"/>
                <a:gd name="T88" fmla="*/ 2147483647 w 1268"/>
                <a:gd name="T89" fmla="*/ 2147483647 h 2298"/>
                <a:gd name="T90" fmla="*/ 2147483647 w 1268"/>
                <a:gd name="T91" fmla="*/ 2147483647 h 2298"/>
                <a:gd name="T92" fmla="*/ 2147483647 w 1268"/>
                <a:gd name="T93" fmla="*/ 2147483647 h 2298"/>
                <a:gd name="T94" fmla="*/ 2147483647 w 1268"/>
                <a:gd name="T95" fmla="*/ 2147483647 h 2298"/>
                <a:gd name="T96" fmla="*/ 2147483647 w 1268"/>
                <a:gd name="T97" fmla="*/ 2147483647 h 2298"/>
                <a:gd name="T98" fmla="*/ 2147483647 w 1268"/>
                <a:gd name="T99" fmla="*/ 2147483647 h 2298"/>
                <a:gd name="T100" fmla="*/ 2147483647 w 1268"/>
                <a:gd name="T101" fmla="*/ 2147483647 h 2298"/>
                <a:gd name="T102" fmla="*/ 2147483647 w 1268"/>
                <a:gd name="T103" fmla="*/ 2147483647 h 2298"/>
                <a:gd name="T104" fmla="*/ 2147483647 w 1268"/>
                <a:gd name="T105" fmla="*/ 2147483647 h 2298"/>
                <a:gd name="T106" fmla="*/ 2147483647 w 1268"/>
                <a:gd name="T107" fmla="*/ 2147483647 h 2298"/>
                <a:gd name="T108" fmla="*/ 2147483647 w 1268"/>
                <a:gd name="T109" fmla="*/ 2147483647 h 2298"/>
                <a:gd name="T110" fmla="*/ 2147483647 w 1268"/>
                <a:gd name="T111" fmla="*/ 2147483647 h 2298"/>
                <a:gd name="T112" fmla="*/ 2147483647 w 1268"/>
                <a:gd name="T113" fmla="*/ 2147483647 h 2298"/>
                <a:gd name="T114" fmla="*/ 2147483647 w 1268"/>
                <a:gd name="T115" fmla="*/ 2147483647 h 2298"/>
                <a:gd name="T116" fmla="*/ 2147483647 w 1268"/>
                <a:gd name="T117" fmla="*/ 2147483647 h 2298"/>
                <a:gd name="T118" fmla="*/ 2147483647 w 1268"/>
                <a:gd name="T119" fmla="*/ 2147483647 h 2298"/>
                <a:gd name="T120" fmla="*/ 2147483647 w 1268"/>
                <a:gd name="T121" fmla="*/ 2147483647 h 22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68"/>
                <a:gd name="T184" fmla="*/ 0 h 2298"/>
                <a:gd name="T185" fmla="*/ 1268 w 1268"/>
                <a:gd name="T186" fmla="*/ 2298 h 22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68" h="2298">
                  <a:moveTo>
                    <a:pt x="1268" y="0"/>
                  </a:moveTo>
                  <a:lnTo>
                    <a:pt x="1257" y="0"/>
                  </a:lnTo>
                  <a:lnTo>
                    <a:pt x="1226" y="0"/>
                  </a:lnTo>
                  <a:lnTo>
                    <a:pt x="1178" y="1"/>
                  </a:lnTo>
                  <a:lnTo>
                    <a:pt x="1115" y="2"/>
                  </a:lnTo>
                  <a:lnTo>
                    <a:pt x="1038" y="3"/>
                  </a:lnTo>
                  <a:lnTo>
                    <a:pt x="951" y="5"/>
                  </a:lnTo>
                  <a:lnTo>
                    <a:pt x="856" y="8"/>
                  </a:lnTo>
                  <a:lnTo>
                    <a:pt x="756" y="13"/>
                  </a:lnTo>
                  <a:lnTo>
                    <a:pt x="651" y="18"/>
                  </a:lnTo>
                  <a:lnTo>
                    <a:pt x="545" y="23"/>
                  </a:lnTo>
                  <a:lnTo>
                    <a:pt x="441" y="31"/>
                  </a:lnTo>
                  <a:lnTo>
                    <a:pt x="340" y="39"/>
                  </a:lnTo>
                  <a:lnTo>
                    <a:pt x="291" y="44"/>
                  </a:lnTo>
                  <a:lnTo>
                    <a:pt x="246" y="49"/>
                  </a:lnTo>
                  <a:lnTo>
                    <a:pt x="201" y="55"/>
                  </a:lnTo>
                  <a:lnTo>
                    <a:pt x="159" y="61"/>
                  </a:lnTo>
                  <a:lnTo>
                    <a:pt x="119" y="69"/>
                  </a:lnTo>
                  <a:lnTo>
                    <a:pt x="83" y="76"/>
                  </a:lnTo>
                  <a:lnTo>
                    <a:pt x="50" y="83"/>
                  </a:lnTo>
                  <a:lnTo>
                    <a:pt x="21" y="91"/>
                  </a:lnTo>
                  <a:lnTo>
                    <a:pt x="20" y="99"/>
                  </a:lnTo>
                  <a:lnTo>
                    <a:pt x="19" y="120"/>
                  </a:lnTo>
                  <a:lnTo>
                    <a:pt x="16" y="155"/>
                  </a:lnTo>
                  <a:lnTo>
                    <a:pt x="14" y="202"/>
                  </a:lnTo>
                  <a:lnTo>
                    <a:pt x="11" y="260"/>
                  </a:lnTo>
                  <a:lnTo>
                    <a:pt x="8" y="328"/>
                  </a:lnTo>
                  <a:lnTo>
                    <a:pt x="4" y="405"/>
                  </a:lnTo>
                  <a:lnTo>
                    <a:pt x="0" y="491"/>
                  </a:lnTo>
                  <a:lnTo>
                    <a:pt x="19" y="486"/>
                  </a:lnTo>
                  <a:lnTo>
                    <a:pt x="38" y="482"/>
                  </a:lnTo>
                  <a:lnTo>
                    <a:pt x="57" y="479"/>
                  </a:lnTo>
                  <a:lnTo>
                    <a:pt x="77" y="479"/>
                  </a:lnTo>
                  <a:lnTo>
                    <a:pt x="96" y="480"/>
                  </a:lnTo>
                  <a:lnTo>
                    <a:pt x="116" y="482"/>
                  </a:lnTo>
                  <a:lnTo>
                    <a:pt x="138" y="486"/>
                  </a:lnTo>
                  <a:lnTo>
                    <a:pt x="158" y="490"/>
                  </a:lnTo>
                  <a:lnTo>
                    <a:pt x="202" y="502"/>
                  </a:lnTo>
                  <a:lnTo>
                    <a:pt x="247" y="517"/>
                  </a:lnTo>
                  <a:lnTo>
                    <a:pt x="294" y="534"/>
                  </a:lnTo>
                  <a:lnTo>
                    <a:pt x="344" y="550"/>
                  </a:lnTo>
                  <a:lnTo>
                    <a:pt x="370" y="558"/>
                  </a:lnTo>
                  <a:lnTo>
                    <a:pt x="396" y="566"/>
                  </a:lnTo>
                  <a:lnTo>
                    <a:pt x="423" y="573"/>
                  </a:lnTo>
                  <a:lnTo>
                    <a:pt x="450" y="580"/>
                  </a:lnTo>
                  <a:lnTo>
                    <a:pt x="479" y="587"/>
                  </a:lnTo>
                  <a:lnTo>
                    <a:pt x="508" y="591"/>
                  </a:lnTo>
                  <a:lnTo>
                    <a:pt x="538" y="595"/>
                  </a:lnTo>
                  <a:lnTo>
                    <a:pt x="568" y="598"/>
                  </a:lnTo>
                  <a:lnTo>
                    <a:pt x="599" y="599"/>
                  </a:lnTo>
                  <a:lnTo>
                    <a:pt x="631" y="599"/>
                  </a:lnTo>
                  <a:lnTo>
                    <a:pt x="664" y="597"/>
                  </a:lnTo>
                  <a:lnTo>
                    <a:pt x="698" y="594"/>
                  </a:lnTo>
                  <a:lnTo>
                    <a:pt x="732" y="589"/>
                  </a:lnTo>
                  <a:lnTo>
                    <a:pt x="767" y="580"/>
                  </a:lnTo>
                  <a:lnTo>
                    <a:pt x="803" y="571"/>
                  </a:lnTo>
                  <a:lnTo>
                    <a:pt x="840" y="559"/>
                  </a:lnTo>
                  <a:lnTo>
                    <a:pt x="814" y="615"/>
                  </a:lnTo>
                  <a:lnTo>
                    <a:pt x="791" y="675"/>
                  </a:lnTo>
                  <a:lnTo>
                    <a:pt x="771" y="738"/>
                  </a:lnTo>
                  <a:lnTo>
                    <a:pt x="753" y="804"/>
                  </a:lnTo>
                  <a:lnTo>
                    <a:pt x="737" y="874"/>
                  </a:lnTo>
                  <a:lnTo>
                    <a:pt x="724" y="945"/>
                  </a:lnTo>
                  <a:lnTo>
                    <a:pt x="713" y="1018"/>
                  </a:lnTo>
                  <a:lnTo>
                    <a:pt x="705" y="1092"/>
                  </a:lnTo>
                  <a:lnTo>
                    <a:pt x="698" y="1168"/>
                  </a:lnTo>
                  <a:lnTo>
                    <a:pt x="691" y="1244"/>
                  </a:lnTo>
                  <a:lnTo>
                    <a:pt x="687" y="1320"/>
                  </a:lnTo>
                  <a:lnTo>
                    <a:pt x="685" y="1397"/>
                  </a:lnTo>
                  <a:lnTo>
                    <a:pt x="684" y="1472"/>
                  </a:lnTo>
                  <a:lnTo>
                    <a:pt x="683" y="1546"/>
                  </a:lnTo>
                  <a:lnTo>
                    <a:pt x="684" y="1621"/>
                  </a:lnTo>
                  <a:lnTo>
                    <a:pt x="685" y="1692"/>
                  </a:lnTo>
                  <a:lnTo>
                    <a:pt x="689" y="1828"/>
                  </a:lnTo>
                  <a:lnTo>
                    <a:pt x="696" y="1955"/>
                  </a:lnTo>
                  <a:lnTo>
                    <a:pt x="701" y="2064"/>
                  </a:lnTo>
                  <a:lnTo>
                    <a:pt x="706" y="2157"/>
                  </a:lnTo>
                  <a:lnTo>
                    <a:pt x="707" y="2196"/>
                  </a:lnTo>
                  <a:lnTo>
                    <a:pt x="707" y="2229"/>
                  </a:lnTo>
                  <a:lnTo>
                    <a:pt x="707" y="2257"/>
                  </a:lnTo>
                  <a:lnTo>
                    <a:pt x="705" y="2277"/>
                  </a:lnTo>
                  <a:lnTo>
                    <a:pt x="703" y="2291"/>
                  </a:lnTo>
                  <a:lnTo>
                    <a:pt x="699" y="2298"/>
                  </a:lnTo>
                  <a:lnTo>
                    <a:pt x="693" y="2296"/>
                  </a:lnTo>
                  <a:lnTo>
                    <a:pt x="685" y="2287"/>
                  </a:lnTo>
                  <a:lnTo>
                    <a:pt x="685" y="2284"/>
                  </a:lnTo>
                  <a:lnTo>
                    <a:pt x="686" y="2280"/>
                  </a:lnTo>
                  <a:lnTo>
                    <a:pt x="688" y="2275"/>
                  </a:lnTo>
                  <a:lnTo>
                    <a:pt x="691" y="2270"/>
                  </a:lnTo>
                  <a:lnTo>
                    <a:pt x="699" y="2258"/>
                  </a:lnTo>
                  <a:lnTo>
                    <a:pt x="709" y="2244"/>
                  </a:lnTo>
                  <a:lnTo>
                    <a:pt x="735" y="2213"/>
                  </a:lnTo>
                  <a:lnTo>
                    <a:pt x="765" y="2180"/>
                  </a:lnTo>
                  <a:lnTo>
                    <a:pt x="795" y="2148"/>
                  </a:lnTo>
                  <a:lnTo>
                    <a:pt x="821" y="2117"/>
                  </a:lnTo>
                  <a:lnTo>
                    <a:pt x="831" y="2104"/>
                  </a:lnTo>
                  <a:lnTo>
                    <a:pt x="839" y="2092"/>
                  </a:lnTo>
                  <a:lnTo>
                    <a:pt x="842" y="2087"/>
                  </a:lnTo>
                  <a:lnTo>
                    <a:pt x="844" y="2083"/>
                  </a:lnTo>
                  <a:lnTo>
                    <a:pt x="845" y="2078"/>
                  </a:lnTo>
                  <a:lnTo>
                    <a:pt x="846" y="2075"/>
                  </a:lnTo>
                  <a:lnTo>
                    <a:pt x="845" y="2024"/>
                  </a:lnTo>
                  <a:lnTo>
                    <a:pt x="847" y="1968"/>
                  </a:lnTo>
                  <a:lnTo>
                    <a:pt x="851" y="1906"/>
                  </a:lnTo>
                  <a:lnTo>
                    <a:pt x="857" y="1839"/>
                  </a:lnTo>
                  <a:lnTo>
                    <a:pt x="867" y="1769"/>
                  </a:lnTo>
                  <a:lnTo>
                    <a:pt x="877" y="1695"/>
                  </a:lnTo>
                  <a:lnTo>
                    <a:pt x="889" y="1617"/>
                  </a:lnTo>
                  <a:lnTo>
                    <a:pt x="902" y="1536"/>
                  </a:lnTo>
                  <a:lnTo>
                    <a:pt x="918" y="1454"/>
                  </a:lnTo>
                  <a:lnTo>
                    <a:pt x="934" y="1368"/>
                  </a:lnTo>
                  <a:lnTo>
                    <a:pt x="951" y="1283"/>
                  </a:lnTo>
                  <a:lnTo>
                    <a:pt x="969" y="1195"/>
                  </a:lnTo>
                  <a:lnTo>
                    <a:pt x="1008" y="1020"/>
                  </a:lnTo>
                  <a:lnTo>
                    <a:pt x="1049" y="847"/>
                  </a:lnTo>
                  <a:lnTo>
                    <a:pt x="1089" y="680"/>
                  </a:lnTo>
                  <a:lnTo>
                    <a:pt x="1128" y="523"/>
                  </a:lnTo>
                  <a:lnTo>
                    <a:pt x="1165" y="379"/>
                  </a:lnTo>
                  <a:lnTo>
                    <a:pt x="1199" y="254"/>
                  </a:lnTo>
                  <a:lnTo>
                    <a:pt x="1227" y="149"/>
                  </a:lnTo>
                  <a:lnTo>
                    <a:pt x="1248" y="69"/>
                  </a:lnTo>
                  <a:lnTo>
                    <a:pt x="1263" y="19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007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163"/>
            <p:cNvSpPr>
              <a:spLocks/>
            </p:cNvSpPr>
            <p:nvPr/>
          </p:nvSpPr>
          <p:spPr bwMode="auto">
            <a:xfrm>
              <a:off x="2733676" y="661988"/>
              <a:ext cx="139700" cy="373063"/>
            </a:xfrm>
            <a:custGeom>
              <a:avLst/>
              <a:gdLst>
                <a:gd name="T0" fmla="*/ 2147483647 w 1317"/>
                <a:gd name="T1" fmla="*/ 2147483647 h 3528"/>
                <a:gd name="T2" fmla="*/ 2147483647 w 1317"/>
                <a:gd name="T3" fmla="*/ 2147483647 h 3528"/>
                <a:gd name="T4" fmla="*/ 2147483647 w 1317"/>
                <a:gd name="T5" fmla="*/ 2147483647 h 3528"/>
                <a:gd name="T6" fmla="*/ 2147483647 w 1317"/>
                <a:gd name="T7" fmla="*/ 2147483647 h 3528"/>
                <a:gd name="T8" fmla="*/ 2147483647 w 1317"/>
                <a:gd name="T9" fmla="*/ 2147483647 h 3528"/>
                <a:gd name="T10" fmla="*/ 0 w 1317"/>
                <a:gd name="T11" fmla="*/ 2147483647 h 3528"/>
                <a:gd name="T12" fmla="*/ 2147483647 w 1317"/>
                <a:gd name="T13" fmla="*/ 2147483647 h 3528"/>
                <a:gd name="T14" fmla="*/ 2147483647 w 1317"/>
                <a:gd name="T15" fmla="*/ 2147483647 h 3528"/>
                <a:gd name="T16" fmla="*/ 2147483647 w 1317"/>
                <a:gd name="T17" fmla="*/ 2147483647 h 3528"/>
                <a:gd name="T18" fmla="*/ 2147483647 w 1317"/>
                <a:gd name="T19" fmla="*/ 2147483647 h 3528"/>
                <a:gd name="T20" fmla="*/ 2147483647 w 1317"/>
                <a:gd name="T21" fmla="*/ 2147483647 h 3528"/>
                <a:gd name="T22" fmla="*/ 2147483647 w 1317"/>
                <a:gd name="T23" fmla="*/ 2147483647 h 3528"/>
                <a:gd name="T24" fmla="*/ 2147483647 w 1317"/>
                <a:gd name="T25" fmla="*/ 2147483647 h 3528"/>
                <a:gd name="T26" fmla="*/ 2147483647 w 1317"/>
                <a:gd name="T27" fmla="*/ 2147483647 h 3528"/>
                <a:gd name="T28" fmla="*/ 2147483647 w 1317"/>
                <a:gd name="T29" fmla="*/ 2147483647 h 3528"/>
                <a:gd name="T30" fmla="*/ 2147483647 w 1317"/>
                <a:gd name="T31" fmla="*/ 2147483647 h 3528"/>
                <a:gd name="T32" fmla="*/ 2147483647 w 1317"/>
                <a:gd name="T33" fmla="*/ 2147483647 h 3528"/>
                <a:gd name="T34" fmla="*/ 2147483647 w 1317"/>
                <a:gd name="T35" fmla="*/ 2147483647 h 3528"/>
                <a:gd name="T36" fmla="*/ 2147483647 w 1317"/>
                <a:gd name="T37" fmla="*/ 2147483647 h 3528"/>
                <a:gd name="T38" fmla="*/ 2147483647 w 1317"/>
                <a:gd name="T39" fmla="*/ 2147483647 h 3528"/>
                <a:gd name="T40" fmla="*/ 2147483647 w 1317"/>
                <a:gd name="T41" fmla="*/ 2147483647 h 3528"/>
                <a:gd name="T42" fmla="*/ 2147483647 w 1317"/>
                <a:gd name="T43" fmla="*/ 2147483647 h 3528"/>
                <a:gd name="T44" fmla="*/ 2147483647 w 1317"/>
                <a:gd name="T45" fmla="*/ 2147483647 h 3528"/>
                <a:gd name="T46" fmla="*/ 2147483647 w 1317"/>
                <a:gd name="T47" fmla="*/ 2147483647 h 3528"/>
                <a:gd name="T48" fmla="*/ 2147483647 w 1317"/>
                <a:gd name="T49" fmla="*/ 2147483647 h 3528"/>
                <a:gd name="T50" fmla="*/ 2147483647 w 1317"/>
                <a:gd name="T51" fmla="*/ 2147483647 h 3528"/>
                <a:gd name="T52" fmla="*/ 2147483647 w 1317"/>
                <a:gd name="T53" fmla="*/ 2147483647 h 3528"/>
                <a:gd name="T54" fmla="*/ 2147483647 w 1317"/>
                <a:gd name="T55" fmla="*/ 2147483647 h 3528"/>
                <a:gd name="T56" fmla="*/ 2147483647 w 1317"/>
                <a:gd name="T57" fmla="*/ 2147483647 h 3528"/>
                <a:gd name="T58" fmla="*/ 2147483647 w 1317"/>
                <a:gd name="T59" fmla="*/ 2147483647 h 3528"/>
                <a:gd name="T60" fmla="*/ 2147483647 w 1317"/>
                <a:gd name="T61" fmla="*/ 2147483647 h 3528"/>
                <a:gd name="T62" fmla="*/ 2147483647 w 1317"/>
                <a:gd name="T63" fmla="*/ 2147483647 h 3528"/>
                <a:gd name="T64" fmla="*/ 2147483647 w 1317"/>
                <a:gd name="T65" fmla="*/ 2147483647 h 3528"/>
                <a:gd name="T66" fmla="*/ 2147483647 w 1317"/>
                <a:gd name="T67" fmla="*/ 2147483647 h 3528"/>
                <a:gd name="T68" fmla="*/ 2147483647 w 1317"/>
                <a:gd name="T69" fmla="*/ 2147483647 h 3528"/>
                <a:gd name="T70" fmla="*/ 2147483647 w 1317"/>
                <a:gd name="T71" fmla="*/ 2147483647 h 3528"/>
                <a:gd name="T72" fmla="*/ 2147483647 w 1317"/>
                <a:gd name="T73" fmla="*/ 2147483647 h 3528"/>
                <a:gd name="T74" fmla="*/ 2147483647 w 1317"/>
                <a:gd name="T75" fmla="*/ 2147483647 h 3528"/>
                <a:gd name="T76" fmla="*/ 2147483647 w 1317"/>
                <a:gd name="T77" fmla="*/ 2147483647 h 3528"/>
                <a:gd name="T78" fmla="*/ 2147483647 w 1317"/>
                <a:gd name="T79" fmla="*/ 2147483647 h 3528"/>
                <a:gd name="T80" fmla="*/ 2147483647 w 1317"/>
                <a:gd name="T81" fmla="*/ 2147483647 h 3528"/>
                <a:gd name="T82" fmla="*/ 2147483647 w 1317"/>
                <a:gd name="T83" fmla="*/ 0 h 3528"/>
                <a:gd name="T84" fmla="*/ 2147483647 w 1317"/>
                <a:gd name="T85" fmla="*/ 2147483647 h 3528"/>
                <a:gd name="T86" fmla="*/ 2147483647 w 1317"/>
                <a:gd name="T87" fmla="*/ 2147483647 h 3528"/>
                <a:gd name="T88" fmla="*/ 2147483647 w 1317"/>
                <a:gd name="T89" fmla="*/ 2147483647 h 3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7"/>
                <a:gd name="T136" fmla="*/ 0 h 3528"/>
                <a:gd name="T137" fmla="*/ 1317 w 1317"/>
                <a:gd name="T138" fmla="*/ 3528 h 3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7" h="3528">
                  <a:moveTo>
                    <a:pt x="84" y="40"/>
                  </a:moveTo>
                  <a:lnTo>
                    <a:pt x="84" y="54"/>
                  </a:lnTo>
                  <a:lnTo>
                    <a:pt x="82" y="93"/>
                  </a:lnTo>
                  <a:lnTo>
                    <a:pt x="79" y="156"/>
                  </a:lnTo>
                  <a:lnTo>
                    <a:pt x="74" y="238"/>
                  </a:lnTo>
                  <a:lnTo>
                    <a:pt x="69" y="340"/>
                  </a:lnTo>
                  <a:lnTo>
                    <a:pt x="64" y="457"/>
                  </a:lnTo>
                  <a:lnTo>
                    <a:pt x="58" y="589"/>
                  </a:lnTo>
                  <a:lnTo>
                    <a:pt x="50" y="731"/>
                  </a:lnTo>
                  <a:lnTo>
                    <a:pt x="43" y="882"/>
                  </a:lnTo>
                  <a:lnTo>
                    <a:pt x="36" y="1039"/>
                  </a:lnTo>
                  <a:lnTo>
                    <a:pt x="30" y="1200"/>
                  </a:lnTo>
                  <a:lnTo>
                    <a:pt x="23" y="1363"/>
                  </a:lnTo>
                  <a:lnTo>
                    <a:pt x="17" y="1525"/>
                  </a:lnTo>
                  <a:lnTo>
                    <a:pt x="11" y="1684"/>
                  </a:lnTo>
                  <a:lnTo>
                    <a:pt x="6" y="1836"/>
                  </a:lnTo>
                  <a:lnTo>
                    <a:pt x="1" y="1981"/>
                  </a:lnTo>
                  <a:lnTo>
                    <a:pt x="0" y="2051"/>
                  </a:lnTo>
                  <a:lnTo>
                    <a:pt x="2" y="2120"/>
                  </a:lnTo>
                  <a:lnTo>
                    <a:pt x="6" y="2190"/>
                  </a:lnTo>
                  <a:lnTo>
                    <a:pt x="11" y="2258"/>
                  </a:lnTo>
                  <a:lnTo>
                    <a:pt x="19" y="2326"/>
                  </a:lnTo>
                  <a:lnTo>
                    <a:pt x="28" y="2393"/>
                  </a:lnTo>
                  <a:lnTo>
                    <a:pt x="39" y="2459"/>
                  </a:lnTo>
                  <a:lnTo>
                    <a:pt x="52" y="2524"/>
                  </a:lnTo>
                  <a:lnTo>
                    <a:pt x="66" y="2588"/>
                  </a:lnTo>
                  <a:lnTo>
                    <a:pt x="80" y="2651"/>
                  </a:lnTo>
                  <a:lnTo>
                    <a:pt x="96" y="2713"/>
                  </a:lnTo>
                  <a:lnTo>
                    <a:pt x="113" y="2772"/>
                  </a:lnTo>
                  <a:lnTo>
                    <a:pt x="130" y="2830"/>
                  </a:lnTo>
                  <a:lnTo>
                    <a:pt x="148" y="2886"/>
                  </a:lnTo>
                  <a:lnTo>
                    <a:pt x="167" y="2941"/>
                  </a:lnTo>
                  <a:lnTo>
                    <a:pt x="185" y="2993"/>
                  </a:lnTo>
                  <a:lnTo>
                    <a:pt x="203" y="3042"/>
                  </a:lnTo>
                  <a:lnTo>
                    <a:pt x="222" y="3090"/>
                  </a:lnTo>
                  <a:lnTo>
                    <a:pt x="240" y="3135"/>
                  </a:lnTo>
                  <a:lnTo>
                    <a:pt x="258" y="3178"/>
                  </a:lnTo>
                  <a:lnTo>
                    <a:pt x="292" y="3255"/>
                  </a:lnTo>
                  <a:lnTo>
                    <a:pt x="322" y="3320"/>
                  </a:lnTo>
                  <a:lnTo>
                    <a:pt x="348" y="3373"/>
                  </a:lnTo>
                  <a:lnTo>
                    <a:pt x="368" y="3412"/>
                  </a:lnTo>
                  <a:lnTo>
                    <a:pt x="380" y="3435"/>
                  </a:lnTo>
                  <a:lnTo>
                    <a:pt x="385" y="3443"/>
                  </a:lnTo>
                  <a:lnTo>
                    <a:pt x="394" y="3446"/>
                  </a:lnTo>
                  <a:lnTo>
                    <a:pt x="416" y="3455"/>
                  </a:lnTo>
                  <a:lnTo>
                    <a:pt x="451" y="3467"/>
                  </a:lnTo>
                  <a:lnTo>
                    <a:pt x="495" y="3481"/>
                  </a:lnTo>
                  <a:lnTo>
                    <a:pt x="522" y="3488"/>
                  </a:lnTo>
                  <a:lnTo>
                    <a:pt x="549" y="3495"/>
                  </a:lnTo>
                  <a:lnTo>
                    <a:pt x="580" y="3502"/>
                  </a:lnTo>
                  <a:lnTo>
                    <a:pt x="610" y="3509"/>
                  </a:lnTo>
                  <a:lnTo>
                    <a:pt x="643" y="3515"/>
                  </a:lnTo>
                  <a:lnTo>
                    <a:pt x="676" y="3520"/>
                  </a:lnTo>
                  <a:lnTo>
                    <a:pt x="709" y="3524"/>
                  </a:lnTo>
                  <a:lnTo>
                    <a:pt x="744" y="3527"/>
                  </a:lnTo>
                  <a:lnTo>
                    <a:pt x="777" y="3528"/>
                  </a:lnTo>
                  <a:lnTo>
                    <a:pt x="812" y="3528"/>
                  </a:lnTo>
                  <a:lnTo>
                    <a:pt x="846" y="3526"/>
                  </a:lnTo>
                  <a:lnTo>
                    <a:pt x="879" y="3522"/>
                  </a:lnTo>
                  <a:lnTo>
                    <a:pt x="912" y="3516"/>
                  </a:lnTo>
                  <a:lnTo>
                    <a:pt x="943" y="3508"/>
                  </a:lnTo>
                  <a:lnTo>
                    <a:pt x="973" y="3496"/>
                  </a:lnTo>
                  <a:lnTo>
                    <a:pt x="1002" y="3483"/>
                  </a:lnTo>
                  <a:lnTo>
                    <a:pt x="1029" y="3466"/>
                  </a:lnTo>
                  <a:lnTo>
                    <a:pt x="1053" y="3446"/>
                  </a:lnTo>
                  <a:lnTo>
                    <a:pt x="1076" y="3423"/>
                  </a:lnTo>
                  <a:lnTo>
                    <a:pt x="1096" y="3397"/>
                  </a:lnTo>
                  <a:lnTo>
                    <a:pt x="1113" y="3366"/>
                  </a:lnTo>
                  <a:lnTo>
                    <a:pt x="1127" y="3332"/>
                  </a:lnTo>
                  <a:lnTo>
                    <a:pt x="1138" y="3294"/>
                  </a:lnTo>
                  <a:lnTo>
                    <a:pt x="1145" y="3251"/>
                  </a:lnTo>
                  <a:lnTo>
                    <a:pt x="1143" y="3243"/>
                  </a:lnTo>
                  <a:lnTo>
                    <a:pt x="1136" y="3220"/>
                  </a:lnTo>
                  <a:lnTo>
                    <a:pt x="1126" y="3181"/>
                  </a:lnTo>
                  <a:lnTo>
                    <a:pt x="1111" y="3131"/>
                  </a:lnTo>
                  <a:lnTo>
                    <a:pt x="1095" y="3069"/>
                  </a:lnTo>
                  <a:lnTo>
                    <a:pt x="1077" y="2997"/>
                  </a:lnTo>
                  <a:lnTo>
                    <a:pt x="1056" y="2916"/>
                  </a:lnTo>
                  <a:lnTo>
                    <a:pt x="1036" y="2828"/>
                  </a:lnTo>
                  <a:lnTo>
                    <a:pt x="1015" y="2734"/>
                  </a:lnTo>
                  <a:lnTo>
                    <a:pt x="994" y="2635"/>
                  </a:lnTo>
                  <a:lnTo>
                    <a:pt x="975" y="2534"/>
                  </a:lnTo>
                  <a:lnTo>
                    <a:pt x="957" y="2430"/>
                  </a:lnTo>
                  <a:lnTo>
                    <a:pt x="947" y="2378"/>
                  </a:lnTo>
                  <a:lnTo>
                    <a:pt x="940" y="2325"/>
                  </a:lnTo>
                  <a:lnTo>
                    <a:pt x="933" y="2274"/>
                  </a:lnTo>
                  <a:lnTo>
                    <a:pt x="926" y="2222"/>
                  </a:lnTo>
                  <a:lnTo>
                    <a:pt x="921" y="2171"/>
                  </a:lnTo>
                  <a:lnTo>
                    <a:pt x="916" y="2121"/>
                  </a:lnTo>
                  <a:lnTo>
                    <a:pt x="913" y="2071"/>
                  </a:lnTo>
                  <a:lnTo>
                    <a:pt x="910" y="2024"/>
                  </a:lnTo>
                  <a:lnTo>
                    <a:pt x="909" y="1973"/>
                  </a:lnTo>
                  <a:lnTo>
                    <a:pt x="911" y="1918"/>
                  </a:lnTo>
                  <a:lnTo>
                    <a:pt x="915" y="1858"/>
                  </a:lnTo>
                  <a:lnTo>
                    <a:pt x="921" y="1793"/>
                  </a:lnTo>
                  <a:lnTo>
                    <a:pt x="929" y="1724"/>
                  </a:lnTo>
                  <a:lnTo>
                    <a:pt x="939" y="1652"/>
                  </a:lnTo>
                  <a:lnTo>
                    <a:pt x="951" y="1577"/>
                  </a:lnTo>
                  <a:lnTo>
                    <a:pt x="964" y="1499"/>
                  </a:lnTo>
                  <a:lnTo>
                    <a:pt x="979" y="1420"/>
                  </a:lnTo>
                  <a:lnTo>
                    <a:pt x="994" y="1339"/>
                  </a:lnTo>
                  <a:lnTo>
                    <a:pt x="1012" y="1256"/>
                  </a:lnTo>
                  <a:lnTo>
                    <a:pt x="1029" y="1173"/>
                  </a:lnTo>
                  <a:lnTo>
                    <a:pt x="1047" y="1089"/>
                  </a:lnTo>
                  <a:lnTo>
                    <a:pt x="1067" y="1006"/>
                  </a:lnTo>
                  <a:lnTo>
                    <a:pt x="1086" y="923"/>
                  </a:lnTo>
                  <a:lnTo>
                    <a:pt x="1105" y="842"/>
                  </a:lnTo>
                  <a:lnTo>
                    <a:pt x="1144" y="683"/>
                  </a:lnTo>
                  <a:lnTo>
                    <a:pt x="1183" y="534"/>
                  </a:lnTo>
                  <a:lnTo>
                    <a:pt x="1218" y="398"/>
                  </a:lnTo>
                  <a:lnTo>
                    <a:pt x="1250" y="279"/>
                  </a:lnTo>
                  <a:lnTo>
                    <a:pt x="1277" y="179"/>
                  </a:lnTo>
                  <a:lnTo>
                    <a:pt x="1299" y="105"/>
                  </a:lnTo>
                  <a:lnTo>
                    <a:pt x="1312" y="57"/>
                  </a:lnTo>
                  <a:lnTo>
                    <a:pt x="1317" y="40"/>
                  </a:lnTo>
                  <a:lnTo>
                    <a:pt x="1307" y="39"/>
                  </a:lnTo>
                  <a:lnTo>
                    <a:pt x="1276" y="37"/>
                  </a:lnTo>
                  <a:lnTo>
                    <a:pt x="1228" y="33"/>
                  </a:lnTo>
                  <a:lnTo>
                    <a:pt x="1166" y="28"/>
                  </a:lnTo>
                  <a:lnTo>
                    <a:pt x="1091" y="23"/>
                  </a:lnTo>
                  <a:lnTo>
                    <a:pt x="1005" y="17"/>
                  </a:lnTo>
                  <a:lnTo>
                    <a:pt x="912" y="11"/>
                  </a:lnTo>
                  <a:lnTo>
                    <a:pt x="812" y="6"/>
                  </a:lnTo>
                  <a:lnTo>
                    <a:pt x="709" y="3"/>
                  </a:lnTo>
                  <a:lnTo>
                    <a:pt x="604" y="1"/>
                  </a:lnTo>
                  <a:lnTo>
                    <a:pt x="552" y="0"/>
                  </a:lnTo>
                  <a:lnTo>
                    <a:pt x="502" y="0"/>
                  </a:lnTo>
                  <a:lnTo>
                    <a:pt x="452" y="1"/>
                  </a:lnTo>
                  <a:lnTo>
                    <a:pt x="402" y="2"/>
                  </a:lnTo>
                  <a:lnTo>
                    <a:pt x="354" y="4"/>
                  </a:lnTo>
                  <a:lnTo>
                    <a:pt x="308" y="7"/>
                  </a:lnTo>
                  <a:lnTo>
                    <a:pt x="264" y="10"/>
                  </a:lnTo>
                  <a:lnTo>
                    <a:pt x="223" y="14"/>
                  </a:lnTo>
                  <a:lnTo>
                    <a:pt x="183" y="20"/>
                  </a:lnTo>
                  <a:lnTo>
                    <a:pt x="147" y="26"/>
                  </a:lnTo>
                  <a:lnTo>
                    <a:pt x="114" y="33"/>
                  </a:lnTo>
                  <a:lnTo>
                    <a:pt x="84" y="40"/>
                  </a:lnTo>
                  <a:close/>
                </a:path>
              </a:pathLst>
            </a:custGeom>
            <a:solidFill>
              <a:srgbClr val="4188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Freeform 164"/>
            <p:cNvSpPr>
              <a:spLocks/>
            </p:cNvSpPr>
            <p:nvPr/>
          </p:nvSpPr>
          <p:spPr bwMode="auto">
            <a:xfrm>
              <a:off x="2741613" y="661988"/>
              <a:ext cx="131763" cy="236538"/>
            </a:xfrm>
            <a:custGeom>
              <a:avLst/>
              <a:gdLst>
                <a:gd name="T0" fmla="*/ 2147483647 w 1252"/>
                <a:gd name="T1" fmla="*/ 2147483647 h 2247"/>
                <a:gd name="T2" fmla="*/ 2147483647 w 1252"/>
                <a:gd name="T3" fmla="*/ 2147483647 h 2247"/>
                <a:gd name="T4" fmla="*/ 2147483647 w 1252"/>
                <a:gd name="T5" fmla="*/ 2147483647 h 2247"/>
                <a:gd name="T6" fmla="*/ 2147483647 w 1252"/>
                <a:gd name="T7" fmla="*/ 2147483647 h 2247"/>
                <a:gd name="T8" fmla="*/ 2147483647 w 1252"/>
                <a:gd name="T9" fmla="*/ 2147483647 h 2247"/>
                <a:gd name="T10" fmla="*/ 2147483647 w 1252"/>
                <a:gd name="T11" fmla="*/ 0 h 2247"/>
                <a:gd name="T12" fmla="*/ 2147483647 w 1252"/>
                <a:gd name="T13" fmla="*/ 2147483647 h 2247"/>
                <a:gd name="T14" fmla="*/ 2147483647 w 1252"/>
                <a:gd name="T15" fmla="*/ 2147483647 h 2247"/>
                <a:gd name="T16" fmla="*/ 2147483647 w 1252"/>
                <a:gd name="T17" fmla="*/ 2147483647 h 2247"/>
                <a:gd name="T18" fmla="*/ 2147483647 w 1252"/>
                <a:gd name="T19" fmla="*/ 2147483647 h 2247"/>
                <a:gd name="T20" fmla="*/ 2147483647 w 1252"/>
                <a:gd name="T21" fmla="*/ 2147483647 h 2247"/>
                <a:gd name="T22" fmla="*/ 2147483647 w 1252"/>
                <a:gd name="T23" fmla="*/ 2147483647 h 2247"/>
                <a:gd name="T24" fmla="*/ 2147483647 w 1252"/>
                <a:gd name="T25" fmla="*/ 2147483647 h 2247"/>
                <a:gd name="T26" fmla="*/ 2147483647 w 1252"/>
                <a:gd name="T27" fmla="*/ 2147483647 h 2247"/>
                <a:gd name="T28" fmla="*/ 2147483647 w 1252"/>
                <a:gd name="T29" fmla="*/ 2147483647 h 2247"/>
                <a:gd name="T30" fmla="*/ 2147483647 w 1252"/>
                <a:gd name="T31" fmla="*/ 2147483647 h 2247"/>
                <a:gd name="T32" fmla="*/ 2147483647 w 1252"/>
                <a:gd name="T33" fmla="*/ 2147483647 h 2247"/>
                <a:gd name="T34" fmla="*/ 2147483647 w 1252"/>
                <a:gd name="T35" fmla="*/ 2147483647 h 2247"/>
                <a:gd name="T36" fmla="*/ 2147483647 w 1252"/>
                <a:gd name="T37" fmla="*/ 2147483647 h 2247"/>
                <a:gd name="T38" fmla="*/ 2147483647 w 1252"/>
                <a:gd name="T39" fmla="*/ 2147483647 h 2247"/>
                <a:gd name="T40" fmla="*/ 2147483647 w 1252"/>
                <a:gd name="T41" fmla="*/ 2147483647 h 2247"/>
                <a:gd name="T42" fmla="*/ 2147483647 w 1252"/>
                <a:gd name="T43" fmla="*/ 2147483647 h 2247"/>
                <a:gd name="T44" fmla="*/ 2147483647 w 1252"/>
                <a:gd name="T45" fmla="*/ 2147483647 h 2247"/>
                <a:gd name="T46" fmla="*/ 2147483647 w 1252"/>
                <a:gd name="T47" fmla="*/ 2147483647 h 2247"/>
                <a:gd name="T48" fmla="*/ 2147483647 w 1252"/>
                <a:gd name="T49" fmla="*/ 2147483647 h 2247"/>
                <a:gd name="T50" fmla="*/ 2147483647 w 1252"/>
                <a:gd name="T51" fmla="*/ 2147483647 h 2247"/>
                <a:gd name="T52" fmla="*/ 2147483647 w 1252"/>
                <a:gd name="T53" fmla="*/ 2147483647 h 2247"/>
                <a:gd name="T54" fmla="*/ 2147483647 w 1252"/>
                <a:gd name="T55" fmla="*/ 2147483647 h 2247"/>
                <a:gd name="T56" fmla="*/ 2147483647 w 1252"/>
                <a:gd name="T57" fmla="*/ 2147483647 h 2247"/>
                <a:gd name="T58" fmla="*/ 2147483647 w 1252"/>
                <a:gd name="T59" fmla="*/ 2147483647 h 2247"/>
                <a:gd name="T60" fmla="*/ 2147483647 w 1252"/>
                <a:gd name="T61" fmla="*/ 2147483647 h 2247"/>
                <a:gd name="T62" fmla="*/ 2147483647 w 1252"/>
                <a:gd name="T63" fmla="*/ 2147483647 h 2247"/>
                <a:gd name="T64" fmla="*/ 2147483647 w 1252"/>
                <a:gd name="T65" fmla="*/ 2147483647 h 2247"/>
                <a:gd name="T66" fmla="*/ 2147483647 w 1252"/>
                <a:gd name="T67" fmla="*/ 2147483647 h 2247"/>
                <a:gd name="T68" fmla="*/ 2147483647 w 1252"/>
                <a:gd name="T69" fmla="*/ 2147483647 h 2247"/>
                <a:gd name="T70" fmla="*/ 2147483647 w 1252"/>
                <a:gd name="T71" fmla="*/ 2147483647 h 2247"/>
                <a:gd name="T72" fmla="*/ 2147483647 w 1252"/>
                <a:gd name="T73" fmla="*/ 2147483647 h 2247"/>
                <a:gd name="T74" fmla="*/ 2147483647 w 1252"/>
                <a:gd name="T75" fmla="*/ 2147483647 h 2247"/>
                <a:gd name="T76" fmla="*/ 2147483647 w 1252"/>
                <a:gd name="T77" fmla="*/ 2147483647 h 2247"/>
                <a:gd name="T78" fmla="*/ 2147483647 w 1252"/>
                <a:gd name="T79" fmla="*/ 2147483647 h 2247"/>
                <a:gd name="T80" fmla="*/ 2147483647 w 1252"/>
                <a:gd name="T81" fmla="*/ 2147483647 h 2247"/>
                <a:gd name="T82" fmla="*/ 2147483647 w 1252"/>
                <a:gd name="T83" fmla="*/ 2147483647 h 2247"/>
                <a:gd name="T84" fmla="*/ 2147483647 w 1252"/>
                <a:gd name="T85" fmla="*/ 2147483647 h 2247"/>
                <a:gd name="T86" fmla="*/ 2147483647 w 1252"/>
                <a:gd name="T87" fmla="*/ 2147483647 h 2247"/>
                <a:gd name="T88" fmla="*/ 2147483647 w 1252"/>
                <a:gd name="T89" fmla="*/ 2147483647 h 2247"/>
                <a:gd name="T90" fmla="*/ 2147483647 w 1252"/>
                <a:gd name="T91" fmla="*/ 2147483647 h 2247"/>
                <a:gd name="T92" fmla="*/ 2147483647 w 1252"/>
                <a:gd name="T93" fmla="*/ 2147483647 h 2247"/>
                <a:gd name="T94" fmla="*/ 2147483647 w 1252"/>
                <a:gd name="T95" fmla="*/ 2147483647 h 2247"/>
                <a:gd name="T96" fmla="*/ 2147483647 w 1252"/>
                <a:gd name="T97" fmla="*/ 2147483647 h 2247"/>
                <a:gd name="T98" fmla="*/ 2147483647 w 1252"/>
                <a:gd name="T99" fmla="*/ 2147483647 h 2247"/>
                <a:gd name="T100" fmla="*/ 2147483647 w 1252"/>
                <a:gd name="T101" fmla="*/ 2147483647 h 2247"/>
                <a:gd name="T102" fmla="*/ 2147483647 w 1252"/>
                <a:gd name="T103" fmla="*/ 2147483647 h 2247"/>
                <a:gd name="T104" fmla="*/ 2147483647 w 1252"/>
                <a:gd name="T105" fmla="*/ 2147483647 h 2247"/>
                <a:gd name="T106" fmla="*/ 2147483647 w 1252"/>
                <a:gd name="T107" fmla="*/ 2147483647 h 2247"/>
                <a:gd name="T108" fmla="*/ 2147483647 w 1252"/>
                <a:gd name="T109" fmla="*/ 2147483647 h 2247"/>
                <a:gd name="T110" fmla="*/ 2147483647 w 1252"/>
                <a:gd name="T111" fmla="*/ 2147483647 h 2247"/>
                <a:gd name="T112" fmla="*/ 2147483647 w 1252"/>
                <a:gd name="T113" fmla="*/ 2147483647 h 2247"/>
                <a:gd name="T114" fmla="*/ 2147483647 w 1252"/>
                <a:gd name="T115" fmla="*/ 2147483647 h 2247"/>
                <a:gd name="T116" fmla="*/ 2147483647 w 1252"/>
                <a:gd name="T117" fmla="*/ 2147483647 h 2247"/>
                <a:gd name="T118" fmla="*/ 2147483647 w 1252"/>
                <a:gd name="T119" fmla="*/ 2147483647 h 2247"/>
                <a:gd name="T120" fmla="*/ 2147483647 w 1252"/>
                <a:gd name="T121" fmla="*/ 2147483647 h 2247"/>
                <a:gd name="T122" fmla="*/ 2147483647 w 1252"/>
                <a:gd name="T123" fmla="*/ 2147483647 h 2247"/>
                <a:gd name="T124" fmla="*/ 2147483647 w 1252"/>
                <a:gd name="T125" fmla="*/ 2147483647 h 22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2"/>
                <a:gd name="T190" fmla="*/ 0 h 2247"/>
                <a:gd name="T191" fmla="*/ 1252 w 1252"/>
                <a:gd name="T192" fmla="*/ 2247 h 22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2" h="2247">
                  <a:moveTo>
                    <a:pt x="1252" y="40"/>
                  </a:moveTo>
                  <a:lnTo>
                    <a:pt x="1242" y="39"/>
                  </a:lnTo>
                  <a:lnTo>
                    <a:pt x="1211" y="37"/>
                  </a:lnTo>
                  <a:lnTo>
                    <a:pt x="1163" y="33"/>
                  </a:lnTo>
                  <a:lnTo>
                    <a:pt x="1101" y="28"/>
                  </a:lnTo>
                  <a:lnTo>
                    <a:pt x="1026" y="23"/>
                  </a:lnTo>
                  <a:lnTo>
                    <a:pt x="940" y="17"/>
                  </a:lnTo>
                  <a:lnTo>
                    <a:pt x="847" y="11"/>
                  </a:lnTo>
                  <a:lnTo>
                    <a:pt x="747" y="6"/>
                  </a:lnTo>
                  <a:lnTo>
                    <a:pt x="644" y="3"/>
                  </a:lnTo>
                  <a:lnTo>
                    <a:pt x="539" y="1"/>
                  </a:lnTo>
                  <a:lnTo>
                    <a:pt x="487" y="0"/>
                  </a:lnTo>
                  <a:lnTo>
                    <a:pt x="437" y="0"/>
                  </a:lnTo>
                  <a:lnTo>
                    <a:pt x="387" y="1"/>
                  </a:lnTo>
                  <a:lnTo>
                    <a:pt x="337" y="2"/>
                  </a:lnTo>
                  <a:lnTo>
                    <a:pt x="289" y="4"/>
                  </a:lnTo>
                  <a:lnTo>
                    <a:pt x="243" y="7"/>
                  </a:lnTo>
                  <a:lnTo>
                    <a:pt x="199" y="10"/>
                  </a:lnTo>
                  <a:lnTo>
                    <a:pt x="158" y="14"/>
                  </a:lnTo>
                  <a:lnTo>
                    <a:pt x="118" y="20"/>
                  </a:lnTo>
                  <a:lnTo>
                    <a:pt x="82" y="26"/>
                  </a:lnTo>
                  <a:lnTo>
                    <a:pt x="49" y="33"/>
                  </a:lnTo>
                  <a:lnTo>
                    <a:pt x="19" y="40"/>
                  </a:lnTo>
                  <a:lnTo>
                    <a:pt x="19" y="48"/>
                  </a:lnTo>
                  <a:lnTo>
                    <a:pt x="18" y="69"/>
                  </a:lnTo>
                  <a:lnTo>
                    <a:pt x="16" y="104"/>
                  </a:lnTo>
                  <a:lnTo>
                    <a:pt x="14" y="151"/>
                  </a:lnTo>
                  <a:lnTo>
                    <a:pt x="11" y="209"/>
                  </a:lnTo>
                  <a:lnTo>
                    <a:pt x="8" y="277"/>
                  </a:lnTo>
                  <a:lnTo>
                    <a:pt x="4" y="354"/>
                  </a:lnTo>
                  <a:lnTo>
                    <a:pt x="0" y="440"/>
                  </a:lnTo>
                  <a:lnTo>
                    <a:pt x="18" y="435"/>
                  </a:lnTo>
                  <a:lnTo>
                    <a:pt x="37" y="431"/>
                  </a:lnTo>
                  <a:lnTo>
                    <a:pt x="56" y="428"/>
                  </a:lnTo>
                  <a:lnTo>
                    <a:pt x="76" y="428"/>
                  </a:lnTo>
                  <a:lnTo>
                    <a:pt x="95" y="429"/>
                  </a:lnTo>
                  <a:lnTo>
                    <a:pt x="116" y="431"/>
                  </a:lnTo>
                  <a:lnTo>
                    <a:pt x="136" y="435"/>
                  </a:lnTo>
                  <a:lnTo>
                    <a:pt x="158" y="439"/>
                  </a:lnTo>
                  <a:lnTo>
                    <a:pt x="201" y="451"/>
                  </a:lnTo>
                  <a:lnTo>
                    <a:pt x="246" y="466"/>
                  </a:lnTo>
                  <a:lnTo>
                    <a:pt x="294" y="483"/>
                  </a:lnTo>
                  <a:lnTo>
                    <a:pt x="343" y="499"/>
                  </a:lnTo>
                  <a:lnTo>
                    <a:pt x="369" y="507"/>
                  </a:lnTo>
                  <a:lnTo>
                    <a:pt x="395" y="515"/>
                  </a:lnTo>
                  <a:lnTo>
                    <a:pt x="422" y="522"/>
                  </a:lnTo>
                  <a:lnTo>
                    <a:pt x="450" y="529"/>
                  </a:lnTo>
                  <a:lnTo>
                    <a:pt x="478" y="536"/>
                  </a:lnTo>
                  <a:lnTo>
                    <a:pt x="507" y="540"/>
                  </a:lnTo>
                  <a:lnTo>
                    <a:pt x="536" y="544"/>
                  </a:lnTo>
                  <a:lnTo>
                    <a:pt x="567" y="547"/>
                  </a:lnTo>
                  <a:lnTo>
                    <a:pt x="598" y="548"/>
                  </a:lnTo>
                  <a:lnTo>
                    <a:pt x="630" y="548"/>
                  </a:lnTo>
                  <a:lnTo>
                    <a:pt x="664" y="546"/>
                  </a:lnTo>
                  <a:lnTo>
                    <a:pt x="697" y="543"/>
                  </a:lnTo>
                  <a:lnTo>
                    <a:pt x="731" y="538"/>
                  </a:lnTo>
                  <a:lnTo>
                    <a:pt x="766" y="529"/>
                  </a:lnTo>
                  <a:lnTo>
                    <a:pt x="802" y="520"/>
                  </a:lnTo>
                  <a:lnTo>
                    <a:pt x="840" y="508"/>
                  </a:lnTo>
                  <a:lnTo>
                    <a:pt x="813" y="564"/>
                  </a:lnTo>
                  <a:lnTo>
                    <a:pt x="791" y="624"/>
                  </a:lnTo>
                  <a:lnTo>
                    <a:pt x="769" y="687"/>
                  </a:lnTo>
                  <a:lnTo>
                    <a:pt x="752" y="753"/>
                  </a:lnTo>
                  <a:lnTo>
                    <a:pt x="737" y="823"/>
                  </a:lnTo>
                  <a:lnTo>
                    <a:pt x="724" y="894"/>
                  </a:lnTo>
                  <a:lnTo>
                    <a:pt x="712" y="967"/>
                  </a:lnTo>
                  <a:lnTo>
                    <a:pt x="703" y="1041"/>
                  </a:lnTo>
                  <a:lnTo>
                    <a:pt x="696" y="1117"/>
                  </a:lnTo>
                  <a:lnTo>
                    <a:pt x="691" y="1193"/>
                  </a:lnTo>
                  <a:lnTo>
                    <a:pt x="687" y="1269"/>
                  </a:lnTo>
                  <a:lnTo>
                    <a:pt x="685" y="1346"/>
                  </a:lnTo>
                  <a:lnTo>
                    <a:pt x="683" y="1421"/>
                  </a:lnTo>
                  <a:lnTo>
                    <a:pt x="683" y="1495"/>
                  </a:lnTo>
                  <a:lnTo>
                    <a:pt x="684" y="1570"/>
                  </a:lnTo>
                  <a:lnTo>
                    <a:pt x="685" y="1641"/>
                  </a:lnTo>
                  <a:lnTo>
                    <a:pt x="689" y="1777"/>
                  </a:lnTo>
                  <a:lnTo>
                    <a:pt x="695" y="1904"/>
                  </a:lnTo>
                  <a:lnTo>
                    <a:pt x="700" y="2013"/>
                  </a:lnTo>
                  <a:lnTo>
                    <a:pt x="704" y="2106"/>
                  </a:lnTo>
                  <a:lnTo>
                    <a:pt x="705" y="2145"/>
                  </a:lnTo>
                  <a:lnTo>
                    <a:pt x="706" y="2178"/>
                  </a:lnTo>
                  <a:lnTo>
                    <a:pt x="705" y="2206"/>
                  </a:lnTo>
                  <a:lnTo>
                    <a:pt x="704" y="2226"/>
                  </a:lnTo>
                  <a:lnTo>
                    <a:pt x="701" y="2240"/>
                  </a:lnTo>
                  <a:lnTo>
                    <a:pt x="697" y="2247"/>
                  </a:lnTo>
                  <a:lnTo>
                    <a:pt x="692" y="2245"/>
                  </a:lnTo>
                  <a:lnTo>
                    <a:pt x="684" y="2236"/>
                  </a:lnTo>
                  <a:lnTo>
                    <a:pt x="685" y="2233"/>
                  </a:lnTo>
                  <a:lnTo>
                    <a:pt x="686" y="2229"/>
                  </a:lnTo>
                  <a:lnTo>
                    <a:pt x="688" y="2224"/>
                  </a:lnTo>
                  <a:lnTo>
                    <a:pt x="690" y="2219"/>
                  </a:lnTo>
                  <a:lnTo>
                    <a:pt x="698" y="2207"/>
                  </a:lnTo>
                  <a:lnTo>
                    <a:pt x="708" y="2193"/>
                  </a:lnTo>
                  <a:lnTo>
                    <a:pt x="734" y="2162"/>
                  </a:lnTo>
                  <a:lnTo>
                    <a:pt x="764" y="2129"/>
                  </a:lnTo>
                  <a:lnTo>
                    <a:pt x="794" y="2097"/>
                  </a:lnTo>
                  <a:lnTo>
                    <a:pt x="820" y="2066"/>
                  </a:lnTo>
                  <a:lnTo>
                    <a:pt x="831" y="2053"/>
                  </a:lnTo>
                  <a:lnTo>
                    <a:pt x="839" y="2041"/>
                  </a:lnTo>
                  <a:lnTo>
                    <a:pt x="842" y="2036"/>
                  </a:lnTo>
                  <a:lnTo>
                    <a:pt x="844" y="2032"/>
                  </a:lnTo>
                  <a:lnTo>
                    <a:pt x="845" y="2027"/>
                  </a:lnTo>
                  <a:lnTo>
                    <a:pt x="845" y="2024"/>
                  </a:lnTo>
                  <a:lnTo>
                    <a:pt x="844" y="1973"/>
                  </a:lnTo>
                  <a:lnTo>
                    <a:pt x="846" y="1918"/>
                  </a:lnTo>
                  <a:lnTo>
                    <a:pt x="850" y="1858"/>
                  </a:lnTo>
                  <a:lnTo>
                    <a:pt x="856" y="1793"/>
                  </a:lnTo>
                  <a:lnTo>
                    <a:pt x="864" y="1724"/>
                  </a:lnTo>
                  <a:lnTo>
                    <a:pt x="874" y="1652"/>
                  </a:lnTo>
                  <a:lnTo>
                    <a:pt x="886" y="1577"/>
                  </a:lnTo>
                  <a:lnTo>
                    <a:pt x="899" y="1499"/>
                  </a:lnTo>
                  <a:lnTo>
                    <a:pt x="914" y="1420"/>
                  </a:lnTo>
                  <a:lnTo>
                    <a:pt x="929" y="1339"/>
                  </a:lnTo>
                  <a:lnTo>
                    <a:pt x="947" y="1256"/>
                  </a:lnTo>
                  <a:lnTo>
                    <a:pt x="964" y="1173"/>
                  </a:lnTo>
                  <a:lnTo>
                    <a:pt x="982" y="1089"/>
                  </a:lnTo>
                  <a:lnTo>
                    <a:pt x="1002" y="1006"/>
                  </a:lnTo>
                  <a:lnTo>
                    <a:pt x="1021" y="923"/>
                  </a:lnTo>
                  <a:lnTo>
                    <a:pt x="1040" y="842"/>
                  </a:lnTo>
                  <a:lnTo>
                    <a:pt x="1079" y="683"/>
                  </a:lnTo>
                  <a:lnTo>
                    <a:pt x="1118" y="534"/>
                  </a:lnTo>
                  <a:lnTo>
                    <a:pt x="1153" y="398"/>
                  </a:lnTo>
                  <a:lnTo>
                    <a:pt x="1185" y="279"/>
                  </a:lnTo>
                  <a:lnTo>
                    <a:pt x="1212" y="179"/>
                  </a:lnTo>
                  <a:lnTo>
                    <a:pt x="1234" y="105"/>
                  </a:lnTo>
                  <a:lnTo>
                    <a:pt x="1247" y="57"/>
                  </a:lnTo>
                  <a:lnTo>
                    <a:pt x="1252" y="40"/>
                  </a:lnTo>
                  <a:close/>
                </a:path>
              </a:pathLst>
            </a:custGeom>
            <a:solidFill>
              <a:srgbClr val="007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Freeform 165"/>
            <p:cNvSpPr>
              <a:spLocks/>
            </p:cNvSpPr>
            <p:nvPr/>
          </p:nvSpPr>
          <p:spPr bwMode="auto">
            <a:xfrm>
              <a:off x="2700338" y="874713"/>
              <a:ext cx="165100" cy="209550"/>
            </a:xfrm>
            <a:custGeom>
              <a:avLst/>
              <a:gdLst>
                <a:gd name="T0" fmla="*/ 2147483647 w 1561"/>
                <a:gd name="T1" fmla="*/ 2147483647 h 1979"/>
                <a:gd name="T2" fmla="*/ 2147483647 w 1561"/>
                <a:gd name="T3" fmla="*/ 2147483647 h 1979"/>
                <a:gd name="T4" fmla="*/ 2147483647 w 1561"/>
                <a:gd name="T5" fmla="*/ 2147483647 h 1979"/>
                <a:gd name="T6" fmla="*/ 2147483647 w 1561"/>
                <a:gd name="T7" fmla="*/ 2147483647 h 1979"/>
                <a:gd name="T8" fmla="*/ 2147483647 w 1561"/>
                <a:gd name="T9" fmla="*/ 2147483647 h 1979"/>
                <a:gd name="T10" fmla="*/ 2147483647 w 1561"/>
                <a:gd name="T11" fmla="*/ 2147483647 h 1979"/>
                <a:gd name="T12" fmla="*/ 2147483647 w 1561"/>
                <a:gd name="T13" fmla="*/ 2147483647 h 1979"/>
                <a:gd name="T14" fmla="*/ 2147483647 w 1561"/>
                <a:gd name="T15" fmla="*/ 2147483647 h 1979"/>
                <a:gd name="T16" fmla="*/ 2147483647 w 1561"/>
                <a:gd name="T17" fmla="*/ 2147483647 h 1979"/>
                <a:gd name="T18" fmla="*/ 2147483647 w 1561"/>
                <a:gd name="T19" fmla="*/ 2147483647 h 1979"/>
                <a:gd name="T20" fmla="*/ 2147483647 w 1561"/>
                <a:gd name="T21" fmla="*/ 2147483647 h 1979"/>
                <a:gd name="T22" fmla="*/ 2147483647 w 1561"/>
                <a:gd name="T23" fmla="*/ 2147483647 h 1979"/>
                <a:gd name="T24" fmla="*/ 2147483647 w 1561"/>
                <a:gd name="T25" fmla="*/ 2147483647 h 1979"/>
                <a:gd name="T26" fmla="*/ 2147483647 w 1561"/>
                <a:gd name="T27" fmla="*/ 2147483647 h 1979"/>
                <a:gd name="T28" fmla="*/ 2147483647 w 1561"/>
                <a:gd name="T29" fmla="*/ 2147483647 h 1979"/>
                <a:gd name="T30" fmla="*/ 2147483647 w 1561"/>
                <a:gd name="T31" fmla="*/ 2147483647 h 1979"/>
                <a:gd name="T32" fmla="*/ 2147483647 w 1561"/>
                <a:gd name="T33" fmla="*/ 2147483647 h 1979"/>
                <a:gd name="T34" fmla="*/ 2147483647 w 1561"/>
                <a:gd name="T35" fmla="*/ 2147483647 h 1979"/>
                <a:gd name="T36" fmla="*/ 2147483647 w 1561"/>
                <a:gd name="T37" fmla="*/ 2147483647 h 1979"/>
                <a:gd name="T38" fmla="*/ 2147483647 w 1561"/>
                <a:gd name="T39" fmla="*/ 2147483647 h 1979"/>
                <a:gd name="T40" fmla="*/ 2147483647 w 1561"/>
                <a:gd name="T41" fmla="*/ 2147483647 h 1979"/>
                <a:gd name="T42" fmla="*/ 2147483647 w 1561"/>
                <a:gd name="T43" fmla="*/ 2147483647 h 1979"/>
                <a:gd name="T44" fmla="*/ 2147483647 w 1561"/>
                <a:gd name="T45" fmla="*/ 2147483647 h 1979"/>
                <a:gd name="T46" fmla="*/ 2147483647 w 1561"/>
                <a:gd name="T47" fmla="*/ 2147483647 h 1979"/>
                <a:gd name="T48" fmla="*/ 2147483647 w 1561"/>
                <a:gd name="T49" fmla="*/ 2147483647 h 1979"/>
                <a:gd name="T50" fmla="*/ 2147483647 w 1561"/>
                <a:gd name="T51" fmla="*/ 2147483647 h 1979"/>
                <a:gd name="T52" fmla="*/ 2147483647 w 1561"/>
                <a:gd name="T53" fmla="*/ 2147483647 h 1979"/>
                <a:gd name="T54" fmla="*/ 2147483647 w 1561"/>
                <a:gd name="T55" fmla="*/ 2147483647 h 1979"/>
                <a:gd name="T56" fmla="*/ 2147483647 w 1561"/>
                <a:gd name="T57" fmla="*/ 2147483647 h 1979"/>
                <a:gd name="T58" fmla="*/ 2147483647 w 1561"/>
                <a:gd name="T59" fmla="*/ 2147483647 h 1979"/>
                <a:gd name="T60" fmla="*/ 2147483647 w 1561"/>
                <a:gd name="T61" fmla="*/ 2147483647 h 1979"/>
                <a:gd name="T62" fmla="*/ 2147483647 w 1561"/>
                <a:gd name="T63" fmla="*/ 2147483647 h 1979"/>
                <a:gd name="T64" fmla="*/ 2147483647 w 1561"/>
                <a:gd name="T65" fmla="*/ 2147483647 h 1979"/>
                <a:gd name="T66" fmla="*/ 2147483647 w 1561"/>
                <a:gd name="T67" fmla="*/ 2147483647 h 1979"/>
                <a:gd name="T68" fmla="*/ 2147483647 w 1561"/>
                <a:gd name="T69" fmla="*/ 2147483647 h 1979"/>
                <a:gd name="T70" fmla="*/ 2147483647 w 1561"/>
                <a:gd name="T71" fmla="*/ 2147483647 h 1979"/>
                <a:gd name="T72" fmla="*/ 2147483647 w 1561"/>
                <a:gd name="T73" fmla="*/ 2147483647 h 1979"/>
                <a:gd name="T74" fmla="*/ 2147483647 w 1561"/>
                <a:gd name="T75" fmla="*/ 2147483647 h 1979"/>
                <a:gd name="T76" fmla="*/ 2147483647 w 1561"/>
                <a:gd name="T77" fmla="*/ 2147483647 h 1979"/>
                <a:gd name="T78" fmla="*/ 2147483647 w 1561"/>
                <a:gd name="T79" fmla="*/ 2147483647 h 1979"/>
                <a:gd name="T80" fmla="*/ 2147483647 w 1561"/>
                <a:gd name="T81" fmla="*/ 2147483647 h 1979"/>
                <a:gd name="T82" fmla="*/ 2147483647 w 1561"/>
                <a:gd name="T83" fmla="*/ 2147483647 h 1979"/>
                <a:gd name="T84" fmla="*/ 2147483647 w 1561"/>
                <a:gd name="T85" fmla="*/ 2147483647 h 1979"/>
                <a:gd name="T86" fmla="*/ 2147483647 w 1561"/>
                <a:gd name="T87" fmla="*/ 2147483647 h 1979"/>
                <a:gd name="T88" fmla="*/ 2147483647 w 1561"/>
                <a:gd name="T89" fmla="*/ 2147483647 h 1979"/>
                <a:gd name="T90" fmla="*/ 2147483647 w 1561"/>
                <a:gd name="T91" fmla="*/ 2147483647 h 1979"/>
                <a:gd name="T92" fmla="*/ 2147483647 w 1561"/>
                <a:gd name="T93" fmla="*/ 2147483647 h 1979"/>
                <a:gd name="T94" fmla="*/ 2147483647 w 1561"/>
                <a:gd name="T95" fmla="*/ 2147483647 h 1979"/>
                <a:gd name="T96" fmla="*/ 2147483647 w 1561"/>
                <a:gd name="T97" fmla="*/ 2147483647 h 1979"/>
                <a:gd name="T98" fmla="*/ 2147483647 w 1561"/>
                <a:gd name="T99" fmla="*/ 2147483647 h 19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61"/>
                <a:gd name="T151" fmla="*/ 0 h 1979"/>
                <a:gd name="T152" fmla="*/ 1561 w 1561"/>
                <a:gd name="T153" fmla="*/ 1979 h 19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61" h="1979">
                  <a:moveTo>
                    <a:pt x="301" y="28"/>
                  </a:moveTo>
                  <a:lnTo>
                    <a:pt x="1293" y="0"/>
                  </a:lnTo>
                  <a:lnTo>
                    <a:pt x="1297" y="14"/>
                  </a:lnTo>
                  <a:lnTo>
                    <a:pt x="1307" y="55"/>
                  </a:lnTo>
                  <a:lnTo>
                    <a:pt x="1323" y="121"/>
                  </a:lnTo>
                  <a:lnTo>
                    <a:pt x="1344" y="206"/>
                  </a:lnTo>
                  <a:lnTo>
                    <a:pt x="1367" y="308"/>
                  </a:lnTo>
                  <a:lnTo>
                    <a:pt x="1394" y="422"/>
                  </a:lnTo>
                  <a:lnTo>
                    <a:pt x="1420" y="546"/>
                  </a:lnTo>
                  <a:lnTo>
                    <a:pt x="1449" y="675"/>
                  </a:lnTo>
                  <a:lnTo>
                    <a:pt x="1475" y="809"/>
                  </a:lnTo>
                  <a:lnTo>
                    <a:pt x="1501" y="940"/>
                  </a:lnTo>
                  <a:lnTo>
                    <a:pt x="1512" y="1004"/>
                  </a:lnTo>
                  <a:lnTo>
                    <a:pt x="1522" y="1066"/>
                  </a:lnTo>
                  <a:lnTo>
                    <a:pt x="1532" y="1127"/>
                  </a:lnTo>
                  <a:lnTo>
                    <a:pt x="1540" y="1185"/>
                  </a:lnTo>
                  <a:lnTo>
                    <a:pt x="1547" y="1241"/>
                  </a:lnTo>
                  <a:lnTo>
                    <a:pt x="1553" y="1293"/>
                  </a:lnTo>
                  <a:lnTo>
                    <a:pt x="1558" y="1341"/>
                  </a:lnTo>
                  <a:lnTo>
                    <a:pt x="1561" y="1386"/>
                  </a:lnTo>
                  <a:lnTo>
                    <a:pt x="1561" y="1424"/>
                  </a:lnTo>
                  <a:lnTo>
                    <a:pt x="1560" y="1459"/>
                  </a:lnTo>
                  <a:lnTo>
                    <a:pt x="1557" y="1489"/>
                  </a:lnTo>
                  <a:lnTo>
                    <a:pt x="1551" y="1511"/>
                  </a:lnTo>
                  <a:lnTo>
                    <a:pt x="1543" y="1536"/>
                  </a:lnTo>
                  <a:lnTo>
                    <a:pt x="1534" y="1560"/>
                  </a:lnTo>
                  <a:lnTo>
                    <a:pt x="1526" y="1583"/>
                  </a:lnTo>
                  <a:lnTo>
                    <a:pt x="1516" y="1606"/>
                  </a:lnTo>
                  <a:lnTo>
                    <a:pt x="1496" y="1649"/>
                  </a:lnTo>
                  <a:lnTo>
                    <a:pt x="1474" y="1696"/>
                  </a:lnTo>
                  <a:lnTo>
                    <a:pt x="1449" y="1746"/>
                  </a:lnTo>
                  <a:lnTo>
                    <a:pt x="1420" y="1804"/>
                  </a:lnTo>
                  <a:lnTo>
                    <a:pt x="1388" y="1870"/>
                  </a:lnTo>
                  <a:lnTo>
                    <a:pt x="1350" y="1950"/>
                  </a:lnTo>
                  <a:lnTo>
                    <a:pt x="996" y="1979"/>
                  </a:lnTo>
                  <a:lnTo>
                    <a:pt x="1060" y="1833"/>
                  </a:lnTo>
                  <a:lnTo>
                    <a:pt x="1049" y="1840"/>
                  </a:lnTo>
                  <a:lnTo>
                    <a:pt x="1021" y="1859"/>
                  </a:lnTo>
                  <a:lnTo>
                    <a:pt x="1001" y="1871"/>
                  </a:lnTo>
                  <a:lnTo>
                    <a:pt x="976" y="1885"/>
                  </a:lnTo>
                  <a:lnTo>
                    <a:pt x="947" y="1900"/>
                  </a:lnTo>
                  <a:lnTo>
                    <a:pt x="915" y="1913"/>
                  </a:lnTo>
                  <a:lnTo>
                    <a:pt x="897" y="1920"/>
                  </a:lnTo>
                  <a:lnTo>
                    <a:pt x="878" y="1926"/>
                  </a:lnTo>
                  <a:lnTo>
                    <a:pt x="859" y="1932"/>
                  </a:lnTo>
                  <a:lnTo>
                    <a:pt x="839" y="1937"/>
                  </a:lnTo>
                  <a:lnTo>
                    <a:pt x="817" y="1943"/>
                  </a:lnTo>
                  <a:lnTo>
                    <a:pt x="796" y="1948"/>
                  </a:lnTo>
                  <a:lnTo>
                    <a:pt x="774" y="1952"/>
                  </a:lnTo>
                  <a:lnTo>
                    <a:pt x="750" y="1955"/>
                  </a:lnTo>
                  <a:lnTo>
                    <a:pt x="726" y="1957"/>
                  </a:lnTo>
                  <a:lnTo>
                    <a:pt x="701" y="1959"/>
                  </a:lnTo>
                  <a:lnTo>
                    <a:pt x="675" y="1959"/>
                  </a:lnTo>
                  <a:lnTo>
                    <a:pt x="649" y="1959"/>
                  </a:lnTo>
                  <a:lnTo>
                    <a:pt x="622" y="1957"/>
                  </a:lnTo>
                  <a:lnTo>
                    <a:pt x="594" y="1954"/>
                  </a:lnTo>
                  <a:lnTo>
                    <a:pt x="567" y="1950"/>
                  </a:lnTo>
                  <a:lnTo>
                    <a:pt x="537" y="1945"/>
                  </a:lnTo>
                  <a:lnTo>
                    <a:pt x="522" y="1945"/>
                  </a:lnTo>
                  <a:lnTo>
                    <a:pt x="480" y="1947"/>
                  </a:lnTo>
                  <a:lnTo>
                    <a:pt x="451" y="1947"/>
                  </a:lnTo>
                  <a:lnTo>
                    <a:pt x="418" y="1947"/>
                  </a:lnTo>
                  <a:lnTo>
                    <a:pt x="382" y="1946"/>
                  </a:lnTo>
                  <a:lnTo>
                    <a:pt x="344" y="1945"/>
                  </a:lnTo>
                  <a:lnTo>
                    <a:pt x="303" y="1942"/>
                  </a:lnTo>
                  <a:lnTo>
                    <a:pt x="262" y="1938"/>
                  </a:lnTo>
                  <a:lnTo>
                    <a:pt x="222" y="1934"/>
                  </a:lnTo>
                  <a:lnTo>
                    <a:pt x="183" y="1928"/>
                  </a:lnTo>
                  <a:lnTo>
                    <a:pt x="164" y="1924"/>
                  </a:lnTo>
                  <a:lnTo>
                    <a:pt x="145" y="1920"/>
                  </a:lnTo>
                  <a:lnTo>
                    <a:pt x="127" y="1915"/>
                  </a:lnTo>
                  <a:lnTo>
                    <a:pt x="111" y="1910"/>
                  </a:lnTo>
                  <a:lnTo>
                    <a:pt x="94" y="1905"/>
                  </a:lnTo>
                  <a:lnTo>
                    <a:pt x="79" y="1899"/>
                  </a:lnTo>
                  <a:lnTo>
                    <a:pt x="66" y="1892"/>
                  </a:lnTo>
                  <a:lnTo>
                    <a:pt x="53" y="1884"/>
                  </a:lnTo>
                  <a:lnTo>
                    <a:pt x="42" y="1877"/>
                  </a:lnTo>
                  <a:lnTo>
                    <a:pt x="31" y="1869"/>
                  </a:lnTo>
                  <a:lnTo>
                    <a:pt x="23" y="1862"/>
                  </a:lnTo>
                  <a:lnTo>
                    <a:pt x="16" y="1854"/>
                  </a:lnTo>
                  <a:lnTo>
                    <a:pt x="11" y="1847"/>
                  </a:lnTo>
                  <a:lnTo>
                    <a:pt x="7" y="1839"/>
                  </a:lnTo>
                  <a:lnTo>
                    <a:pt x="3" y="1831"/>
                  </a:lnTo>
                  <a:lnTo>
                    <a:pt x="1" y="1823"/>
                  </a:lnTo>
                  <a:lnTo>
                    <a:pt x="0" y="1815"/>
                  </a:lnTo>
                  <a:lnTo>
                    <a:pt x="0" y="1808"/>
                  </a:lnTo>
                  <a:lnTo>
                    <a:pt x="1" y="1801"/>
                  </a:lnTo>
                  <a:lnTo>
                    <a:pt x="2" y="1793"/>
                  </a:lnTo>
                  <a:lnTo>
                    <a:pt x="4" y="1786"/>
                  </a:lnTo>
                  <a:lnTo>
                    <a:pt x="7" y="1780"/>
                  </a:lnTo>
                  <a:lnTo>
                    <a:pt x="10" y="1773"/>
                  </a:lnTo>
                  <a:lnTo>
                    <a:pt x="14" y="1765"/>
                  </a:lnTo>
                  <a:lnTo>
                    <a:pt x="22" y="1753"/>
                  </a:lnTo>
                  <a:lnTo>
                    <a:pt x="31" y="1742"/>
                  </a:lnTo>
                  <a:lnTo>
                    <a:pt x="41" y="1732"/>
                  </a:lnTo>
                  <a:lnTo>
                    <a:pt x="50" y="1724"/>
                  </a:lnTo>
                  <a:lnTo>
                    <a:pt x="65" y="1711"/>
                  </a:lnTo>
                  <a:lnTo>
                    <a:pt x="71" y="1707"/>
                  </a:lnTo>
                  <a:lnTo>
                    <a:pt x="85" y="1709"/>
                  </a:lnTo>
                  <a:lnTo>
                    <a:pt x="125" y="1714"/>
                  </a:lnTo>
                  <a:lnTo>
                    <a:pt x="154" y="1717"/>
                  </a:lnTo>
                  <a:lnTo>
                    <a:pt x="188" y="1717"/>
                  </a:lnTo>
                  <a:lnTo>
                    <a:pt x="206" y="1716"/>
                  </a:lnTo>
                  <a:lnTo>
                    <a:pt x="227" y="1714"/>
                  </a:lnTo>
                  <a:lnTo>
                    <a:pt x="248" y="1712"/>
                  </a:lnTo>
                  <a:lnTo>
                    <a:pt x="272" y="1710"/>
                  </a:lnTo>
                  <a:lnTo>
                    <a:pt x="295" y="1707"/>
                  </a:lnTo>
                  <a:lnTo>
                    <a:pt x="319" y="1703"/>
                  </a:lnTo>
                  <a:lnTo>
                    <a:pt x="346" y="1698"/>
                  </a:lnTo>
                  <a:lnTo>
                    <a:pt x="372" y="1692"/>
                  </a:lnTo>
                  <a:lnTo>
                    <a:pt x="400" y="1685"/>
                  </a:lnTo>
                  <a:lnTo>
                    <a:pt x="428" y="1677"/>
                  </a:lnTo>
                  <a:lnTo>
                    <a:pt x="458" y="1667"/>
                  </a:lnTo>
                  <a:lnTo>
                    <a:pt x="489" y="1656"/>
                  </a:lnTo>
                  <a:lnTo>
                    <a:pt x="520" y="1644"/>
                  </a:lnTo>
                  <a:lnTo>
                    <a:pt x="552" y="1630"/>
                  </a:lnTo>
                  <a:lnTo>
                    <a:pt x="584" y="1615"/>
                  </a:lnTo>
                  <a:lnTo>
                    <a:pt x="617" y="1598"/>
                  </a:lnTo>
                  <a:lnTo>
                    <a:pt x="650" y="1580"/>
                  </a:lnTo>
                  <a:lnTo>
                    <a:pt x="685" y="1560"/>
                  </a:lnTo>
                  <a:lnTo>
                    <a:pt x="720" y="1537"/>
                  </a:lnTo>
                  <a:lnTo>
                    <a:pt x="755" y="1513"/>
                  </a:lnTo>
                  <a:lnTo>
                    <a:pt x="711" y="1457"/>
                  </a:lnTo>
                  <a:lnTo>
                    <a:pt x="672" y="1399"/>
                  </a:lnTo>
                  <a:lnTo>
                    <a:pt x="634" y="1341"/>
                  </a:lnTo>
                  <a:lnTo>
                    <a:pt x="599" y="1280"/>
                  </a:lnTo>
                  <a:lnTo>
                    <a:pt x="567" y="1220"/>
                  </a:lnTo>
                  <a:lnTo>
                    <a:pt x="536" y="1158"/>
                  </a:lnTo>
                  <a:lnTo>
                    <a:pt x="509" y="1096"/>
                  </a:lnTo>
                  <a:lnTo>
                    <a:pt x="483" y="1033"/>
                  </a:lnTo>
                  <a:lnTo>
                    <a:pt x="460" y="970"/>
                  </a:lnTo>
                  <a:lnTo>
                    <a:pt x="440" y="908"/>
                  </a:lnTo>
                  <a:lnTo>
                    <a:pt x="420" y="846"/>
                  </a:lnTo>
                  <a:lnTo>
                    <a:pt x="403" y="784"/>
                  </a:lnTo>
                  <a:lnTo>
                    <a:pt x="387" y="724"/>
                  </a:lnTo>
                  <a:lnTo>
                    <a:pt x="373" y="665"/>
                  </a:lnTo>
                  <a:lnTo>
                    <a:pt x="360" y="607"/>
                  </a:lnTo>
                  <a:lnTo>
                    <a:pt x="350" y="550"/>
                  </a:lnTo>
                  <a:lnTo>
                    <a:pt x="340" y="495"/>
                  </a:lnTo>
                  <a:lnTo>
                    <a:pt x="332" y="442"/>
                  </a:lnTo>
                  <a:lnTo>
                    <a:pt x="326" y="391"/>
                  </a:lnTo>
                  <a:lnTo>
                    <a:pt x="319" y="343"/>
                  </a:lnTo>
                  <a:lnTo>
                    <a:pt x="314" y="297"/>
                  </a:lnTo>
                  <a:lnTo>
                    <a:pt x="310" y="254"/>
                  </a:lnTo>
                  <a:lnTo>
                    <a:pt x="307" y="214"/>
                  </a:lnTo>
                  <a:lnTo>
                    <a:pt x="305" y="178"/>
                  </a:lnTo>
                  <a:lnTo>
                    <a:pt x="302" y="115"/>
                  </a:lnTo>
                  <a:lnTo>
                    <a:pt x="301" y="68"/>
                  </a:lnTo>
                  <a:lnTo>
                    <a:pt x="300" y="38"/>
                  </a:lnTo>
                  <a:lnTo>
                    <a:pt x="301" y="28"/>
                  </a:lnTo>
                  <a:close/>
                </a:path>
              </a:pathLst>
            </a:custGeom>
            <a:solidFill>
              <a:srgbClr val="2B2B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Freeform 166"/>
            <p:cNvSpPr>
              <a:spLocks/>
            </p:cNvSpPr>
            <p:nvPr/>
          </p:nvSpPr>
          <p:spPr bwMode="auto">
            <a:xfrm>
              <a:off x="2816226" y="874713"/>
              <a:ext cx="49213" cy="207963"/>
            </a:xfrm>
            <a:custGeom>
              <a:avLst/>
              <a:gdLst>
                <a:gd name="T0" fmla="*/ 2147483647 w 459"/>
                <a:gd name="T1" fmla="*/ 2147483647 h 1964"/>
                <a:gd name="T2" fmla="*/ 2147483647 w 459"/>
                <a:gd name="T3" fmla="*/ 2147483647 h 1964"/>
                <a:gd name="T4" fmla="*/ 2147483647 w 459"/>
                <a:gd name="T5" fmla="*/ 2147483647 h 1964"/>
                <a:gd name="T6" fmla="*/ 2147483647 w 459"/>
                <a:gd name="T7" fmla="*/ 2147483647 h 1964"/>
                <a:gd name="T8" fmla="*/ 2147483647 w 459"/>
                <a:gd name="T9" fmla="*/ 2147483647 h 1964"/>
                <a:gd name="T10" fmla="*/ 2147483647 w 459"/>
                <a:gd name="T11" fmla="*/ 2147483647 h 1964"/>
                <a:gd name="T12" fmla="*/ 2147483647 w 459"/>
                <a:gd name="T13" fmla="*/ 2147483647 h 1964"/>
                <a:gd name="T14" fmla="*/ 2147483647 w 459"/>
                <a:gd name="T15" fmla="*/ 2147483647 h 1964"/>
                <a:gd name="T16" fmla="*/ 2147483647 w 459"/>
                <a:gd name="T17" fmla="*/ 2147483647 h 1964"/>
                <a:gd name="T18" fmla="*/ 2147483647 w 459"/>
                <a:gd name="T19" fmla="*/ 2147483647 h 1964"/>
                <a:gd name="T20" fmla="*/ 2147483647 w 459"/>
                <a:gd name="T21" fmla="*/ 2147483647 h 1964"/>
                <a:gd name="T22" fmla="*/ 0 w 459"/>
                <a:gd name="T23" fmla="*/ 2147483647 h 1964"/>
                <a:gd name="T24" fmla="*/ 2147483647 w 459"/>
                <a:gd name="T25" fmla="*/ 2147483647 h 1964"/>
                <a:gd name="T26" fmla="*/ 2147483647 w 459"/>
                <a:gd name="T27" fmla="*/ 2147483647 h 1964"/>
                <a:gd name="T28" fmla="*/ 2147483647 w 459"/>
                <a:gd name="T29" fmla="*/ 2147483647 h 1964"/>
                <a:gd name="T30" fmla="*/ 2147483647 w 459"/>
                <a:gd name="T31" fmla="*/ 2147483647 h 1964"/>
                <a:gd name="T32" fmla="*/ 2147483647 w 459"/>
                <a:gd name="T33" fmla="*/ 2147483647 h 1964"/>
                <a:gd name="T34" fmla="*/ 2147483647 w 459"/>
                <a:gd name="T35" fmla="*/ 2147483647 h 1964"/>
                <a:gd name="T36" fmla="*/ 2147483647 w 459"/>
                <a:gd name="T37" fmla="*/ 2147483647 h 1964"/>
                <a:gd name="T38" fmla="*/ 2147483647 w 459"/>
                <a:gd name="T39" fmla="*/ 2147483647 h 1964"/>
                <a:gd name="T40" fmla="*/ 2147483647 w 459"/>
                <a:gd name="T41" fmla="*/ 2147483647 h 1964"/>
                <a:gd name="T42" fmla="*/ 2147483647 w 459"/>
                <a:gd name="T43" fmla="*/ 2147483647 h 1964"/>
                <a:gd name="T44" fmla="*/ 2147483647 w 459"/>
                <a:gd name="T45" fmla="*/ 2147483647 h 1964"/>
                <a:gd name="T46" fmla="*/ 2147483647 w 459"/>
                <a:gd name="T47" fmla="*/ 2147483647 h 1964"/>
                <a:gd name="T48" fmla="*/ 2147483647 w 459"/>
                <a:gd name="T49" fmla="*/ 2147483647 h 1964"/>
                <a:gd name="T50" fmla="*/ 2147483647 w 459"/>
                <a:gd name="T51" fmla="*/ 2147483647 h 1964"/>
                <a:gd name="T52" fmla="*/ 2147483647 w 459"/>
                <a:gd name="T53" fmla="*/ 2147483647 h 1964"/>
                <a:gd name="T54" fmla="*/ 2147483647 w 459"/>
                <a:gd name="T55" fmla="*/ 2147483647 h 1964"/>
                <a:gd name="T56" fmla="*/ 2147483647 w 459"/>
                <a:gd name="T57" fmla="*/ 2147483647 h 1964"/>
                <a:gd name="T58" fmla="*/ 2147483647 w 459"/>
                <a:gd name="T59" fmla="*/ 2147483647 h 1964"/>
                <a:gd name="T60" fmla="*/ 2147483647 w 459"/>
                <a:gd name="T61" fmla="*/ 2147483647 h 1964"/>
                <a:gd name="T62" fmla="*/ 2147483647 w 459"/>
                <a:gd name="T63" fmla="*/ 2147483647 h 1964"/>
                <a:gd name="T64" fmla="*/ 2147483647 w 459"/>
                <a:gd name="T65" fmla="*/ 2147483647 h 19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9"/>
                <a:gd name="T100" fmla="*/ 0 h 1964"/>
                <a:gd name="T101" fmla="*/ 459 w 459"/>
                <a:gd name="T102" fmla="*/ 1964 h 19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9" h="1964">
                  <a:moveTo>
                    <a:pt x="449" y="1511"/>
                  </a:moveTo>
                  <a:lnTo>
                    <a:pt x="455" y="1489"/>
                  </a:lnTo>
                  <a:lnTo>
                    <a:pt x="458" y="1459"/>
                  </a:lnTo>
                  <a:lnTo>
                    <a:pt x="459" y="1424"/>
                  </a:lnTo>
                  <a:lnTo>
                    <a:pt x="459" y="1386"/>
                  </a:lnTo>
                  <a:lnTo>
                    <a:pt x="456" y="1341"/>
                  </a:lnTo>
                  <a:lnTo>
                    <a:pt x="451" y="1293"/>
                  </a:lnTo>
                  <a:lnTo>
                    <a:pt x="445" y="1241"/>
                  </a:lnTo>
                  <a:lnTo>
                    <a:pt x="438" y="1185"/>
                  </a:lnTo>
                  <a:lnTo>
                    <a:pt x="430" y="1127"/>
                  </a:lnTo>
                  <a:lnTo>
                    <a:pt x="420" y="1066"/>
                  </a:lnTo>
                  <a:lnTo>
                    <a:pt x="410" y="1004"/>
                  </a:lnTo>
                  <a:lnTo>
                    <a:pt x="399" y="940"/>
                  </a:lnTo>
                  <a:lnTo>
                    <a:pt x="373" y="809"/>
                  </a:lnTo>
                  <a:lnTo>
                    <a:pt x="347" y="675"/>
                  </a:lnTo>
                  <a:lnTo>
                    <a:pt x="318" y="546"/>
                  </a:lnTo>
                  <a:lnTo>
                    <a:pt x="292" y="422"/>
                  </a:lnTo>
                  <a:lnTo>
                    <a:pt x="265" y="308"/>
                  </a:lnTo>
                  <a:lnTo>
                    <a:pt x="242" y="206"/>
                  </a:lnTo>
                  <a:lnTo>
                    <a:pt x="221" y="121"/>
                  </a:lnTo>
                  <a:lnTo>
                    <a:pt x="205" y="55"/>
                  </a:lnTo>
                  <a:lnTo>
                    <a:pt x="195" y="14"/>
                  </a:lnTo>
                  <a:lnTo>
                    <a:pt x="191" y="0"/>
                  </a:lnTo>
                  <a:lnTo>
                    <a:pt x="0" y="5"/>
                  </a:lnTo>
                  <a:lnTo>
                    <a:pt x="21" y="61"/>
                  </a:lnTo>
                  <a:lnTo>
                    <a:pt x="40" y="116"/>
                  </a:lnTo>
                  <a:lnTo>
                    <a:pt x="58" y="173"/>
                  </a:lnTo>
                  <a:lnTo>
                    <a:pt x="77" y="230"/>
                  </a:lnTo>
                  <a:lnTo>
                    <a:pt x="93" y="287"/>
                  </a:lnTo>
                  <a:lnTo>
                    <a:pt x="109" y="345"/>
                  </a:lnTo>
                  <a:lnTo>
                    <a:pt x="125" y="403"/>
                  </a:lnTo>
                  <a:lnTo>
                    <a:pt x="138" y="462"/>
                  </a:lnTo>
                  <a:lnTo>
                    <a:pt x="151" y="521"/>
                  </a:lnTo>
                  <a:lnTo>
                    <a:pt x="162" y="581"/>
                  </a:lnTo>
                  <a:lnTo>
                    <a:pt x="174" y="641"/>
                  </a:lnTo>
                  <a:lnTo>
                    <a:pt x="183" y="701"/>
                  </a:lnTo>
                  <a:lnTo>
                    <a:pt x="191" y="762"/>
                  </a:lnTo>
                  <a:lnTo>
                    <a:pt x="198" y="823"/>
                  </a:lnTo>
                  <a:lnTo>
                    <a:pt x="204" y="885"/>
                  </a:lnTo>
                  <a:lnTo>
                    <a:pt x="209" y="946"/>
                  </a:lnTo>
                  <a:lnTo>
                    <a:pt x="212" y="1008"/>
                  </a:lnTo>
                  <a:lnTo>
                    <a:pt x="214" y="1071"/>
                  </a:lnTo>
                  <a:lnTo>
                    <a:pt x="214" y="1133"/>
                  </a:lnTo>
                  <a:lnTo>
                    <a:pt x="213" y="1196"/>
                  </a:lnTo>
                  <a:lnTo>
                    <a:pt x="211" y="1260"/>
                  </a:lnTo>
                  <a:lnTo>
                    <a:pt x="207" y="1323"/>
                  </a:lnTo>
                  <a:lnTo>
                    <a:pt x="202" y="1387"/>
                  </a:lnTo>
                  <a:lnTo>
                    <a:pt x="195" y="1450"/>
                  </a:lnTo>
                  <a:lnTo>
                    <a:pt x="187" y="1514"/>
                  </a:lnTo>
                  <a:lnTo>
                    <a:pt x="177" y="1578"/>
                  </a:lnTo>
                  <a:lnTo>
                    <a:pt x="164" y="1642"/>
                  </a:lnTo>
                  <a:lnTo>
                    <a:pt x="151" y="1706"/>
                  </a:lnTo>
                  <a:lnTo>
                    <a:pt x="136" y="1770"/>
                  </a:lnTo>
                  <a:lnTo>
                    <a:pt x="120" y="1835"/>
                  </a:lnTo>
                  <a:lnTo>
                    <a:pt x="100" y="1899"/>
                  </a:lnTo>
                  <a:lnTo>
                    <a:pt x="80" y="1964"/>
                  </a:lnTo>
                  <a:lnTo>
                    <a:pt x="248" y="1950"/>
                  </a:lnTo>
                  <a:lnTo>
                    <a:pt x="286" y="1870"/>
                  </a:lnTo>
                  <a:lnTo>
                    <a:pt x="318" y="1804"/>
                  </a:lnTo>
                  <a:lnTo>
                    <a:pt x="347" y="1746"/>
                  </a:lnTo>
                  <a:lnTo>
                    <a:pt x="372" y="1696"/>
                  </a:lnTo>
                  <a:lnTo>
                    <a:pt x="394" y="1649"/>
                  </a:lnTo>
                  <a:lnTo>
                    <a:pt x="414" y="1606"/>
                  </a:lnTo>
                  <a:lnTo>
                    <a:pt x="424" y="1583"/>
                  </a:lnTo>
                  <a:lnTo>
                    <a:pt x="432" y="1560"/>
                  </a:lnTo>
                  <a:lnTo>
                    <a:pt x="441" y="1536"/>
                  </a:lnTo>
                  <a:lnTo>
                    <a:pt x="449" y="15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Freeform 167"/>
            <p:cNvSpPr>
              <a:spLocks/>
            </p:cNvSpPr>
            <p:nvPr/>
          </p:nvSpPr>
          <p:spPr bwMode="auto">
            <a:xfrm>
              <a:off x="2679701" y="327025"/>
              <a:ext cx="307975" cy="377825"/>
            </a:xfrm>
            <a:custGeom>
              <a:avLst/>
              <a:gdLst>
                <a:gd name="T0" fmla="*/ 2147483647 w 2922"/>
                <a:gd name="T1" fmla="*/ 2147483647 h 3564"/>
                <a:gd name="T2" fmla="*/ 2147483647 w 2922"/>
                <a:gd name="T3" fmla="*/ 2147483647 h 3564"/>
                <a:gd name="T4" fmla="*/ 2147483647 w 2922"/>
                <a:gd name="T5" fmla="*/ 2147483647 h 3564"/>
                <a:gd name="T6" fmla="*/ 2147483647 w 2922"/>
                <a:gd name="T7" fmla="*/ 2147483647 h 3564"/>
                <a:gd name="T8" fmla="*/ 2147483647 w 2922"/>
                <a:gd name="T9" fmla="*/ 2147483647 h 3564"/>
                <a:gd name="T10" fmla="*/ 2147483647 w 2922"/>
                <a:gd name="T11" fmla="*/ 2147483647 h 3564"/>
                <a:gd name="T12" fmla="*/ 2147483647 w 2922"/>
                <a:gd name="T13" fmla="*/ 2147483647 h 3564"/>
                <a:gd name="T14" fmla="*/ 2147483647 w 2922"/>
                <a:gd name="T15" fmla="*/ 2147483647 h 3564"/>
                <a:gd name="T16" fmla="*/ 2147483647 w 2922"/>
                <a:gd name="T17" fmla="*/ 2147483647 h 3564"/>
                <a:gd name="T18" fmla="*/ 2147483647 w 2922"/>
                <a:gd name="T19" fmla="*/ 2147483647 h 3564"/>
                <a:gd name="T20" fmla="*/ 2147483647 w 2922"/>
                <a:gd name="T21" fmla="*/ 2147483647 h 3564"/>
                <a:gd name="T22" fmla="*/ 2147483647 w 2922"/>
                <a:gd name="T23" fmla="*/ 2147483647 h 3564"/>
                <a:gd name="T24" fmla="*/ 2147483647 w 2922"/>
                <a:gd name="T25" fmla="*/ 2147483647 h 3564"/>
                <a:gd name="T26" fmla="*/ 2147483647 w 2922"/>
                <a:gd name="T27" fmla="*/ 2147483647 h 3564"/>
                <a:gd name="T28" fmla="*/ 2147483647 w 2922"/>
                <a:gd name="T29" fmla="*/ 2147483647 h 3564"/>
                <a:gd name="T30" fmla="*/ 2147483647 w 2922"/>
                <a:gd name="T31" fmla="*/ 2147483647 h 3564"/>
                <a:gd name="T32" fmla="*/ 2147483647 w 2922"/>
                <a:gd name="T33" fmla="*/ 2147483647 h 3564"/>
                <a:gd name="T34" fmla="*/ 2147483647 w 2922"/>
                <a:gd name="T35" fmla="*/ 2147483647 h 3564"/>
                <a:gd name="T36" fmla="*/ 2147483647 w 2922"/>
                <a:gd name="T37" fmla="*/ 2147483647 h 3564"/>
                <a:gd name="T38" fmla="*/ 2147483647 w 2922"/>
                <a:gd name="T39" fmla="*/ 2147483647 h 3564"/>
                <a:gd name="T40" fmla="*/ 2147483647 w 2922"/>
                <a:gd name="T41" fmla="*/ 2147483647 h 3564"/>
                <a:gd name="T42" fmla="*/ 2147483647 w 2922"/>
                <a:gd name="T43" fmla="*/ 2147483647 h 3564"/>
                <a:gd name="T44" fmla="*/ 2147483647 w 2922"/>
                <a:gd name="T45" fmla="*/ 2147483647 h 3564"/>
                <a:gd name="T46" fmla="*/ 2147483647 w 2922"/>
                <a:gd name="T47" fmla="*/ 2147483647 h 3564"/>
                <a:gd name="T48" fmla="*/ 2147483647 w 2922"/>
                <a:gd name="T49" fmla="*/ 2147483647 h 3564"/>
                <a:gd name="T50" fmla="*/ 2147483647 w 2922"/>
                <a:gd name="T51" fmla="*/ 2147483647 h 3564"/>
                <a:gd name="T52" fmla="*/ 2147483647 w 2922"/>
                <a:gd name="T53" fmla="*/ 2147483647 h 3564"/>
                <a:gd name="T54" fmla="*/ 2147483647 w 2922"/>
                <a:gd name="T55" fmla="*/ 2147483647 h 3564"/>
                <a:gd name="T56" fmla="*/ 2147483647 w 2922"/>
                <a:gd name="T57" fmla="*/ 2147483647 h 3564"/>
                <a:gd name="T58" fmla="*/ 2147483647 w 2922"/>
                <a:gd name="T59" fmla="*/ 2147483647 h 3564"/>
                <a:gd name="T60" fmla="*/ 2147483647 w 2922"/>
                <a:gd name="T61" fmla="*/ 2147483647 h 3564"/>
                <a:gd name="T62" fmla="*/ 2147483647 w 2922"/>
                <a:gd name="T63" fmla="*/ 2147483647 h 3564"/>
                <a:gd name="T64" fmla="*/ 2147483647 w 2922"/>
                <a:gd name="T65" fmla="*/ 2147483647 h 3564"/>
                <a:gd name="T66" fmla="*/ 2147483647 w 2922"/>
                <a:gd name="T67" fmla="*/ 2147483647 h 3564"/>
                <a:gd name="T68" fmla="*/ 2147483647 w 2922"/>
                <a:gd name="T69" fmla="*/ 2147483647 h 3564"/>
                <a:gd name="T70" fmla="*/ 2147483647 w 2922"/>
                <a:gd name="T71" fmla="*/ 2147483647 h 3564"/>
                <a:gd name="T72" fmla="*/ 2147483647 w 2922"/>
                <a:gd name="T73" fmla="*/ 2147483647 h 3564"/>
                <a:gd name="T74" fmla="*/ 2147483647 w 2922"/>
                <a:gd name="T75" fmla="*/ 2147483647 h 3564"/>
                <a:gd name="T76" fmla="*/ 2147483647 w 2922"/>
                <a:gd name="T77" fmla="*/ 0 h 3564"/>
                <a:gd name="T78" fmla="*/ 2147483647 w 2922"/>
                <a:gd name="T79" fmla="*/ 2147483647 h 3564"/>
                <a:gd name="T80" fmla="*/ 2147483647 w 2922"/>
                <a:gd name="T81" fmla="*/ 2147483647 h 3564"/>
                <a:gd name="T82" fmla="*/ 2147483647 w 2922"/>
                <a:gd name="T83" fmla="*/ 2147483647 h 3564"/>
                <a:gd name="T84" fmla="*/ 2147483647 w 2922"/>
                <a:gd name="T85" fmla="*/ 2147483647 h 3564"/>
                <a:gd name="T86" fmla="*/ 2147483647 w 2922"/>
                <a:gd name="T87" fmla="*/ 2147483647 h 3564"/>
                <a:gd name="T88" fmla="*/ 2147483647 w 2922"/>
                <a:gd name="T89" fmla="*/ 2147483647 h 3564"/>
                <a:gd name="T90" fmla="*/ 2147483647 w 2922"/>
                <a:gd name="T91" fmla="*/ 2147483647 h 3564"/>
                <a:gd name="T92" fmla="*/ 2147483647 w 2922"/>
                <a:gd name="T93" fmla="*/ 2147483647 h 3564"/>
                <a:gd name="T94" fmla="*/ 2147483647 w 2922"/>
                <a:gd name="T95" fmla="*/ 2147483647 h 3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22"/>
                <a:gd name="T145" fmla="*/ 0 h 3564"/>
                <a:gd name="T146" fmla="*/ 2922 w 2922"/>
                <a:gd name="T147" fmla="*/ 3564 h 3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22" h="3564">
                  <a:moveTo>
                    <a:pt x="22" y="617"/>
                  </a:moveTo>
                  <a:lnTo>
                    <a:pt x="27" y="627"/>
                  </a:lnTo>
                  <a:lnTo>
                    <a:pt x="43" y="661"/>
                  </a:lnTo>
                  <a:lnTo>
                    <a:pt x="55" y="685"/>
                  </a:lnTo>
                  <a:lnTo>
                    <a:pt x="69" y="716"/>
                  </a:lnTo>
                  <a:lnTo>
                    <a:pt x="84" y="751"/>
                  </a:lnTo>
                  <a:lnTo>
                    <a:pt x="101" y="792"/>
                  </a:lnTo>
                  <a:lnTo>
                    <a:pt x="119" y="839"/>
                  </a:lnTo>
                  <a:lnTo>
                    <a:pt x="139" y="891"/>
                  </a:lnTo>
                  <a:lnTo>
                    <a:pt x="159" y="948"/>
                  </a:lnTo>
                  <a:lnTo>
                    <a:pt x="179" y="1011"/>
                  </a:lnTo>
                  <a:lnTo>
                    <a:pt x="201" y="1079"/>
                  </a:lnTo>
                  <a:lnTo>
                    <a:pt x="222" y="1152"/>
                  </a:lnTo>
                  <a:lnTo>
                    <a:pt x="245" y="1231"/>
                  </a:lnTo>
                  <a:lnTo>
                    <a:pt x="266" y="1315"/>
                  </a:lnTo>
                  <a:lnTo>
                    <a:pt x="286" y="1404"/>
                  </a:lnTo>
                  <a:lnTo>
                    <a:pt x="307" y="1498"/>
                  </a:lnTo>
                  <a:lnTo>
                    <a:pt x="326" y="1598"/>
                  </a:lnTo>
                  <a:lnTo>
                    <a:pt x="345" y="1703"/>
                  </a:lnTo>
                  <a:lnTo>
                    <a:pt x="362" y="1813"/>
                  </a:lnTo>
                  <a:lnTo>
                    <a:pt x="378" y="1929"/>
                  </a:lnTo>
                  <a:lnTo>
                    <a:pt x="391" y="2049"/>
                  </a:lnTo>
                  <a:lnTo>
                    <a:pt x="403" y="2175"/>
                  </a:lnTo>
                  <a:lnTo>
                    <a:pt x="414" y="2305"/>
                  </a:lnTo>
                  <a:lnTo>
                    <a:pt x="421" y="2442"/>
                  </a:lnTo>
                  <a:lnTo>
                    <a:pt x="426" y="2582"/>
                  </a:lnTo>
                  <a:lnTo>
                    <a:pt x="428" y="2729"/>
                  </a:lnTo>
                  <a:lnTo>
                    <a:pt x="427" y="2880"/>
                  </a:lnTo>
                  <a:lnTo>
                    <a:pt x="423" y="3036"/>
                  </a:lnTo>
                  <a:lnTo>
                    <a:pt x="415" y="3198"/>
                  </a:lnTo>
                  <a:lnTo>
                    <a:pt x="403" y="3364"/>
                  </a:lnTo>
                  <a:lnTo>
                    <a:pt x="424" y="3371"/>
                  </a:lnTo>
                  <a:lnTo>
                    <a:pt x="484" y="3388"/>
                  </a:lnTo>
                  <a:lnTo>
                    <a:pt x="527" y="3401"/>
                  </a:lnTo>
                  <a:lnTo>
                    <a:pt x="578" y="3415"/>
                  </a:lnTo>
                  <a:lnTo>
                    <a:pt x="636" y="3429"/>
                  </a:lnTo>
                  <a:lnTo>
                    <a:pt x="702" y="3445"/>
                  </a:lnTo>
                  <a:lnTo>
                    <a:pt x="773" y="3462"/>
                  </a:lnTo>
                  <a:lnTo>
                    <a:pt x="850" y="3478"/>
                  </a:lnTo>
                  <a:lnTo>
                    <a:pt x="934" y="3493"/>
                  </a:lnTo>
                  <a:lnTo>
                    <a:pt x="1021" y="3508"/>
                  </a:lnTo>
                  <a:lnTo>
                    <a:pt x="1113" y="3523"/>
                  </a:lnTo>
                  <a:lnTo>
                    <a:pt x="1209" y="3536"/>
                  </a:lnTo>
                  <a:lnTo>
                    <a:pt x="1308" y="3546"/>
                  </a:lnTo>
                  <a:lnTo>
                    <a:pt x="1408" y="3555"/>
                  </a:lnTo>
                  <a:lnTo>
                    <a:pt x="1512" y="3561"/>
                  </a:lnTo>
                  <a:lnTo>
                    <a:pt x="1616" y="3564"/>
                  </a:lnTo>
                  <a:lnTo>
                    <a:pt x="1722" y="3564"/>
                  </a:lnTo>
                  <a:lnTo>
                    <a:pt x="1828" y="3560"/>
                  </a:lnTo>
                  <a:lnTo>
                    <a:pt x="1933" y="3552"/>
                  </a:lnTo>
                  <a:lnTo>
                    <a:pt x="2038" y="3539"/>
                  </a:lnTo>
                  <a:lnTo>
                    <a:pt x="2141" y="3522"/>
                  </a:lnTo>
                  <a:lnTo>
                    <a:pt x="2243" y="3498"/>
                  </a:lnTo>
                  <a:lnTo>
                    <a:pt x="2342" y="3470"/>
                  </a:lnTo>
                  <a:lnTo>
                    <a:pt x="2439" y="3435"/>
                  </a:lnTo>
                  <a:lnTo>
                    <a:pt x="2531" y="3393"/>
                  </a:lnTo>
                  <a:lnTo>
                    <a:pt x="2620" y="3346"/>
                  </a:lnTo>
                  <a:lnTo>
                    <a:pt x="2703" y="3291"/>
                  </a:lnTo>
                  <a:lnTo>
                    <a:pt x="2783" y="3228"/>
                  </a:lnTo>
                  <a:lnTo>
                    <a:pt x="2856" y="3156"/>
                  </a:lnTo>
                  <a:lnTo>
                    <a:pt x="2922" y="3077"/>
                  </a:lnTo>
                  <a:lnTo>
                    <a:pt x="2922" y="3068"/>
                  </a:lnTo>
                  <a:lnTo>
                    <a:pt x="2921" y="3039"/>
                  </a:lnTo>
                  <a:lnTo>
                    <a:pt x="2919" y="2992"/>
                  </a:lnTo>
                  <a:lnTo>
                    <a:pt x="2914" y="2928"/>
                  </a:lnTo>
                  <a:lnTo>
                    <a:pt x="2910" y="2890"/>
                  </a:lnTo>
                  <a:lnTo>
                    <a:pt x="2905" y="2847"/>
                  </a:lnTo>
                  <a:lnTo>
                    <a:pt x="2900" y="2800"/>
                  </a:lnTo>
                  <a:lnTo>
                    <a:pt x="2893" y="2749"/>
                  </a:lnTo>
                  <a:lnTo>
                    <a:pt x="2885" y="2694"/>
                  </a:lnTo>
                  <a:lnTo>
                    <a:pt x="2875" y="2635"/>
                  </a:lnTo>
                  <a:lnTo>
                    <a:pt x="2864" y="2573"/>
                  </a:lnTo>
                  <a:lnTo>
                    <a:pt x="2852" y="2507"/>
                  </a:lnTo>
                  <a:lnTo>
                    <a:pt x="2838" y="2437"/>
                  </a:lnTo>
                  <a:lnTo>
                    <a:pt x="2823" y="2362"/>
                  </a:lnTo>
                  <a:lnTo>
                    <a:pt x="2804" y="2286"/>
                  </a:lnTo>
                  <a:lnTo>
                    <a:pt x="2785" y="2205"/>
                  </a:lnTo>
                  <a:lnTo>
                    <a:pt x="2763" y="2121"/>
                  </a:lnTo>
                  <a:lnTo>
                    <a:pt x="2739" y="2034"/>
                  </a:lnTo>
                  <a:lnTo>
                    <a:pt x="2714" y="1943"/>
                  </a:lnTo>
                  <a:lnTo>
                    <a:pt x="2685" y="1848"/>
                  </a:lnTo>
                  <a:lnTo>
                    <a:pt x="2654" y="1752"/>
                  </a:lnTo>
                  <a:lnTo>
                    <a:pt x="2621" y="1652"/>
                  </a:lnTo>
                  <a:lnTo>
                    <a:pt x="2584" y="1548"/>
                  </a:lnTo>
                  <a:lnTo>
                    <a:pt x="2546" y="1442"/>
                  </a:lnTo>
                  <a:lnTo>
                    <a:pt x="2504" y="1334"/>
                  </a:lnTo>
                  <a:lnTo>
                    <a:pt x="2459" y="1222"/>
                  </a:lnTo>
                  <a:lnTo>
                    <a:pt x="2411" y="1108"/>
                  </a:lnTo>
                  <a:lnTo>
                    <a:pt x="2359" y="991"/>
                  </a:lnTo>
                  <a:lnTo>
                    <a:pt x="2320" y="904"/>
                  </a:lnTo>
                  <a:lnTo>
                    <a:pt x="2279" y="821"/>
                  </a:lnTo>
                  <a:lnTo>
                    <a:pt x="2239" y="744"/>
                  </a:lnTo>
                  <a:lnTo>
                    <a:pt x="2199" y="671"/>
                  </a:lnTo>
                  <a:lnTo>
                    <a:pt x="2161" y="604"/>
                  </a:lnTo>
                  <a:lnTo>
                    <a:pt x="2122" y="541"/>
                  </a:lnTo>
                  <a:lnTo>
                    <a:pt x="2084" y="483"/>
                  </a:lnTo>
                  <a:lnTo>
                    <a:pt x="2048" y="429"/>
                  </a:lnTo>
                  <a:lnTo>
                    <a:pt x="2011" y="379"/>
                  </a:lnTo>
                  <a:lnTo>
                    <a:pt x="1975" y="333"/>
                  </a:lnTo>
                  <a:lnTo>
                    <a:pt x="1941" y="291"/>
                  </a:lnTo>
                  <a:lnTo>
                    <a:pt x="1906" y="253"/>
                  </a:lnTo>
                  <a:lnTo>
                    <a:pt x="1874" y="218"/>
                  </a:lnTo>
                  <a:lnTo>
                    <a:pt x="1842" y="186"/>
                  </a:lnTo>
                  <a:lnTo>
                    <a:pt x="1812" y="158"/>
                  </a:lnTo>
                  <a:lnTo>
                    <a:pt x="1782" y="133"/>
                  </a:lnTo>
                  <a:lnTo>
                    <a:pt x="1753" y="111"/>
                  </a:lnTo>
                  <a:lnTo>
                    <a:pt x="1727" y="91"/>
                  </a:lnTo>
                  <a:lnTo>
                    <a:pt x="1702" y="73"/>
                  </a:lnTo>
                  <a:lnTo>
                    <a:pt x="1677" y="58"/>
                  </a:lnTo>
                  <a:lnTo>
                    <a:pt x="1655" y="46"/>
                  </a:lnTo>
                  <a:lnTo>
                    <a:pt x="1634" y="35"/>
                  </a:lnTo>
                  <a:lnTo>
                    <a:pt x="1615" y="27"/>
                  </a:lnTo>
                  <a:lnTo>
                    <a:pt x="1598" y="18"/>
                  </a:lnTo>
                  <a:lnTo>
                    <a:pt x="1568" y="8"/>
                  </a:lnTo>
                  <a:lnTo>
                    <a:pt x="1547" y="3"/>
                  </a:lnTo>
                  <a:lnTo>
                    <a:pt x="1534" y="0"/>
                  </a:lnTo>
                  <a:lnTo>
                    <a:pt x="1528" y="0"/>
                  </a:lnTo>
                  <a:lnTo>
                    <a:pt x="1509" y="2"/>
                  </a:lnTo>
                  <a:lnTo>
                    <a:pt x="1454" y="8"/>
                  </a:lnTo>
                  <a:lnTo>
                    <a:pt x="1370" y="19"/>
                  </a:lnTo>
                  <a:lnTo>
                    <a:pt x="1261" y="36"/>
                  </a:lnTo>
                  <a:lnTo>
                    <a:pt x="1199" y="46"/>
                  </a:lnTo>
                  <a:lnTo>
                    <a:pt x="1132" y="56"/>
                  </a:lnTo>
                  <a:lnTo>
                    <a:pt x="1062" y="68"/>
                  </a:lnTo>
                  <a:lnTo>
                    <a:pt x="990" y="82"/>
                  </a:lnTo>
                  <a:lnTo>
                    <a:pt x="916" y="97"/>
                  </a:lnTo>
                  <a:lnTo>
                    <a:pt x="840" y="112"/>
                  </a:lnTo>
                  <a:lnTo>
                    <a:pt x="764" y="129"/>
                  </a:lnTo>
                  <a:lnTo>
                    <a:pt x="688" y="148"/>
                  </a:lnTo>
                  <a:lnTo>
                    <a:pt x="612" y="167"/>
                  </a:lnTo>
                  <a:lnTo>
                    <a:pt x="538" y="187"/>
                  </a:lnTo>
                  <a:lnTo>
                    <a:pt x="466" y="210"/>
                  </a:lnTo>
                  <a:lnTo>
                    <a:pt x="396" y="233"/>
                  </a:lnTo>
                  <a:lnTo>
                    <a:pt x="330" y="258"/>
                  </a:lnTo>
                  <a:lnTo>
                    <a:pt x="268" y="284"/>
                  </a:lnTo>
                  <a:lnTo>
                    <a:pt x="211" y="311"/>
                  </a:lnTo>
                  <a:lnTo>
                    <a:pt x="159" y="339"/>
                  </a:lnTo>
                  <a:lnTo>
                    <a:pt x="113" y="370"/>
                  </a:lnTo>
                  <a:lnTo>
                    <a:pt x="74" y="400"/>
                  </a:lnTo>
                  <a:lnTo>
                    <a:pt x="43" y="433"/>
                  </a:lnTo>
                  <a:lnTo>
                    <a:pt x="20" y="467"/>
                  </a:lnTo>
                  <a:lnTo>
                    <a:pt x="4" y="502"/>
                  </a:lnTo>
                  <a:lnTo>
                    <a:pt x="0" y="539"/>
                  </a:lnTo>
                  <a:lnTo>
                    <a:pt x="5" y="577"/>
                  </a:lnTo>
                  <a:lnTo>
                    <a:pt x="22" y="617"/>
                  </a:lnTo>
                  <a:close/>
                </a:path>
              </a:pathLst>
            </a:custGeom>
            <a:solidFill>
              <a:srgbClr val="ACB3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Freeform 168"/>
            <p:cNvSpPr>
              <a:spLocks/>
            </p:cNvSpPr>
            <p:nvPr/>
          </p:nvSpPr>
          <p:spPr bwMode="auto">
            <a:xfrm>
              <a:off x="2679701" y="363538"/>
              <a:ext cx="53975" cy="323850"/>
            </a:xfrm>
            <a:custGeom>
              <a:avLst/>
              <a:gdLst>
                <a:gd name="T0" fmla="*/ 2147483647 w 522"/>
                <a:gd name="T1" fmla="*/ 2147483647 h 3051"/>
                <a:gd name="T2" fmla="*/ 2147483647 w 522"/>
                <a:gd name="T3" fmla="*/ 2147483647 h 3051"/>
                <a:gd name="T4" fmla="*/ 2147483647 w 522"/>
                <a:gd name="T5" fmla="*/ 2147483647 h 3051"/>
                <a:gd name="T6" fmla="*/ 2147483647 w 522"/>
                <a:gd name="T7" fmla="*/ 2147483647 h 3051"/>
                <a:gd name="T8" fmla="*/ 2147483647 w 522"/>
                <a:gd name="T9" fmla="*/ 2147483647 h 3051"/>
                <a:gd name="T10" fmla="*/ 2147483647 w 522"/>
                <a:gd name="T11" fmla="*/ 2147483647 h 3051"/>
                <a:gd name="T12" fmla="*/ 2147483647 w 522"/>
                <a:gd name="T13" fmla="*/ 2147483647 h 3051"/>
                <a:gd name="T14" fmla="*/ 0 w 522"/>
                <a:gd name="T15" fmla="*/ 2147483647 h 3051"/>
                <a:gd name="T16" fmla="*/ 0 w 522"/>
                <a:gd name="T17" fmla="*/ 2147483647 h 3051"/>
                <a:gd name="T18" fmla="*/ 2147483647 w 522"/>
                <a:gd name="T19" fmla="*/ 2147483647 h 3051"/>
                <a:gd name="T20" fmla="*/ 2147483647 w 522"/>
                <a:gd name="T21" fmla="*/ 2147483647 h 3051"/>
                <a:gd name="T22" fmla="*/ 2147483647 w 522"/>
                <a:gd name="T23" fmla="*/ 2147483647 h 3051"/>
                <a:gd name="T24" fmla="*/ 2147483647 w 522"/>
                <a:gd name="T25" fmla="*/ 2147483647 h 3051"/>
                <a:gd name="T26" fmla="*/ 2147483647 w 522"/>
                <a:gd name="T27" fmla="*/ 2147483647 h 3051"/>
                <a:gd name="T28" fmla="*/ 2147483647 w 522"/>
                <a:gd name="T29" fmla="*/ 2147483647 h 3051"/>
                <a:gd name="T30" fmla="*/ 2147483647 w 522"/>
                <a:gd name="T31" fmla="*/ 2147483647 h 3051"/>
                <a:gd name="T32" fmla="*/ 2147483647 w 522"/>
                <a:gd name="T33" fmla="*/ 2147483647 h 3051"/>
                <a:gd name="T34" fmla="*/ 2147483647 w 522"/>
                <a:gd name="T35" fmla="*/ 2147483647 h 3051"/>
                <a:gd name="T36" fmla="*/ 2147483647 w 522"/>
                <a:gd name="T37" fmla="*/ 2147483647 h 3051"/>
                <a:gd name="T38" fmla="*/ 2147483647 w 522"/>
                <a:gd name="T39" fmla="*/ 2147483647 h 3051"/>
                <a:gd name="T40" fmla="*/ 2147483647 w 522"/>
                <a:gd name="T41" fmla="*/ 2147483647 h 3051"/>
                <a:gd name="T42" fmla="*/ 2147483647 w 522"/>
                <a:gd name="T43" fmla="*/ 2147483647 h 3051"/>
                <a:gd name="T44" fmla="*/ 2147483647 w 522"/>
                <a:gd name="T45" fmla="*/ 2147483647 h 3051"/>
                <a:gd name="T46" fmla="*/ 2147483647 w 522"/>
                <a:gd name="T47" fmla="*/ 2147483647 h 3051"/>
                <a:gd name="T48" fmla="*/ 2147483647 w 522"/>
                <a:gd name="T49" fmla="*/ 2147483647 h 3051"/>
                <a:gd name="T50" fmla="*/ 2147483647 w 522"/>
                <a:gd name="T51" fmla="*/ 2147483647 h 3051"/>
                <a:gd name="T52" fmla="*/ 2147483647 w 522"/>
                <a:gd name="T53" fmla="*/ 2147483647 h 3051"/>
                <a:gd name="T54" fmla="*/ 2147483647 w 522"/>
                <a:gd name="T55" fmla="*/ 2147483647 h 3051"/>
                <a:gd name="T56" fmla="*/ 2147483647 w 522"/>
                <a:gd name="T57" fmla="*/ 2147483647 h 3051"/>
                <a:gd name="T58" fmla="*/ 2147483647 w 522"/>
                <a:gd name="T59" fmla="*/ 2147483647 h 3051"/>
                <a:gd name="T60" fmla="*/ 2147483647 w 522"/>
                <a:gd name="T61" fmla="*/ 2147483647 h 3051"/>
                <a:gd name="T62" fmla="*/ 2147483647 w 522"/>
                <a:gd name="T63" fmla="*/ 2147483647 h 3051"/>
                <a:gd name="T64" fmla="*/ 2147483647 w 522"/>
                <a:gd name="T65" fmla="*/ 2147483647 h 3051"/>
                <a:gd name="T66" fmla="*/ 2147483647 w 522"/>
                <a:gd name="T67" fmla="*/ 2147483647 h 3051"/>
                <a:gd name="T68" fmla="*/ 2147483647 w 522"/>
                <a:gd name="T69" fmla="*/ 2147483647 h 3051"/>
                <a:gd name="T70" fmla="*/ 2147483647 w 522"/>
                <a:gd name="T71" fmla="*/ 2147483647 h 3051"/>
                <a:gd name="T72" fmla="*/ 2147483647 w 522"/>
                <a:gd name="T73" fmla="*/ 2147483647 h 3051"/>
                <a:gd name="T74" fmla="*/ 2147483647 w 522"/>
                <a:gd name="T75" fmla="*/ 2147483647 h 3051"/>
                <a:gd name="T76" fmla="*/ 2147483647 w 522"/>
                <a:gd name="T77" fmla="*/ 2147483647 h 3051"/>
                <a:gd name="T78" fmla="*/ 2147483647 w 522"/>
                <a:gd name="T79" fmla="*/ 2147483647 h 3051"/>
                <a:gd name="T80" fmla="*/ 2147483647 w 522"/>
                <a:gd name="T81" fmla="*/ 2147483647 h 3051"/>
                <a:gd name="T82" fmla="*/ 2147483647 w 522"/>
                <a:gd name="T83" fmla="*/ 2147483647 h 3051"/>
                <a:gd name="T84" fmla="*/ 2147483647 w 522"/>
                <a:gd name="T85" fmla="*/ 2147483647 h 3051"/>
                <a:gd name="T86" fmla="*/ 2147483647 w 522"/>
                <a:gd name="T87" fmla="*/ 2147483647 h 3051"/>
                <a:gd name="T88" fmla="*/ 2147483647 w 522"/>
                <a:gd name="T89" fmla="*/ 2147483647 h 30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2"/>
                <a:gd name="T136" fmla="*/ 0 h 3051"/>
                <a:gd name="T137" fmla="*/ 522 w 522"/>
                <a:gd name="T138" fmla="*/ 3051 h 30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2" h="3051">
                  <a:moveTo>
                    <a:pt x="156" y="0"/>
                  </a:moveTo>
                  <a:lnTo>
                    <a:pt x="133" y="15"/>
                  </a:lnTo>
                  <a:lnTo>
                    <a:pt x="111" y="30"/>
                  </a:lnTo>
                  <a:lnTo>
                    <a:pt x="91" y="46"/>
                  </a:lnTo>
                  <a:lnTo>
                    <a:pt x="73" y="61"/>
                  </a:lnTo>
                  <a:lnTo>
                    <a:pt x="56" y="77"/>
                  </a:lnTo>
                  <a:lnTo>
                    <a:pt x="42" y="94"/>
                  </a:lnTo>
                  <a:lnTo>
                    <a:pt x="29" y="110"/>
                  </a:lnTo>
                  <a:lnTo>
                    <a:pt x="19" y="127"/>
                  </a:lnTo>
                  <a:lnTo>
                    <a:pt x="15" y="135"/>
                  </a:lnTo>
                  <a:lnTo>
                    <a:pt x="10" y="145"/>
                  </a:lnTo>
                  <a:lnTo>
                    <a:pt x="7" y="154"/>
                  </a:lnTo>
                  <a:lnTo>
                    <a:pt x="4" y="162"/>
                  </a:lnTo>
                  <a:lnTo>
                    <a:pt x="2" y="171"/>
                  </a:lnTo>
                  <a:lnTo>
                    <a:pt x="1" y="180"/>
                  </a:lnTo>
                  <a:lnTo>
                    <a:pt x="0" y="189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" y="217"/>
                  </a:lnTo>
                  <a:lnTo>
                    <a:pt x="2" y="227"/>
                  </a:lnTo>
                  <a:lnTo>
                    <a:pt x="5" y="236"/>
                  </a:lnTo>
                  <a:lnTo>
                    <a:pt x="8" y="246"/>
                  </a:lnTo>
                  <a:lnTo>
                    <a:pt x="11" y="256"/>
                  </a:lnTo>
                  <a:lnTo>
                    <a:pt x="17" y="266"/>
                  </a:lnTo>
                  <a:lnTo>
                    <a:pt x="22" y="276"/>
                  </a:lnTo>
                  <a:lnTo>
                    <a:pt x="27" y="286"/>
                  </a:lnTo>
                  <a:lnTo>
                    <a:pt x="43" y="320"/>
                  </a:lnTo>
                  <a:lnTo>
                    <a:pt x="55" y="344"/>
                  </a:lnTo>
                  <a:lnTo>
                    <a:pt x="69" y="375"/>
                  </a:lnTo>
                  <a:lnTo>
                    <a:pt x="84" y="410"/>
                  </a:lnTo>
                  <a:lnTo>
                    <a:pt x="101" y="451"/>
                  </a:lnTo>
                  <a:lnTo>
                    <a:pt x="119" y="498"/>
                  </a:lnTo>
                  <a:lnTo>
                    <a:pt x="139" y="550"/>
                  </a:lnTo>
                  <a:lnTo>
                    <a:pt x="159" y="607"/>
                  </a:lnTo>
                  <a:lnTo>
                    <a:pt x="179" y="670"/>
                  </a:lnTo>
                  <a:lnTo>
                    <a:pt x="201" y="738"/>
                  </a:lnTo>
                  <a:lnTo>
                    <a:pt x="222" y="811"/>
                  </a:lnTo>
                  <a:lnTo>
                    <a:pt x="245" y="890"/>
                  </a:lnTo>
                  <a:lnTo>
                    <a:pt x="266" y="974"/>
                  </a:lnTo>
                  <a:lnTo>
                    <a:pt x="286" y="1063"/>
                  </a:lnTo>
                  <a:lnTo>
                    <a:pt x="307" y="1157"/>
                  </a:lnTo>
                  <a:lnTo>
                    <a:pt x="326" y="1257"/>
                  </a:lnTo>
                  <a:lnTo>
                    <a:pt x="345" y="1362"/>
                  </a:lnTo>
                  <a:lnTo>
                    <a:pt x="362" y="1472"/>
                  </a:lnTo>
                  <a:lnTo>
                    <a:pt x="378" y="1588"/>
                  </a:lnTo>
                  <a:lnTo>
                    <a:pt x="391" y="1708"/>
                  </a:lnTo>
                  <a:lnTo>
                    <a:pt x="403" y="1834"/>
                  </a:lnTo>
                  <a:lnTo>
                    <a:pt x="414" y="1964"/>
                  </a:lnTo>
                  <a:lnTo>
                    <a:pt x="421" y="2101"/>
                  </a:lnTo>
                  <a:lnTo>
                    <a:pt x="426" y="2241"/>
                  </a:lnTo>
                  <a:lnTo>
                    <a:pt x="428" y="2388"/>
                  </a:lnTo>
                  <a:lnTo>
                    <a:pt x="427" y="2539"/>
                  </a:lnTo>
                  <a:lnTo>
                    <a:pt x="423" y="2695"/>
                  </a:lnTo>
                  <a:lnTo>
                    <a:pt x="415" y="2857"/>
                  </a:lnTo>
                  <a:lnTo>
                    <a:pt x="403" y="3023"/>
                  </a:lnTo>
                  <a:lnTo>
                    <a:pt x="410" y="3025"/>
                  </a:lnTo>
                  <a:lnTo>
                    <a:pt x="428" y="3031"/>
                  </a:lnTo>
                  <a:lnTo>
                    <a:pt x="457" y="3040"/>
                  </a:lnTo>
                  <a:lnTo>
                    <a:pt x="498" y="3051"/>
                  </a:lnTo>
                  <a:lnTo>
                    <a:pt x="504" y="2956"/>
                  </a:lnTo>
                  <a:lnTo>
                    <a:pt x="510" y="2859"/>
                  </a:lnTo>
                  <a:lnTo>
                    <a:pt x="514" y="2762"/>
                  </a:lnTo>
                  <a:lnTo>
                    <a:pt x="519" y="2667"/>
                  </a:lnTo>
                  <a:lnTo>
                    <a:pt x="521" y="2570"/>
                  </a:lnTo>
                  <a:lnTo>
                    <a:pt x="522" y="2473"/>
                  </a:lnTo>
                  <a:lnTo>
                    <a:pt x="522" y="2377"/>
                  </a:lnTo>
                  <a:lnTo>
                    <a:pt x="521" y="2281"/>
                  </a:lnTo>
                  <a:lnTo>
                    <a:pt x="519" y="2184"/>
                  </a:lnTo>
                  <a:lnTo>
                    <a:pt x="514" y="2088"/>
                  </a:lnTo>
                  <a:lnTo>
                    <a:pt x="510" y="1992"/>
                  </a:lnTo>
                  <a:lnTo>
                    <a:pt x="504" y="1895"/>
                  </a:lnTo>
                  <a:lnTo>
                    <a:pt x="497" y="1799"/>
                  </a:lnTo>
                  <a:lnTo>
                    <a:pt x="490" y="1703"/>
                  </a:lnTo>
                  <a:lnTo>
                    <a:pt x="481" y="1607"/>
                  </a:lnTo>
                  <a:lnTo>
                    <a:pt x="471" y="1510"/>
                  </a:lnTo>
                  <a:lnTo>
                    <a:pt x="459" y="1415"/>
                  </a:lnTo>
                  <a:lnTo>
                    <a:pt x="447" y="1319"/>
                  </a:lnTo>
                  <a:lnTo>
                    <a:pt x="433" y="1223"/>
                  </a:lnTo>
                  <a:lnTo>
                    <a:pt x="419" y="1129"/>
                  </a:lnTo>
                  <a:lnTo>
                    <a:pt x="403" y="1033"/>
                  </a:lnTo>
                  <a:lnTo>
                    <a:pt x="386" y="938"/>
                  </a:lnTo>
                  <a:lnTo>
                    <a:pt x="368" y="844"/>
                  </a:lnTo>
                  <a:lnTo>
                    <a:pt x="348" y="748"/>
                  </a:lnTo>
                  <a:lnTo>
                    <a:pt x="329" y="655"/>
                  </a:lnTo>
                  <a:lnTo>
                    <a:pt x="308" y="560"/>
                  </a:lnTo>
                  <a:lnTo>
                    <a:pt x="285" y="466"/>
                  </a:lnTo>
                  <a:lnTo>
                    <a:pt x="261" y="373"/>
                  </a:lnTo>
                  <a:lnTo>
                    <a:pt x="236" y="279"/>
                  </a:lnTo>
                  <a:lnTo>
                    <a:pt x="211" y="185"/>
                  </a:lnTo>
                  <a:lnTo>
                    <a:pt x="184" y="9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C4CA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Freeform 169"/>
            <p:cNvSpPr>
              <a:spLocks/>
            </p:cNvSpPr>
            <p:nvPr/>
          </p:nvSpPr>
          <p:spPr bwMode="auto">
            <a:xfrm>
              <a:off x="2679701" y="327025"/>
              <a:ext cx="307975" cy="363538"/>
            </a:xfrm>
            <a:custGeom>
              <a:avLst/>
              <a:gdLst>
                <a:gd name="T0" fmla="*/ 2147483647 w 2922"/>
                <a:gd name="T1" fmla="*/ 2147483647 h 3422"/>
                <a:gd name="T2" fmla="*/ 2147483647 w 2922"/>
                <a:gd name="T3" fmla="*/ 2147483647 h 3422"/>
                <a:gd name="T4" fmla="*/ 2147483647 w 2922"/>
                <a:gd name="T5" fmla="*/ 2147483647 h 3422"/>
                <a:gd name="T6" fmla="*/ 2147483647 w 2922"/>
                <a:gd name="T7" fmla="*/ 2147483647 h 3422"/>
                <a:gd name="T8" fmla="*/ 2147483647 w 2922"/>
                <a:gd name="T9" fmla="*/ 2147483647 h 3422"/>
                <a:gd name="T10" fmla="*/ 2147483647 w 2922"/>
                <a:gd name="T11" fmla="*/ 2147483647 h 3422"/>
                <a:gd name="T12" fmla="*/ 2147483647 w 2922"/>
                <a:gd name="T13" fmla="*/ 2147483647 h 3422"/>
                <a:gd name="T14" fmla="*/ 2147483647 w 2922"/>
                <a:gd name="T15" fmla="*/ 2147483647 h 3422"/>
                <a:gd name="T16" fmla="*/ 2147483647 w 2922"/>
                <a:gd name="T17" fmla="*/ 2147483647 h 3422"/>
                <a:gd name="T18" fmla="*/ 2147483647 w 2922"/>
                <a:gd name="T19" fmla="*/ 2147483647 h 3422"/>
                <a:gd name="T20" fmla="*/ 2147483647 w 2922"/>
                <a:gd name="T21" fmla="*/ 2147483647 h 3422"/>
                <a:gd name="T22" fmla="*/ 2147483647 w 2922"/>
                <a:gd name="T23" fmla="*/ 2147483647 h 3422"/>
                <a:gd name="T24" fmla="*/ 2147483647 w 2922"/>
                <a:gd name="T25" fmla="*/ 2147483647 h 3422"/>
                <a:gd name="T26" fmla="*/ 2147483647 w 2922"/>
                <a:gd name="T27" fmla="*/ 2147483647 h 3422"/>
                <a:gd name="T28" fmla="*/ 2147483647 w 2922"/>
                <a:gd name="T29" fmla="*/ 2147483647 h 3422"/>
                <a:gd name="T30" fmla="*/ 2147483647 w 2922"/>
                <a:gd name="T31" fmla="*/ 2147483647 h 3422"/>
                <a:gd name="T32" fmla="*/ 2147483647 w 2922"/>
                <a:gd name="T33" fmla="*/ 2147483647 h 3422"/>
                <a:gd name="T34" fmla="*/ 2147483647 w 2922"/>
                <a:gd name="T35" fmla="*/ 2147483647 h 3422"/>
                <a:gd name="T36" fmla="*/ 2147483647 w 2922"/>
                <a:gd name="T37" fmla="*/ 0 h 3422"/>
                <a:gd name="T38" fmla="*/ 2147483647 w 2922"/>
                <a:gd name="T39" fmla="*/ 2147483647 h 3422"/>
                <a:gd name="T40" fmla="*/ 2147483647 w 2922"/>
                <a:gd name="T41" fmla="*/ 2147483647 h 3422"/>
                <a:gd name="T42" fmla="*/ 2147483647 w 2922"/>
                <a:gd name="T43" fmla="*/ 2147483647 h 3422"/>
                <a:gd name="T44" fmla="*/ 2147483647 w 2922"/>
                <a:gd name="T45" fmla="*/ 2147483647 h 3422"/>
                <a:gd name="T46" fmla="*/ 2147483647 w 2922"/>
                <a:gd name="T47" fmla="*/ 2147483647 h 3422"/>
                <a:gd name="T48" fmla="*/ 2147483647 w 2922"/>
                <a:gd name="T49" fmla="*/ 2147483647 h 3422"/>
                <a:gd name="T50" fmla="*/ 2147483647 w 2922"/>
                <a:gd name="T51" fmla="*/ 2147483647 h 3422"/>
                <a:gd name="T52" fmla="*/ 2147483647 w 2922"/>
                <a:gd name="T53" fmla="*/ 2147483647 h 3422"/>
                <a:gd name="T54" fmla="*/ 2147483647 w 2922"/>
                <a:gd name="T55" fmla="*/ 2147483647 h 3422"/>
                <a:gd name="T56" fmla="*/ 2147483647 w 2922"/>
                <a:gd name="T57" fmla="*/ 2147483647 h 3422"/>
                <a:gd name="T58" fmla="*/ 2147483647 w 2922"/>
                <a:gd name="T59" fmla="*/ 2147483647 h 3422"/>
                <a:gd name="T60" fmla="*/ 2147483647 w 2922"/>
                <a:gd name="T61" fmla="*/ 2147483647 h 3422"/>
                <a:gd name="T62" fmla="*/ 2147483647 w 2922"/>
                <a:gd name="T63" fmla="*/ 2147483647 h 3422"/>
                <a:gd name="T64" fmla="*/ 2147483647 w 2922"/>
                <a:gd name="T65" fmla="*/ 2147483647 h 3422"/>
                <a:gd name="T66" fmla="*/ 2147483647 w 2922"/>
                <a:gd name="T67" fmla="*/ 2147483647 h 3422"/>
                <a:gd name="T68" fmla="*/ 2147483647 w 2922"/>
                <a:gd name="T69" fmla="*/ 2147483647 h 3422"/>
                <a:gd name="T70" fmla="*/ 2147483647 w 2922"/>
                <a:gd name="T71" fmla="*/ 2147483647 h 3422"/>
                <a:gd name="T72" fmla="*/ 2147483647 w 2922"/>
                <a:gd name="T73" fmla="*/ 2147483647 h 3422"/>
                <a:gd name="T74" fmla="*/ 2147483647 w 2922"/>
                <a:gd name="T75" fmla="*/ 2147483647 h 3422"/>
                <a:gd name="T76" fmla="*/ 2147483647 w 2922"/>
                <a:gd name="T77" fmla="*/ 2147483647 h 3422"/>
                <a:gd name="T78" fmla="*/ 2147483647 w 2922"/>
                <a:gd name="T79" fmla="*/ 2147483647 h 3422"/>
                <a:gd name="T80" fmla="*/ 2147483647 w 2922"/>
                <a:gd name="T81" fmla="*/ 2147483647 h 3422"/>
                <a:gd name="T82" fmla="*/ 2147483647 w 2922"/>
                <a:gd name="T83" fmla="*/ 2147483647 h 3422"/>
                <a:gd name="T84" fmla="*/ 2147483647 w 2922"/>
                <a:gd name="T85" fmla="*/ 2147483647 h 3422"/>
                <a:gd name="T86" fmla="*/ 2147483647 w 2922"/>
                <a:gd name="T87" fmla="*/ 2147483647 h 3422"/>
                <a:gd name="T88" fmla="*/ 2147483647 w 2922"/>
                <a:gd name="T89" fmla="*/ 2147483647 h 3422"/>
                <a:gd name="T90" fmla="*/ 2147483647 w 2922"/>
                <a:gd name="T91" fmla="*/ 2147483647 h 3422"/>
                <a:gd name="T92" fmla="*/ 2147483647 w 2922"/>
                <a:gd name="T93" fmla="*/ 2147483647 h 3422"/>
                <a:gd name="T94" fmla="*/ 2147483647 w 2922"/>
                <a:gd name="T95" fmla="*/ 2147483647 h 3422"/>
                <a:gd name="T96" fmla="*/ 2147483647 w 2922"/>
                <a:gd name="T97" fmla="*/ 2147483647 h 3422"/>
                <a:gd name="T98" fmla="*/ 2147483647 w 2922"/>
                <a:gd name="T99" fmla="*/ 2147483647 h 3422"/>
                <a:gd name="T100" fmla="*/ 2147483647 w 2922"/>
                <a:gd name="T101" fmla="*/ 2147483647 h 3422"/>
                <a:gd name="T102" fmla="*/ 2147483647 w 2922"/>
                <a:gd name="T103" fmla="*/ 2147483647 h 3422"/>
                <a:gd name="T104" fmla="*/ 2147483647 w 2922"/>
                <a:gd name="T105" fmla="*/ 2147483647 h 3422"/>
                <a:gd name="T106" fmla="*/ 2147483647 w 2922"/>
                <a:gd name="T107" fmla="*/ 2147483647 h 3422"/>
                <a:gd name="T108" fmla="*/ 2147483647 w 2922"/>
                <a:gd name="T109" fmla="*/ 2147483647 h 3422"/>
                <a:gd name="T110" fmla="*/ 2147483647 w 2922"/>
                <a:gd name="T111" fmla="*/ 2147483647 h 34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2"/>
                <a:gd name="T169" fmla="*/ 0 h 3422"/>
                <a:gd name="T170" fmla="*/ 2922 w 2922"/>
                <a:gd name="T171" fmla="*/ 3422 h 34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2" h="3422">
                  <a:moveTo>
                    <a:pt x="2922" y="3077"/>
                  </a:moveTo>
                  <a:lnTo>
                    <a:pt x="2922" y="3068"/>
                  </a:lnTo>
                  <a:lnTo>
                    <a:pt x="2921" y="3039"/>
                  </a:lnTo>
                  <a:lnTo>
                    <a:pt x="2919" y="2992"/>
                  </a:lnTo>
                  <a:lnTo>
                    <a:pt x="2914" y="2928"/>
                  </a:lnTo>
                  <a:lnTo>
                    <a:pt x="2910" y="2890"/>
                  </a:lnTo>
                  <a:lnTo>
                    <a:pt x="2905" y="2847"/>
                  </a:lnTo>
                  <a:lnTo>
                    <a:pt x="2900" y="2800"/>
                  </a:lnTo>
                  <a:lnTo>
                    <a:pt x="2893" y="2749"/>
                  </a:lnTo>
                  <a:lnTo>
                    <a:pt x="2885" y="2694"/>
                  </a:lnTo>
                  <a:lnTo>
                    <a:pt x="2875" y="2635"/>
                  </a:lnTo>
                  <a:lnTo>
                    <a:pt x="2864" y="2573"/>
                  </a:lnTo>
                  <a:lnTo>
                    <a:pt x="2852" y="2507"/>
                  </a:lnTo>
                  <a:lnTo>
                    <a:pt x="2838" y="2437"/>
                  </a:lnTo>
                  <a:lnTo>
                    <a:pt x="2823" y="2362"/>
                  </a:lnTo>
                  <a:lnTo>
                    <a:pt x="2804" y="2286"/>
                  </a:lnTo>
                  <a:lnTo>
                    <a:pt x="2785" y="2205"/>
                  </a:lnTo>
                  <a:lnTo>
                    <a:pt x="2763" y="2121"/>
                  </a:lnTo>
                  <a:lnTo>
                    <a:pt x="2739" y="2034"/>
                  </a:lnTo>
                  <a:lnTo>
                    <a:pt x="2714" y="1943"/>
                  </a:lnTo>
                  <a:lnTo>
                    <a:pt x="2685" y="1848"/>
                  </a:lnTo>
                  <a:lnTo>
                    <a:pt x="2654" y="1752"/>
                  </a:lnTo>
                  <a:lnTo>
                    <a:pt x="2621" y="1652"/>
                  </a:lnTo>
                  <a:lnTo>
                    <a:pt x="2584" y="1548"/>
                  </a:lnTo>
                  <a:lnTo>
                    <a:pt x="2546" y="1442"/>
                  </a:lnTo>
                  <a:lnTo>
                    <a:pt x="2504" y="1334"/>
                  </a:lnTo>
                  <a:lnTo>
                    <a:pt x="2459" y="1222"/>
                  </a:lnTo>
                  <a:lnTo>
                    <a:pt x="2411" y="1108"/>
                  </a:lnTo>
                  <a:lnTo>
                    <a:pt x="2359" y="991"/>
                  </a:lnTo>
                  <a:lnTo>
                    <a:pt x="2320" y="904"/>
                  </a:lnTo>
                  <a:lnTo>
                    <a:pt x="2279" y="821"/>
                  </a:lnTo>
                  <a:lnTo>
                    <a:pt x="2239" y="744"/>
                  </a:lnTo>
                  <a:lnTo>
                    <a:pt x="2199" y="671"/>
                  </a:lnTo>
                  <a:lnTo>
                    <a:pt x="2161" y="604"/>
                  </a:lnTo>
                  <a:lnTo>
                    <a:pt x="2122" y="541"/>
                  </a:lnTo>
                  <a:lnTo>
                    <a:pt x="2084" y="483"/>
                  </a:lnTo>
                  <a:lnTo>
                    <a:pt x="2048" y="429"/>
                  </a:lnTo>
                  <a:lnTo>
                    <a:pt x="2011" y="379"/>
                  </a:lnTo>
                  <a:lnTo>
                    <a:pt x="1975" y="333"/>
                  </a:lnTo>
                  <a:lnTo>
                    <a:pt x="1941" y="291"/>
                  </a:lnTo>
                  <a:lnTo>
                    <a:pt x="1906" y="253"/>
                  </a:lnTo>
                  <a:lnTo>
                    <a:pt x="1874" y="218"/>
                  </a:lnTo>
                  <a:lnTo>
                    <a:pt x="1842" y="186"/>
                  </a:lnTo>
                  <a:lnTo>
                    <a:pt x="1812" y="158"/>
                  </a:lnTo>
                  <a:lnTo>
                    <a:pt x="1782" y="133"/>
                  </a:lnTo>
                  <a:lnTo>
                    <a:pt x="1753" y="111"/>
                  </a:lnTo>
                  <a:lnTo>
                    <a:pt x="1727" y="91"/>
                  </a:lnTo>
                  <a:lnTo>
                    <a:pt x="1702" y="73"/>
                  </a:lnTo>
                  <a:lnTo>
                    <a:pt x="1677" y="58"/>
                  </a:lnTo>
                  <a:lnTo>
                    <a:pt x="1655" y="46"/>
                  </a:lnTo>
                  <a:lnTo>
                    <a:pt x="1634" y="35"/>
                  </a:lnTo>
                  <a:lnTo>
                    <a:pt x="1615" y="27"/>
                  </a:lnTo>
                  <a:lnTo>
                    <a:pt x="1598" y="18"/>
                  </a:lnTo>
                  <a:lnTo>
                    <a:pt x="1568" y="8"/>
                  </a:lnTo>
                  <a:lnTo>
                    <a:pt x="1547" y="3"/>
                  </a:lnTo>
                  <a:lnTo>
                    <a:pt x="1534" y="0"/>
                  </a:lnTo>
                  <a:lnTo>
                    <a:pt x="1528" y="0"/>
                  </a:lnTo>
                  <a:lnTo>
                    <a:pt x="1509" y="2"/>
                  </a:lnTo>
                  <a:lnTo>
                    <a:pt x="1454" y="8"/>
                  </a:lnTo>
                  <a:lnTo>
                    <a:pt x="1370" y="19"/>
                  </a:lnTo>
                  <a:lnTo>
                    <a:pt x="1261" y="36"/>
                  </a:lnTo>
                  <a:lnTo>
                    <a:pt x="1199" y="46"/>
                  </a:lnTo>
                  <a:lnTo>
                    <a:pt x="1132" y="56"/>
                  </a:lnTo>
                  <a:lnTo>
                    <a:pt x="1062" y="68"/>
                  </a:lnTo>
                  <a:lnTo>
                    <a:pt x="990" y="82"/>
                  </a:lnTo>
                  <a:lnTo>
                    <a:pt x="916" y="97"/>
                  </a:lnTo>
                  <a:lnTo>
                    <a:pt x="840" y="112"/>
                  </a:lnTo>
                  <a:lnTo>
                    <a:pt x="764" y="129"/>
                  </a:lnTo>
                  <a:lnTo>
                    <a:pt x="688" y="148"/>
                  </a:lnTo>
                  <a:lnTo>
                    <a:pt x="612" y="167"/>
                  </a:lnTo>
                  <a:lnTo>
                    <a:pt x="538" y="187"/>
                  </a:lnTo>
                  <a:lnTo>
                    <a:pt x="466" y="210"/>
                  </a:lnTo>
                  <a:lnTo>
                    <a:pt x="396" y="233"/>
                  </a:lnTo>
                  <a:lnTo>
                    <a:pt x="330" y="258"/>
                  </a:lnTo>
                  <a:lnTo>
                    <a:pt x="268" y="284"/>
                  </a:lnTo>
                  <a:lnTo>
                    <a:pt x="211" y="311"/>
                  </a:lnTo>
                  <a:lnTo>
                    <a:pt x="159" y="339"/>
                  </a:lnTo>
                  <a:lnTo>
                    <a:pt x="113" y="370"/>
                  </a:lnTo>
                  <a:lnTo>
                    <a:pt x="74" y="400"/>
                  </a:lnTo>
                  <a:lnTo>
                    <a:pt x="43" y="433"/>
                  </a:lnTo>
                  <a:lnTo>
                    <a:pt x="20" y="467"/>
                  </a:lnTo>
                  <a:lnTo>
                    <a:pt x="4" y="502"/>
                  </a:lnTo>
                  <a:lnTo>
                    <a:pt x="0" y="539"/>
                  </a:lnTo>
                  <a:lnTo>
                    <a:pt x="5" y="577"/>
                  </a:lnTo>
                  <a:lnTo>
                    <a:pt x="22" y="617"/>
                  </a:lnTo>
                  <a:lnTo>
                    <a:pt x="23" y="620"/>
                  </a:lnTo>
                  <a:lnTo>
                    <a:pt x="29" y="631"/>
                  </a:lnTo>
                  <a:lnTo>
                    <a:pt x="38" y="649"/>
                  </a:lnTo>
                  <a:lnTo>
                    <a:pt x="50" y="676"/>
                  </a:lnTo>
                  <a:lnTo>
                    <a:pt x="65" y="708"/>
                  </a:lnTo>
                  <a:lnTo>
                    <a:pt x="83" y="749"/>
                  </a:lnTo>
                  <a:lnTo>
                    <a:pt x="103" y="797"/>
                  </a:lnTo>
                  <a:lnTo>
                    <a:pt x="124" y="852"/>
                  </a:lnTo>
                  <a:lnTo>
                    <a:pt x="174" y="861"/>
                  </a:lnTo>
                  <a:lnTo>
                    <a:pt x="225" y="867"/>
                  </a:lnTo>
                  <a:lnTo>
                    <a:pt x="277" y="873"/>
                  </a:lnTo>
                  <a:lnTo>
                    <a:pt x="329" y="877"/>
                  </a:lnTo>
                  <a:lnTo>
                    <a:pt x="382" y="881"/>
                  </a:lnTo>
                  <a:lnTo>
                    <a:pt x="435" y="883"/>
                  </a:lnTo>
                  <a:lnTo>
                    <a:pt x="488" y="883"/>
                  </a:lnTo>
                  <a:lnTo>
                    <a:pt x="542" y="883"/>
                  </a:lnTo>
                  <a:lnTo>
                    <a:pt x="595" y="883"/>
                  </a:lnTo>
                  <a:lnTo>
                    <a:pt x="649" y="881"/>
                  </a:lnTo>
                  <a:lnTo>
                    <a:pt x="702" y="879"/>
                  </a:lnTo>
                  <a:lnTo>
                    <a:pt x="756" y="876"/>
                  </a:lnTo>
                  <a:lnTo>
                    <a:pt x="862" y="871"/>
                  </a:lnTo>
                  <a:lnTo>
                    <a:pt x="966" y="866"/>
                  </a:lnTo>
                  <a:lnTo>
                    <a:pt x="1068" y="861"/>
                  </a:lnTo>
                  <a:lnTo>
                    <a:pt x="1168" y="859"/>
                  </a:lnTo>
                  <a:lnTo>
                    <a:pt x="1216" y="858"/>
                  </a:lnTo>
                  <a:lnTo>
                    <a:pt x="1263" y="858"/>
                  </a:lnTo>
                  <a:lnTo>
                    <a:pt x="1310" y="860"/>
                  </a:lnTo>
                  <a:lnTo>
                    <a:pt x="1354" y="862"/>
                  </a:lnTo>
                  <a:lnTo>
                    <a:pt x="1398" y="865"/>
                  </a:lnTo>
                  <a:lnTo>
                    <a:pt x="1441" y="870"/>
                  </a:lnTo>
                  <a:lnTo>
                    <a:pt x="1482" y="876"/>
                  </a:lnTo>
                  <a:lnTo>
                    <a:pt x="1521" y="884"/>
                  </a:lnTo>
                  <a:lnTo>
                    <a:pt x="1559" y="894"/>
                  </a:lnTo>
                  <a:lnTo>
                    <a:pt x="1596" y="904"/>
                  </a:lnTo>
                  <a:lnTo>
                    <a:pt x="1630" y="917"/>
                  </a:lnTo>
                  <a:lnTo>
                    <a:pt x="1663" y="931"/>
                  </a:lnTo>
                  <a:lnTo>
                    <a:pt x="1736" y="973"/>
                  </a:lnTo>
                  <a:lnTo>
                    <a:pt x="1806" y="1018"/>
                  </a:lnTo>
                  <a:lnTo>
                    <a:pt x="1874" y="1068"/>
                  </a:lnTo>
                  <a:lnTo>
                    <a:pt x="1938" y="1120"/>
                  </a:lnTo>
                  <a:lnTo>
                    <a:pt x="1999" y="1176"/>
                  </a:lnTo>
                  <a:lnTo>
                    <a:pt x="2057" y="1235"/>
                  </a:lnTo>
                  <a:lnTo>
                    <a:pt x="2112" y="1297"/>
                  </a:lnTo>
                  <a:lnTo>
                    <a:pt x="2164" y="1362"/>
                  </a:lnTo>
                  <a:lnTo>
                    <a:pt x="2213" y="1430"/>
                  </a:lnTo>
                  <a:lnTo>
                    <a:pt x="2257" y="1500"/>
                  </a:lnTo>
                  <a:lnTo>
                    <a:pt x="2300" y="1574"/>
                  </a:lnTo>
                  <a:lnTo>
                    <a:pt x="2340" y="1649"/>
                  </a:lnTo>
                  <a:lnTo>
                    <a:pt x="2377" y="1726"/>
                  </a:lnTo>
                  <a:lnTo>
                    <a:pt x="2409" y="1806"/>
                  </a:lnTo>
                  <a:lnTo>
                    <a:pt x="2440" y="1888"/>
                  </a:lnTo>
                  <a:lnTo>
                    <a:pt x="2467" y="1971"/>
                  </a:lnTo>
                  <a:lnTo>
                    <a:pt x="2491" y="2056"/>
                  </a:lnTo>
                  <a:lnTo>
                    <a:pt x="2511" y="2143"/>
                  </a:lnTo>
                  <a:lnTo>
                    <a:pt x="2528" y="2230"/>
                  </a:lnTo>
                  <a:lnTo>
                    <a:pt x="2544" y="2319"/>
                  </a:lnTo>
                  <a:lnTo>
                    <a:pt x="2555" y="2409"/>
                  </a:lnTo>
                  <a:lnTo>
                    <a:pt x="2563" y="2500"/>
                  </a:lnTo>
                  <a:lnTo>
                    <a:pt x="2567" y="2591"/>
                  </a:lnTo>
                  <a:lnTo>
                    <a:pt x="2569" y="2683"/>
                  </a:lnTo>
                  <a:lnTo>
                    <a:pt x="2568" y="2776"/>
                  </a:lnTo>
                  <a:lnTo>
                    <a:pt x="2563" y="2868"/>
                  </a:lnTo>
                  <a:lnTo>
                    <a:pt x="2555" y="2961"/>
                  </a:lnTo>
                  <a:lnTo>
                    <a:pt x="2544" y="3053"/>
                  </a:lnTo>
                  <a:lnTo>
                    <a:pt x="2529" y="3147"/>
                  </a:lnTo>
                  <a:lnTo>
                    <a:pt x="2512" y="3239"/>
                  </a:lnTo>
                  <a:lnTo>
                    <a:pt x="2492" y="3330"/>
                  </a:lnTo>
                  <a:lnTo>
                    <a:pt x="2467" y="3422"/>
                  </a:lnTo>
                  <a:lnTo>
                    <a:pt x="2501" y="3408"/>
                  </a:lnTo>
                  <a:lnTo>
                    <a:pt x="2533" y="3391"/>
                  </a:lnTo>
                  <a:lnTo>
                    <a:pt x="2565" y="3375"/>
                  </a:lnTo>
                  <a:lnTo>
                    <a:pt x="2597" y="3359"/>
                  </a:lnTo>
                  <a:lnTo>
                    <a:pt x="2627" y="3340"/>
                  </a:lnTo>
                  <a:lnTo>
                    <a:pt x="2658" y="3321"/>
                  </a:lnTo>
                  <a:lnTo>
                    <a:pt x="2687" y="3302"/>
                  </a:lnTo>
                  <a:lnTo>
                    <a:pt x="2717" y="3280"/>
                  </a:lnTo>
                  <a:lnTo>
                    <a:pt x="2745" y="3259"/>
                  </a:lnTo>
                  <a:lnTo>
                    <a:pt x="2773" y="3236"/>
                  </a:lnTo>
                  <a:lnTo>
                    <a:pt x="2799" y="3212"/>
                  </a:lnTo>
                  <a:lnTo>
                    <a:pt x="2826" y="3187"/>
                  </a:lnTo>
                  <a:lnTo>
                    <a:pt x="2851" y="3161"/>
                  </a:lnTo>
                  <a:lnTo>
                    <a:pt x="2875" y="3134"/>
                  </a:lnTo>
                  <a:lnTo>
                    <a:pt x="2900" y="3106"/>
                  </a:lnTo>
                  <a:lnTo>
                    <a:pt x="2922" y="3077"/>
                  </a:lnTo>
                  <a:close/>
                </a:path>
              </a:pathLst>
            </a:custGeom>
            <a:solidFill>
              <a:srgbClr val="959D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Freeform 170"/>
            <p:cNvSpPr>
              <a:spLocks/>
            </p:cNvSpPr>
            <p:nvPr/>
          </p:nvSpPr>
          <p:spPr bwMode="auto">
            <a:xfrm>
              <a:off x="2822576" y="244475"/>
              <a:ext cx="71438" cy="93663"/>
            </a:xfrm>
            <a:custGeom>
              <a:avLst/>
              <a:gdLst>
                <a:gd name="T0" fmla="*/ 2147483647 w 671"/>
                <a:gd name="T1" fmla="*/ 2147483647 h 886"/>
                <a:gd name="T2" fmla="*/ 2147483647 w 671"/>
                <a:gd name="T3" fmla="*/ 2147483647 h 886"/>
                <a:gd name="T4" fmla="*/ 2147483647 w 671"/>
                <a:gd name="T5" fmla="*/ 2147483647 h 886"/>
                <a:gd name="T6" fmla="*/ 2147483647 w 671"/>
                <a:gd name="T7" fmla="*/ 2147483647 h 886"/>
                <a:gd name="T8" fmla="*/ 2147483647 w 671"/>
                <a:gd name="T9" fmla="*/ 2147483647 h 886"/>
                <a:gd name="T10" fmla="*/ 2147483647 w 671"/>
                <a:gd name="T11" fmla="*/ 2147483647 h 886"/>
                <a:gd name="T12" fmla="*/ 2147483647 w 671"/>
                <a:gd name="T13" fmla="*/ 2147483647 h 886"/>
                <a:gd name="T14" fmla="*/ 2147483647 w 671"/>
                <a:gd name="T15" fmla="*/ 2147483647 h 886"/>
                <a:gd name="T16" fmla="*/ 2147483647 w 671"/>
                <a:gd name="T17" fmla="*/ 2147483647 h 886"/>
                <a:gd name="T18" fmla="*/ 2147483647 w 671"/>
                <a:gd name="T19" fmla="*/ 2147483647 h 886"/>
                <a:gd name="T20" fmla="*/ 2147483647 w 671"/>
                <a:gd name="T21" fmla="*/ 0 h 886"/>
                <a:gd name="T22" fmla="*/ 2147483647 w 671"/>
                <a:gd name="T23" fmla="*/ 2147483647 h 886"/>
                <a:gd name="T24" fmla="*/ 2147483647 w 671"/>
                <a:gd name="T25" fmla="*/ 2147483647 h 886"/>
                <a:gd name="T26" fmla="*/ 2147483647 w 671"/>
                <a:gd name="T27" fmla="*/ 2147483647 h 886"/>
                <a:gd name="T28" fmla="*/ 2147483647 w 671"/>
                <a:gd name="T29" fmla="*/ 2147483647 h 886"/>
                <a:gd name="T30" fmla="*/ 2147483647 w 671"/>
                <a:gd name="T31" fmla="*/ 2147483647 h 886"/>
                <a:gd name="T32" fmla="*/ 2147483647 w 671"/>
                <a:gd name="T33" fmla="*/ 2147483647 h 886"/>
                <a:gd name="T34" fmla="*/ 2147483647 w 671"/>
                <a:gd name="T35" fmla="*/ 2147483647 h 886"/>
                <a:gd name="T36" fmla="*/ 2147483647 w 671"/>
                <a:gd name="T37" fmla="*/ 2147483647 h 886"/>
                <a:gd name="T38" fmla="*/ 2147483647 w 671"/>
                <a:gd name="T39" fmla="*/ 2147483647 h 886"/>
                <a:gd name="T40" fmla="*/ 2147483647 w 671"/>
                <a:gd name="T41" fmla="*/ 2147483647 h 886"/>
                <a:gd name="T42" fmla="*/ 2147483647 w 671"/>
                <a:gd name="T43" fmla="*/ 2147483647 h 886"/>
                <a:gd name="T44" fmla="*/ 2147483647 w 671"/>
                <a:gd name="T45" fmla="*/ 2147483647 h 886"/>
                <a:gd name="T46" fmla="*/ 2147483647 w 671"/>
                <a:gd name="T47" fmla="*/ 2147483647 h 886"/>
                <a:gd name="T48" fmla="*/ 2147483647 w 671"/>
                <a:gd name="T49" fmla="*/ 2147483647 h 886"/>
                <a:gd name="T50" fmla="*/ 2147483647 w 671"/>
                <a:gd name="T51" fmla="*/ 2147483647 h 886"/>
                <a:gd name="T52" fmla="*/ 2147483647 w 671"/>
                <a:gd name="T53" fmla="*/ 2147483647 h 886"/>
                <a:gd name="T54" fmla="*/ 2147483647 w 671"/>
                <a:gd name="T55" fmla="*/ 2147483647 h 886"/>
                <a:gd name="T56" fmla="*/ 2147483647 w 671"/>
                <a:gd name="T57" fmla="*/ 2147483647 h 886"/>
                <a:gd name="T58" fmla="*/ 2147483647 w 671"/>
                <a:gd name="T59" fmla="*/ 2147483647 h 886"/>
                <a:gd name="T60" fmla="*/ 2147483647 w 671"/>
                <a:gd name="T61" fmla="*/ 2147483647 h 886"/>
                <a:gd name="T62" fmla="*/ 2147483647 w 671"/>
                <a:gd name="T63" fmla="*/ 2147483647 h 886"/>
                <a:gd name="T64" fmla="*/ 2147483647 w 671"/>
                <a:gd name="T65" fmla="*/ 2147483647 h 886"/>
                <a:gd name="T66" fmla="*/ 2147483647 w 671"/>
                <a:gd name="T67" fmla="*/ 2147483647 h 886"/>
                <a:gd name="T68" fmla="*/ 2147483647 w 671"/>
                <a:gd name="T69" fmla="*/ 2147483647 h 886"/>
                <a:gd name="T70" fmla="*/ 2147483647 w 671"/>
                <a:gd name="T71" fmla="*/ 2147483647 h 886"/>
                <a:gd name="T72" fmla="*/ 2147483647 w 671"/>
                <a:gd name="T73" fmla="*/ 2147483647 h 886"/>
                <a:gd name="T74" fmla="*/ 2147483647 w 671"/>
                <a:gd name="T75" fmla="*/ 2147483647 h 886"/>
                <a:gd name="T76" fmla="*/ 2147483647 w 671"/>
                <a:gd name="T77" fmla="*/ 2147483647 h 886"/>
                <a:gd name="T78" fmla="*/ 2147483647 w 671"/>
                <a:gd name="T79" fmla="*/ 2147483647 h 886"/>
                <a:gd name="T80" fmla="*/ 2147483647 w 671"/>
                <a:gd name="T81" fmla="*/ 2147483647 h 886"/>
                <a:gd name="T82" fmla="*/ 2147483647 w 671"/>
                <a:gd name="T83" fmla="*/ 2147483647 h 886"/>
                <a:gd name="T84" fmla="*/ 2147483647 w 671"/>
                <a:gd name="T85" fmla="*/ 2147483647 h 886"/>
                <a:gd name="T86" fmla="*/ 2147483647 w 671"/>
                <a:gd name="T87" fmla="*/ 2147483647 h 886"/>
                <a:gd name="T88" fmla="*/ 2147483647 w 671"/>
                <a:gd name="T89" fmla="*/ 2147483647 h 886"/>
                <a:gd name="T90" fmla="*/ 2147483647 w 671"/>
                <a:gd name="T91" fmla="*/ 2147483647 h 8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71"/>
                <a:gd name="T139" fmla="*/ 0 h 886"/>
                <a:gd name="T140" fmla="*/ 671 w 671"/>
                <a:gd name="T141" fmla="*/ 886 h 8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71" h="886">
                  <a:moveTo>
                    <a:pt x="5" y="275"/>
                  </a:moveTo>
                  <a:lnTo>
                    <a:pt x="20" y="244"/>
                  </a:lnTo>
                  <a:lnTo>
                    <a:pt x="35" y="213"/>
                  </a:lnTo>
                  <a:lnTo>
                    <a:pt x="50" y="184"/>
                  </a:lnTo>
                  <a:lnTo>
                    <a:pt x="67" y="155"/>
                  </a:lnTo>
                  <a:lnTo>
                    <a:pt x="83" y="128"/>
                  </a:lnTo>
                  <a:lnTo>
                    <a:pt x="100" y="103"/>
                  </a:lnTo>
                  <a:lnTo>
                    <a:pt x="108" y="91"/>
                  </a:lnTo>
                  <a:lnTo>
                    <a:pt x="118" y="80"/>
                  </a:lnTo>
                  <a:lnTo>
                    <a:pt x="127" y="70"/>
                  </a:lnTo>
                  <a:lnTo>
                    <a:pt x="137" y="59"/>
                  </a:lnTo>
                  <a:lnTo>
                    <a:pt x="147" y="50"/>
                  </a:lnTo>
                  <a:lnTo>
                    <a:pt x="157" y="42"/>
                  </a:lnTo>
                  <a:lnTo>
                    <a:pt x="168" y="34"/>
                  </a:lnTo>
                  <a:lnTo>
                    <a:pt x="179" y="27"/>
                  </a:lnTo>
                  <a:lnTo>
                    <a:pt x="191" y="21"/>
                  </a:lnTo>
                  <a:lnTo>
                    <a:pt x="202" y="15"/>
                  </a:lnTo>
                  <a:lnTo>
                    <a:pt x="215" y="11"/>
                  </a:lnTo>
                  <a:lnTo>
                    <a:pt x="229" y="7"/>
                  </a:lnTo>
                  <a:lnTo>
                    <a:pt x="242" y="4"/>
                  </a:lnTo>
                  <a:lnTo>
                    <a:pt x="256" y="1"/>
                  </a:lnTo>
                  <a:lnTo>
                    <a:pt x="270" y="0"/>
                  </a:lnTo>
                  <a:lnTo>
                    <a:pt x="287" y="0"/>
                  </a:lnTo>
                  <a:lnTo>
                    <a:pt x="302" y="1"/>
                  </a:lnTo>
                  <a:lnTo>
                    <a:pt x="319" y="4"/>
                  </a:lnTo>
                  <a:lnTo>
                    <a:pt x="337" y="7"/>
                  </a:lnTo>
                  <a:lnTo>
                    <a:pt x="355" y="12"/>
                  </a:lnTo>
                  <a:lnTo>
                    <a:pt x="372" y="16"/>
                  </a:lnTo>
                  <a:lnTo>
                    <a:pt x="389" y="22"/>
                  </a:lnTo>
                  <a:lnTo>
                    <a:pt x="406" y="29"/>
                  </a:lnTo>
                  <a:lnTo>
                    <a:pt x="423" y="36"/>
                  </a:lnTo>
                  <a:lnTo>
                    <a:pt x="438" y="44"/>
                  </a:lnTo>
                  <a:lnTo>
                    <a:pt x="455" y="52"/>
                  </a:lnTo>
                  <a:lnTo>
                    <a:pt x="471" y="62"/>
                  </a:lnTo>
                  <a:lnTo>
                    <a:pt x="486" y="72"/>
                  </a:lnTo>
                  <a:lnTo>
                    <a:pt x="500" y="83"/>
                  </a:lnTo>
                  <a:lnTo>
                    <a:pt x="515" y="94"/>
                  </a:lnTo>
                  <a:lnTo>
                    <a:pt x="529" y="106"/>
                  </a:lnTo>
                  <a:lnTo>
                    <a:pt x="542" y="119"/>
                  </a:lnTo>
                  <a:lnTo>
                    <a:pt x="555" y="132"/>
                  </a:lnTo>
                  <a:lnTo>
                    <a:pt x="568" y="146"/>
                  </a:lnTo>
                  <a:lnTo>
                    <a:pt x="580" y="160"/>
                  </a:lnTo>
                  <a:lnTo>
                    <a:pt x="591" y="174"/>
                  </a:lnTo>
                  <a:lnTo>
                    <a:pt x="601" y="190"/>
                  </a:lnTo>
                  <a:lnTo>
                    <a:pt x="611" y="206"/>
                  </a:lnTo>
                  <a:lnTo>
                    <a:pt x="621" y="222"/>
                  </a:lnTo>
                  <a:lnTo>
                    <a:pt x="629" y="239"/>
                  </a:lnTo>
                  <a:lnTo>
                    <a:pt x="637" y="256"/>
                  </a:lnTo>
                  <a:lnTo>
                    <a:pt x="644" y="273"/>
                  </a:lnTo>
                  <a:lnTo>
                    <a:pt x="651" y="292"/>
                  </a:lnTo>
                  <a:lnTo>
                    <a:pt x="656" y="310"/>
                  </a:lnTo>
                  <a:lnTo>
                    <a:pt x="661" y="328"/>
                  </a:lnTo>
                  <a:lnTo>
                    <a:pt x="665" y="348"/>
                  </a:lnTo>
                  <a:lnTo>
                    <a:pt x="668" y="367"/>
                  </a:lnTo>
                  <a:lnTo>
                    <a:pt x="670" y="386"/>
                  </a:lnTo>
                  <a:lnTo>
                    <a:pt x="671" y="407"/>
                  </a:lnTo>
                  <a:lnTo>
                    <a:pt x="671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3"/>
                  </a:lnTo>
                  <a:lnTo>
                    <a:pt x="660" y="519"/>
                  </a:lnTo>
                  <a:lnTo>
                    <a:pt x="652" y="544"/>
                  </a:lnTo>
                  <a:lnTo>
                    <a:pt x="643" y="568"/>
                  </a:lnTo>
                  <a:lnTo>
                    <a:pt x="632" y="593"/>
                  </a:lnTo>
                  <a:lnTo>
                    <a:pt x="619" y="616"/>
                  </a:lnTo>
                  <a:lnTo>
                    <a:pt x="604" y="640"/>
                  </a:lnTo>
                  <a:lnTo>
                    <a:pt x="588" y="662"/>
                  </a:lnTo>
                  <a:lnTo>
                    <a:pt x="571" y="684"/>
                  </a:lnTo>
                  <a:lnTo>
                    <a:pt x="552" y="706"/>
                  </a:lnTo>
                  <a:lnTo>
                    <a:pt x="532" y="726"/>
                  </a:lnTo>
                  <a:lnTo>
                    <a:pt x="512" y="745"/>
                  </a:lnTo>
                  <a:lnTo>
                    <a:pt x="489" y="764"/>
                  </a:lnTo>
                  <a:lnTo>
                    <a:pt x="467" y="781"/>
                  </a:lnTo>
                  <a:lnTo>
                    <a:pt x="442" y="797"/>
                  </a:lnTo>
                  <a:lnTo>
                    <a:pt x="418" y="813"/>
                  </a:lnTo>
                  <a:lnTo>
                    <a:pt x="394" y="827"/>
                  </a:lnTo>
                  <a:lnTo>
                    <a:pt x="367" y="839"/>
                  </a:lnTo>
                  <a:lnTo>
                    <a:pt x="342" y="850"/>
                  </a:lnTo>
                  <a:lnTo>
                    <a:pt x="315" y="860"/>
                  </a:lnTo>
                  <a:lnTo>
                    <a:pt x="288" y="869"/>
                  </a:lnTo>
                  <a:lnTo>
                    <a:pt x="261" y="876"/>
                  </a:lnTo>
                  <a:lnTo>
                    <a:pt x="234" y="881"/>
                  </a:lnTo>
                  <a:lnTo>
                    <a:pt x="206" y="885"/>
                  </a:lnTo>
                  <a:lnTo>
                    <a:pt x="180" y="886"/>
                  </a:lnTo>
                  <a:lnTo>
                    <a:pt x="152" y="886"/>
                  </a:lnTo>
                  <a:lnTo>
                    <a:pt x="126" y="884"/>
                  </a:lnTo>
                  <a:lnTo>
                    <a:pt x="99" y="880"/>
                  </a:lnTo>
                  <a:lnTo>
                    <a:pt x="74" y="875"/>
                  </a:lnTo>
                  <a:lnTo>
                    <a:pt x="48" y="867"/>
                  </a:lnTo>
                  <a:lnTo>
                    <a:pt x="24" y="856"/>
                  </a:lnTo>
                  <a:lnTo>
                    <a:pt x="0" y="843"/>
                  </a:lnTo>
                  <a:lnTo>
                    <a:pt x="5" y="275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Freeform 171"/>
            <p:cNvSpPr>
              <a:spLocks/>
            </p:cNvSpPr>
            <p:nvPr/>
          </p:nvSpPr>
          <p:spPr bwMode="auto">
            <a:xfrm>
              <a:off x="2825751" y="282575"/>
              <a:ext cx="47625" cy="36513"/>
            </a:xfrm>
            <a:custGeom>
              <a:avLst/>
              <a:gdLst>
                <a:gd name="T0" fmla="*/ 0 w 453"/>
                <a:gd name="T1" fmla="*/ 2147483647 h 341"/>
                <a:gd name="T2" fmla="*/ 2147483647 w 453"/>
                <a:gd name="T3" fmla="*/ 2147483647 h 341"/>
                <a:gd name="T4" fmla="*/ 2147483647 w 453"/>
                <a:gd name="T5" fmla="*/ 2147483647 h 341"/>
                <a:gd name="T6" fmla="*/ 2147483647 w 453"/>
                <a:gd name="T7" fmla="*/ 2147483647 h 341"/>
                <a:gd name="T8" fmla="*/ 2147483647 w 453"/>
                <a:gd name="T9" fmla="*/ 2147483647 h 341"/>
                <a:gd name="T10" fmla="*/ 2147483647 w 453"/>
                <a:gd name="T11" fmla="*/ 2147483647 h 341"/>
                <a:gd name="T12" fmla="*/ 2147483647 w 453"/>
                <a:gd name="T13" fmla="*/ 2147483647 h 341"/>
                <a:gd name="T14" fmla="*/ 2147483647 w 453"/>
                <a:gd name="T15" fmla="*/ 2147483647 h 341"/>
                <a:gd name="T16" fmla="*/ 2147483647 w 453"/>
                <a:gd name="T17" fmla="*/ 2147483647 h 341"/>
                <a:gd name="T18" fmla="*/ 2147483647 w 453"/>
                <a:gd name="T19" fmla="*/ 2147483647 h 341"/>
                <a:gd name="T20" fmla="*/ 2147483647 w 453"/>
                <a:gd name="T21" fmla="*/ 2147483647 h 341"/>
                <a:gd name="T22" fmla="*/ 2147483647 w 453"/>
                <a:gd name="T23" fmla="*/ 2147483647 h 341"/>
                <a:gd name="T24" fmla="*/ 2147483647 w 453"/>
                <a:gd name="T25" fmla="*/ 2147483647 h 341"/>
                <a:gd name="T26" fmla="*/ 2147483647 w 453"/>
                <a:gd name="T27" fmla="*/ 2147483647 h 341"/>
                <a:gd name="T28" fmla="*/ 2147483647 w 453"/>
                <a:gd name="T29" fmla="*/ 0 h 341"/>
                <a:gd name="T30" fmla="*/ 2147483647 w 453"/>
                <a:gd name="T31" fmla="*/ 0 h 341"/>
                <a:gd name="T32" fmla="*/ 2147483647 w 453"/>
                <a:gd name="T33" fmla="*/ 2147483647 h 341"/>
                <a:gd name="T34" fmla="*/ 2147483647 w 453"/>
                <a:gd name="T35" fmla="*/ 2147483647 h 341"/>
                <a:gd name="T36" fmla="*/ 2147483647 w 453"/>
                <a:gd name="T37" fmla="*/ 2147483647 h 341"/>
                <a:gd name="T38" fmla="*/ 2147483647 w 453"/>
                <a:gd name="T39" fmla="*/ 2147483647 h 341"/>
                <a:gd name="T40" fmla="*/ 2147483647 w 453"/>
                <a:gd name="T41" fmla="*/ 2147483647 h 341"/>
                <a:gd name="T42" fmla="*/ 2147483647 w 453"/>
                <a:gd name="T43" fmla="*/ 2147483647 h 341"/>
                <a:gd name="T44" fmla="*/ 2147483647 w 453"/>
                <a:gd name="T45" fmla="*/ 2147483647 h 341"/>
                <a:gd name="T46" fmla="*/ 2147483647 w 453"/>
                <a:gd name="T47" fmla="*/ 2147483647 h 341"/>
                <a:gd name="T48" fmla="*/ 2147483647 w 453"/>
                <a:gd name="T49" fmla="*/ 2147483647 h 341"/>
                <a:gd name="T50" fmla="*/ 2147483647 w 453"/>
                <a:gd name="T51" fmla="*/ 2147483647 h 341"/>
                <a:gd name="T52" fmla="*/ 2147483647 w 453"/>
                <a:gd name="T53" fmla="*/ 2147483647 h 341"/>
                <a:gd name="T54" fmla="*/ 2147483647 w 453"/>
                <a:gd name="T55" fmla="*/ 2147483647 h 341"/>
                <a:gd name="T56" fmla="*/ 2147483647 w 453"/>
                <a:gd name="T57" fmla="*/ 2147483647 h 341"/>
                <a:gd name="T58" fmla="*/ 2147483647 w 453"/>
                <a:gd name="T59" fmla="*/ 2147483647 h 341"/>
                <a:gd name="T60" fmla="*/ 2147483647 w 453"/>
                <a:gd name="T61" fmla="*/ 2147483647 h 341"/>
                <a:gd name="T62" fmla="*/ 2147483647 w 453"/>
                <a:gd name="T63" fmla="*/ 2147483647 h 341"/>
                <a:gd name="T64" fmla="*/ 2147483647 w 453"/>
                <a:gd name="T65" fmla="*/ 2147483647 h 341"/>
                <a:gd name="T66" fmla="*/ 2147483647 w 453"/>
                <a:gd name="T67" fmla="*/ 2147483647 h 341"/>
                <a:gd name="T68" fmla="*/ 2147483647 w 453"/>
                <a:gd name="T69" fmla="*/ 2147483647 h 341"/>
                <a:gd name="T70" fmla="*/ 2147483647 w 453"/>
                <a:gd name="T71" fmla="*/ 2147483647 h 341"/>
                <a:gd name="T72" fmla="*/ 2147483647 w 453"/>
                <a:gd name="T73" fmla="*/ 2147483647 h 341"/>
                <a:gd name="T74" fmla="*/ 2147483647 w 453"/>
                <a:gd name="T75" fmla="*/ 2147483647 h 341"/>
                <a:gd name="T76" fmla="*/ 2147483647 w 453"/>
                <a:gd name="T77" fmla="*/ 2147483647 h 341"/>
                <a:gd name="T78" fmla="*/ 2147483647 w 453"/>
                <a:gd name="T79" fmla="*/ 2147483647 h 341"/>
                <a:gd name="T80" fmla="*/ 2147483647 w 453"/>
                <a:gd name="T81" fmla="*/ 2147483647 h 341"/>
                <a:gd name="T82" fmla="*/ 2147483647 w 453"/>
                <a:gd name="T83" fmla="*/ 2147483647 h 341"/>
                <a:gd name="T84" fmla="*/ 2147483647 w 453"/>
                <a:gd name="T85" fmla="*/ 2147483647 h 341"/>
                <a:gd name="T86" fmla="*/ 2147483647 w 453"/>
                <a:gd name="T87" fmla="*/ 2147483647 h 341"/>
                <a:gd name="T88" fmla="*/ 2147483647 w 453"/>
                <a:gd name="T89" fmla="*/ 2147483647 h 341"/>
                <a:gd name="T90" fmla="*/ 2147483647 w 453"/>
                <a:gd name="T91" fmla="*/ 2147483647 h 341"/>
                <a:gd name="T92" fmla="*/ 2147483647 w 453"/>
                <a:gd name="T93" fmla="*/ 2147483647 h 341"/>
                <a:gd name="T94" fmla="*/ 2147483647 w 453"/>
                <a:gd name="T95" fmla="*/ 2147483647 h 341"/>
                <a:gd name="T96" fmla="*/ 2147483647 w 453"/>
                <a:gd name="T97" fmla="*/ 2147483647 h 341"/>
                <a:gd name="T98" fmla="*/ 0 w 453"/>
                <a:gd name="T99" fmla="*/ 2147483647 h 3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53"/>
                <a:gd name="T151" fmla="*/ 0 h 341"/>
                <a:gd name="T152" fmla="*/ 453 w 453"/>
                <a:gd name="T153" fmla="*/ 341 h 3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53" h="341">
                  <a:moveTo>
                    <a:pt x="0" y="171"/>
                  </a:moveTo>
                  <a:lnTo>
                    <a:pt x="12" y="156"/>
                  </a:lnTo>
                  <a:lnTo>
                    <a:pt x="45" y="121"/>
                  </a:lnTo>
                  <a:lnTo>
                    <a:pt x="68" y="99"/>
                  </a:lnTo>
                  <a:lnTo>
                    <a:pt x="95" y="76"/>
                  </a:lnTo>
                  <a:lnTo>
                    <a:pt x="109" y="65"/>
                  </a:lnTo>
                  <a:lnTo>
                    <a:pt x="124" y="55"/>
                  </a:lnTo>
                  <a:lnTo>
                    <a:pt x="140" y="43"/>
                  </a:lnTo>
                  <a:lnTo>
                    <a:pt x="157" y="34"/>
                  </a:lnTo>
                  <a:lnTo>
                    <a:pt x="174" y="25"/>
                  </a:lnTo>
                  <a:lnTo>
                    <a:pt x="191" y="17"/>
                  </a:lnTo>
                  <a:lnTo>
                    <a:pt x="210" y="11"/>
                  </a:lnTo>
                  <a:lnTo>
                    <a:pt x="228" y="6"/>
                  </a:lnTo>
                  <a:lnTo>
                    <a:pt x="246" y="2"/>
                  </a:lnTo>
                  <a:lnTo>
                    <a:pt x="266" y="0"/>
                  </a:lnTo>
                  <a:lnTo>
                    <a:pt x="285" y="0"/>
                  </a:lnTo>
                  <a:lnTo>
                    <a:pt x="304" y="3"/>
                  </a:lnTo>
                  <a:lnTo>
                    <a:pt x="323" y="7"/>
                  </a:lnTo>
                  <a:lnTo>
                    <a:pt x="342" y="14"/>
                  </a:lnTo>
                  <a:lnTo>
                    <a:pt x="361" y="23"/>
                  </a:lnTo>
                  <a:lnTo>
                    <a:pt x="380" y="36"/>
                  </a:lnTo>
                  <a:lnTo>
                    <a:pt x="399" y="52"/>
                  </a:lnTo>
                  <a:lnTo>
                    <a:pt x="417" y="70"/>
                  </a:lnTo>
                  <a:lnTo>
                    <a:pt x="435" y="92"/>
                  </a:lnTo>
                  <a:lnTo>
                    <a:pt x="453" y="118"/>
                  </a:lnTo>
                  <a:lnTo>
                    <a:pt x="442" y="115"/>
                  </a:lnTo>
                  <a:lnTo>
                    <a:pt x="411" y="107"/>
                  </a:lnTo>
                  <a:lnTo>
                    <a:pt x="390" y="105"/>
                  </a:lnTo>
                  <a:lnTo>
                    <a:pt x="364" y="102"/>
                  </a:lnTo>
                  <a:lnTo>
                    <a:pt x="351" y="102"/>
                  </a:lnTo>
                  <a:lnTo>
                    <a:pt x="337" y="104"/>
                  </a:lnTo>
                  <a:lnTo>
                    <a:pt x="322" y="105"/>
                  </a:lnTo>
                  <a:lnTo>
                    <a:pt x="306" y="107"/>
                  </a:lnTo>
                  <a:lnTo>
                    <a:pt x="290" y="111"/>
                  </a:lnTo>
                  <a:lnTo>
                    <a:pt x="274" y="115"/>
                  </a:lnTo>
                  <a:lnTo>
                    <a:pt x="256" y="120"/>
                  </a:lnTo>
                  <a:lnTo>
                    <a:pt x="240" y="127"/>
                  </a:lnTo>
                  <a:lnTo>
                    <a:pt x="222" y="135"/>
                  </a:lnTo>
                  <a:lnTo>
                    <a:pt x="205" y="144"/>
                  </a:lnTo>
                  <a:lnTo>
                    <a:pt x="187" y="155"/>
                  </a:lnTo>
                  <a:lnTo>
                    <a:pt x="169" y="169"/>
                  </a:lnTo>
                  <a:lnTo>
                    <a:pt x="152" y="183"/>
                  </a:lnTo>
                  <a:lnTo>
                    <a:pt x="133" y="199"/>
                  </a:lnTo>
                  <a:lnTo>
                    <a:pt x="116" y="218"/>
                  </a:lnTo>
                  <a:lnTo>
                    <a:pt x="99" y="238"/>
                  </a:lnTo>
                  <a:lnTo>
                    <a:pt x="81" y="260"/>
                  </a:lnTo>
                  <a:lnTo>
                    <a:pt x="64" y="285"/>
                  </a:lnTo>
                  <a:lnTo>
                    <a:pt x="48" y="312"/>
                  </a:lnTo>
                  <a:lnTo>
                    <a:pt x="31" y="34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B985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Freeform 172"/>
            <p:cNvSpPr>
              <a:spLocks/>
            </p:cNvSpPr>
            <p:nvPr/>
          </p:nvSpPr>
          <p:spPr bwMode="auto">
            <a:xfrm>
              <a:off x="2535238" y="28575"/>
              <a:ext cx="287338" cy="192088"/>
            </a:xfrm>
            <a:custGeom>
              <a:avLst/>
              <a:gdLst>
                <a:gd name="T0" fmla="*/ 2147483647 w 2725"/>
                <a:gd name="T1" fmla="*/ 2147483647 h 1822"/>
                <a:gd name="T2" fmla="*/ 2147483647 w 2725"/>
                <a:gd name="T3" fmla="*/ 2147483647 h 1822"/>
                <a:gd name="T4" fmla="*/ 2147483647 w 2725"/>
                <a:gd name="T5" fmla="*/ 2147483647 h 1822"/>
                <a:gd name="T6" fmla="*/ 2147483647 w 2725"/>
                <a:gd name="T7" fmla="*/ 2147483647 h 1822"/>
                <a:gd name="T8" fmla="*/ 2147483647 w 2725"/>
                <a:gd name="T9" fmla="*/ 2147483647 h 1822"/>
                <a:gd name="T10" fmla="*/ 2147483647 w 2725"/>
                <a:gd name="T11" fmla="*/ 2147483647 h 1822"/>
                <a:gd name="T12" fmla="*/ 2147483647 w 2725"/>
                <a:gd name="T13" fmla="*/ 2147483647 h 1822"/>
                <a:gd name="T14" fmla="*/ 2147483647 w 2725"/>
                <a:gd name="T15" fmla="*/ 2147483647 h 1822"/>
                <a:gd name="T16" fmla="*/ 2147483647 w 2725"/>
                <a:gd name="T17" fmla="*/ 2147483647 h 1822"/>
                <a:gd name="T18" fmla="*/ 2147483647 w 2725"/>
                <a:gd name="T19" fmla="*/ 2147483647 h 1822"/>
                <a:gd name="T20" fmla="*/ 2147483647 w 2725"/>
                <a:gd name="T21" fmla="*/ 2147483647 h 1822"/>
                <a:gd name="T22" fmla="*/ 2147483647 w 2725"/>
                <a:gd name="T23" fmla="*/ 2147483647 h 1822"/>
                <a:gd name="T24" fmla="*/ 2147483647 w 2725"/>
                <a:gd name="T25" fmla="*/ 2147483647 h 1822"/>
                <a:gd name="T26" fmla="*/ 2147483647 w 2725"/>
                <a:gd name="T27" fmla="*/ 2147483647 h 1822"/>
                <a:gd name="T28" fmla="*/ 2147483647 w 2725"/>
                <a:gd name="T29" fmla="*/ 2147483647 h 1822"/>
                <a:gd name="T30" fmla="*/ 2147483647 w 2725"/>
                <a:gd name="T31" fmla="*/ 2147483647 h 1822"/>
                <a:gd name="T32" fmla="*/ 2147483647 w 2725"/>
                <a:gd name="T33" fmla="*/ 2147483647 h 1822"/>
                <a:gd name="T34" fmla="*/ 2147483647 w 2725"/>
                <a:gd name="T35" fmla="*/ 2147483647 h 1822"/>
                <a:gd name="T36" fmla="*/ 2147483647 w 2725"/>
                <a:gd name="T37" fmla="*/ 2147483647 h 1822"/>
                <a:gd name="T38" fmla="*/ 2147483647 w 2725"/>
                <a:gd name="T39" fmla="*/ 2147483647 h 1822"/>
                <a:gd name="T40" fmla="*/ 2147483647 w 2725"/>
                <a:gd name="T41" fmla="*/ 2147483647 h 1822"/>
                <a:gd name="T42" fmla="*/ 0 w 2725"/>
                <a:gd name="T43" fmla="*/ 2147483647 h 1822"/>
                <a:gd name="T44" fmla="*/ 2147483647 w 2725"/>
                <a:gd name="T45" fmla="*/ 2147483647 h 1822"/>
                <a:gd name="T46" fmla="*/ 2147483647 w 2725"/>
                <a:gd name="T47" fmla="*/ 2147483647 h 1822"/>
                <a:gd name="T48" fmla="*/ 2147483647 w 2725"/>
                <a:gd name="T49" fmla="*/ 2147483647 h 1822"/>
                <a:gd name="T50" fmla="*/ 2147483647 w 2725"/>
                <a:gd name="T51" fmla="*/ 2147483647 h 1822"/>
                <a:gd name="T52" fmla="*/ 2147483647 w 2725"/>
                <a:gd name="T53" fmla="*/ 2147483647 h 1822"/>
                <a:gd name="T54" fmla="*/ 2147483647 w 2725"/>
                <a:gd name="T55" fmla="*/ 2147483647 h 1822"/>
                <a:gd name="T56" fmla="*/ 2147483647 w 2725"/>
                <a:gd name="T57" fmla="*/ 2147483647 h 1822"/>
                <a:gd name="T58" fmla="*/ 2147483647 w 2725"/>
                <a:gd name="T59" fmla="*/ 2147483647 h 1822"/>
                <a:gd name="T60" fmla="*/ 2147483647 w 2725"/>
                <a:gd name="T61" fmla="*/ 2147483647 h 1822"/>
                <a:gd name="T62" fmla="*/ 2147483647 w 2725"/>
                <a:gd name="T63" fmla="*/ 2147483647 h 1822"/>
                <a:gd name="T64" fmla="*/ 2147483647 w 2725"/>
                <a:gd name="T65" fmla="*/ 2147483647 h 1822"/>
                <a:gd name="T66" fmla="*/ 2147483647 w 2725"/>
                <a:gd name="T67" fmla="*/ 2147483647 h 1822"/>
                <a:gd name="T68" fmla="*/ 2147483647 w 2725"/>
                <a:gd name="T69" fmla="*/ 2147483647 h 1822"/>
                <a:gd name="T70" fmla="*/ 2147483647 w 2725"/>
                <a:gd name="T71" fmla="*/ 2147483647 h 1822"/>
                <a:gd name="T72" fmla="*/ 2147483647 w 2725"/>
                <a:gd name="T73" fmla="*/ 2147483647 h 1822"/>
                <a:gd name="T74" fmla="*/ 2147483647 w 2725"/>
                <a:gd name="T75" fmla="*/ 2147483647 h 1822"/>
                <a:gd name="T76" fmla="*/ 2147483647 w 2725"/>
                <a:gd name="T77" fmla="*/ 2147483647 h 1822"/>
                <a:gd name="T78" fmla="*/ 2147483647 w 2725"/>
                <a:gd name="T79" fmla="*/ 2147483647 h 1822"/>
                <a:gd name="T80" fmla="*/ 2147483647 w 2725"/>
                <a:gd name="T81" fmla="*/ 2147483647 h 1822"/>
                <a:gd name="T82" fmla="*/ 2147483647 w 2725"/>
                <a:gd name="T83" fmla="*/ 2147483647 h 1822"/>
                <a:gd name="T84" fmla="*/ 2147483647 w 2725"/>
                <a:gd name="T85" fmla="*/ 2147483647 h 1822"/>
                <a:gd name="T86" fmla="*/ 2147483647 w 2725"/>
                <a:gd name="T87" fmla="*/ 2147483647 h 18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25"/>
                <a:gd name="T133" fmla="*/ 0 h 1822"/>
                <a:gd name="T134" fmla="*/ 2725 w 2725"/>
                <a:gd name="T135" fmla="*/ 1822 h 18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25" h="1822">
                  <a:moveTo>
                    <a:pt x="2239" y="571"/>
                  </a:moveTo>
                  <a:lnTo>
                    <a:pt x="2121" y="486"/>
                  </a:lnTo>
                  <a:lnTo>
                    <a:pt x="1997" y="399"/>
                  </a:lnTo>
                  <a:lnTo>
                    <a:pt x="1932" y="355"/>
                  </a:lnTo>
                  <a:lnTo>
                    <a:pt x="1866" y="312"/>
                  </a:lnTo>
                  <a:lnTo>
                    <a:pt x="1800" y="269"/>
                  </a:lnTo>
                  <a:lnTo>
                    <a:pt x="1733" y="229"/>
                  </a:lnTo>
                  <a:lnTo>
                    <a:pt x="1664" y="191"/>
                  </a:lnTo>
                  <a:lnTo>
                    <a:pt x="1594" y="154"/>
                  </a:lnTo>
                  <a:lnTo>
                    <a:pt x="1525" y="121"/>
                  </a:lnTo>
                  <a:lnTo>
                    <a:pt x="1454" y="90"/>
                  </a:lnTo>
                  <a:lnTo>
                    <a:pt x="1383" y="64"/>
                  </a:lnTo>
                  <a:lnTo>
                    <a:pt x="1311" y="41"/>
                  </a:lnTo>
                  <a:lnTo>
                    <a:pt x="1239" y="23"/>
                  </a:lnTo>
                  <a:lnTo>
                    <a:pt x="1167" y="10"/>
                  </a:lnTo>
                  <a:lnTo>
                    <a:pt x="1095" y="2"/>
                  </a:lnTo>
                  <a:lnTo>
                    <a:pt x="1022" y="0"/>
                  </a:lnTo>
                  <a:lnTo>
                    <a:pt x="950" y="5"/>
                  </a:lnTo>
                  <a:lnTo>
                    <a:pt x="879" y="16"/>
                  </a:lnTo>
                  <a:lnTo>
                    <a:pt x="806" y="34"/>
                  </a:lnTo>
                  <a:lnTo>
                    <a:pt x="735" y="60"/>
                  </a:lnTo>
                  <a:lnTo>
                    <a:pt x="665" y="93"/>
                  </a:lnTo>
                  <a:lnTo>
                    <a:pt x="595" y="136"/>
                  </a:lnTo>
                  <a:lnTo>
                    <a:pt x="524" y="187"/>
                  </a:lnTo>
                  <a:lnTo>
                    <a:pt x="456" y="248"/>
                  </a:lnTo>
                  <a:lnTo>
                    <a:pt x="388" y="318"/>
                  </a:lnTo>
                  <a:lnTo>
                    <a:pt x="322" y="399"/>
                  </a:lnTo>
                  <a:lnTo>
                    <a:pt x="256" y="489"/>
                  </a:lnTo>
                  <a:lnTo>
                    <a:pt x="191" y="592"/>
                  </a:lnTo>
                  <a:lnTo>
                    <a:pt x="128" y="706"/>
                  </a:lnTo>
                  <a:lnTo>
                    <a:pt x="66" y="831"/>
                  </a:lnTo>
                  <a:lnTo>
                    <a:pt x="56" y="857"/>
                  </a:lnTo>
                  <a:lnTo>
                    <a:pt x="46" y="881"/>
                  </a:lnTo>
                  <a:lnTo>
                    <a:pt x="38" y="908"/>
                  </a:lnTo>
                  <a:lnTo>
                    <a:pt x="30" y="933"/>
                  </a:lnTo>
                  <a:lnTo>
                    <a:pt x="22" y="959"/>
                  </a:lnTo>
                  <a:lnTo>
                    <a:pt x="17" y="986"/>
                  </a:lnTo>
                  <a:lnTo>
                    <a:pt x="12" y="1013"/>
                  </a:lnTo>
                  <a:lnTo>
                    <a:pt x="8" y="1040"/>
                  </a:lnTo>
                  <a:lnTo>
                    <a:pt x="5" y="1067"/>
                  </a:lnTo>
                  <a:lnTo>
                    <a:pt x="3" y="1095"/>
                  </a:lnTo>
                  <a:lnTo>
                    <a:pt x="1" y="1123"/>
                  </a:lnTo>
                  <a:lnTo>
                    <a:pt x="0" y="1151"/>
                  </a:lnTo>
                  <a:lnTo>
                    <a:pt x="0" y="1179"/>
                  </a:lnTo>
                  <a:lnTo>
                    <a:pt x="0" y="1208"/>
                  </a:lnTo>
                  <a:lnTo>
                    <a:pt x="1" y="1236"/>
                  </a:lnTo>
                  <a:lnTo>
                    <a:pt x="3" y="1265"/>
                  </a:lnTo>
                  <a:lnTo>
                    <a:pt x="7" y="1323"/>
                  </a:lnTo>
                  <a:lnTo>
                    <a:pt x="12" y="1381"/>
                  </a:lnTo>
                  <a:lnTo>
                    <a:pt x="19" y="1440"/>
                  </a:lnTo>
                  <a:lnTo>
                    <a:pt x="26" y="1498"/>
                  </a:lnTo>
                  <a:lnTo>
                    <a:pt x="35" y="1556"/>
                  </a:lnTo>
                  <a:lnTo>
                    <a:pt x="44" y="1614"/>
                  </a:lnTo>
                  <a:lnTo>
                    <a:pt x="51" y="1671"/>
                  </a:lnTo>
                  <a:lnTo>
                    <a:pt x="59" y="1728"/>
                  </a:lnTo>
                  <a:lnTo>
                    <a:pt x="2699" y="1822"/>
                  </a:lnTo>
                  <a:lnTo>
                    <a:pt x="2705" y="1777"/>
                  </a:lnTo>
                  <a:lnTo>
                    <a:pt x="2711" y="1731"/>
                  </a:lnTo>
                  <a:lnTo>
                    <a:pt x="2715" y="1686"/>
                  </a:lnTo>
                  <a:lnTo>
                    <a:pt x="2719" y="1641"/>
                  </a:lnTo>
                  <a:lnTo>
                    <a:pt x="2722" y="1598"/>
                  </a:lnTo>
                  <a:lnTo>
                    <a:pt x="2724" y="1553"/>
                  </a:lnTo>
                  <a:lnTo>
                    <a:pt x="2725" y="1510"/>
                  </a:lnTo>
                  <a:lnTo>
                    <a:pt x="2724" y="1466"/>
                  </a:lnTo>
                  <a:lnTo>
                    <a:pt x="2721" y="1424"/>
                  </a:lnTo>
                  <a:lnTo>
                    <a:pt x="2718" y="1382"/>
                  </a:lnTo>
                  <a:lnTo>
                    <a:pt x="2714" y="1340"/>
                  </a:lnTo>
                  <a:lnTo>
                    <a:pt x="2708" y="1298"/>
                  </a:lnTo>
                  <a:lnTo>
                    <a:pt x="2701" y="1258"/>
                  </a:lnTo>
                  <a:lnTo>
                    <a:pt x="2692" y="1217"/>
                  </a:lnTo>
                  <a:lnTo>
                    <a:pt x="2682" y="1176"/>
                  </a:lnTo>
                  <a:lnTo>
                    <a:pt x="2671" y="1137"/>
                  </a:lnTo>
                  <a:lnTo>
                    <a:pt x="2657" y="1098"/>
                  </a:lnTo>
                  <a:lnTo>
                    <a:pt x="2642" y="1058"/>
                  </a:lnTo>
                  <a:lnTo>
                    <a:pt x="2626" y="1021"/>
                  </a:lnTo>
                  <a:lnTo>
                    <a:pt x="2607" y="983"/>
                  </a:lnTo>
                  <a:lnTo>
                    <a:pt x="2587" y="945"/>
                  </a:lnTo>
                  <a:lnTo>
                    <a:pt x="2565" y="909"/>
                  </a:lnTo>
                  <a:lnTo>
                    <a:pt x="2541" y="872"/>
                  </a:lnTo>
                  <a:lnTo>
                    <a:pt x="2516" y="836"/>
                  </a:lnTo>
                  <a:lnTo>
                    <a:pt x="2488" y="802"/>
                  </a:lnTo>
                  <a:lnTo>
                    <a:pt x="2459" y="766"/>
                  </a:lnTo>
                  <a:lnTo>
                    <a:pt x="2427" y="732"/>
                  </a:lnTo>
                  <a:lnTo>
                    <a:pt x="2394" y="699"/>
                  </a:lnTo>
                  <a:lnTo>
                    <a:pt x="2358" y="666"/>
                  </a:lnTo>
                  <a:lnTo>
                    <a:pt x="2320" y="634"/>
                  </a:lnTo>
                  <a:lnTo>
                    <a:pt x="2281" y="601"/>
                  </a:lnTo>
                  <a:lnTo>
                    <a:pt x="2239" y="571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Freeform 173"/>
            <p:cNvSpPr>
              <a:spLocks/>
            </p:cNvSpPr>
            <p:nvPr/>
          </p:nvSpPr>
          <p:spPr bwMode="auto">
            <a:xfrm>
              <a:off x="2557463" y="42863"/>
              <a:ext cx="311150" cy="314325"/>
            </a:xfrm>
            <a:custGeom>
              <a:avLst/>
              <a:gdLst>
                <a:gd name="T0" fmla="*/ 2147483647 w 2938"/>
                <a:gd name="T1" fmla="*/ 2147483647 h 2974"/>
                <a:gd name="T2" fmla="*/ 2147483647 w 2938"/>
                <a:gd name="T3" fmla="*/ 2147483647 h 2974"/>
                <a:gd name="T4" fmla="*/ 2147483647 w 2938"/>
                <a:gd name="T5" fmla="*/ 2147483647 h 2974"/>
                <a:gd name="T6" fmla="*/ 2147483647 w 2938"/>
                <a:gd name="T7" fmla="*/ 2147483647 h 2974"/>
                <a:gd name="T8" fmla="*/ 2147483647 w 2938"/>
                <a:gd name="T9" fmla="*/ 2147483647 h 2974"/>
                <a:gd name="T10" fmla="*/ 2147483647 w 2938"/>
                <a:gd name="T11" fmla="*/ 2147483647 h 2974"/>
                <a:gd name="T12" fmla="*/ 2147483647 w 2938"/>
                <a:gd name="T13" fmla="*/ 2147483647 h 2974"/>
                <a:gd name="T14" fmla="*/ 2147483647 w 2938"/>
                <a:gd name="T15" fmla="*/ 2147483647 h 2974"/>
                <a:gd name="T16" fmla="*/ 2147483647 w 2938"/>
                <a:gd name="T17" fmla="*/ 2147483647 h 2974"/>
                <a:gd name="T18" fmla="*/ 2147483647 w 2938"/>
                <a:gd name="T19" fmla="*/ 2147483647 h 2974"/>
                <a:gd name="T20" fmla="*/ 2147483647 w 2938"/>
                <a:gd name="T21" fmla="*/ 2147483647 h 2974"/>
                <a:gd name="T22" fmla="*/ 2147483647 w 2938"/>
                <a:gd name="T23" fmla="*/ 2147483647 h 2974"/>
                <a:gd name="T24" fmla="*/ 2147483647 w 2938"/>
                <a:gd name="T25" fmla="*/ 2147483647 h 2974"/>
                <a:gd name="T26" fmla="*/ 2147483647 w 2938"/>
                <a:gd name="T27" fmla="*/ 2147483647 h 2974"/>
                <a:gd name="T28" fmla="*/ 2147483647 w 2938"/>
                <a:gd name="T29" fmla="*/ 2147483647 h 2974"/>
                <a:gd name="T30" fmla="*/ 2147483647 w 2938"/>
                <a:gd name="T31" fmla="*/ 2147483647 h 2974"/>
                <a:gd name="T32" fmla="*/ 2147483647 w 2938"/>
                <a:gd name="T33" fmla="*/ 0 h 2974"/>
                <a:gd name="T34" fmla="*/ 2147483647 w 2938"/>
                <a:gd name="T35" fmla="*/ 2147483647 h 2974"/>
                <a:gd name="T36" fmla="*/ 2147483647 w 2938"/>
                <a:gd name="T37" fmla="*/ 2147483647 h 2974"/>
                <a:gd name="T38" fmla="*/ 2147483647 w 2938"/>
                <a:gd name="T39" fmla="*/ 2147483647 h 2974"/>
                <a:gd name="T40" fmla="*/ 2147483647 w 2938"/>
                <a:gd name="T41" fmla="*/ 2147483647 h 2974"/>
                <a:gd name="T42" fmla="*/ 2147483647 w 2938"/>
                <a:gd name="T43" fmla="*/ 2147483647 h 2974"/>
                <a:gd name="T44" fmla="*/ 2147483647 w 2938"/>
                <a:gd name="T45" fmla="*/ 2147483647 h 2974"/>
                <a:gd name="T46" fmla="*/ 2147483647 w 2938"/>
                <a:gd name="T47" fmla="*/ 2147483647 h 2974"/>
                <a:gd name="T48" fmla="*/ 2147483647 w 2938"/>
                <a:gd name="T49" fmla="*/ 2147483647 h 2974"/>
                <a:gd name="T50" fmla="*/ 2147483647 w 2938"/>
                <a:gd name="T51" fmla="*/ 2147483647 h 2974"/>
                <a:gd name="T52" fmla="*/ 2147483647 w 2938"/>
                <a:gd name="T53" fmla="*/ 2147483647 h 2974"/>
                <a:gd name="T54" fmla="*/ 2147483647 w 2938"/>
                <a:gd name="T55" fmla="*/ 2147483647 h 2974"/>
                <a:gd name="T56" fmla="*/ 2147483647 w 2938"/>
                <a:gd name="T57" fmla="*/ 2147483647 h 2974"/>
                <a:gd name="T58" fmla="*/ 2147483647 w 2938"/>
                <a:gd name="T59" fmla="*/ 2147483647 h 2974"/>
                <a:gd name="T60" fmla="*/ 2147483647 w 2938"/>
                <a:gd name="T61" fmla="*/ 2147483647 h 2974"/>
                <a:gd name="T62" fmla="*/ 2147483647 w 2938"/>
                <a:gd name="T63" fmla="*/ 2147483647 h 2974"/>
                <a:gd name="T64" fmla="*/ 2147483647 w 2938"/>
                <a:gd name="T65" fmla="*/ 2147483647 h 2974"/>
                <a:gd name="T66" fmla="*/ 2147483647 w 2938"/>
                <a:gd name="T67" fmla="*/ 2147483647 h 2974"/>
                <a:gd name="T68" fmla="*/ 2147483647 w 2938"/>
                <a:gd name="T69" fmla="*/ 2147483647 h 2974"/>
                <a:gd name="T70" fmla="*/ 2147483647 w 2938"/>
                <a:gd name="T71" fmla="*/ 2147483647 h 2974"/>
                <a:gd name="T72" fmla="*/ 2147483647 w 2938"/>
                <a:gd name="T73" fmla="*/ 2147483647 h 2974"/>
                <a:gd name="T74" fmla="*/ 2147483647 w 2938"/>
                <a:gd name="T75" fmla="*/ 2147483647 h 2974"/>
                <a:gd name="T76" fmla="*/ 2147483647 w 2938"/>
                <a:gd name="T77" fmla="*/ 2147483647 h 2974"/>
                <a:gd name="T78" fmla="*/ 2147483647 w 2938"/>
                <a:gd name="T79" fmla="*/ 2147483647 h 2974"/>
                <a:gd name="T80" fmla="*/ 2147483647 w 2938"/>
                <a:gd name="T81" fmla="*/ 2147483647 h 2974"/>
                <a:gd name="T82" fmla="*/ 2147483647 w 2938"/>
                <a:gd name="T83" fmla="*/ 2147483647 h 2974"/>
                <a:gd name="T84" fmla="*/ 2147483647 w 2938"/>
                <a:gd name="T85" fmla="*/ 2147483647 h 2974"/>
                <a:gd name="T86" fmla="*/ 2147483647 w 2938"/>
                <a:gd name="T87" fmla="*/ 2147483647 h 2974"/>
                <a:gd name="T88" fmla="*/ 2147483647 w 2938"/>
                <a:gd name="T89" fmla="*/ 2147483647 h 2974"/>
                <a:gd name="T90" fmla="*/ 0 w 2938"/>
                <a:gd name="T91" fmla="*/ 2147483647 h 29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38"/>
                <a:gd name="T139" fmla="*/ 0 h 2974"/>
                <a:gd name="T140" fmla="*/ 2938 w 2938"/>
                <a:gd name="T141" fmla="*/ 2974 h 29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38" h="2974">
                  <a:moveTo>
                    <a:pt x="0" y="1198"/>
                  </a:moveTo>
                  <a:lnTo>
                    <a:pt x="1" y="1186"/>
                  </a:lnTo>
                  <a:lnTo>
                    <a:pt x="6" y="1152"/>
                  </a:lnTo>
                  <a:lnTo>
                    <a:pt x="10" y="1128"/>
                  </a:lnTo>
                  <a:lnTo>
                    <a:pt x="16" y="1098"/>
                  </a:lnTo>
                  <a:lnTo>
                    <a:pt x="23" y="1066"/>
                  </a:lnTo>
                  <a:lnTo>
                    <a:pt x="32" y="1029"/>
                  </a:lnTo>
                  <a:lnTo>
                    <a:pt x="43" y="988"/>
                  </a:lnTo>
                  <a:lnTo>
                    <a:pt x="56" y="946"/>
                  </a:lnTo>
                  <a:lnTo>
                    <a:pt x="71" y="900"/>
                  </a:lnTo>
                  <a:lnTo>
                    <a:pt x="88" y="853"/>
                  </a:lnTo>
                  <a:lnTo>
                    <a:pt x="108" y="803"/>
                  </a:lnTo>
                  <a:lnTo>
                    <a:pt x="130" y="752"/>
                  </a:lnTo>
                  <a:lnTo>
                    <a:pt x="155" y="700"/>
                  </a:lnTo>
                  <a:lnTo>
                    <a:pt x="183" y="647"/>
                  </a:lnTo>
                  <a:lnTo>
                    <a:pt x="214" y="594"/>
                  </a:lnTo>
                  <a:lnTo>
                    <a:pt x="248" y="542"/>
                  </a:lnTo>
                  <a:lnTo>
                    <a:pt x="286" y="489"/>
                  </a:lnTo>
                  <a:lnTo>
                    <a:pt x="327" y="437"/>
                  </a:lnTo>
                  <a:lnTo>
                    <a:pt x="371" y="386"/>
                  </a:lnTo>
                  <a:lnTo>
                    <a:pt x="420" y="337"/>
                  </a:lnTo>
                  <a:lnTo>
                    <a:pt x="473" y="290"/>
                  </a:lnTo>
                  <a:lnTo>
                    <a:pt x="530" y="245"/>
                  </a:lnTo>
                  <a:lnTo>
                    <a:pt x="591" y="203"/>
                  </a:lnTo>
                  <a:lnTo>
                    <a:pt x="658" y="164"/>
                  </a:lnTo>
                  <a:lnTo>
                    <a:pt x="728" y="128"/>
                  </a:lnTo>
                  <a:lnTo>
                    <a:pt x="802" y="96"/>
                  </a:lnTo>
                  <a:lnTo>
                    <a:pt x="883" y="68"/>
                  </a:lnTo>
                  <a:lnTo>
                    <a:pt x="968" y="45"/>
                  </a:lnTo>
                  <a:lnTo>
                    <a:pt x="1058" y="27"/>
                  </a:lnTo>
                  <a:lnTo>
                    <a:pt x="1153" y="14"/>
                  </a:lnTo>
                  <a:lnTo>
                    <a:pt x="1251" y="5"/>
                  </a:lnTo>
                  <a:lnTo>
                    <a:pt x="1346" y="1"/>
                  </a:lnTo>
                  <a:lnTo>
                    <a:pt x="1439" y="0"/>
                  </a:lnTo>
                  <a:lnTo>
                    <a:pt x="1530" y="2"/>
                  </a:lnTo>
                  <a:lnTo>
                    <a:pt x="1619" y="8"/>
                  </a:lnTo>
                  <a:lnTo>
                    <a:pt x="1704" y="18"/>
                  </a:lnTo>
                  <a:lnTo>
                    <a:pt x="1788" y="32"/>
                  </a:lnTo>
                  <a:lnTo>
                    <a:pt x="1869" y="48"/>
                  </a:lnTo>
                  <a:lnTo>
                    <a:pt x="1947" y="68"/>
                  </a:lnTo>
                  <a:lnTo>
                    <a:pt x="2023" y="92"/>
                  </a:lnTo>
                  <a:lnTo>
                    <a:pt x="2096" y="118"/>
                  </a:lnTo>
                  <a:lnTo>
                    <a:pt x="2167" y="149"/>
                  </a:lnTo>
                  <a:lnTo>
                    <a:pt x="2235" y="182"/>
                  </a:lnTo>
                  <a:lnTo>
                    <a:pt x="2300" y="219"/>
                  </a:lnTo>
                  <a:lnTo>
                    <a:pt x="2362" y="259"/>
                  </a:lnTo>
                  <a:lnTo>
                    <a:pt x="2422" y="302"/>
                  </a:lnTo>
                  <a:lnTo>
                    <a:pt x="2478" y="349"/>
                  </a:lnTo>
                  <a:lnTo>
                    <a:pt x="2531" y="398"/>
                  </a:lnTo>
                  <a:lnTo>
                    <a:pt x="2582" y="451"/>
                  </a:lnTo>
                  <a:lnTo>
                    <a:pt x="2629" y="507"/>
                  </a:lnTo>
                  <a:lnTo>
                    <a:pt x="2673" y="565"/>
                  </a:lnTo>
                  <a:lnTo>
                    <a:pt x="2714" y="627"/>
                  </a:lnTo>
                  <a:lnTo>
                    <a:pt x="2752" y="692"/>
                  </a:lnTo>
                  <a:lnTo>
                    <a:pt x="2785" y="759"/>
                  </a:lnTo>
                  <a:lnTo>
                    <a:pt x="2817" y="830"/>
                  </a:lnTo>
                  <a:lnTo>
                    <a:pt x="2844" y="903"/>
                  </a:lnTo>
                  <a:lnTo>
                    <a:pt x="2868" y="979"/>
                  </a:lnTo>
                  <a:lnTo>
                    <a:pt x="2889" y="1059"/>
                  </a:lnTo>
                  <a:lnTo>
                    <a:pt x="2906" y="1140"/>
                  </a:lnTo>
                  <a:lnTo>
                    <a:pt x="2920" y="1224"/>
                  </a:lnTo>
                  <a:lnTo>
                    <a:pt x="2929" y="1312"/>
                  </a:lnTo>
                  <a:lnTo>
                    <a:pt x="2935" y="1402"/>
                  </a:lnTo>
                  <a:lnTo>
                    <a:pt x="2938" y="1491"/>
                  </a:lnTo>
                  <a:lnTo>
                    <a:pt x="2938" y="1580"/>
                  </a:lnTo>
                  <a:lnTo>
                    <a:pt x="2937" y="1665"/>
                  </a:lnTo>
                  <a:lnTo>
                    <a:pt x="2933" y="1748"/>
                  </a:lnTo>
                  <a:lnTo>
                    <a:pt x="2927" y="1829"/>
                  </a:lnTo>
                  <a:lnTo>
                    <a:pt x="2919" y="1907"/>
                  </a:lnTo>
                  <a:lnTo>
                    <a:pt x="2910" y="1984"/>
                  </a:lnTo>
                  <a:lnTo>
                    <a:pt x="2899" y="2057"/>
                  </a:lnTo>
                  <a:lnTo>
                    <a:pt x="2887" y="2128"/>
                  </a:lnTo>
                  <a:lnTo>
                    <a:pt x="2873" y="2196"/>
                  </a:lnTo>
                  <a:lnTo>
                    <a:pt x="2859" y="2263"/>
                  </a:lnTo>
                  <a:lnTo>
                    <a:pt x="2843" y="2326"/>
                  </a:lnTo>
                  <a:lnTo>
                    <a:pt x="2827" y="2387"/>
                  </a:lnTo>
                  <a:lnTo>
                    <a:pt x="2811" y="2445"/>
                  </a:lnTo>
                  <a:lnTo>
                    <a:pt x="2794" y="2500"/>
                  </a:lnTo>
                  <a:lnTo>
                    <a:pt x="2776" y="2552"/>
                  </a:lnTo>
                  <a:lnTo>
                    <a:pt x="2759" y="2602"/>
                  </a:lnTo>
                  <a:lnTo>
                    <a:pt x="2742" y="2648"/>
                  </a:lnTo>
                  <a:lnTo>
                    <a:pt x="2724" y="2692"/>
                  </a:lnTo>
                  <a:lnTo>
                    <a:pt x="2707" y="2733"/>
                  </a:lnTo>
                  <a:lnTo>
                    <a:pt x="2691" y="2771"/>
                  </a:lnTo>
                  <a:lnTo>
                    <a:pt x="2674" y="2805"/>
                  </a:lnTo>
                  <a:lnTo>
                    <a:pt x="2660" y="2837"/>
                  </a:lnTo>
                  <a:lnTo>
                    <a:pt x="2646" y="2865"/>
                  </a:lnTo>
                  <a:lnTo>
                    <a:pt x="2620" y="2912"/>
                  </a:lnTo>
                  <a:lnTo>
                    <a:pt x="2601" y="2947"/>
                  </a:lnTo>
                  <a:lnTo>
                    <a:pt x="2589" y="2967"/>
                  </a:lnTo>
                  <a:lnTo>
                    <a:pt x="2585" y="2974"/>
                  </a:lnTo>
                  <a:lnTo>
                    <a:pt x="0" y="1198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Freeform 174"/>
            <p:cNvSpPr>
              <a:spLocks/>
            </p:cNvSpPr>
            <p:nvPr/>
          </p:nvSpPr>
          <p:spPr bwMode="auto">
            <a:xfrm>
              <a:off x="2511426" y="200025"/>
              <a:ext cx="52388" cy="90488"/>
            </a:xfrm>
            <a:custGeom>
              <a:avLst/>
              <a:gdLst>
                <a:gd name="T0" fmla="*/ 2147483647 w 493"/>
                <a:gd name="T1" fmla="*/ 2147483647 h 864"/>
                <a:gd name="T2" fmla="*/ 2147483647 w 493"/>
                <a:gd name="T3" fmla="*/ 2147483647 h 864"/>
                <a:gd name="T4" fmla="*/ 2147483647 w 493"/>
                <a:gd name="T5" fmla="*/ 2147483647 h 864"/>
                <a:gd name="T6" fmla="*/ 2147483647 w 493"/>
                <a:gd name="T7" fmla="*/ 2147483647 h 864"/>
                <a:gd name="T8" fmla="*/ 2147483647 w 493"/>
                <a:gd name="T9" fmla="*/ 2147483647 h 864"/>
                <a:gd name="T10" fmla="*/ 2147483647 w 493"/>
                <a:gd name="T11" fmla="*/ 2147483647 h 864"/>
                <a:gd name="T12" fmla="*/ 2147483647 w 493"/>
                <a:gd name="T13" fmla="*/ 2147483647 h 864"/>
                <a:gd name="T14" fmla="*/ 2147483647 w 493"/>
                <a:gd name="T15" fmla="*/ 2147483647 h 864"/>
                <a:gd name="T16" fmla="*/ 2147483647 w 493"/>
                <a:gd name="T17" fmla="*/ 2147483647 h 864"/>
                <a:gd name="T18" fmla="*/ 2147483647 w 493"/>
                <a:gd name="T19" fmla="*/ 0 h 864"/>
                <a:gd name="T20" fmla="*/ 2147483647 w 493"/>
                <a:gd name="T21" fmla="*/ 2147483647 h 864"/>
                <a:gd name="T22" fmla="*/ 2147483647 w 493"/>
                <a:gd name="T23" fmla="*/ 2147483647 h 864"/>
                <a:gd name="T24" fmla="*/ 2147483647 w 493"/>
                <a:gd name="T25" fmla="*/ 2147483647 h 864"/>
                <a:gd name="T26" fmla="*/ 2147483647 w 493"/>
                <a:gd name="T27" fmla="*/ 2147483647 h 864"/>
                <a:gd name="T28" fmla="*/ 2147483647 w 493"/>
                <a:gd name="T29" fmla="*/ 2147483647 h 864"/>
                <a:gd name="T30" fmla="*/ 2147483647 w 493"/>
                <a:gd name="T31" fmla="*/ 2147483647 h 864"/>
                <a:gd name="T32" fmla="*/ 2147483647 w 493"/>
                <a:gd name="T33" fmla="*/ 2147483647 h 864"/>
                <a:gd name="T34" fmla="*/ 2147483647 w 493"/>
                <a:gd name="T35" fmla="*/ 2147483647 h 864"/>
                <a:gd name="T36" fmla="*/ 2147483647 w 493"/>
                <a:gd name="T37" fmla="*/ 2147483647 h 864"/>
                <a:gd name="T38" fmla="*/ 2147483647 w 493"/>
                <a:gd name="T39" fmla="*/ 2147483647 h 864"/>
                <a:gd name="T40" fmla="*/ 2147483647 w 493"/>
                <a:gd name="T41" fmla="*/ 2147483647 h 864"/>
                <a:gd name="T42" fmla="*/ 2147483647 w 493"/>
                <a:gd name="T43" fmla="*/ 2147483647 h 864"/>
                <a:gd name="T44" fmla="*/ 2147483647 w 493"/>
                <a:gd name="T45" fmla="*/ 2147483647 h 864"/>
                <a:gd name="T46" fmla="*/ 2147483647 w 493"/>
                <a:gd name="T47" fmla="*/ 2147483647 h 864"/>
                <a:gd name="T48" fmla="*/ 2147483647 w 493"/>
                <a:gd name="T49" fmla="*/ 2147483647 h 864"/>
                <a:gd name="T50" fmla="*/ 2147483647 w 493"/>
                <a:gd name="T51" fmla="*/ 2147483647 h 864"/>
                <a:gd name="T52" fmla="*/ 0 w 493"/>
                <a:gd name="T53" fmla="*/ 2147483647 h 864"/>
                <a:gd name="T54" fmla="*/ 2147483647 w 493"/>
                <a:gd name="T55" fmla="*/ 2147483647 h 864"/>
                <a:gd name="T56" fmla="*/ 2147483647 w 493"/>
                <a:gd name="T57" fmla="*/ 2147483647 h 864"/>
                <a:gd name="T58" fmla="*/ 2147483647 w 493"/>
                <a:gd name="T59" fmla="*/ 2147483647 h 864"/>
                <a:gd name="T60" fmla="*/ 2147483647 w 493"/>
                <a:gd name="T61" fmla="*/ 2147483647 h 864"/>
                <a:gd name="T62" fmla="*/ 2147483647 w 493"/>
                <a:gd name="T63" fmla="*/ 2147483647 h 864"/>
                <a:gd name="T64" fmla="*/ 2147483647 w 493"/>
                <a:gd name="T65" fmla="*/ 2147483647 h 864"/>
                <a:gd name="T66" fmla="*/ 2147483647 w 493"/>
                <a:gd name="T67" fmla="*/ 2147483647 h 864"/>
                <a:gd name="T68" fmla="*/ 2147483647 w 493"/>
                <a:gd name="T69" fmla="*/ 2147483647 h 864"/>
                <a:gd name="T70" fmla="*/ 2147483647 w 493"/>
                <a:gd name="T71" fmla="*/ 2147483647 h 864"/>
                <a:gd name="T72" fmla="*/ 2147483647 w 493"/>
                <a:gd name="T73" fmla="*/ 2147483647 h 864"/>
                <a:gd name="T74" fmla="*/ 2147483647 w 493"/>
                <a:gd name="T75" fmla="*/ 2147483647 h 864"/>
                <a:gd name="T76" fmla="*/ 2147483647 w 493"/>
                <a:gd name="T77" fmla="*/ 2147483647 h 864"/>
                <a:gd name="T78" fmla="*/ 2147483647 w 493"/>
                <a:gd name="T79" fmla="*/ 2147483647 h 864"/>
                <a:gd name="T80" fmla="*/ 2147483647 w 493"/>
                <a:gd name="T81" fmla="*/ 2147483647 h 864"/>
                <a:gd name="T82" fmla="*/ 2147483647 w 493"/>
                <a:gd name="T83" fmla="*/ 2147483647 h 864"/>
                <a:gd name="T84" fmla="*/ 2147483647 w 493"/>
                <a:gd name="T85" fmla="*/ 2147483647 h 864"/>
                <a:gd name="T86" fmla="*/ 2147483647 w 493"/>
                <a:gd name="T87" fmla="*/ 2147483647 h 8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3"/>
                <a:gd name="T133" fmla="*/ 0 h 864"/>
                <a:gd name="T134" fmla="*/ 493 w 493"/>
                <a:gd name="T135" fmla="*/ 864 h 8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3" h="864">
                  <a:moveTo>
                    <a:pt x="493" y="289"/>
                  </a:moveTo>
                  <a:lnTo>
                    <a:pt x="474" y="227"/>
                  </a:lnTo>
                  <a:lnTo>
                    <a:pt x="455" y="168"/>
                  </a:lnTo>
                  <a:lnTo>
                    <a:pt x="445" y="141"/>
                  </a:lnTo>
                  <a:lnTo>
                    <a:pt x="435" y="115"/>
                  </a:lnTo>
                  <a:lnTo>
                    <a:pt x="423" y="92"/>
                  </a:lnTo>
                  <a:lnTo>
                    <a:pt x="410" y="70"/>
                  </a:lnTo>
                  <a:lnTo>
                    <a:pt x="403" y="61"/>
                  </a:lnTo>
                  <a:lnTo>
                    <a:pt x="397" y="52"/>
                  </a:lnTo>
                  <a:lnTo>
                    <a:pt x="389" y="43"/>
                  </a:lnTo>
                  <a:lnTo>
                    <a:pt x="382" y="36"/>
                  </a:lnTo>
                  <a:lnTo>
                    <a:pt x="374" y="28"/>
                  </a:lnTo>
                  <a:lnTo>
                    <a:pt x="366" y="21"/>
                  </a:lnTo>
                  <a:lnTo>
                    <a:pt x="356" y="16"/>
                  </a:lnTo>
                  <a:lnTo>
                    <a:pt x="347" y="11"/>
                  </a:lnTo>
                  <a:lnTo>
                    <a:pt x="338" y="7"/>
                  </a:lnTo>
                  <a:lnTo>
                    <a:pt x="328" y="4"/>
                  </a:lnTo>
                  <a:lnTo>
                    <a:pt x="317" y="2"/>
                  </a:lnTo>
                  <a:lnTo>
                    <a:pt x="307" y="0"/>
                  </a:lnTo>
                  <a:lnTo>
                    <a:pt x="294" y="0"/>
                  </a:lnTo>
                  <a:lnTo>
                    <a:pt x="282" y="0"/>
                  </a:lnTo>
                  <a:lnTo>
                    <a:pt x="270" y="2"/>
                  </a:lnTo>
                  <a:lnTo>
                    <a:pt x="256" y="4"/>
                  </a:lnTo>
                  <a:lnTo>
                    <a:pt x="243" y="7"/>
                  </a:lnTo>
                  <a:lnTo>
                    <a:pt x="230" y="11"/>
                  </a:lnTo>
                  <a:lnTo>
                    <a:pt x="218" y="16"/>
                  </a:lnTo>
                  <a:lnTo>
                    <a:pt x="206" y="21"/>
                  </a:lnTo>
                  <a:lnTo>
                    <a:pt x="192" y="28"/>
                  </a:lnTo>
                  <a:lnTo>
                    <a:pt x="181" y="35"/>
                  </a:lnTo>
                  <a:lnTo>
                    <a:pt x="169" y="43"/>
                  </a:lnTo>
                  <a:lnTo>
                    <a:pt x="158" y="51"/>
                  </a:lnTo>
                  <a:lnTo>
                    <a:pt x="146" y="60"/>
                  </a:lnTo>
                  <a:lnTo>
                    <a:pt x="135" y="69"/>
                  </a:lnTo>
                  <a:lnTo>
                    <a:pt x="124" y="80"/>
                  </a:lnTo>
                  <a:lnTo>
                    <a:pt x="114" y="91"/>
                  </a:lnTo>
                  <a:lnTo>
                    <a:pt x="104" y="103"/>
                  </a:lnTo>
                  <a:lnTo>
                    <a:pt x="94" y="115"/>
                  </a:lnTo>
                  <a:lnTo>
                    <a:pt x="85" y="127"/>
                  </a:lnTo>
                  <a:lnTo>
                    <a:pt x="75" y="140"/>
                  </a:lnTo>
                  <a:lnTo>
                    <a:pt x="66" y="154"/>
                  </a:lnTo>
                  <a:lnTo>
                    <a:pt x="58" y="168"/>
                  </a:lnTo>
                  <a:lnTo>
                    <a:pt x="51" y="183"/>
                  </a:lnTo>
                  <a:lnTo>
                    <a:pt x="44" y="198"/>
                  </a:lnTo>
                  <a:lnTo>
                    <a:pt x="37" y="215"/>
                  </a:lnTo>
                  <a:lnTo>
                    <a:pt x="31" y="231"/>
                  </a:lnTo>
                  <a:lnTo>
                    <a:pt x="24" y="247"/>
                  </a:lnTo>
                  <a:lnTo>
                    <a:pt x="19" y="265"/>
                  </a:lnTo>
                  <a:lnTo>
                    <a:pt x="15" y="282"/>
                  </a:lnTo>
                  <a:lnTo>
                    <a:pt x="11" y="300"/>
                  </a:lnTo>
                  <a:lnTo>
                    <a:pt x="7" y="319"/>
                  </a:lnTo>
                  <a:lnTo>
                    <a:pt x="5" y="337"/>
                  </a:lnTo>
                  <a:lnTo>
                    <a:pt x="2" y="356"/>
                  </a:lnTo>
                  <a:lnTo>
                    <a:pt x="1" y="376"/>
                  </a:lnTo>
                  <a:lnTo>
                    <a:pt x="0" y="395"/>
                  </a:lnTo>
                  <a:lnTo>
                    <a:pt x="0" y="415"/>
                  </a:lnTo>
                  <a:lnTo>
                    <a:pt x="1" y="441"/>
                  </a:lnTo>
                  <a:lnTo>
                    <a:pt x="4" y="465"/>
                  </a:lnTo>
                  <a:lnTo>
                    <a:pt x="8" y="490"/>
                  </a:lnTo>
                  <a:lnTo>
                    <a:pt x="13" y="514"/>
                  </a:lnTo>
                  <a:lnTo>
                    <a:pt x="20" y="538"/>
                  </a:lnTo>
                  <a:lnTo>
                    <a:pt x="29" y="563"/>
                  </a:lnTo>
                  <a:lnTo>
                    <a:pt x="37" y="586"/>
                  </a:lnTo>
                  <a:lnTo>
                    <a:pt x="48" y="610"/>
                  </a:lnTo>
                  <a:lnTo>
                    <a:pt x="59" y="632"/>
                  </a:lnTo>
                  <a:lnTo>
                    <a:pt x="71" y="654"/>
                  </a:lnTo>
                  <a:lnTo>
                    <a:pt x="84" y="676"/>
                  </a:lnTo>
                  <a:lnTo>
                    <a:pt x="98" y="696"/>
                  </a:lnTo>
                  <a:lnTo>
                    <a:pt x="113" y="715"/>
                  </a:lnTo>
                  <a:lnTo>
                    <a:pt x="128" y="735"/>
                  </a:lnTo>
                  <a:lnTo>
                    <a:pt x="145" y="752"/>
                  </a:lnTo>
                  <a:lnTo>
                    <a:pt x="161" y="769"/>
                  </a:lnTo>
                  <a:lnTo>
                    <a:pt x="178" y="785"/>
                  </a:lnTo>
                  <a:lnTo>
                    <a:pt x="197" y="799"/>
                  </a:lnTo>
                  <a:lnTo>
                    <a:pt x="215" y="812"/>
                  </a:lnTo>
                  <a:lnTo>
                    <a:pt x="233" y="824"/>
                  </a:lnTo>
                  <a:lnTo>
                    <a:pt x="253" y="835"/>
                  </a:lnTo>
                  <a:lnTo>
                    <a:pt x="272" y="844"/>
                  </a:lnTo>
                  <a:lnTo>
                    <a:pt x="291" y="852"/>
                  </a:lnTo>
                  <a:lnTo>
                    <a:pt x="311" y="857"/>
                  </a:lnTo>
                  <a:lnTo>
                    <a:pt x="330" y="861"/>
                  </a:lnTo>
                  <a:lnTo>
                    <a:pt x="349" y="864"/>
                  </a:lnTo>
                  <a:lnTo>
                    <a:pt x="369" y="864"/>
                  </a:lnTo>
                  <a:lnTo>
                    <a:pt x="388" y="863"/>
                  </a:lnTo>
                  <a:lnTo>
                    <a:pt x="407" y="859"/>
                  </a:lnTo>
                  <a:lnTo>
                    <a:pt x="426" y="854"/>
                  </a:lnTo>
                  <a:lnTo>
                    <a:pt x="445" y="846"/>
                  </a:lnTo>
                  <a:lnTo>
                    <a:pt x="462" y="837"/>
                  </a:lnTo>
                  <a:lnTo>
                    <a:pt x="493" y="289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Freeform 175"/>
            <p:cNvSpPr>
              <a:spLocks/>
            </p:cNvSpPr>
            <p:nvPr/>
          </p:nvSpPr>
          <p:spPr bwMode="auto">
            <a:xfrm>
              <a:off x="2525713" y="234950"/>
              <a:ext cx="34925" cy="38100"/>
            </a:xfrm>
            <a:custGeom>
              <a:avLst/>
              <a:gdLst>
                <a:gd name="T0" fmla="*/ 2147483647 w 323"/>
                <a:gd name="T1" fmla="*/ 2147483647 h 351"/>
                <a:gd name="T2" fmla="*/ 2147483647 w 323"/>
                <a:gd name="T3" fmla="*/ 2147483647 h 351"/>
                <a:gd name="T4" fmla="*/ 2147483647 w 323"/>
                <a:gd name="T5" fmla="*/ 2147483647 h 351"/>
                <a:gd name="T6" fmla="*/ 2147483647 w 323"/>
                <a:gd name="T7" fmla="*/ 2147483647 h 351"/>
                <a:gd name="T8" fmla="*/ 2147483647 w 323"/>
                <a:gd name="T9" fmla="*/ 2147483647 h 351"/>
                <a:gd name="T10" fmla="*/ 2147483647 w 323"/>
                <a:gd name="T11" fmla="*/ 2147483647 h 351"/>
                <a:gd name="T12" fmla="*/ 2147483647 w 323"/>
                <a:gd name="T13" fmla="*/ 2147483647 h 351"/>
                <a:gd name="T14" fmla="*/ 2147483647 w 323"/>
                <a:gd name="T15" fmla="*/ 2147483647 h 351"/>
                <a:gd name="T16" fmla="*/ 2147483647 w 323"/>
                <a:gd name="T17" fmla="*/ 2147483647 h 351"/>
                <a:gd name="T18" fmla="*/ 2147483647 w 323"/>
                <a:gd name="T19" fmla="*/ 2147483647 h 351"/>
                <a:gd name="T20" fmla="*/ 2147483647 w 323"/>
                <a:gd name="T21" fmla="*/ 2147483647 h 351"/>
                <a:gd name="T22" fmla="*/ 2147483647 w 323"/>
                <a:gd name="T23" fmla="*/ 2147483647 h 351"/>
                <a:gd name="T24" fmla="*/ 2147483647 w 323"/>
                <a:gd name="T25" fmla="*/ 2147483647 h 351"/>
                <a:gd name="T26" fmla="*/ 2147483647 w 323"/>
                <a:gd name="T27" fmla="*/ 2147483647 h 351"/>
                <a:gd name="T28" fmla="*/ 2147483647 w 323"/>
                <a:gd name="T29" fmla="*/ 2147483647 h 351"/>
                <a:gd name="T30" fmla="*/ 2147483647 w 323"/>
                <a:gd name="T31" fmla="*/ 0 h 351"/>
                <a:gd name="T32" fmla="*/ 2147483647 w 323"/>
                <a:gd name="T33" fmla="*/ 2147483647 h 351"/>
                <a:gd name="T34" fmla="*/ 2147483647 w 323"/>
                <a:gd name="T35" fmla="*/ 2147483647 h 351"/>
                <a:gd name="T36" fmla="*/ 2147483647 w 323"/>
                <a:gd name="T37" fmla="*/ 2147483647 h 351"/>
                <a:gd name="T38" fmla="*/ 2147483647 w 323"/>
                <a:gd name="T39" fmla="*/ 2147483647 h 351"/>
                <a:gd name="T40" fmla="*/ 2147483647 w 323"/>
                <a:gd name="T41" fmla="*/ 2147483647 h 351"/>
                <a:gd name="T42" fmla="*/ 2147483647 w 323"/>
                <a:gd name="T43" fmla="*/ 2147483647 h 351"/>
                <a:gd name="T44" fmla="*/ 2147483647 w 323"/>
                <a:gd name="T45" fmla="*/ 2147483647 h 351"/>
                <a:gd name="T46" fmla="*/ 2147483647 w 323"/>
                <a:gd name="T47" fmla="*/ 2147483647 h 351"/>
                <a:gd name="T48" fmla="*/ 0 w 323"/>
                <a:gd name="T49" fmla="*/ 2147483647 h 351"/>
                <a:gd name="T50" fmla="*/ 2147483647 w 323"/>
                <a:gd name="T51" fmla="*/ 2147483647 h 351"/>
                <a:gd name="T52" fmla="*/ 2147483647 w 323"/>
                <a:gd name="T53" fmla="*/ 2147483647 h 351"/>
                <a:gd name="T54" fmla="*/ 2147483647 w 323"/>
                <a:gd name="T55" fmla="*/ 2147483647 h 351"/>
                <a:gd name="T56" fmla="*/ 2147483647 w 323"/>
                <a:gd name="T57" fmla="*/ 2147483647 h 351"/>
                <a:gd name="T58" fmla="*/ 2147483647 w 323"/>
                <a:gd name="T59" fmla="*/ 2147483647 h 351"/>
                <a:gd name="T60" fmla="*/ 2147483647 w 323"/>
                <a:gd name="T61" fmla="*/ 2147483647 h 351"/>
                <a:gd name="T62" fmla="*/ 2147483647 w 323"/>
                <a:gd name="T63" fmla="*/ 2147483647 h 351"/>
                <a:gd name="T64" fmla="*/ 2147483647 w 323"/>
                <a:gd name="T65" fmla="*/ 2147483647 h 351"/>
                <a:gd name="T66" fmla="*/ 2147483647 w 323"/>
                <a:gd name="T67" fmla="*/ 2147483647 h 351"/>
                <a:gd name="T68" fmla="*/ 2147483647 w 323"/>
                <a:gd name="T69" fmla="*/ 2147483647 h 351"/>
                <a:gd name="T70" fmla="*/ 2147483647 w 323"/>
                <a:gd name="T71" fmla="*/ 2147483647 h 351"/>
                <a:gd name="T72" fmla="*/ 2147483647 w 323"/>
                <a:gd name="T73" fmla="*/ 2147483647 h 351"/>
                <a:gd name="T74" fmla="*/ 2147483647 w 323"/>
                <a:gd name="T75" fmla="*/ 2147483647 h 351"/>
                <a:gd name="T76" fmla="*/ 2147483647 w 323"/>
                <a:gd name="T77" fmla="*/ 2147483647 h 351"/>
                <a:gd name="T78" fmla="*/ 2147483647 w 323"/>
                <a:gd name="T79" fmla="*/ 2147483647 h 351"/>
                <a:gd name="T80" fmla="*/ 2147483647 w 323"/>
                <a:gd name="T81" fmla="*/ 2147483647 h 351"/>
                <a:gd name="T82" fmla="*/ 2147483647 w 323"/>
                <a:gd name="T83" fmla="*/ 2147483647 h 351"/>
                <a:gd name="T84" fmla="*/ 2147483647 w 323"/>
                <a:gd name="T85" fmla="*/ 2147483647 h 351"/>
                <a:gd name="T86" fmla="*/ 2147483647 w 323"/>
                <a:gd name="T87" fmla="*/ 2147483647 h 351"/>
                <a:gd name="T88" fmla="*/ 2147483647 w 323"/>
                <a:gd name="T89" fmla="*/ 2147483647 h 351"/>
                <a:gd name="T90" fmla="*/ 2147483647 w 323"/>
                <a:gd name="T91" fmla="*/ 2147483647 h 351"/>
                <a:gd name="T92" fmla="*/ 2147483647 w 323"/>
                <a:gd name="T93" fmla="*/ 2147483647 h 351"/>
                <a:gd name="T94" fmla="*/ 2147483647 w 323"/>
                <a:gd name="T95" fmla="*/ 2147483647 h 351"/>
                <a:gd name="T96" fmla="*/ 2147483647 w 323"/>
                <a:gd name="T97" fmla="*/ 2147483647 h 351"/>
                <a:gd name="T98" fmla="*/ 2147483647 w 323"/>
                <a:gd name="T99" fmla="*/ 2147483647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3"/>
                <a:gd name="T151" fmla="*/ 0 h 351"/>
                <a:gd name="T152" fmla="*/ 323 w 323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3" h="351">
                  <a:moveTo>
                    <a:pt x="323" y="189"/>
                  </a:moveTo>
                  <a:lnTo>
                    <a:pt x="316" y="175"/>
                  </a:lnTo>
                  <a:lnTo>
                    <a:pt x="295" y="138"/>
                  </a:lnTo>
                  <a:lnTo>
                    <a:pt x="280" y="115"/>
                  </a:lnTo>
                  <a:lnTo>
                    <a:pt x="261" y="91"/>
                  </a:lnTo>
                  <a:lnTo>
                    <a:pt x="251" y="78"/>
                  </a:lnTo>
                  <a:lnTo>
                    <a:pt x="241" y="67"/>
                  </a:lnTo>
                  <a:lnTo>
                    <a:pt x="230" y="55"/>
                  </a:lnTo>
                  <a:lnTo>
                    <a:pt x="218" y="45"/>
                  </a:lnTo>
                  <a:lnTo>
                    <a:pt x="207" y="35"/>
                  </a:lnTo>
                  <a:lnTo>
                    <a:pt x="195" y="25"/>
                  </a:lnTo>
                  <a:lnTo>
                    <a:pt x="182" y="17"/>
                  </a:lnTo>
                  <a:lnTo>
                    <a:pt x="169" y="10"/>
                  </a:lnTo>
                  <a:lnTo>
                    <a:pt x="155" y="5"/>
                  </a:lnTo>
                  <a:lnTo>
                    <a:pt x="142" y="2"/>
                  </a:lnTo>
                  <a:lnTo>
                    <a:pt x="129" y="0"/>
                  </a:lnTo>
                  <a:lnTo>
                    <a:pt x="115" y="1"/>
                  </a:lnTo>
                  <a:lnTo>
                    <a:pt x="100" y="3"/>
                  </a:lnTo>
                  <a:lnTo>
                    <a:pt x="86" y="8"/>
                  </a:lnTo>
                  <a:lnTo>
                    <a:pt x="72" y="16"/>
                  </a:lnTo>
                  <a:lnTo>
                    <a:pt x="58" y="26"/>
                  </a:lnTo>
                  <a:lnTo>
                    <a:pt x="43" y="40"/>
                  </a:lnTo>
                  <a:lnTo>
                    <a:pt x="28" y="56"/>
                  </a:lnTo>
                  <a:lnTo>
                    <a:pt x="14" y="75"/>
                  </a:lnTo>
                  <a:lnTo>
                    <a:pt x="0" y="99"/>
                  </a:lnTo>
                  <a:lnTo>
                    <a:pt x="8" y="96"/>
                  </a:lnTo>
                  <a:lnTo>
                    <a:pt x="31" y="92"/>
                  </a:lnTo>
                  <a:lnTo>
                    <a:pt x="46" y="91"/>
                  </a:lnTo>
                  <a:lnTo>
                    <a:pt x="65" y="92"/>
                  </a:lnTo>
                  <a:lnTo>
                    <a:pt x="75" y="93"/>
                  </a:lnTo>
                  <a:lnTo>
                    <a:pt x="85" y="95"/>
                  </a:lnTo>
                  <a:lnTo>
                    <a:pt x="95" y="98"/>
                  </a:lnTo>
                  <a:lnTo>
                    <a:pt x="106" y="101"/>
                  </a:lnTo>
                  <a:lnTo>
                    <a:pt x="118" y="106"/>
                  </a:lnTo>
                  <a:lnTo>
                    <a:pt x="130" y="111"/>
                  </a:lnTo>
                  <a:lnTo>
                    <a:pt x="141" y="118"/>
                  </a:lnTo>
                  <a:lnTo>
                    <a:pt x="153" y="126"/>
                  </a:lnTo>
                  <a:lnTo>
                    <a:pt x="166" y="135"/>
                  </a:lnTo>
                  <a:lnTo>
                    <a:pt x="178" y="146"/>
                  </a:lnTo>
                  <a:lnTo>
                    <a:pt x="190" y="159"/>
                  </a:lnTo>
                  <a:lnTo>
                    <a:pt x="202" y="172"/>
                  </a:lnTo>
                  <a:lnTo>
                    <a:pt x="213" y="188"/>
                  </a:lnTo>
                  <a:lnTo>
                    <a:pt x="226" y="206"/>
                  </a:lnTo>
                  <a:lnTo>
                    <a:pt x="238" y="225"/>
                  </a:lnTo>
                  <a:lnTo>
                    <a:pt x="249" y="245"/>
                  </a:lnTo>
                  <a:lnTo>
                    <a:pt x="260" y="269"/>
                  </a:lnTo>
                  <a:lnTo>
                    <a:pt x="271" y="294"/>
                  </a:lnTo>
                  <a:lnTo>
                    <a:pt x="282" y="322"/>
                  </a:lnTo>
                  <a:lnTo>
                    <a:pt x="292" y="351"/>
                  </a:lnTo>
                  <a:lnTo>
                    <a:pt x="323" y="189"/>
                  </a:lnTo>
                  <a:close/>
                </a:path>
              </a:pathLst>
            </a:custGeom>
            <a:solidFill>
              <a:srgbClr val="B985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" name="Freeform 176"/>
            <p:cNvSpPr>
              <a:spLocks/>
            </p:cNvSpPr>
            <p:nvPr/>
          </p:nvSpPr>
          <p:spPr bwMode="auto">
            <a:xfrm>
              <a:off x="2538413" y="65088"/>
              <a:ext cx="312738" cy="369888"/>
            </a:xfrm>
            <a:custGeom>
              <a:avLst/>
              <a:gdLst>
                <a:gd name="T0" fmla="*/ 2147483647 w 2957"/>
                <a:gd name="T1" fmla="*/ 2147483647 h 3495"/>
                <a:gd name="T2" fmla="*/ 2147483647 w 2957"/>
                <a:gd name="T3" fmla="*/ 2147483647 h 3495"/>
                <a:gd name="T4" fmla="*/ 2147483647 w 2957"/>
                <a:gd name="T5" fmla="*/ 2147483647 h 3495"/>
                <a:gd name="T6" fmla="*/ 2147483647 w 2957"/>
                <a:gd name="T7" fmla="*/ 2147483647 h 3495"/>
                <a:gd name="T8" fmla="*/ 2147483647 w 2957"/>
                <a:gd name="T9" fmla="*/ 2147483647 h 3495"/>
                <a:gd name="T10" fmla="*/ 0 w 2957"/>
                <a:gd name="T11" fmla="*/ 2147483647 h 3495"/>
                <a:gd name="T12" fmla="*/ 2147483647 w 2957"/>
                <a:gd name="T13" fmla="*/ 2147483647 h 3495"/>
                <a:gd name="T14" fmla="*/ 2147483647 w 2957"/>
                <a:gd name="T15" fmla="*/ 2147483647 h 3495"/>
                <a:gd name="T16" fmla="*/ 2147483647 w 2957"/>
                <a:gd name="T17" fmla="*/ 2147483647 h 3495"/>
                <a:gd name="T18" fmla="*/ 2147483647 w 2957"/>
                <a:gd name="T19" fmla="*/ 2147483647 h 3495"/>
                <a:gd name="T20" fmla="*/ 2147483647 w 2957"/>
                <a:gd name="T21" fmla="*/ 2147483647 h 3495"/>
                <a:gd name="T22" fmla="*/ 2147483647 w 2957"/>
                <a:gd name="T23" fmla="*/ 2147483647 h 3495"/>
                <a:gd name="T24" fmla="*/ 2147483647 w 2957"/>
                <a:gd name="T25" fmla="*/ 2147483647 h 3495"/>
                <a:gd name="T26" fmla="*/ 2147483647 w 2957"/>
                <a:gd name="T27" fmla="*/ 2147483647 h 3495"/>
                <a:gd name="T28" fmla="*/ 2147483647 w 2957"/>
                <a:gd name="T29" fmla="*/ 2147483647 h 3495"/>
                <a:gd name="T30" fmla="*/ 2147483647 w 2957"/>
                <a:gd name="T31" fmla="*/ 2147483647 h 3495"/>
                <a:gd name="T32" fmla="*/ 2147483647 w 2957"/>
                <a:gd name="T33" fmla="*/ 2147483647 h 3495"/>
                <a:gd name="T34" fmla="*/ 2147483647 w 2957"/>
                <a:gd name="T35" fmla="*/ 2147483647 h 3495"/>
                <a:gd name="T36" fmla="*/ 2147483647 w 2957"/>
                <a:gd name="T37" fmla="*/ 2147483647 h 3495"/>
                <a:gd name="T38" fmla="*/ 2147483647 w 2957"/>
                <a:gd name="T39" fmla="*/ 2147483647 h 3495"/>
                <a:gd name="T40" fmla="*/ 2147483647 w 2957"/>
                <a:gd name="T41" fmla="*/ 2147483647 h 3495"/>
                <a:gd name="T42" fmla="*/ 2147483647 w 2957"/>
                <a:gd name="T43" fmla="*/ 2147483647 h 3495"/>
                <a:gd name="T44" fmla="*/ 2147483647 w 2957"/>
                <a:gd name="T45" fmla="*/ 2147483647 h 3495"/>
                <a:gd name="T46" fmla="*/ 2147483647 w 2957"/>
                <a:gd name="T47" fmla="*/ 2147483647 h 3495"/>
                <a:gd name="T48" fmla="*/ 2147483647 w 2957"/>
                <a:gd name="T49" fmla="*/ 2147483647 h 3495"/>
                <a:gd name="T50" fmla="*/ 2147483647 w 2957"/>
                <a:gd name="T51" fmla="*/ 2147483647 h 3495"/>
                <a:gd name="T52" fmla="*/ 2147483647 w 2957"/>
                <a:gd name="T53" fmla="*/ 2147483647 h 3495"/>
                <a:gd name="T54" fmla="*/ 2147483647 w 2957"/>
                <a:gd name="T55" fmla="*/ 2147483647 h 3495"/>
                <a:gd name="T56" fmla="*/ 2147483647 w 2957"/>
                <a:gd name="T57" fmla="*/ 2147483647 h 3495"/>
                <a:gd name="T58" fmla="*/ 2147483647 w 2957"/>
                <a:gd name="T59" fmla="*/ 2147483647 h 3495"/>
                <a:gd name="T60" fmla="*/ 2147483647 w 2957"/>
                <a:gd name="T61" fmla="*/ 2147483647 h 3495"/>
                <a:gd name="T62" fmla="*/ 2147483647 w 2957"/>
                <a:gd name="T63" fmla="*/ 2147483647 h 3495"/>
                <a:gd name="T64" fmla="*/ 2147483647 w 2957"/>
                <a:gd name="T65" fmla="*/ 2147483647 h 3495"/>
                <a:gd name="T66" fmla="*/ 2147483647 w 2957"/>
                <a:gd name="T67" fmla="*/ 2147483647 h 3495"/>
                <a:gd name="T68" fmla="*/ 2147483647 w 2957"/>
                <a:gd name="T69" fmla="*/ 2147483647 h 3495"/>
                <a:gd name="T70" fmla="*/ 2147483647 w 2957"/>
                <a:gd name="T71" fmla="*/ 2147483647 h 3495"/>
                <a:gd name="T72" fmla="*/ 2147483647 w 2957"/>
                <a:gd name="T73" fmla="*/ 2147483647 h 3495"/>
                <a:gd name="T74" fmla="*/ 2147483647 w 2957"/>
                <a:gd name="T75" fmla="*/ 2147483647 h 3495"/>
                <a:gd name="T76" fmla="*/ 2147483647 w 2957"/>
                <a:gd name="T77" fmla="*/ 2147483647 h 3495"/>
                <a:gd name="T78" fmla="*/ 2147483647 w 2957"/>
                <a:gd name="T79" fmla="*/ 2147483647 h 3495"/>
                <a:gd name="T80" fmla="*/ 2147483647 w 2957"/>
                <a:gd name="T81" fmla="*/ 2147483647 h 3495"/>
                <a:gd name="T82" fmla="*/ 2147483647 w 2957"/>
                <a:gd name="T83" fmla="*/ 2147483647 h 3495"/>
                <a:gd name="T84" fmla="*/ 2147483647 w 2957"/>
                <a:gd name="T85" fmla="*/ 2147483647 h 3495"/>
                <a:gd name="T86" fmla="*/ 2147483647 w 2957"/>
                <a:gd name="T87" fmla="*/ 2147483647 h 3495"/>
                <a:gd name="T88" fmla="*/ 2147483647 w 2957"/>
                <a:gd name="T89" fmla="*/ 2147483647 h 3495"/>
                <a:gd name="T90" fmla="*/ 2147483647 w 2957"/>
                <a:gd name="T91" fmla="*/ 2147483647 h 3495"/>
                <a:gd name="T92" fmla="*/ 2147483647 w 2957"/>
                <a:gd name="T93" fmla="*/ 2147483647 h 3495"/>
                <a:gd name="T94" fmla="*/ 2147483647 w 2957"/>
                <a:gd name="T95" fmla="*/ 2147483647 h 3495"/>
                <a:gd name="T96" fmla="*/ 2147483647 w 2957"/>
                <a:gd name="T97" fmla="*/ 2147483647 h 3495"/>
                <a:gd name="T98" fmla="*/ 2147483647 w 2957"/>
                <a:gd name="T99" fmla="*/ 2147483647 h 3495"/>
                <a:gd name="T100" fmla="*/ 2147483647 w 2957"/>
                <a:gd name="T101" fmla="*/ 2147483647 h 3495"/>
                <a:gd name="T102" fmla="*/ 2147483647 w 2957"/>
                <a:gd name="T103" fmla="*/ 2147483647 h 3495"/>
                <a:gd name="T104" fmla="*/ 2147483647 w 2957"/>
                <a:gd name="T105" fmla="*/ 2147483647 h 3495"/>
                <a:gd name="T106" fmla="*/ 2147483647 w 2957"/>
                <a:gd name="T107" fmla="*/ 2147483647 h 3495"/>
                <a:gd name="T108" fmla="*/ 2147483647 w 2957"/>
                <a:gd name="T109" fmla="*/ 2147483647 h 34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57"/>
                <a:gd name="T166" fmla="*/ 0 h 3495"/>
                <a:gd name="T167" fmla="*/ 2957 w 2957"/>
                <a:gd name="T168" fmla="*/ 3495 h 34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57" h="3495">
                  <a:moveTo>
                    <a:pt x="131" y="1049"/>
                  </a:moveTo>
                  <a:lnTo>
                    <a:pt x="130" y="1056"/>
                  </a:lnTo>
                  <a:lnTo>
                    <a:pt x="126" y="1075"/>
                  </a:lnTo>
                  <a:lnTo>
                    <a:pt x="121" y="1105"/>
                  </a:lnTo>
                  <a:lnTo>
                    <a:pt x="114" y="1146"/>
                  </a:lnTo>
                  <a:lnTo>
                    <a:pt x="106" y="1196"/>
                  </a:lnTo>
                  <a:lnTo>
                    <a:pt x="95" y="1255"/>
                  </a:lnTo>
                  <a:lnTo>
                    <a:pt x="85" y="1320"/>
                  </a:lnTo>
                  <a:lnTo>
                    <a:pt x="75" y="1391"/>
                  </a:lnTo>
                  <a:lnTo>
                    <a:pt x="63" y="1468"/>
                  </a:lnTo>
                  <a:lnTo>
                    <a:pt x="53" y="1549"/>
                  </a:lnTo>
                  <a:lnTo>
                    <a:pt x="41" y="1633"/>
                  </a:lnTo>
                  <a:lnTo>
                    <a:pt x="31" y="1719"/>
                  </a:lnTo>
                  <a:lnTo>
                    <a:pt x="21" y="1805"/>
                  </a:lnTo>
                  <a:lnTo>
                    <a:pt x="13" y="1893"/>
                  </a:lnTo>
                  <a:lnTo>
                    <a:pt x="7" y="1978"/>
                  </a:lnTo>
                  <a:lnTo>
                    <a:pt x="2" y="2062"/>
                  </a:lnTo>
                  <a:lnTo>
                    <a:pt x="0" y="2114"/>
                  </a:lnTo>
                  <a:lnTo>
                    <a:pt x="1" y="2167"/>
                  </a:lnTo>
                  <a:lnTo>
                    <a:pt x="4" y="2220"/>
                  </a:lnTo>
                  <a:lnTo>
                    <a:pt x="9" y="2274"/>
                  </a:lnTo>
                  <a:lnTo>
                    <a:pt x="17" y="2329"/>
                  </a:lnTo>
                  <a:lnTo>
                    <a:pt x="27" y="2384"/>
                  </a:lnTo>
                  <a:lnTo>
                    <a:pt x="39" y="2439"/>
                  </a:lnTo>
                  <a:lnTo>
                    <a:pt x="55" y="2494"/>
                  </a:lnTo>
                  <a:lnTo>
                    <a:pt x="72" y="2549"/>
                  </a:lnTo>
                  <a:lnTo>
                    <a:pt x="91" y="2604"/>
                  </a:lnTo>
                  <a:lnTo>
                    <a:pt x="114" y="2658"/>
                  </a:lnTo>
                  <a:lnTo>
                    <a:pt x="138" y="2712"/>
                  </a:lnTo>
                  <a:lnTo>
                    <a:pt x="165" y="2766"/>
                  </a:lnTo>
                  <a:lnTo>
                    <a:pt x="194" y="2818"/>
                  </a:lnTo>
                  <a:lnTo>
                    <a:pt x="226" y="2870"/>
                  </a:lnTo>
                  <a:lnTo>
                    <a:pt x="260" y="2920"/>
                  </a:lnTo>
                  <a:lnTo>
                    <a:pt x="297" y="2970"/>
                  </a:lnTo>
                  <a:lnTo>
                    <a:pt x="337" y="3017"/>
                  </a:lnTo>
                  <a:lnTo>
                    <a:pt x="378" y="3063"/>
                  </a:lnTo>
                  <a:lnTo>
                    <a:pt x="423" y="3108"/>
                  </a:lnTo>
                  <a:lnTo>
                    <a:pt x="469" y="3152"/>
                  </a:lnTo>
                  <a:lnTo>
                    <a:pt x="519" y="3192"/>
                  </a:lnTo>
                  <a:lnTo>
                    <a:pt x="571" y="3231"/>
                  </a:lnTo>
                  <a:lnTo>
                    <a:pt x="626" y="3269"/>
                  </a:lnTo>
                  <a:lnTo>
                    <a:pt x="683" y="3303"/>
                  </a:lnTo>
                  <a:lnTo>
                    <a:pt x="742" y="3335"/>
                  </a:lnTo>
                  <a:lnTo>
                    <a:pt x="804" y="3364"/>
                  </a:lnTo>
                  <a:lnTo>
                    <a:pt x="869" y="3392"/>
                  </a:lnTo>
                  <a:lnTo>
                    <a:pt x="936" y="3415"/>
                  </a:lnTo>
                  <a:lnTo>
                    <a:pt x="1007" y="3437"/>
                  </a:lnTo>
                  <a:lnTo>
                    <a:pt x="1080" y="3455"/>
                  </a:lnTo>
                  <a:lnTo>
                    <a:pt x="1155" y="3469"/>
                  </a:lnTo>
                  <a:lnTo>
                    <a:pt x="1249" y="3483"/>
                  </a:lnTo>
                  <a:lnTo>
                    <a:pt x="1343" y="3491"/>
                  </a:lnTo>
                  <a:lnTo>
                    <a:pt x="1436" y="3495"/>
                  </a:lnTo>
                  <a:lnTo>
                    <a:pt x="1528" y="3493"/>
                  </a:lnTo>
                  <a:lnTo>
                    <a:pt x="1619" y="3487"/>
                  </a:lnTo>
                  <a:lnTo>
                    <a:pt x="1709" y="3475"/>
                  </a:lnTo>
                  <a:lnTo>
                    <a:pt x="1798" y="3459"/>
                  </a:lnTo>
                  <a:lnTo>
                    <a:pt x="1884" y="3439"/>
                  </a:lnTo>
                  <a:lnTo>
                    <a:pt x="1970" y="3413"/>
                  </a:lnTo>
                  <a:lnTo>
                    <a:pt x="2052" y="3384"/>
                  </a:lnTo>
                  <a:lnTo>
                    <a:pt x="2133" y="3350"/>
                  </a:lnTo>
                  <a:lnTo>
                    <a:pt x="2211" y="3312"/>
                  </a:lnTo>
                  <a:lnTo>
                    <a:pt x="2286" y="3269"/>
                  </a:lnTo>
                  <a:lnTo>
                    <a:pt x="2359" y="3222"/>
                  </a:lnTo>
                  <a:lnTo>
                    <a:pt x="2428" y="3172"/>
                  </a:lnTo>
                  <a:lnTo>
                    <a:pt x="2494" y="3117"/>
                  </a:lnTo>
                  <a:lnTo>
                    <a:pt x="2556" y="3058"/>
                  </a:lnTo>
                  <a:lnTo>
                    <a:pt x="2615" y="2996"/>
                  </a:lnTo>
                  <a:lnTo>
                    <a:pt x="2670" y="2930"/>
                  </a:lnTo>
                  <a:lnTo>
                    <a:pt x="2720" y="2860"/>
                  </a:lnTo>
                  <a:lnTo>
                    <a:pt x="2767" y="2786"/>
                  </a:lnTo>
                  <a:lnTo>
                    <a:pt x="2809" y="2710"/>
                  </a:lnTo>
                  <a:lnTo>
                    <a:pt x="2845" y="2630"/>
                  </a:lnTo>
                  <a:lnTo>
                    <a:pt x="2878" y="2545"/>
                  </a:lnTo>
                  <a:lnTo>
                    <a:pt x="2905" y="2459"/>
                  </a:lnTo>
                  <a:lnTo>
                    <a:pt x="2927" y="2368"/>
                  </a:lnTo>
                  <a:lnTo>
                    <a:pt x="2943" y="2275"/>
                  </a:lnTo>
                  <a:lnTo>
                    <a:pt x="2953" y="2179"/>
                  </a:lnTo>
                  <a:lnTo>
                    <a:pt x="2957" y="2079"/>
                  </a:lnTo>
                  <a:lnTo>
                    <a:pt x="2955" y="1977"/>
                  </a:lnTo>
                  <a:lnTo>
                    <a:pt x="2947" y="1872"/>
                  </a:lnTo>
                  <a:lnTo>
                    <a:pt x="2933" y="1764"/>
                  </a:lnTo>
                  <a:lnTo>
                    <a:pt x="2918" y="1677"/>
                  </a:lnTo>
                  <a:lnTo>
                    <a:pt x="2900" y="1590"/>
                  </a:lnTo>
                  <a:lnTo>
                    <a:pt x="2881" y="1503"/>
                  </a:lnTo>
                  <a:lnTo>
                    <a:pt x="2861" y="1416"/>
                  </a:lnTo>
                  <a:lnTo>
                    <a:pt x="2849" y="1374"/>
                  </a:lnTo>
                  <a:lnTo>
                    <a:pt x="2837" y="1331"/>
                  </a:lnTo>
                  <a:lnTo>
                    <a:pt x="2825" y="1288"/>
                  </a:lnTo>
                  <a:lnTo>
                    <a:pt x="2813" y="1245"/>
                  </a:lnTo>
                  <a:lnTo>
                    <a:pt x="2799" y="1203"/>
                  </a:lnTo>
                  <a:lnTo>
                    <a:pt x="2785" y="1160"/>
                  </a:lnTo>
                  <a:lnTo>
                    <a:pt x="2771" y="1118"/>
                  </a:lnTo>
                  <a:lnTo>
                    <a:pt x="2757" y="1076"/>
                  </a:lnTo>
                  <a:lnTo>
                    <a:pt x="2741" y="1035"/>
                  </a:lnTo>
                  <a:lnTo>
                    <a:pt x="2725" y="994"/>
                  </a:lnTo>
                  <a:lnTo>
                    <a:pt x="2709" y="952"/>
                  </a:lnTo>
                  <a:lnTo>
                    <a:pt x="2692" y="912"/>
                  </a:lnTo>
                  <a:lnTo>
                    <a:pt x="2674" y="872"/>
                  </a:lnTo>
                  <a:lnTo>
                    <a:pt x="2656" y="831"/>
                  </a:lnTo>
                  <a:lnTo>
                    <a:pt x="2637" y="791"/>
                  </a:lnTo>
                  <a:lnTo>
                    <a:pt x="2617" y="753"/>
                  </a:lnTo>
                  <a:lnTo>
                    <a:pt x="2597" y="713"/>
                  </a:lnTo>
                  <a:lnTo>
                    <a:pt x="2576" y="674"/>
                  </a:lnTo>
                  <a:lnTo>
                    <a:pt x="2555" y="637"/>
                  </a:lnTo>
                  <a:lnTo>
                    <a:pt x="2533" y="599"/>
                  </a:lnTo>
                  <a:lnTo>
                    <a:pt x="2510" y="561"/>
                  </a:lnTo>
                  <a:lnTo>
                    <a:pt x="2487" y="525"/>
                  </a:lnTo>
                  <a:lnTo>
                    <a:pt x="2463" y="488"/>
                  </a:lnTo>
                  <a:lnTo>
                    <a:pt x="2439" y="453"/>
                  </a:lnTo>
                  <a:lnTo>
                    <a:pt x="2416" y="420"/>
                  </a:lnTo>
                  <a:lnTo>
                    <a:pt x="2392" y="390"/>
                  </a:lnTo>
                  <a:lnTo>
                    <a:pt x="2369" y="362"/>
                  </a:lnTo>
                  <a:lnTo>
                    <a:pt x="2345" y="334"/>
                  </a:lnTo>
                  <a:lnTo>
                    <a:pt x="2322" y="310"/>
                  </a:lnTo>
                  <a:lnTo>
                    <a:pt x="2299" y="287"/>
                  </a:lnTo>
                  <a:lnTo>
                    <a:pt x="2274" y="265"/>
                  </a:lnTo>
                  <a:lnTo>
                    <a:pt x="2251" y="245"/>
                  </a:lnTo>
                  <a:lnTo>
                    <a:pt x="2226" y="227"/>
                  </a:lnTo>
                  <a:lnTo>
                    <a:pt x="2203" y="209"/>
                  </a:lnTo>
                  <a:lnTo>
                    <a:pt x="2178" y="193"/>
                  </a:lnTo>
                  <a:lnTo>
                    <a:pt x="2153" y="179"/>
                  </a:lnTo>
                  <a:lnTo>
                    <a:pt x="2129" y="166"/>
                  </a:lnTo>
                  <a:lnTo>
                    <a:pt x="2103" y="152"/>
                  </a:lnTo>
                  <a:lnTo>
                    <a:pt x="2078" y="141"/>
                  </a:lnTo>
                  <a:lnTo>
                    <a:pt x="2051" y="131"/>
                  </a:lnTo>
                  <a:lnTo>
                    <a:pt x="2025" y="121"/>
                  </a:lnTo>
                  <a:lnTo>
                    <a:pt x="1997" y="112"/>
                  </a:lnTo>
                  <a:lnTo>
                    <a:pt x="1970" y="103"/>
                  </a:lnTo>
                  <a:lnTo>
                    <a:pt x="1942" y="95"/>
                  </a:lnTo>
                  <a:lnTo>
                    <a:pt x="1884" y="82"/>
                  </a:lnTo>
                  <a:lnTo>
                    <a:pt x="1824" y="69"/>
                  </a:lnTo>
                  <a:lnTo>
                    <a:pt x="1761" y="58"/>
                  </a:lnTo>
                  <a:lnTo>
                    <a:pt x="1696" y="45"/>
                  </a:lnTo>
                  <a:lnTo>
                    <a:pt x="1627" y="34"/>
                  </a:lnTo>
                  <a:lnTo>
                    <a:pt x="1554" y="21"/>
                  </a:lnTo>
                  <a:lnTo>
                    <a:pt x="1492" y="11"/>
                  </a:lnTo>
                  <a:lnTo>
                    <a:pt x="1431" y="4"/>
                  </a:lnTo>
                  <a:lnTo>
                    <a:pt x="1369" y="1"/>
                  </a:lnTo>
                  <a:lnTo>
                    <a:pt x="1309" y="0"/>
                  </a:lnTo>
                  <a:lnTo>
                    <a:pt x="1249" y="3"/>
                  </a:lnTo>
                  <a:lnTo>
                    <a:pt x="1190" y="8"/>
                  </a:lnTo>
                  <a:lnTo>
                    <a:pt x="1131" y="16"/>
                  </a:lnTo>
                  <a:lnTo>
                    <a:pt x="1074" y="27"/>
                  </a:lnTo>
                  <a:lnTo>
                    <a:pt x="1017" y="41"/>
                  </a:lnTo>
                  <a:lnTo>
                    <a:pt x="961" y="59"/>
                  </a:lnTo>
                  <a:lnTo>
                    <a:pt x="906" y="78"/>
                  </a:lnTo>
                  <a:lnTo>
                    <a:pt x="853" y="100"/>
                  </a:lnTo>
                  <a:lnTo>
                    <a:pt x="800" y="125"/>
                  </a:lnTo>
                  <a:lnTo>
                    <a:pt x="749" y="152"/>
                  </a:lnTo>
                  <a:lnTo>
                    <a:pt x="699" y="183"/>
                  </a:lnTo>
                  <a:lnTo>
                    <a:pt x="651" y="215"/>
                  </a:lnTo>
                  <a:lnTo>
                    <a:pt x="604" y="251"/>
                  </a:lnTo>
                  <a:lnTo>
                    <a:pt x="560" y="289"/>
                  </a:lnTo>
                  <a:lnTo>
                    <a:pt x="516" y="328"/>
                  </a:lnTo>
                  <a:lnTo>
                    <a:pt x="474" y="371"/>
                  </a:lnTo>
                  <a:lnTo>
                    <a:pt x="433" y="416"/>
                  </a:lnTo>
                  <a:lnTo>
                    <a:pt x="396" y="463"/>
                  </a:lnTo>
                  <a:lnTo>
                    <a:pt x="359" y="513"/>
                  </a:lnTo>
                  <a:lnTo>
                    <a:pt x="325" y="563"/>
                  </a:lnTo>
                  <a:lnTo>
                    <a:pt x="293" y="617"/>
                  </a:lnTo>
                  <a:lnTo>
                    <a:pt x="262" y="673"/>
                  </a:lnTo>
                  <a:lnTo>
                    <a:pt x="235" y="731"/>
                  </a:lnTo>
                  <a:lnTo>
                    <a:pt x="209" y="790"/>
                  </a:lnTo>
                  <a:lnTo>
                    <a:pt x="186" y="853"/>
                  </a:lnTo>
                  <a:lnTo>
                    <a:pt x="165" y="917"/>
                  </a:lnTo>
                  <a:lnTo>
                    <a:pt x="146" y="982"/>
                  </a:lnTo>
                  <a:lnTo>
                    <a:pt x="131" y="1049"/>
                  </a:lnTo>
                  <a:close/>
                </a:path>
              </a:pathLst>
            </a:custGeom>
            <a:solidFill>
              <a:srgbClr val="EBC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Freeform 177"/>
            <p:cNvSpPr>
              <a:spLocks/>
            </p:cNvSpPr>
            <p:nvPr/>
          </p:nvSpPr>
          <p:spPr bwMode="auto">
            <a:xfrm>
              <a:off x="2638426" y="87313"/>
              <a:ext cx="212725" cy="347663"/>
            </a:xfrm>
            <a:custGeom>
              <a:avLst/>
              <a:gdLst>
                <a:gd name="T0" fmla="*/ 2147483647 w 2006"/>
                <a:gd name="T1" fmla="*/ 2147483647 h 3282"/>
                <a:gd name="T2" fmla="*/ 2147483647 w 2006"/>
                <a:gd name="T3" fmla="*/ 2147483647 h 3282"/>
                <a:gd name="T4" fmla="*/ 2147483647 w 2006"/>
                <a:gd name="T5" fmla="*/ 2147483647 h 3282"/>
                <a:gd name="T6" fmla="*/ 2147483647 w 2006"/>
                <a:gd name="T7" fmla="*/ 2147483647 h 3282"/>
                <a:gd name="T8" fmla="*/ 2147483647 w 2006"/>
                <a:gd name="T9" fmla="*/ 2147483647 h 3282"/>
                <a:gd name="T10" fmla="*/ 2147483647 w 2006"/>
                <a:gd name="T11" fmla="*/ 2147483647 h 3282"/>
                <a:gd name="T12" fmla="*/ 2147483647 w 2006"/>
                <a:gd name="T13" fmla="*/ 2147483647 h 3282"/>
                <a:gd name="T14" fmla="*/ 2147483647 w 2006"/>
                <a:gd name="T15" fmla="*/ 2147483647 h 3282"/>
                <a:gd name="T16" fmla="*/ 2147483647 w 2006"/>
                <a:gd name="T17" fmla="*/ 2147483647 h 3282"/>
                <a:gd name="T18" fmla="*/ 2147483647 w 2006"/>
                <a:gd name="T19" fmla="*/ 2147483647 h 3282"/>
                <a:gd name="T20" fmla="*/ 2147483647 w 2006"/>
                <a:gd name="T21" fmla="*/ 0 h 3282"/>
                <a:gd name="T22" fmla="*/ 2147483647 w 2006"/>
                <a:gd name="T23" fmla="*/ 2147483647 h 3282"/>
                <a:gd name="T24" fmla="*/ 2147483647 w 2006"/>
                <a:gd name="T25" fmla="*/ 2147483647 h 3282"/>
                <a:gd name="T26" fmla="*/ 2147483647 w 2006"/>
                <a:gd name="T27" fmla="*/ 2147483647 h 3282"/>
                <a:gd name="T28" fmla="*/ 2147483647 w 2006"/>
                <a:gd name="T29" fmla="*/ 2147483647 h 3282"/>
                <a:gd name="T30" fmla="*/ 2147483647 w 2006"/>
                <a:gd name="T31" fmla="*/ 2147483647 h 3282"/>
                <a:gd name="T32" fmla="*/ 2147483647 w 2006"/>
                <a:gd name="T33" fmla="*/ 2147483647 h 3282"/>
                <a:gd name="T34" fmla="*/ 2147483647 w 2006"/>
                <a:gd name="T35" fmla="*/ 2147483647 h 3282"/>
                <a:gd name="T36" fmla="*/ 2147483647 w 2006"/>
                <a:gd name="T37" fmla="*/ 2147483647 h 3282"/>
                <a:gd name="T38" fmla="*/ 2147483647 w 2006"/>
                <a:gd name="T39" fmla="*/ 2147483647 h 3282"/>
                <a:gd name="T40" fmla="*/ 2147483647 w 2006"/>
                <a:gd name="T41" fmla="*/ 2147483647 h 3282"/>
                <a:gd name="T42" fmla="*/ 2147483647 w 2006"/>
                <a:gd name="T43" fmla="*/ 2147483647 h 3282"/>
                <a:gd name="T44" fmla="*/ 2147483647 w 2006"/>
                <a:gd name="T45" fmla="*/ 2147483647 h 3282"/>
                <a:gd name="T46" fmla="*/ 2147483647 w 2006"/>
                <a:gd name="T47" fmla="*/ 2147483647 h 3282"/>
                <a:gd name="T48" fmla="*/ 2147483647 w 2006"/>
                <a:gd name="T49" fmla="*/ 2147483647 h 3282"/>
                <a:gd name="T50" fmla="*/ 2147483647 w 2006"/>
                <a:gd name="T51" fmla="*/ 2147483647 h 3282"/>
                <a:gd name="T52" fmla="*/ 2147483647 w 2006"/>
                <a:gd name="T53" fmla="*/ 2147483647 h 3282"/>
                <a:gd name="T54" fmla="*/ 2147483647 w 2006"/>
                <a:gd name="T55" fmla="*/ 2147483647 h 3282"/>
                <a:gd name="T56" fmla="*/ 2147483647 w 2006"/>
                <a:gd name="T57" fmla="*/ 2147483647 h 3282"/>
                <a:gd name="T58" fmla="*/ 2147483647 w 2006"/>
                <a:gd name="T59" fmla="*/ 2147483647 h 3282"/>
                <a:gd name="T60" fmla="*/ 2147483647 w 2006"/>
                <a:gd name="T61" fmla="*/ 2147483647 h 3282"/>
                <a:gd name="T62" fmla="*/ 2147483647 w 2006"/>
                <a:gd name="T63" fmla="*/ 2147483647 h 3282"/>
                <a:gd name="T64" fmla="*/ 2147483647 w 2006"/>
                <a:gd name="T65" fmla="*/ 2147483647 h 3282"/>
                <a:gd name="T66" fmla="*/ 2147483647 w 2006"/>
                <a:gd name="T67" fmla="*/ 2147483647 h 3282"/>
                <a:gd name="T68" fmla="*/ 2147483647 w 2006"/>
                <a:gd name="T69" fmla="*/ 2147483647 h 3282"/>
                <a:gd name="T70" fmla="*/ 2147483647 w 2006"/>
                <a:gd name="T71" fmla="*/ 2147483647 h 3282"/>
                <a:gd name="T72" fmla="*/ 2147483647 w 2006"/>
                <a:gd name="T73" fmla="*/ 2147483647 h 3282"/>
                <a:gd name="T74" fmla="*/ 2147483647 w 2006"/>
                <a:gd name="T75" fmla="*/ 2147483647 h 3282"/>
                <a:gd name="T76" fmla="*/ 2147483647 w 2006"/>
                <a:gd name="T77" fmla="*/ 2147483647 h 3282"/>
                <a:gd name="T78" fmla="*/ 2147483647 w 2006"/>
                <a:gd name="T79" fmla="*/ 2147483647 h 3282"/>
                <a:gd name="T80" fmla="*/ 2147483647 w 2006"/>
                <a:gd name="T81" fmla="*/ 2147483647 h 3282"/>
                <a:gd name="T82" fmla="*/ 2147483647 w 2006"/>
                <a:gd name="T83" fmla="*/ 2147483647 h 3282"/>
                <a:gd name="T84" fmla="*/ 2147483647 w 2006"/>
                <a:gd name="T85" fmla="*/ 2147483647 h 3282"/>
                <a:gd name="T86" fmla="*/ 2147483647 w 2006"/>
                <a:gd name="T87" fmla="*/ 2147483647 h 3282"/>
                <a:gd name="T88" fmla="*/ 2147483647 w 2006"/>
                <a:gd name="T89" fmla="*/ 2147483647 h 3282"/>
                <a:gd name="T90" fmla="*/ 2147483647 w 2006"/>
                <a:gd name="T91" fmla="*/ 2147483647 h 3282"/>
                <a:gd name="T92" fmla="*/ 2147483647 w 2006"/>
                <a:gd name="T93" fmla="*/ 2147483647 h 32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06"/>
                <a:gd name="T142" fmla="*/ 0 h 3282"/>
                <a:gd name="T143" fmla="*/ 2006 w 2006"/>
                <a:gd name="T144" fmla="*/ 3282 h 32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06" h="3282">
                  <a:moveTo>
                    <a:pt x="1117" y="2896"/>
                  </a:moveTo>
                  <a:lnTo>
                    <a:pt x="1201" y="2836"/>
                  </a:lnTo>
                  <a:lnTo>
                    <a:pt x="1277" y="2771"/>
                  </a:lnTo>
                  <a:lnTo>
                    <a:pt x="1348" y="2702"/>
                  </a:lnTo>
                  <a:lnTo>
                    <a:pt x="1413" y="2629"/>
                  </a:lnTo>
                  <a:lnTo>
                    <a:pt x="1472" y="2553"/>
                  </a:lnTo>
                  <a:lnTo>
                    <a:pt x="1525" y="2474"/>
                  </a:lnTo>
                  <a:lnTo>
                    <a:pt x="1573" y="2391"/>
                  </a:lnTo>
                  <a:lnTo>
                    <a:pt x="1614" y="2306"/>
                  </a:lnTo>
                  <a:lnTo>
                    <a:pt x="1651" y="2218"/>
                  </a:lnTo>
                  <a:lnTo>
                    <a:pt x="1681" y="2128"/>
                  </a:lnTo>
                  <a:lnTo>
                    <a:pt x="1708" y="2035"/>
                  </a:lnTo>
                  <a:lnTo>
                    <a:pt x="1729" y="1940"/>
                  </a:lnTo>
                  <a:lnTo>
                    <a:pt x="1745" y="1845"/>
                  </a:lnTo>
                  <a:lnTo>
                    <a:pt x="1756" y="1747"/>
                  </a:lnTo>
                  <a:lnTo>
                    <a:pt x="1762" y="1648"/>
                  </a:lnTo>
                  <a:lnTo>
                    <a:pt x="1764" y="1547"/>
                  </a:lnTo>
                  <a:lnTo>
                    <a:pt x="1762" y="1448"/>
                  </a:lnTo>
                  <a:lnTo>
                    <a:pt x="1755" y="1346"/>
                  </a:lnTo>
                  <a:lnTo>
                    <a:pt x="1743" y="1245"/>
                  </a:lnTo>
                  <a:lnTo>
                    <a:pt x="1727" y="1143"/>
                  </a:lnTo>
                  <a:lnTo>
                    <a:pt x="1708" y="1042"/>
                  </a:lnTo>
                  <a:lnTo>
                    <a:pt x="1685" y="941"/>
                  </a:lnTo>
                  <a:lnTo>
                    <a:pt x="1657" y="840"/>
                  </a:lnTo>
                  <a:lnTo>
                    <a:pt x="1625" y="740"/>
                  </a:lnTo>
                  <a:lnTo>
                    <a:pt x="1591" y="642"/>
                  </a:lnTo>
                  <a:lnTo>
                    <a:pt x="1553" y="545"/>
                  </a:lnTo>
                  <a:lnTo>
                    <a:pt x="1511" y="449"/>
                  </a:lnTo>
                  <a:lnTo>
                    <a:pt x="1467" y="355"/>
                  </a:lnTo>
                  <a:lnTo>
                    <a:pt x="1419" y="263"/>
                  </a:lnTo>
                  <a:lnTo>
                    <a:pt x="1368" y="172"/>
                  </a:lnTo>
                  <a:lnTo>
                    <a:pt x="1314" y="85"/>
                  </a:lnTo>
                  <a:lnTo>
                    <a:pt x="1257" y="0"/>
                  </a:lnTo>
                  <a:lnTo>
                    <a:pt x="1286" y="22"/>
                  </a:lnTo>
                  <a:lnTo>
                    <a:pt x="1316" y="46"/>
                  </a:lnTo>
                  <a:lnTo>
                    <a:pt x="1344" y="72"/>
                  </a:lnTo>
                  <a:lnTo>
                    <a:pt x="1373" y="100"/>
                  </a:lnTo>
                  <a:lnTo>
                    <a:pt x="1403" y="131"/>
                  </a:lnTo>
                  <a:lnTo>
                    <a:pt x="1431" y="164"/>
                  </a:lnTo>
                  <a:lnTo>
                    <a:pt x="1460" y="201"/>
                  </a:lnTo>
                  <a:lnTo>
                    <a:pt x="1488" y="240"/>
                  </a:lnTo>
                  <a:lnTo>
                    <a:pt x="1512" y="275"/>
                  </a:lnTo>
                  <a:lnTo>
                    <a:pt x="1536" y="312"/>
                  </a:lnTo>
                  <a:lnTo>
                    <a:pt x="1559" y="348"/>
                  </a:lnTo>
                  <a:lnTo>
                    <a:pt x="1582" y="386"/>
                  </a:lnTo>
                  <a:lnTo>
                    <a:pt x="1604" y="424"/>
                  </a:lnTo>
                  <a:lnTo>
                    <a:pt x="1625" y="461"/>
                  </a:lnTo>
                  <a:lnTo>
                    <a:pt x="1646" y="500"/>
                  </a:lnTo>
                  <a:lnTo>
                    <a:pt x="1666" y="540"/>
                  </a:lnTo>
                  <a:lnTo>
                    <a:pt x="1686" y="578"/>
                  </a:lnTo>
                  <a:lnTo>
                    <a:pt x="1705" y="618"/>
                  </a:lnTo>
                  <a:lnTo>
                    <a:pt x="1723" y="659"/>
                  </a:lnTo>
                  <a:lnTo>
                    <a:pt x="1741" y="699"/>
                  </a:lnTo>
                  <a:lnTo>
                    <a:pt x="1758" y="739"/>
                  </a:lnTo>
                  <a:lnTo>
                    <a:pt x="1774" y="781"/>
                  </a:lnTo>
                  <a:lnTo>
                    <a:pt x="1790" y="822"/>
                  </a:lnTo>
                  <a:lnTo>
                    <a:pt x="1806" y="863"/>
                  </a:lnTo>
                  <a:lnTo>
                    <a:pt x="1820" y="905"/>
                  </a:lnTo>
                  <a:lnTo>
                    <a:pt x="1834" y="947"/>
                  </a:lnTo>
                  <a:lnTo>
                    <a:pt x="1848" y="990"/>
                  </a:lnTo>
                  <a:lnTo>
                    <a:pt x="1862" y="1032"/>
                  </a:lnTo>
                  <a:lnTo>
                    <a:pt x="1874" y="1075"/>
                  </a:lnTo>
                  <a:lnTo>
                    <a:pt x="1886" y="1118"/>
                  </a:lnTo>
                  <a:lnTo>
                    <a:pt x="1898" y="1161"/>
                  </a:lnTo>
                  <a:lnTo>
                    <a:pt x="1910" y="1203"/>
                  </a:lnTo>
                  <a:lnTo>
                    <a:pt x="1930" y="1290"/>
                  </a:lnTo>
                  <a:lnTo>
                    <a:pt x="1949" y="1377"/>
                  </a:lnTo>
                  <a:lnTo>
                    <a:pt x="1967" y="1464"/>
                  </a:lnTo>
                  <a:lnTo>
                    <a:pt x="1982" y="1551"/>
                  </a:lnTo>
                  <a:lnTo>
                    <a:pt x="1996" y="1659"/>
                  </a:lnTo>
                  <a:lnTo>
                    <a:pt x="2004" y="1764"/>
                  </a:lnTo>
                  <a:lnTo>
                    <a:pt x="2006" y="1866"/>
                  </a:lnTo>
                  <a:lnTo>
                    <a:pt x="2002" y="1966"/>
                  </a:lnTo>
                  <a:lnTo>
                    <a:pt x="1992" y="2062"/>
                  </a:lnTo>
                  <a:lnTo>
                    <a:pt x="1976" y="2155"/>
                  </a:lnTo>
                  <a:lnTo>
                    <a:pt x="1954" y="2246"/>
                  </a:lnTo>
                  <a:lnTo>
                    <a:pt x="1927" y="2332"/>
                  </a:lnTo>
                  <a:lnTo>
                    <a:pt x="1894" y="2417"/>
                  </a:lnTo>
                  <a:lnTo>
                    <a:pt x="1858" y="2497"/>
                  </a:lnTo>
                  <a:lnTo>
                    <a:pt x="1816" y="2573"/>
                  </a:lnTo>
                  <a:lnTo>
                    <a:pt x="1769" y="2647"/>
                  </a:lnTo>
                  <a:lnTo>
                    <a:pt x="1719" y="2717"/>
                  </a:lnTo>
                  <a:lnTo>
                    <a:pt x="1664" y="2783"/>
                  </a:lnTo>
                  <a:lnTo>
                    <a:pt x="1605" y="2845"/>
                  </a:lnTo>
                  <a:lnTo>
                    <a:pt x="1543" y="2904"/>
                  </a:lnTo>
                  <a:lnTo>
                    <a:pt x="1477" y="2959"/>
                  </a:lnTo>
                  <a:lnTo>
                    <a:pt x="1408" y="3009"/>
                  </a:lnTo>
                  <a:lnTo>
                    <a:pt x="1335" y="3056"/>
                  </a:lnTo>
                  <a:lnTo>
                    <a:pt x="1260" y="3099"/>
                  </a:lnTo>
                  <a:lnTo>
                    <a:pt x="1182" y="3137"/>
                  </a:lnTo>
                  <a:lnTo>
                    <a:pt x="1101" y="3171"/>
                  </a:lnTo>
                  <a:lnTo>
                    <a:pt x="1019" y="3200"/>
                  </a:lnTo>
                  <a:lnTo>
                    <a:pt x="933" y="3226"/>
                  </a:lnTo>
                  <a:lnTo>
                    <a:pt x="847" y="3246"/>
                  </a:lnTo>
                  <a:lnTo>
                    <a:pt x="758" y="3262"/>
                  </a:lnTo>
                  <a:lnTo>
                    <a:pt x="668" y="3274"/>
                  </a:lnTo>
                  <a:lnTo>
                    <a:pt x="577" y="3280"/>
                  </a:lnTo>
                  <a:lnTo>
                    <a:pt x="485" y="3282"/>
                  </a:lnTo>
                  <a:lnTo>
                    <a:pt x="392" y="3278"/>
                  </a:lnTo>
                  <a:lnTo>
                    <a:pt x="298" y="3270"/>
                  </a:lnTo>
                  <a:lnTo>
                    <a:pt x="204" y="3256"/>
                  </a:lnTo>
                  <a:lnTo>
                    <a:pt x="177" y="3251"/>
                  </a:lnTo>
                  <a:lnTo>
                    <a:pt x="151" y="3246"/>
                  </a:lnTo>
                  <a:lnTo>
                    <a:pt x="125" y="3240"/>
                  </a:lnTo>
                  <a:lnTo>
                    <a:pt x="99" y="3234"/>
                  </a:lnTo>
                  <a:lnTo>
                    <a:pt x="74" y="3227"/>
                  </a:lnTo>
                  <a:lnTo>
                    <a:pt x="48" y="3220"/>
                  </a:lnTo>
                  <a:lnTo>
                    <a:pt x="24" y="3213"/>
                  </a:lnTo>
                  <a:lnTo>
                    <a:pt x="0" y="3204"/>
                  </a:lnTo>
                  <a:lnTo>
                    <a:pt x="35" y="3208"/>
                  </a:lnTo>
                  <a:lnTo>
                    <a:pt x="72" y="3211"/>
                  </a:lnTo>
                  <a:lnTo>
                    <a:pt x="107" y="3214"/>
                  </a:lnTo>
                  <a:lnTo>
                    <a:pt x="144" y="3215"/>
                  </a:lnTo>
                  <a:lnTo>
                    <a:pt x="180" y="3215"/>
                  </a:lnTo>
                  <a:lnTo>
                    <a:pt x="216" y="3215"/>
                  </a:lnTo>
                  <a:lnTo>
                    <a:pt x="252" y="3213"/>
                  </a:lnTo>
                  <a:lnTo>
                    <a:pt x="289" y="3210"/>
                  </a:lnTo>
                  <a:lnTo>
                    <a:pt x="324" y="3208"/>
                  </a:lnTo>
                  <a:lnTo>
                    <a:pt x="361" y="3204"/>
                  </a:lnTo>
                  <a:lnTo>
                    <a:pt x="397" y="3200"/>
                  </a:lnTo>
                  <a:lnTo>
                    <a:pt x="432" y="3194"/>
                  </a:lnTo>
                  <a:lnTo>
                    <a:pt x="468" y="3188"/>
                  </a:lnTo>
                  <a:lnTo>
                    <a:pt x="504" y="3181"/>
                  </a:lnTo>
                  <a:lnTo>
                    <a:pt x="539" y="3173"/>
                  </a:lnTo>
                  <a:lnTo>
                    <a:pt x="575" y="3165"/>
                  </a:lnTo>
                  <a:lnTo>
                    <a:pt x="609" y="3155"/>
                  </a:lnTo>
                  <a:lnTo>
                    <a:pt x="645" y="3144"/>
                  </a:lnTo>
                  <a:lnTo>
                    <a:pt x="680" y="3133"/>
                  </a:lnTo>
                  <a:lnTo>
                    <a:pt x="715" y="3120"/>
                  </a:lnTo>
                  <a:lnTo>
                    <a:pt x="750" y="3107"/>
                  </a:lnTo>
                  <a:lnTo>
                    <a:pt x="785" y="3092"/>
                  </a:lnTo>
                  <a:lnTo>
                    <a:pt x="818" y="3077"/>
                  </a:lnTo>
                  <a:lnTo>
                    <a:pt x="853" y="3061"/>
                  </a:lnTo>
                  <a:lnTo>
                    <a:pt x="886" y="3045"/>
                  </a:lnTo>
                  <a:lnTo>
                    <a:pt x="920" y="3026"/>
                  </a:lnTo>
                  <a:lnTo>
                    <a:pt x="954" y="3007"/>
                  </a:lnTo>
                  <a:lnTo>
                    <a:pt x="987" y="2987"/>
                  </a:lnTo>
                  <a:lnTo>
                    <a:pt x="1020" y="2966"/>
                  </a:lnTo>
                  <a:lnTo>
                    <a:pt x="1052" y="2944"/>
                  </a:lnTo>
                  <a:lnTo>
                    <a:pt x="1085" y="2920"/>
                  </a:lnTo>
                  <a:lnTo>
                    <a:pt x="1117" y="2896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Freeform 178"/>
            <p:cNvSpPr>
              <a:spLocks/>
            </p:cNvSpPr>
            <p:nvPr/>
          </p:nvSpPr>
          <p:spPr bwMode="auto">
            <a:xfrm>
              <a:off x="2549526" y="254000"/>
              <a:ext cx="23813" cy="23813"/>
            </a:xfrm>
            <a:custGeom>
              <a:avLst/>
              <a:gdLst>
                <a:gd name="T0" fmla="*/ 2147483647 w 216"/>
                <a:gd name="T1" fmla="*/ 2147483647 h 225"/>
                <a:gd name="T2" fmla="*/ 2147483647 w 216"/>
                <a:gd name="T3" fmla="*/ 2147483647 h 225"/>
                <a:gd name="T4" fmla="*/ 2147483647 w 216"/>
                <a:gd name="T5" fmla="*/ 2147483647 h 225"/>
                <a:gd name="T6" fmla="*/ 2147483647 w 216"/>
                <a:gd name="T7" fmla="*/ 2147483647 h 225"/>
                <a:gd name="T8" fmla="*/ 2147483647 w 216"/>
                <a:gd name="T9" fmla="*/ 2147483647 h 225"/>
                <a:gd name="T10" fmla="*/ 2147483647 w 216"/>
                <a:gd name="T11" fmla="*/ 2147483647 h 225"/>
                <a:gd name="T12" fmla="*/ 2147483647 w 216"/>
                <a:gd name="T13" fmla="*/ 2147483647 h 225"/>
                <a:gd name="T14" fmla="*/ 2147483647 w 216"/>
                <a:gd name="T15" fmla="*/ 2147483647 h 225"/>
                <a:gd name="T16" fmla="*/ 2147483647 w 216"/>
                <a:gd name="T17" fmla="*/ 2147483647 h 225"/>
                <a:gd name="T18" fmla="*/ 2147483647 w 216"/>
                <a:gd name="T19" fmla="*/ 2147483647 h 225"/>
                <a:gd name="T20" fmla="*/ 2147483647 w 216"/>
                <a:gd name="T21" fmla="*/ 2147483647 h 225"/>
                <a:gd name="T22" fmla="*/ 2147483647 w 216"/>
                <a:gd name="T23" fmla="*/ 2147483647 h 225"/>
                <a:gd name="T24" fmla="*/ 2147483647 w 216"/>
                <a:gd name="T25" fmla="*/ 2147483647 h 225"/>
                <a:gd name="T26" fmla="*/ 2147483647 w 216"/>
                <a:gd name="T27" fmla="*/ 2147483647 h 225"/>
                <a:gd name="T28" fmla="*/ 2147483647 w 216"/>
                <a:gd name="T29" fmla="*/ 2147483647 h 225"/>
                <a:gd name="T30" fmla="*/ 2147483647 w 216"/>
                <a:gd name="T31" fmla="*/ 2147483647 h 225"/>
                <a:gd name="T32" fmla="*/ 2147483647 w 216"/>
                <a:gd name="T33" fmla="*/ 2147483647 h 225"/>
                <a:gd name="T34" fmla="*/ 2147483647 w 216"/>
                <a:gd name="T35" fmla="*/ 2147483647 h 225"/>
                <a:gd name="T36" fmla="*/ 2147483647 w 216"/>
                <a:gd name="T37" fmla="*/ 2147483647 h 225"/>
                <a:gd name="T38" fmla="*/ 2147483647 w 216"/>
                <a:gd name="T39" fmla="*/ 2147483647 h 225"/>
                <a:gd name="T40" fmla="*/ 2147483647 w 216"/>
                <a:gd name="T41" fmla="*/ 2147483647 h 225"/>
                <a:gd name="T42" fmla="*/ 2147483647 w 216"/>
                <a:gd name="T43" fmla="*/ 2147483647 h 225"/>
                <a:gd name="T44" fmla="*/ 2147483647 w 216"/>
                <a:gd name="T45" fmla="*/ 2147483647 h 225"/>
                <a:gd name="T46" fmla="*/ 2147483647 w 216"/>
                <a:gd name="T47" fmla="*/ 2147483647 h 225"/>
                <a:gd name="T48" fmla="*/ 2147483647 w 216"/>
                <a:gd name="T49" fmla="*/ 2147483647 h 225"/>
                <a:gd name="T50" fmla="*/ 2147483647 w 216"/>
                <a:gd name="T51" fmla="*/ 2147483647 h 225"/>
                <a:gd name="T52" fmla="*/ 2147483647 w 216"/>
                <a:gd name="T53" fmla="*/ 0 h 225"/>
                <a:gd name="T54" fmla="*/ 2147483647 w 216"/>
                <a:gd name="T55" fmla="*/ 2147483647 h 225"/>
                <a:gd name="T56" fmla="*/ 2147483647 w 216"/>
                <a:gd name="T57" fmla="*/ 2147483647 h 225"/>
                <a:gd name="T58" fmla="*/ 2147483647 w 216"/>
                <a:gd name="T59" fmla="*/ 2147483647 h 225"/>
                <a:gd name="T60" fmla="*/ 2147483647 w 216"/>
                <a:gd name="T61" fmla="*/ 2147483647 h 225"/>
                <a:gd name="T62" fmla="*/ 2147483647 w 216"/>
                <a:gd name="T63" fmla="*/ 2147483647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6"/>
                <a:gd name="T97" fmla="*/ 0 h 225"/>
                <a:gd name="T98" fmla="*/ 216 w 216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6" h="225">
                  <a:moveTo>
                    <a:pt x="206" y="66"/>
                  </a:moveTo>
                  <a:lnTo>
                    <a:pt x="210" y="77"/>
                  </a:lnTo>
                  <a:lnTo>
                    <a:pt x="213" y="88"/>
                  </a:lnTo>
                  <a:lnTo>
                    <a:pt x="215" y="99"/>
                  </a:lnTo>
                  <a:lnTo>
                    <a:pt x="216" y="110"/>
                  </a:lnTo>
                  <a:lnTo>
                    <a:pt x="216" y="121"/>
                  </a:lnTo>
                  <a:lnTo>
                    <a:pt x="215" y="131"/>
                  </a:lnTo>
                  <a:lnTo>
                    <a:pt x="212" y="143"/>
                  </a:lnTo>
                  <a:lnTo>
                    <a:pt x="209" y="153"/>
                  </a:lnTo>
                  <a:lnTo>
                    <a:pt x="205" y="162"/>
                  </a:lnTo>
                  <a:lnTo>
                    <a:pt x="200" y="172"/>
                  </a:lnTo>
                  <a:lnTo>
                    <a:pt x="195" y="180"/>
                  </a:lnTo>
                  <a:lnTo>
                    <a:pt x="188" y="189"/>
                  </a:lnTo>
                  <a:lnTo>
                    <a:pt x="181" y="196"/>
                  </a:lnTo>
                  <a:lnTo>
                    <a:pt x="173" y="204"/>
                  </a:lnTo>
                  <a:lnTo>
                    <a:pt x="163" y="210"/>
                  </a:lnTo>
                  <a:lnTo>
                    <a:pt x="153" y="215"/>
                  </a:lnTo>
                  <a:lnTo>
                    <a:pt x="143" y="219"/>
                  </a:lnTo>
                  <a:lnTo>
                    <a:pt x="133" y="222"/>
                  </a:lnTo>
                  <a:lnTo>
                    <a:pt x="122" y="224"/>
                  </a:lnTo>
                  <a:lnTo>
                    <a:pt x="112" y="225"/>
                  </a:lnTo>
                  <a:lnTo>
                    <a:pt x="101" y="225"/>
                  </a:lnTo>
                  <a:lnTo>
                    <a:pt x="91" y="224"/>
                  </a:lnTo>
                  <a:lnTo>
                    <a:pt x="81" y="221"/>
                  </a:lnTo>
                  <a:lnTo>
                    <a:pt x="71" y="218"/>
                  </a:lnTo>
                  <a:lnTo>
                    <a:pt x="61" y="214"/>
                  </a:lnTo>
                  <a:lnTo>
                    <a:pt x="51" y="209"/>
                  </a:lnTo>
                  <a:lnTo>
                    <a:pt x="43" y="203"/>
                  </a:lnTo>
                  <a:lnTo>
                    <a:pt x="35" y="195"/>
                  </a:lnTo>
                  <a:lnTo>
                    <a:pt x="28" y="187"/>
                  </a:lnTo>
                  <a:lnTo>
                    <a:pt x="21" y="179"/>
                  </a:lnTo>
                  <a:lnTo>
                    <a:pt x="15" y="170"/>
                  </a:lnTo>
                  <a:lnTo>
                    <a:pt x="10" y="160"/>
                  </a:lnTo>
                  <a:lnTo>
                    <a:pt x="6" y="149"/>
                  </a:lnTo>
                  <a:lnTo>
                    <a:pt x="3" y="137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1" y="105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7" y="73"/>
                  </a:lnTo>
                  <a:lnTo>
                    <a:pt x="11" y="63"/>
                  </a:lnTo>
                  <a:lnTo>
                    <a:pt x="16" y="54"/>
                  </a:lnTo>
                  <a:lnTo>
                    <a:pt x="22" y="45"/>
                  </a:lnTo>
                  <a:lnTo>
                    <a:pt x="28" y="37"/>
                  </a:lnTo>
                  <a:lnTo>
                    <a:pt x="35" y="29"/>
                  </a:lnTo>
                  <a:lnTo>
                    <a:pt x="44" y="21"/>
                  </a:lnTo>
                  <a:lnTo>
                    <a:pt x="54" y="15"/>
                  </a:lnTo>
                  <a:lnTo>
                    <a:pt x="63" y="10"/>
                  </a:lnTo>
                  <a:lnTo>
                    <a:pt x="73" y="6"/>
                  </a:lnTo>
                  <a:lnTo>
                    <a:pt x="83" y="3"/>
                  </a:lnTo>
                  <a:lnTo>
                    <a:pt x="94" y="1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26" y="2"/>
                  </a:lnTo>
                  <a:lnTo>
                    <a:pt x="136" y="4"/>
                  </a:lnTo>
                  <a:lnTo>
                    <a:pt x="145" y="7"/>
                  </a:lnTo>
                  <a:lnTo>
                    <a:pt x="155" y="11"/>
                  </a:lnTo>
                  <a:lnTo>
                    <a:pt x="164" y="16"/>
                  </a:lnTo>
                  <a:lnTo>
                    <a:pt x="173" y="23"/>
                  </a:lnTo>
                  <a:lnTo>
                    <a:pt x="181" y="30"/>
                  </a:lnTo>
                  <a:lnTo>
                    <a:pt x="188" y="38"/>
                  </a:lnTo>
                  <a:lnTo>
                    <a:pt x="195" y="47"/>
                  </a:lnTo>
                  <a:lnTo>
                    <a:pt x="201" y="56"/>
                  </a:lnTo>
                  <a:lnTo>
                    <a:pt x="206" y="66"/>
                  </a:lnTo>
                  <a:close/>
                </a:path>
              </a:pathLst>
            </a:custGeom>
            <a:solidFill>
              <a:srgbClr val="312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" name="Freeform 179"/>
            <p:cNvSpPr>
              <a:spLocks/>
            </p:cNvSpPr>
            <p:nvPr/>
          </p:nvSpPr>
          <p:spPr bwMode="auto">
            <a:xfrm>
              <a:off x="2554288" y="258763"/>
              <a:ext cx="6350" cy="6350"/>
            </a:xfrm>
            <a:custGeom>
              <a:avLst/>
              <a:gdLst>
                <a:gd name="T0" fmla="*/ 2147483647 w 65"/>
                <a:gd name="T1" fmla="*/ 2147483647 h 67"/>
                <a:gd name="T2" fmla="*/ 2147483647 w 65"/>
                <a:gd name="T3" fmla="*/ 2147483647 h 67"/>
                <a:gd name="T4" fmla="*/ 2147483647 w 65"/>
                <a:gd name="T5" fmla="*/ 2147483647 h 67"/>
                <a:gd name="T6" fmla="*/ 2147483647 w 65"/>
                <a:gd name="T7" fmla="*/ 2147483647 h 67"/>
                <a:gd name="T8" fmla="*/ 2147483647 w 65"/>
                <a:gd name="T9" fmla="*/ 2147483647 h 67"/>
                <a:gd name="T10" fmla="*/ 2147483647 w 65"/>
                <a:gd name="T11" fmla="*/ 2147483647 h 67"/>
                <a:gd name="T12" fmla="*/ 2147483647 w 65"/>
                <a:gd name="T13" fmla="*/ 2147483647 h 67"/>
                <a:gd name="T14" fmla="*/ 2147483647 w 65"/>
                <a:gd name="T15" fmla="*/ 2147483647 h 67"/>
                <a:gd name="T16" fmla="*/ 2147483647 w 65"/>
                <a:gd name="T17" fmla="*/ 2147483647 h 67"/>
                <a:gd name="T18" fmla="*/ 2147483647 w 65"/>
                <a:gd name="T19" fmla="*/ 2147483647 h 67"/>
                <a:gd name="T20" fmla="*/ 2147483647 w 65"/>
                <a:gd name="T21" fmla="*/ 2147483647 h 67"/>
                <a:gd name="T22" fmla="*/ 2147483647 w 65"/>
                <a:gd name="T23" fmla="*/ 2147483647 h 67"/>
                <a:gd name="T24" fmla="*/ 2147483647 w 65"/>
                <a:gd name="T25" fmla="*/ 2147483647 h 67"/>
                <a:gd name="T26" fmla="*/ 2147483647 w 65"/>
                <a:gd name="T27" fmla="*/ 2147483647 h 67"/>
                <a:gd name="T28" fmla="*/ 2147483647 w 65"/>
                <a:gd name="T29" fmla="*/ 2147483647 h 67"/>
                <a:gd name="T30" fmla="*/ 2147483647 w 65"/>
                <a:gd name="T31" fmla="*/ 2147483647 h 67"/>
                <a:gd name="T32" fmla="*/ 2147483647 w 65"/>
                <a:gd name="T33" fmla="*/ 2147483647 h 67"/>
                <a:gd name="T34" fmla="*/ 2147483647 w 65"/>
                <a:gd name="T35" fmla="*/ 2147483647 h 67"/>
                <a:gd name="T36" fmla="*/ 0 w 65"/>
                <a:gd name="T37" fmla="*/ 2147483647 h 67"/>
                <a:gd name="T38" fmla="*/ 2147483647 w 65"/>
                <a:gd name="T39" fmla="*/ 2147483647 h 67"/>
                <a:gd name="T40" fmla="*/ 2147483647 w 65"/>
                <a:gd name="T41" fmla="*/ 2147483647 h 67"/>
                <a:gd name="T42" fmla="*/ 2147483647 w 65"/>
                <a:gd name="T43" fmla="*/ 2147483647 h 67"/>
                <a:gd name="T44" fmla="*/ 2147483647 w 65"/>
                <a:gd name="T45" fmla="*/ 2147483647 h 67"/>
                <a:gd name="T46" fmla="*/ 2147483647 w 65"/>
                <a:gd name="T47" fmla="*/ 2147483647 h 67"/>
                <a:gd name="T48" fmla="*/ 2147483647 w 65"/>
                <a:gd name="T49" fmla="*/ 2147483647 h 67"/>
                <a:gd name="T50" fmla="*/ 2147483647 w 65"/>
                <a:gd name="T51" fmla="*/ 2147483647 h 67"/>
                <a:gd name="T52" fmla="*/ 2147483647 w 65"/>
                <a:gd name="T53" fmla="*/ 0 h 67"/>
                <a:gd name="T54" fmla="*/ 2147483647 w 65"/>
                <a:gd name="T55" fmla="*/ 2147483647 h 67"/>
                <a:gd name="T56" fmla="*/ 2147483647 w 65"/>
                <a:gd name="T57" fmla="*/ 2147483647 h 67"/>
                <a:gd name="T58" fmla="*/ 2147483647 w 65"/>
                <a:gd name="T59" fmla="*/ 2147483647 h 67"/>
                <a:gd name="T60" fmla="*/ 2147483647 w 65"/>
                <a:gd name="T61" fmla="*/ 2147483647 h 67"/>
                <a:gd name="T62" fmla="*/ 2147483647 w 65"/>
                <a:gd name="T63" fmla="*/ 2147483647 h 67"/>
                <a:gd name="T64" fmla="*/ 2147483647 w 65"/>
                <a:gd name="T65" fmla="*/ 2147483647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7"/>
                <a:gd name="T101" fmla="*/ 65 w 65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7">
                  <a:moveTo>
                    <a:pt x="62" y="19"/>
                  </a:moveTo>
                  <a:lnTo>
                    <a:pt x="64" y="26"/>
                  </a:lnTo>
                  <a:lnTo>
                    <a:pt x="65" y="32"/>
                  </a:lnTo>
                  <a:lnTo>
                    <a:pt x="64" y="39"/>
                  </a:lnTo>
                  <a:lnTo>
                    <a:pt x="63" y="45"/>
                  </a:lnTo>
                  <a:lnTo>
                    <a:pt x="60" y="52"/>
                  </a:lnTo>
                  <a:lnTo>
                    <a:pt x="56" y="57"/>
                  </a:lnTo>
                  <a:lnTo>
                    <a:pt x="52" y="61"/>
                  </a:lnTo>
                  <a:lnTo>
                    <a:pt x="46" y="64"/>
                  </a:lnTo>
                  <a:lnTo>
                    <a:pt x="40" y="67"/>
                  </a:lnTo>
                  <a:lnTo>
                    <a:pt x="34" y="67"/>
                  </a:lnTo>
                  <a:lnTo>
                    <a:pt x="28" y="67"/>
                  </a:lnTo>
                  <a:lnTo>
                    <a:pt x="22" y="65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49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2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Freeform 180"/>
            <p:cNvSpPr>
              <a:spLocks/>
            </p:cNvSpPr>
            <p:nvPr/>
          </p:nvSpPr>
          <p:spPr bwMode="auto">
            <a:xfrm>
              <a:off x="2546351" y="196850"/>
              <a:ext cx="31750" cy="12700"/>
            </a:xfrm>
            <a:custGeom>
              <a:avLst/>
              <a:gdLst>
                <a:gd name="T0" fmla="*/ 2147483647 w 299"/>
                <a:gd name="T1" fmla="*/ 2147483647 h 120"/>
                <a:gd name="T2" fmla="*/ 2147483647 w 299"/>
                <a:gd name="T3" fmla="*/ 2147483647 h 120"/>
                <a:gd name="T4" fmla="*/ 2147483647 w 299"/>
                <a:gd name="T5" fmla="*/ 2147483647 h 120"/>
                <a:gd name="T6" fmla="*/ 2147483647 w 299"/>
                <a:gd name="T7" fmla="*/ 2147483647 h 120"/>
                <a:gd name="T8" fmla="*/ 2147483647 w 299"/>
                <a:gd name="T9" fmla="*/ 2147483647 h 120"/>
                <a:gd name="T10" fmla="*/ 2147483647 w 299"/>
                <a:gd name="T11" fmla="*/ 2147483647 h 120"/>
                <a:gd name="T12" fmla="*/ 2147483647 w 299"/>
                <a:gd name="T13" fmla="*/ 2147483647 h 120"/>
                <a:gd name="T14" fmla="*/ 2147483647 w 299"/>
                <a:gd name="T15" fmla="*/ 2147483647 h 120"/>
                <a:gd name="T16" fmla="*/ 2147483647 w 299"/>
                <a:gd name="T17" fmla="*/ 2147483647 h 120"/>
                <a:gd name="T18" fmla="*/ 2147483647 w 299"/>
                <a:gd name="T19" fmla="*/ 2147483647 h 120"/>
                <a:gd name="T20" fmla="*/ 2147483647 w 299"/>
                <a:gd name="T21" fmla="*/ 2147483647 h 120"/>
                <a:gd name="T22" fmla="*/ 2147483647 w 299"/>
                <a:gd name="T23" fmla="*/ 2147483647 h 120"/>
                <a:gd name="T24" fmla="*/ 2147483647 w 299"/>
                <a:gd name="T25" fmla="*/ 2147483647 h 120"/>
                <a:gd name="T26" fmla="*/ 2147483647 w 299"/>
                <a:gd name="T27" fmla="*/ 2147483647 h 120"/>
                <a:gd name="T28" fmla="*/ 2147483647 w 299"/>
                <a:gd name="T29" fmla="*/ 2147483647 h 120"/>
                <a:gd name="T30" fmla="*/ 2147483647 w 299"/>
                <a:gd name="T31" fmla="*/ 2147483647 h 120"/>
                <a:gd name="T32" fmla="*/ 2147483647 w 299"/>
                <a:gd name="T33" fmla="*/ 2147483647 h 120"/>
                <a:gd name="T34" fmla="*/ 2147483647 w 299"/>
                <a:gd name="T35" fmla="*/ 2147483647 h 120"/>
                <a:gd name="T36" fmla="*/ 2147483647 w 299"/>
                <a:gd name="T37" fmla="*/ 2147483647 h 120"/>
                <a:gd name="T38" fmla="*/ 2147483647 w 299"/>
                <a:gd name="T39" fmla="*/ 2147483647 h 120"/>
                <a:gd name="T40" fmla="*/ 0 w 299"/>
                <a:gd name="T41" fmla="*/ 2147483647 h 120"/>
                <a:gd name="T42" fmla="*/ 2147483647 w 299"/>
                <a:gd name="T43" fmla="*/ 2147483647 h 120"/>
                <a:gd name="T44" fmla="*/ 2147483647 w 299"/>
                <a:gd name="T45" fmla="*/ 2147483647 h 120"/>
                <a:gd name="T46" fmla="*/ 2147483647 w 299"/>
                <a:gd name="T47" fmla="*/ 2147483647 h 120"/>
                <a:gd name="T48" fmla="*/ 2147483647 w 299"/>
                <a:gd name="T49" fmla="*/ 2147483647 h 120"/>
                <a:gd name="T50" fmla="*/ 2147483647 w 299"/>
                <a:gd name="T51" fmla="*/ 2147483647 h 120"/>
                <a:gd name="T52" fmla="*/ 2147483647 w 299"/>
                <a:gd name="T53" fmla="*/ 2147483647 h 120"/>
                <a:gd name="T54" fmla="*/ 2147483647 w 299"/>
                <a:gd name="T55" fmla="*/ 2147483647 h 120"/>
                <a:gd name="T56" fmla="*/ 2147483647 w 299"/>
                <a:gd name="T57" fmla="*/ 2147483647 h 120"/>
                <a:gd name="T58" fmla="*/ 2147483647 w 299"/>
                <a:gd name="T59" fmla="*/ 2147483647 h 120"/>
                <a:gd name="T60" fmla="*/ 2147483647 w 299"/>
                <a:gd name="T61" fmla="*/ 2147483647 h 120"/>
                <a:gd name="T62" fmla="*/ 2147483647 w 299"/>
                <a:gd name="T63" fmla="*/ 0 h 120"/>
                <a:gd name="T64" fmla="*/ 2147483647 w 299"/>
                <a:gd name="T65" fmla="*/ 0 h 120"/>
                <a:gd name="T66" fmla="*/ 2147483647 w 299"/>
                <a:gd name="T67" fmla="*/ 2147483647 h 120"/>
                <a:gd name="T68" fmla="*/ 2147483647 w 299"/>
                <a:gd name="T69" fmla="*/ 2147483647 h 120"/>
                <a:gd name="T70" fmla="*/ 2147483647 w 299"/>
                <a:gd name="T71" fmla="*/ 2147483647 h 120"/>
                <a:gd name="T72" fmla="*/ 2147483647 w 299"/>
                <a:gd name="T73" fmla="*/ 2147483647 h 120"/>
                <a:gd name="T74" fmla="*/ 2147483647 w 299"/>
                <a:gd name="T75" fmla="*/ 2147483647 h 120"/>
                <a:gd name="T76" fmla="*/ 2147483647 w 299"/>
                <a:gd name="T77" fmla="*/ 2147483647 h 120"/>
                <a:gd name="T78" fmla="*/ 2147483647 w 299"/>
                <a:gd name="T79" fmla="*/ 2147483647 h 120"/>
                <a:gd name="T80" fmla="*/ 2147483647 w 299"/>
                <a:gd name="T81" fmla="*/ 2147483647 h 120"/>
                <a:gd name="T82" fmla="*/ 2147483647 w 299"/>
                <a:gd name="T83" fmla="*/ 2147483647 h 120"/>
                <a:gd name="T84" fmla="*/ 2147483647 w 299"/>
                <a:gd name="T85" fmla="*/ 2147483647 h 120"/>
                <a:gd name="T86" fmla="*/ 2147483647 w 299"/>
                <a:gd name="T87" fmla="*/ 2147483647 h 120"/>
                <a:gd name="T88" fmla="*/ 2147483647 w 299"/>
                <a:gd name="T89" fmla="*/ 2147483647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9"/>
                <a:gd name="T136" fmla="*/ 0 h 120"/>
                <a:gd name="T137" fmla="*/ 299 w 299"/>
                <a:gd name="T138" fmla="*/ 120 h 1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9" h="120">
                  <a:moveTo>
                    <a:pt x="299" y="120"/>
                  </a:moveTo>
                  <a:lnTo>
                    <a:pt x="294" y="115"/>
                  </a:lnTo>
                  <a:lnTo>
                    <a:pt x="280" y="102"/>
                  </a:lnTo>
                  <a:lnTo>
                    <a:pt x="269" y="94"/>
                  </a:lnTo>
                  <a:lnTo>
                    <a:pt x="256" y="86"/>
                  </a:lnTo>
                  <a:lnTo>
                    <a:pt x="240" y="78"/>
                  </a:lnTo>
                  <a:lnTo>
                    <a:pt x="223" y="70"/>
                  </a:lnTo>
                  <a:lnTo>
                    <a:pt x="203" y="62"/>
                  </a:lnTo>
                  <a:lnTo>
                    <a:pt x="180" y="56"/>
                  </a:lnTo>
                  <a:lnTo>
                    <a:pt x="168" y="54"/>
                  </a:lnTo>
                  <a:lnTo>
                    <a:pt x="156" y="51"/>
                  </a:lnTo>
                  <a:lnTo>
                    <a:pt x="143" y="49"/>
                  </a:lnTo>
                  <a:lnTo>
                    <a:pt x="128" y="48"/>
                  </a:lnTo>
                  <a:lnTo>
                    <a:pt x="114" y="48"/>
                  </a:lnTo>
                  <a:lnTo>
                    <a:pt x="100" y="48"/>
                  </a:lnTo>
                  <a:lnTo>
                    <a:pt x="85" y="49"/>
                  </a:lnTo>
                  <a:lnTo>
                    <a:pt x="68" y="51"/>
                  </a:lnTo>
                  <a:lnTo>
                    <a:pt x="52" y="55"/>
                  </a:lnTo>
                  <a:lnTo>
                    <a:pt x="36" y="58"/>
                  </a:lnTo>
                  <a:lnTo>
                    <a:pt x="17" y="63"/>
                  </a:lnTo>
                  <a:lnTo>
                    <a:pt x="0" y="68"/>
                  </a:lnTo>
                  <a:lnTo>
                    <a:pt x="8" y="61"/>
                  </a:lnTo>
                  <a:lnTo>
                    <a:pt x="32" y="42"/>
                  </a:lnTo>
                  <a:lnTo>
                    <a:pt x="48" y="32"/>
                  </a:lnTo>
                  <a:lnTo>
                    <a:pt x="66" y="22"/>
                  </a:lnTo>
                  <a:lnTo>
                    <a:pt x="76" y="17"/>
                  </a:lnTo>
                  <a:lnTo>
                    <a:pt x="87" y="13"/>
                  </a:lnTo>
                  <a:lnTo>
                    <a:pt x="98" y="9"/>
                  </a:lnTo>
                  <a:lnTo>
                    <a:pt x="109" y="5"/>
                  </a:lnTo>
                  <a:lnTo>
                    <a:pt x="121" y="3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1"/>
                  </a:lnTo>
                  <a:lnTo>
                    <a:pt x="182" y="3"/>
                  </a:lnTo>
                  <a:lnTo>
                    <a:pt x="195" y="7"/>
                  </a:lnTo>
                  <a:lnTo>
                    <a:pt x="208" y="12"/>
                  </a:lnTo>
                  <a:lnTo>
                    <a:pt x="220" y="19"/>
                  </a:lnTo>
                  <a:lnTo>
                    <a:pt x="232" y="27"/>
                  </a:lnTo>
                  <a:lnTo>
                    <a:pt x="243" y="37"/>
                  </a:lnTo>
                  <a:lnTo>
                    <a:pt x="256" y="49"/>
                  </a:lnTo>
                  <a:lnTo>
                    <a:pt x="267" y="64"/>
                  </a:lnTo>
                  <a:lnTo>
                    <a:pt x="278" y="80"/>
                  </a:lnTo>
                  <a:lnTo>
                    <a:pt x="289" y="98"/>
                  </a:lnTo>
                  <a:lnTo>
                    <a:pt x="299" y="120"/>
                  </a:lnTo>
                  <a:close/>
                </a:path>
              </a:pathLst>
            </a:custGeom>
            <a:solidFill>
              <a:srgbClr val="312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Freeform 181"/>
            <p:cNvSpPr>
              <a:spLocks/>
            </p:cNvSpPr>
            <p:nvPr/>
          </p:nvSpPr>
          <p:spPr bwMode="auto">
            <a:xfrm>
              <a:off x="2709863" y="257175"/>
              <a:ext cx="23813" cy="23813"/>
            </a:xfrm>
            <a:custGeom>
              <a:avLst/>
              <a:gdLst>
                <a:gd name="T0" fmla="*/ 2147483647 w 216"/>
                <a:gd name="T1" fmla="*/ 2147483647 h 224"/>
                <a:gd name="T2" fmla="*/ 2147483647 w 216"/>
                <a:gd name="T3" fmla="*/ 2147483647 h 224"/>
                <a:gd name="T4" fmla="*/ 2147483647 w 216"/>
                <a:gd name="T5" fmla="*/ 2147483647 h 224"/>
                <a:gd name="T6" fmla="*/ 2147483647 w 216"/>
                <a:gd name="T7" fmla="*/ 2147483647 h 224"/>
                <a:gd name="T8" fmla="*/ 2147483647 w 216"/>
                <a:gd name="T9" fmla="*/ 2147483647 h 224"/>
                <a:gd name="T10" fmla="*/ 2147483647 w 216"/>
                <a:gd name="T11" fmla="*/ 2147483647 h 224"/>
                <a:gd name="T12" fmla="*/ 2147483647 w 216"/>
                <a:gd name="T13" fmla="*/ 2147483647 h 224"/>
                <a:gd name="T14" fmla="*/ 2147483647 w 216"/>
                <a:gd name="T15" fmla="*/ 2147483647 h 224"/>
                <a:gd name="T16" fmla="*/ 2147483647 w 216"/>
                <a:gd name="T17" fmla="*/ 2147483647 h 224"/>
                <a:gd name="T18" fmla="*/ 2147483647 w 216"/>
                <a:gd name="T19" fmla="*/ 2147483647 h 224"/>
                <a:gd name="T20" fmla="*/ 2147483647 w 216"/>
                <a:gd name="T21" fmla="*/ 2147483647 h 224"/>
                <a:gd name="T22" fmla="*/ 2147483647 w 216"/>
                <a:gd name="T23" fmla="*/ 2147483647 h 224"/>
                <a:gd name="T24" fmla="*/ 2147483647 w 216"/>
                <a:gd name="T25" fmla="*/ 2147483647 h 224"/>
                <a:gd name="T26" fmla="*/ 2147483647 w 216"/>
                <a:gd name="T27" fmla="*/ 2147483647 h 224"/>
                <a:gd name="T28" fmla="*/ 2147483647 w 216"/>
                <a:gd name="T29" fmla="*/ 2147483647 h 224"/>
                <a:gd name="T30" fmla="*/ 2147483647 w 216"/>
                <a:gd name="T31" fmla="*/ 2147483647 h 224"/>
                <a:gd name="T32" fmla="*/ 2147483647 w 216"/>
                <a:gd name="T33" fmla="*/ 2147483647 h 224"/>
                <a:gd name="T34" fmla="*/ 2147483647 w 216"/>
                <a:gd name="T35" fmla="*/ 2147483647 h 224"/>
                <a:gd name="T36" fmla="*/ 0 w 216"/>
                <a:gd name="T37" fmla="*/ 2147483647 h 224"/>
                <a:gd name="T38" fmla="*/ 2147483647 w 216"/>
                <a:gd name="T39" fmla="*/ 2147483647 h 224"/>
                <a:gd name="T40" fmla="*/ 2147483647 w 216"/>
                <a:gd name="T41" fmla="*/ 2147483647 h 224"/>
                <a:gd name="T42" fmla="*/ 2147483647 w 216"/>
                <a:gd name="T43" fmla="*/ 2147483647 h 224"/>
                <a:gd name="T44" fmla="*/ 2147483647 w 216"/>
                <a:gd name="T45" fmla="*/ 2147483647 h 224"/>
                <a:gd name="T46" fmla="*/ 2147483647 w 216"/>
                <a:gd name="T47" fmla="*/ 2147483647 h 224"/>
                <a:gd name="T48" fmla="*/ 2147483647 w 216"/>
                <a:gd name="T49" fmla="*/ 2147483647 h 224"/>
                <a:gd name="T50" fmla="*/ 2147483647 w 216"/>
                <a:gd name="T51" fmla="*/ 0 h 224"/>
                <a:gd name="T52" fmla="*/ 2147483647 w 216"/>
                <a:gd name="T53" fmla="*/ 0 h 224"/>
                <a:gd name="T54" fmla="*/ 2147483647 w 216"/>
                <a:gd name="T55" fmla="*/ 2147483647 h 224"/>
                <a:gd name="T56" fmla="*/ 2147483647 w 216"/>
                <a:gd name="T57" fmla="*/ 2147483647 h 224"/>
                <a:gd name="T58" fmla="*/ 2147483647 w 216"/>
                <a:gd name="T59" fmla="*/ 2147483647 h 224"/>
                <a:gd name="T60" fmla="*/ 2147483647 w 216"/>
                <a:gd name="T61" fmla="*/ 2147483647 h 224"/>
                <a:gd name="T62" fmla="*/ 2147483647 w 216"/>
                <a:gd name="T63" fmla="*/ 2147483647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6"/>
                <a:gd name="T97" fmla="*/ 0 h 224"/>
                <a:gd name="T98" fmla="*/ 216 w 216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6" h="224">
                  <a:moveTo>
                    <a:pt x="206" y="66"/>
                  </a:moveTo>
                  <a:lnTo>
                    <a:pt x="210" y="77"/>
                  </a:lnTo>
                  <a:lnTo>
                    <a:pt x="213" y="87"/>
                  </a:lnTo>
                  <a:lnTo>
                    <a:pt x="215" y="98"/>
                  </a:lnTo>
                  <a:lnTo>
                    <a:pt x="216" y="109"/>
                  </a:lnTo>
                  <a:lnTo>
                    <a:pt x="216" y="121"/>
                  </a:lnTo>
                  <a:lnTo>
                    <a:pt x="214" y="131"/>
                  </a:lnTo>
                  <a:lnTo>
                    <a:pt x="212" y="142"/>
                  </a:lnTo>
                  <a:lnTo>
                    <a:pt x="209" y="152"/>
                  </a:lnTo>
                  <a:lnTo>
                    <a:pt x="205" y="161"/>
                  </a:lnTo>
                  <a:lnTo>
                    <a:pt x="200" y="171"/>
                  </a:lnTo>
                  <a:lnTo>
                    <a:pt x="195" y="181"/>
                  </a:lnTo>
                  <a:lnTo>
                    <a:pt x="188" y="189"/>
                  </a:lnTo>
                  <a:lnTo>
                    <a:pt x="181" y="196"/>
                  </a:lnTo>
                  <a:lnTo>
                    <a:pt x="173" y="203"/>
                  </a:lnTo>
                  <a:lnTo>
                    <a:pt x="163" y="209"/>
                  </a:lnTo>
                  <a:lnTo>
                    <a:pt x="153" y="215"/>
                  </a:lnTo>
                  <a:lnTo>
                    <a:pt x="143" y="219"/>
                  </a:lnTo>
                  <a:lnTo>
                    <a:pt x="133" y="222"/>
                  </a:lnTo>
                  <a:lnTo>
                    <a:pt x="122" y="224"/>
                  </a:lnTo>
                  <a:lnTo>
                    <a:pt x="112" y="224"/>
                  </a:lnTo>
                  <a:lnTo>
                    <a:pt x="101" y="224"/>
                  </a:lnTo>
                  <a:lnTo>
                    <a:pt x="91" y="223"/>
                  </a:lnTo>
                  <a:lnTo>
                    <a:pt x="81" y="221"/>
                  </a:lnTo>
                  <a:lnTo>
                    <a:pt x="71" y="217"/>
                  </a:lnTo>
                  <a:lnTo>
                    <a:pt x="61" y="213"/>
                  </a:lnTo>
                  <a:lnTo>
                    <a:pt x="51" y="208"/>
                  </a:lnTo>
                  <a:lnTo>
                    <a:pt x="43" y="202"/>
                  </a:lnTo>
                  <a:lnTo>
                    <a:pt x="35" y="195"/>
                  </a:lnTo>
                  <a:lnTo>
                    <a:pt x="28" y="187"/>
                  </a:lnTo>
                  <a:lnTo>
                    <a:pt x="21" y="179"/>
                  </a:lnTo>
                  <a:lnTo>
                    <a:pt x="15" y="168"/>
                  </a:lnTo>
                  <a:lnTo>
                    <a:pt x="10" y="158"/>
                  </a:lnTo>
                  <a:lnTo>
                    <a:pt x="6" y="148"/>
                  </a:lnTo>
                  <a:lnTo>
                    <a:pt x="3" y="137"/>
                  </a:lnTo>
                  <a:lnTo>
                    <a:pt x="1" y="127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2" y="94"/>
                  </a:lnTo>
                  <a:lnTo>
                    <a:pt x="4" y="83"/>
                  </a:lnTo>
                  <a:lnTo>
                    <a:pt x="7" y="73"/>
                  </a:lnTo>
                  <a:lnTo>
                    <a:pt x="11" y="64"/>
                  </a:lnTo>
                  <a:lnTo>
                    <a:pt x="16" y="53"/>
                  </a:lnTo>
                  <a:lnTo>
                    <a:pt x="21" y="44"/>
                  </a:lnTo>
                  <a:lnTo>
                    <a:pt x="28" y="36"/>
                  </a:lnTo>
                  <a:lnTo>
                    <a:pt x="35" y="29"/>
                  </a:lnTo>
                  <a:lnTo>
                    <a:pt x="43" y="22"/>
                  </a:lnTo>
                  <a:lnTo>
                    <a:pt x="53" y="16"/>
                  </a:lnTo>
                  <a:lnTo>
                    <a:pt x="63" y="11"/>
                  </a:lnTo>
                  <a:lnTo>
                    <a:pt x="73" y="6"/>
                  </a:lnTo>
                  <a:lnTo>
                    <a:pt x="83" y="2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5" y="4"/>
                  </a:lnTo>
                  <a:lnTo>
                    <a:pt x="145" y="7"/>
                  </a:lnTo>
                  <a:lnTo>
                    <a:pt x="155" y="12"/>
                  </a:lnTo>
                  <a:lnTo>
                    <a:pt x="164" y="17"/>
                  </a:lnTo>
                  <a:lnTo>
                    <a:pt x="173" y="23"/>
                  </a:lnTo>
                  <a:lnTo>
                    <a:pt x="181" y="30"/>
                  </a:lnTo>
                  <a:lnTo>
                    <a:pt x="188" y="37"/>
                  </a:lnTo>
                  <a:lnTo>
                    <a:pt x="195" y="46"/>
                  </a:lnTo>
                  <a:lnTo>
                    <a:pt x="201" y="55"/>
                  </a:lnTo>
                  <a:lnTo>
                    <a:pt x="206" y="66"/>
                  </a:lnTo>
                  <a:close/>
                </a:path>
              </a:pathLst>
            </a:custGeom>
            <a:solidFill>
              <a:srgbClr val="312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Freeform 182"/>
            <p:cNvSpPr>
              <a:spLocks/>
            </p:cNvSpPr>
            <p:nvPr/>
          </p:nvSpPr>
          <p:spPr bwMode="auto">
            <a:xfrm>
              <a:off x="2714626" y="260350"/>
              <a:ext cx="7938" cy="7938"/>
            </a:xfrm>
            <a:custGeom>
              <a:avLst/>
              <a:gdLst>
                <a:gd name="T0" fmla="*/ 2147483647 w 65"/>
                <a:gd name="T1" fmla="*/ 2147483647 h 67"/>
                <a:gd name="T2" fmla="*/ 2147483647 w 65"/>
                <a:gd name="T3" fmla="*/ 2147483647 h 67"/>
                <a:gd name="T4" fmla="*/ 2147483647 w 65"/>
                <a:gd name="T5" fmla="*/ 2147483647 h 67"/>
                <a:gd name="T6" fmla="*/ 2147483647 w 65"/>
                <a:gd name="T7" fmla="*/ 2147483647 h 67"/>
                <a:gd name="T8" fmla="*/ 2147483647 w 65"/>
                <a:gd name="T9" fmla="*/ 2147483647 h 67"/>
                <a:gd name="T10" fmla="*/ 2147483647 w 65"/>
                <a:gd name="T11" fmla="*/ 2147483647 h 67"/>
                <a:gd name="T12" fmla="*/ 2147483647 w 65"/>
                <a:gd name="T13" fmla="*/ 2147483647 h 67"/>
                <a:gd name="T14" fmla="*/ 2147483647 w 65"/>
                <a:gd name="T15" fmla="*/ 2147483647 h 67"/>
                <a:gd name="T16" fmla="*/ 2147483647 w 65"/>
                <a:gd name="T17" fmla="*/ 2147483647 h 67"/>
                <a:gd name="T18" fmla="*/ 2147483647 w 65"/>
                <a:gd name="T19" fmla="*/ 2147483647 h 67"/>
                <a:gd name="T20" fmla="*/ 2147483647 w 65"/>
                <a:gd name="T21" fmla="*/ 2147483647 h 67"/>
                <a:gd name="T22" fmla="*/ 2147483647 w 65"/>
                <a:gd name="T23" fmla="*/ 2147483647 h 67"/>
                <a:gd name="T24" fmla="*/ 2147483647 w 65"/>
                <a:gd name="T25" fmla="*/ 2147483647 h 67"/>
                <a:gd name="T26" fmla="*/ 2147483647 w 65"/>
                <a:gd name="T27" fmla="*/ 2147483647 h 67"/>
                <a:gd name="T28" fmla="*/ 2147483647 w 65"/>
                <a:gd name="T29" fmla="*/ 2147483647 h 67"/>
                <a:gd name="T30" fmla="*/ 2147483647 w 65"/>
                <a:gd name="T31" fmla="*/ 2147483647 h 67"/>
                <a:gd name="T32" fmla="*/ 2147483647 w 65"/>
                <a:gd name="T33" fmla="*/ 2147483647 h 67"/>
                <a:gd name="T34" fmla="*/ 2147483647 w 65"/>
                <a:gd name="T35" fmla="*/ 2147483647 h 67"/>
                <a:gd name="T36" fmla="*/ 0 w 65"/>
                <a:gd name="T37" fmla="*/ 2147483647 h 67"/>
                <a:gd name="T38" fmla="*/ 0 w 65"/>
                <a:gd name="T39" fmla="*/ 2147483647 h 67"/>
                <a:gd name="T40" fmla="*/ 2147483647 w 65"/>
                <a:gd name="T41" fmla="*/ 2147483647 h 67"/>
                <a:gd name="T42" fmla="*/ 2147483647 w 65"/>
                <a:gd name="T43" fmla="*/ 2147483647 h 67"/>
                <a:gd name="T44" fmla="*/ 2147483647 w 65"/>
                <a:gd name="T45" fmla="*/ 2147483647 h 67"/>
                <a:gd name="T46" fmla="*/ 2147483647 w 65"/>
                <a:gd name="T47" fmla="*/ 2147483647 h 67"/>
                <a:gd name="T48" fmla="*/ 2147483647 w 65"/>
                <a:gd name="T49" fmla="*/ 2147483647 h 67"/>
                <a:gd name="T50" fmla="*/ 2147483647 w 65"/>
                <a:gd name="T51" fmla="*/ 2147483647 h 67"/>
                <a:gd name="T52" fmla="*/ 2147483647 w 65"/>
                <a:gd name="T53" fmla="*/ 0 h 67"/>
                <a:gd name="T54" fmla="*/ 2147483647 w 65"/>
                <a:gd name="T55" fmla="*/ 2147483647 h 67"/>
                <a:gd name="T56" fmla="*/ 2147483647 w 65"/>
                <a:gd name="T57" fmla="*/ 2147483647 h 67"/>
                <a:gd name="T58" fmla="*/ 2147483647 w 65"/>
                <a:gd name="T59" fmla="*/ 2147483647 h 67"/>
                <a:gd name="T60" fmla="*/ 2147483647 w 65"/>
                <a:gd name="T61" fmla="*/ 2147483647 h 67"/>
                <a:gd name="T62" fmla="*/ 2147483647 w 65"/>
                <a:gd name="T63" fmla="*/ 2147483647 h 67"/>
                <a:gd name="T64" fmla="*/ 2147483647 w 65"/>
                <a:gd name="T65" fmla="*/ 2147483647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7"/>
                <a:gd name="T101" fmla="*/ 65 w 65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7">
                  <a:moveTo>
                    <a:pt x="61" y="20"/>
                  </a:moveTo>
                  <a:lnTo>
                    <a:pt x="65" y="27"/>
                  </a:lnTo>
                  <a:lnTo>
                    <a:pt x="65" y="33"/>
                  </a:lnTo>
                  <a:lnTo>
                    <a:pt x="65" y="40"/>
                  </a:lnTo>
                  <a:lnTo>
                    <a:pt x="64" y="46"/>
                  </a:lnTo>
                  <a:lnTo>
                    <a:pt x="60" y="52"/>
                  </a:lnTo>
                  <a:lnTo>
                    <a:pt x="56" y="57"/>
                  </a:lnTo>
                  <a:lnTo>
                    <a:pt x="52" y="61"/>
                  </a:lnTo>
                  <a:lnTo>
                    <a:pt x="46" y="65"/>
                  </a:lnTo>
                  <a:lnTo>
                    <a:pt x="40" y="67"/>
                  </a:lnTo>
                  <a:lnTo>
                    <a:pt x="34" y="67"/>
                  </a:lnTo>
                  <a:lnTo>
                    <a:pt x="28" y="67"/>
                  </a:lnTo>
                  <a:lnTo>
                    <a:pt x="22" y="65"/>
                  </a:lnTo>
                  <a:lnTo>
                    <a:pt x="16" y="63"/>
                  </a:lnTo>
                  <a:lnTo>
                    <a:pt x="11" y="59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9" y="11"/>
                  </a:lnTo>
                  <a:lnTo>
                    <a:pt x="14" y="7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49" y="5"/>
                  </a:lnTo>
                  <a:lnTo>
                    <a:pt x="54" y="9"/>
                  </a:lnTo>
                  <a:lnTo>
                    <a:pt x="58" y="14"/>
                  </a:lnTo>
                  <a:lnTo>
                    <a:pt x="6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" name="Freeform 183"/>
            <p:cNvSpPr>
              <a:spLocks/>
            </p:cNvSpPr>
            <p:nvPr/>
          </p:nvSpPr>
          <p:spPr bwMode="auto">
            <a:xfrm>
              <a:off x="2709863" y="201613"/>
              <a:ext cx="34925" cy="12700"/>
            </a:xfrm>
            <a:custGeom>
              <a:avLst/>
              <a:gdLst>
                <a:gd name="T0" fmla="*/ 0 w 328"/>
                <a:gd name="T1" fmla="*/ 2147483647 h 126"/>
                <a:gd name="T2" fmla="*/ 2147483647 w 328"/>
                <a:gd name="T3" fmla="*/ 2147483647 h 126"/>
                <a:gd name="T4" fmla="*/ 2147483647 w 328"/>
                <a:gd name="T5" fmla="*/ 2147483647 h 126"/>
                <a:gd name="T6" fmla="*/ 2147483647 w 328"/>
                <a:gd name="T7" fmla="*/ 2147483647 h 126"/>
                <a:gd name="T8" fmla="*/ 2147483647 w 328"/>
                <a:gd name="T9" fmla="*/ 2147483647 h 126"/>
                <a:gd name="T10" fmla="*/ 2147483647 w 328"/>
                <a:gd name="T11" fmla="*/ 2147483647 h 126"/>
                <a:gd name="T12" fmla="*/ 2147483647 w 328"/>
                <a:gd name="T13" fmla="*/ 2147483647 h 126"/>
                <a:gd name="T14" fmla="*/ 2147483647 w 328"/>
                <a:gd name="T15" fmla="*/ 2147483647 h 126"/>
                <a:gd name="T16" fmla="*/ 2147483647 w 328"/>
                <a:gd name="T17" fmla="*/ 2147483647 h 126"/>
                <a:gd name="T18" fmla="*/ 2147483647 w 328"/>
                <a:gd name="T19" fmla="*/ 2147483647 h 126"/>
                <a:gd name="T20" fmla="*/ 2147483647 w 328"/>
                <a:gd name="T21" fmla="*/ 2147483647 h 126"/>
                <a:gd name="T22" fmla="*/ 2147483647 w 328"/>
                <a:gd name="T23" fmla="*/ 2147483647 h 126"/>
                <a:gd name="T24" fmla="*/ 2147483647 w 328"/>
                <a:gd name="T25" fmla="*/ 2147483647 h 126"/>
                <a:gd name="T26" fmla="*/ 2147483647 w 328"/>
                <a:gd name="T27" fmla="*/ 2147483647 h 126"/>
                <a:gd name="T28" fmla="*/ 2147483647 w 328"/>
                <a:gd name="T29" fmla="*/ 2147483647 h 126"/>
                <a:gd name="T30" fmla="*/ 2147483647 w 328"/>
                <a:gd name="T31" fmla="*/ 2147483647 h 126"/>
                <a:gd name="T32" fmla="*/ 2147483647 w 328"/>
                <a:gd name="T33" fmla="*/ 2147483647 h 126"/>
                <a:gd name="T34" fmla="*/ 2147483647 w 328"/>
                <a:gd name="T35" fmla="*/ 2147483647 h 126"/>
                <a:gd name="T36" fmla="*/ 2147483647 w 328"/>
                <a:gd name="T37" fmla="*/ 2147483647 h 126"/>
                <a:gd name="T38" fmla="*/ 2147483647 w 328"/>
                <a:gd name="T39" fmla="*/ 2147483647 h 126"/>
                <a:gd name="T40" fmla="*/ 2147483647 w 328"/>
                <a:gd name="T41" fmla="*/ 2147483647 h 126"/>
                <a:gd name="T42" fmla="*/ 2147483647 w 328"/>
                <a:gd name="T43" fmla="*/ 2147483647 h 126"/>
                <a:gd name="T44" fmla="*/ 2147483647 w 328"/>
                <a:gd name="T45" fmla="*/ 2147483647 h 126"/>
                <a:gd name="T46" fmla="*/ 2147483647 w 328"/>
                <a:gd name="T47" fmla="*/ 2147483647 h 126"/>
                <a:gd name="T48" fmla="*/ 2147483647 w 328"/>
                <a:gd name="T49" fmla="*/ 2147483647 h 126"/>
                <a:gd name="T50" fmla="*/ 2147483647 w 328"/>
                <a:gd name="T51" fmla="*/ 2147483647 h 126"/>
                <a:gd name="T52" fmla="*/ 2147483647 w 328"/>
                <a:gd name="T53" fmla="*/ 2147483647 h 126"/>
                <a:gd name="T54" fmla="*/ 2147483647 w 328"/>
                <a:gd name="T55" fmla="*/ 2147483647 h 126"/>
                <a:gd name="T56" fmla="*/ 2147483647 w 328"/>
                <a:gd name="T57" fmla="*/ 2147483647 h 126"/>
                <a:gd name="T58" fmla="*/ 2147483647 w 328"/>
                <a:gd name="T59" fmla="*/ 2147483647 h 126"/>
                <a:gd name="T60" fmla="*/ 2147483647 w 328"/>
                <a:gd name="T61" fmla="*/ 2147483647 h 126"/>
                <a:gd name="T62" fmla="*/ 2147483647 w 328"/>
                <a:gd name="T63" fmla="*/ 2147483647 h 126"/>
                <a:gd name="T64" fmla="*/ 2147483647 w 328"/>
                <a:gd name="T65" fmla="*/ 2147483647 h 126"/>
                <a:gd name="T66" fmla="*/ 2147483647 w 328"/>
                <a:gd name="T67" fmla="*/ 2147483647 h 126"/>
                <a:gd name="T68" fmla="*/ 2147483647 w 328"/>
                <a:gd name="T69" fmla="*/ 0 h 126"/>
                <a:gd name="T70" fmla="*/ 2147483647 w 328"/>
                <a:gd name="T71" fmla="*/ 0 h 126"/>
                <a:gd name="T72" fmla="*/ 2147483647 w 328"/>
                <a:gd name="T73" fmla="*/ 0 h 126"/>
                <a:gd name="T74" fmla="*/ 2147483647 w 328"/>
                <a:gd name="T75" fmla="*/ 2147483647 h 126"/>
                <a:gd name="T76" fmla="*/ 2147483647 w 328"/>
                <a:gd name="T77" fmla="*/ 2147483647 h 126"/>
                <a:gd name="T78" fmla="*/ 2147483647 w 328"/>
                <a:gd name="T79" fmla="*/ 2147483647 h 126"/>
                <a:gd name="T80" fmla="*/ 2147483647 w 328"/>
                <a:gd name="T81" fmla="*/ 2147483647 h 126"/>
                <a:gd name="T82" fmla="*/ 2147483647 w 328"/>
                <a:gd name="T83" fmla="*/ 2147483647 h 126"/>
                <a:gd name="T84" fmla="*/ 2147483647 w 328"/>
                <a:gd name="T85" fmla="*/ 2147483647 h 126"/>
                <a:gd name="T86" fmla="*/ 2147483647 w 328"/>
                <a:gd name="T87" fmla="*/ 2147483647 h 126"/>
                <a:gd name="T88" fmla="*/ 0 w 328"/>
                <a:gd name="T89" fmla="*/ 2147483647 h 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8"/>
                <a:gd name="T136" fmla="*/ 0 h 126"/>
                <a:gd name="T137" fmla="*/ 328 w 328"/>
                <a:gd name="T138" fmla="*/ 126 h 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8" h="126">
                  <a:moveTo>
                    <a:pt x="0" y="70"/>
                  </a:moveTo>
                  <a:lnTo>
                    <a:pt x="8" y="68"/>
                  </a:lnTo>
                  <a:lnTo>
                    <a:pt x="28" y="62"/>
                  </a:lnTo>
                  <a:lnTo>
                    <a:pt x="43" y="58"/>
                  </a:lnTo>
                  <a:lnTo>
                    <a:pt x="61" y="55"/>
                  </a:lnTo>
                  <a:lnTo>
                    <a:pt x="80" y="53"/>
                  </a:lnTo>
                  <a:lnTo>
                    <a:pt x="102" y="51"/>
                  </a:lnTo>
                  <a:lnTo>
                    <a:pt x="126" y="52"/>
                  </a:lnTo>
                  <a:lnTo>
                    <a:pt x="152" y="54"/>
                  </a:lnTo>
                  <a:lnTo>
                    <a:pt x="165" y="55"/>
                  </a:lnTo>
                  <a:lnTo>
                    <a:pt x="179" y="58"/>
                  </a:lnTo>
                  <a:lnTo>
                    <a:pt x="193" y="61"/>
                  </a:lnTo>
                  <a:lnTo>
                    <a:pt x="207" y="65"/>
                  </a:lnTo>
                  <a:lnTo>
                    <a:pt x="221" y="69"/>
                  </a:lnTo>
                  <a:lnTo>
                    <a:pt x="237" y="75"/>
                  </a:lnTo>
                  <a:lnTo>
                    <a:pt x="251" y="82"/>
                  </a:lnTo>
                  <a:lnTo>
                    <a:pt x="266" y="89"/>
                  </a:lnTo>
                  <a:lnTo>
                    <a:pt x="281" y="97"/>
                  </a:lnTo>
                  <a:lnTo>
                    <a:pt x="298" y="105"/>
                  </a:lnTo>
                  <a:lnTo>
                    <a:pt x="313" y="115"/>
                  </a:lnTo>
                  <a:lnTo>
                    <a:pt x="328" y="126"/>
                  </a:lnTo>
                  <a:lnTo>
                    <a:pt x="321" y="117"/>
                  </a:lnTo>
                  <a:lnTo>
                    <a:pt x="301" y="92"/>
                  </a:lnTo>
                  <a:lnTo>
                    <a:pt x="287" y="77"/>
                  </a:lnTo>
                  <a:lnTo>
                    <a:pt x="270" y="59"/>
                  </a:lnTo>
                  <a:lnTo>
                    <a:pt x="261" y="51"/>
                  </a:lnTo>
                  <a:lnTo>
                    <a:pt x="251" y="44"/>
                  </a:lnTo>
                  <a:lnTo>
                    <a:pt x="240" y="36"/>
                  </a:lnTo>
                  <a:lnTo>
                    <a:pt x="230" y="29"/>
                  </a:lnTo>
                  <a:lnTo>
                    <a:pt x="217" y="22"/>
                  </a:lnTo>
                  <a:lnTo>
                    <a:pt x="205" y="16"/>
                  </a:lnTo>
                  <a:lnTo>
                    <a:pt x="193" y="10"/>
                  </a:lnTo>
                  <a:lnTo>
                    <a:pt x="180" y="6"/>
                  </a:lnTo>
                  <a:lnTo>
                    <a:pt x="166" y="3"/>
                  </a:lnTo>
                  <a:lnTo>
                    <a:pt x="153" y="0"/>
                  </a:lnTo>
                  <a:lnTo>
                    <a:pt x="139" y="0"/>
                  </a:lnTo>
                  <a:lnTo>
                    <a:pt x="125" y="0"/>
                  </a:lnTo>
                  <a:lnTo>
                    <a:pt x="109" y="2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4" y="20"/>
                  </a:lnTo>
                  <a:lnTo>
                    <a:pt x="48" y="29"/>
                  </a:lnTo>
                  <a:lnTo>
                    <a:pt x="32" y="41"/>
                  </a:lnTo>
                  <a:lnTo>
                    <a:pt x="17" y="5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312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Freeform 184"/>
            <p:cNvSpPr>
              <a:spLocks/>
            </p:cNvSpPr>
            <p:nvPr/>
          </p:nvSpPr>
          <p:spPr bwMode="auto">
            <a:xfrm>
              <a:off x="2538413" y="0"/>
              <a:ext cx="336550" cy="225425"/>
            </a:xfrm>
            <a:custGeom>
              <a:avLst/>
              <a:gdLst>
                <a:gd name="T0" fmla="*/ 2147483647 w 3188"/>
                <a:gd name="T1" fmla="*/ 2147483647 h 2131"/>
                <a:gd name="T2" fmla="*/ 2147483647 w 3188"/>
                <a:gd name="T3" fmla="*/ 2147483647 h 2131"/>
                <a:gd name="T4" fmla="*/ 2147483647 w 3188"/>
                <a:gd name="T5" fmla="*/ 2147483647 h 2131"/>
                <a:gd name="T6" fmla="*/ 2147483647 w 3188"/>
                <a:gd name="T7" fmla="*/ 2147483647 h 2131"/>
                <a:gd name="T8" fmla="*/ 2147483647 w 3188"/>
                <a:gd name="T9" fmla="*/ 2147483647 h 2131"/>
                <a:gd name="T10" fmla="*/ 2147483647 w 3188"/>
                <a:gd name="T11" fmla="*/ 2147483647 h 2131"/>
                <a:gd name="T12" fmla="*/ 2147483647 w 3188"/>
                <a:gd name="T13" fmla="*/ 2147483647 h 2131"/>
                <a:gd name="T14" fmla="*/ 2147483647 w 3188"/>
                <a:gd name="T15" fmla="*/ 2147483647 h 2131"/>
                <a:gd name="T16" fmla="*/ 2147483647 w 3188"/>
                <a:gd name="T17" fmla="*/ 2147483647 h 2131"/>
                <a:gd name="T18" fmla="*/ 2147483647 w 3188"/>
                <a:gd name="T19" fmla="*/ 2147483647 h 2131"/>
                <a:gd name="T20" fmla="*/ 2147483647 w 3188"/>
                <a:gd name="T21" fmla="*/ 2147483647 h 2131"/>
                <a:gd name="T22" fmla="*/ 2147483647 w 3188"/>
                <a:gd name="T23" fmla="*/ 2147483647 h 2131"/>
                <a:gd name="T24" fmla="*/ 2147483647 w 3188"/>
                <a:gd name="T25" fmla="*/ 2147483647 h 2131"/>
                <a:gd name="T26" fmla="*/ 2147483647 w 3188"/>
                <a:gd name="T27" fmla="*/ 2147483647 h 2131"/>
                <a:gd name="T28" fmla="*/ 2147483647 w 3188"/>
                <a:gd name="T29" fmla="*/ 2147483647 h 2131"/>
                <a:gd name="T30" fmla="*/ 2147483647 w 3188"/>
                <a:gd name="T31" fmla="*/ 2147483647 h 2131"/>
                <a:gd name="T32" fmla="*/ 2147483647 w 3188"/>
                <a:gd name="T33" fmla="*/ 2147483647 h 2131"/>
                <a:gd name="T34" fmla="*/ 2147483647 w 3188"/>
                <a:gd name="T35" fmla="*/ 2147483647 h 2131"/>
                <a:gd name="T36" fmla="*/ 2147483647 w 3188"/>
                <a:gd name="T37" fmla="*/ 2147483647 h 2131"/>
                <a:gd name="T38" fmla="*/ 2147483647 w 3188"/>
                <a:gd name="T39" fmla="*/ 2147483647 h 2131"/>
                <a:gd name="T40" fmla="*/ 2147483647 w 3188"/>
                <a:gd name="T41" fmla="*/ 2147483647 h 2131"/>
                <a:gd name="T42" fmla="*/ 2147483647 w 3188"/>
                <a:gd name="T43" fmla="*/ 2147483647 h 2131"/>
                <a:gd name="T44" fmla="*/ 2147483647 w 3188"/>
                <a:gd name="T45" fmla="*/ 2147483647 h 2131"/>
                <a:gd name="T46" fmla="*/ 2147483647 w 3188"/>
                <a:gd name="T47" fmla="*/ 2147483647 h 2131"/>
                <a:gd name="T48" fmla="*/ 2147483647 w 3188"/>
                <a:gd name="T49" fmla="*/ 2147483647 h 2131"/>
                <a:gd name="T50" fmla="*/ 2147483647 w 3188"/>
                <a:gd name="T51" fmla="*/ 2147483647 h 2131"/>
                <a:gd name="T52" fmla="*/ 2147483647 w 3188"/>
                <a:gd name="T53" fmla="*/ 2147483647 h 2131"/>
                <a:gd name="T54" fmla="*/ 2147483647 w 3188"/>
                <a:gd name="T55" fmla="*/ 2147483647 h 2131"/>
                <a:gd name="T56" fmla="*/ 2147483647 w 3188"/>
                <a:gd name="T57" fmla="*/ 2147483647 h 2131"/>
                <a:gd name="T58" fmla="*/ 2147483647 w 3188"/>
                <a:gd name="T59" fmla="*/ 2147483647 h 2131"/>
                <a:gd name="T60" fmla="*/ 2147483647 w 3188"/>
                <a:gd name="T61" fmla="*/ 2147483647 h 2131"/>
                <a:gd name="T62" fmla="*/ 2147483647 w 3188"/>
                <a:gd name="T63" fmla="*/ 2147483647 h 2131"/>
                <a:gd name="T64" fmla="*/ 2147483647 w 3188"/>
                <a:gd name="T65" fmla="*/ 2147483647 h 2131"/>
                <a:gd name="T66" fmla="*/ 2147483647 w 3188"/>
                <a:gd name="T67" fmla="*/ 2147483647 h 2131"/>
                <a:gd name="T68" fmla="*/ 2147483647 w 3188"/>
                <a:gd name="T69" fmla="*/ 2147483647 h 2131"/>
                <a:gd name="T70" fmla="*/ 2147483647 w 3188"/>
                <a:gd name="T71" fmla="*/ 2147483647 h 2131"/>
                <a:gd name="T72" fmla="*/ 2147483647 w 3188"/>
                <a:gd name="T73" fmla="*/ 2147483647 h 2131"/>
                <a:gd name="T74" fmla="*/ 2147483647 w 3188"/>
                <a:gd name="T75" fmla="*/ 2147483647 h 2131"/>
                <a:gd name="T76" fmla="*/ 2147483647 w 3188"/>
                <a:gd name="T77" fmla="*/ 2147483647 h 2131"/>
                <a:gd name="T78" fmla="*/ 2147483647 w 3188"/>
                <a:gd name="T79" fmla="*/ 2147483647 h 2131"/>
                <a:gd name="T80" fmla="*/ 2147483647 w 3188"/>
                <a:gd name="T81" fmla="*/ 2147483647 h 2131"/>
                <a:gd name="T82" fmla="*/ 2147483647 w 3188"/>
                <a:gd name="T83" fmla="*/ 2147483647 h 2131"/>
                <a:gd name="T84" fmla="*/ 2147483647 w 3188"/>
                <a:gd name="T85" fmla="*/ 2147483647 h 2131"/>
                <a:gd name="T86" fmla="*/ 2147483647 w 3188"/>
                <a:gd name="T87" fmla="*/ 2147483647 h 2131"/>
                <a:gd name="T88" fmla="*/ 2147483647 w 3188"/>
                <a:gd name="T89" fmla="*/ 2147483647 h 2131"/>
                <a:gd name="T90" fmla="*/ 2147483647 w 3188"/>
                <a:gd name="T91" fmla="*/ 2147483647 h 2131"/>
                <a:gd name="T92" fmla="*/ 2147483647 w 3188"/>
                <a:gd name="T93" fmla="*/ 2147483647 h 2131"/>
                <a:gd name="T94" fmla="*/ 2147483647 w 3188"/>
                <a:gd name="T95" fmla="*/ 2147483647 h 2131"/>
                <a:gd name="T96" fmla="*/ 2147483647 w 3188"/>
                <a:gd name="T97" fmla="*/ 2147483647 h 2131"/>
                <a:gd name="T98" fmla="*/ 2147483647 w 3188"/>
                <a:gd name="T99" fmla="*/ 2147483647 h 2131"/>
                <a:gd name="T100" fmla="*/ 2147483647 w 3188"/>
                <a:gd name="T101" fmla="*/ 2147483647 h 2131"/>
                <a:gd name="T102" fmla="*/ 2147483647 w 3188"/>
                <a:gd name="T103" fmla="*/ 2147483647 h 2131"/>
                <a:gd name="T104" fmla="*/ 2147483647 w 3188"/>
                <a:gd name="T105" fmla="*/ 2147483647 h 2131"/>
                <a:gd name="T106" fmla="*/ 2147483647 w 3188"/>
                <a:gd name="T107" fmla="*/ 2147483647 h 2131"/>
                <a:gd name="T108" fmla="*/ 2147483647 w 3188"/>
                <a:gd name="T109" fmla="*/ 2147483647 h 21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88"/>
                <a:gd name="T166" fmla="*/ 0 h 2131"/>
                <a:gd name="T167" fmla="*/ 3188 w 3188"/>
                <a:gd name="T168" fmla="*/ 2131 h 21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88" h="2131">
                  <a:moveTo>
                    <a:pt x="3158" y="964"/>
                  </a:moveTo>
                  <a:lnTo>
                    <a:pt x="3169" y="926"/>
                  </a:lnTo>
                  <a:lnTo>
                    <a:pt x="3178" y="890"/>
                  </a:lnTo>
                  <a:lnTo>
                    <a:pt x="3184" y="855"/>
                  </a:lnTo>
                  <a:lnTo>
                    <a:pt x="3187" y="821"/>
                  </a:lnTo>
                  <a:lnTo>
                    <a:pt x="3188" y="789"/>
                  </a:lnTo>
                  <a:lnTo>
                    <a:pt x="3187" y="758"/>
                  </a:lnTo>
                  <a:lnTo>
                    <a:pt x="3184" y="729"/>
                  </a:lnTo>
                  <a:lnTo>
                    <a:pt x="3178" y="700"/>
                  </a:lnTo>
                  <a:lnTo>
                    <a:pt x="3171" y="673"/>
                  </a:lnTo>
                  <a:lnTo>
                    <a:pt x="3161" y="646"/>
                  </a:lnTo>
                  <a:lnTo>
                    <a:pt x="3150" y="621"/>
                  </a:lnTo>
                  <a:lnTo>
                    <a:pt x="3136" y="596"/>
                  </a:lnTo>
                  <a:lnTo>
                    <a:pt x="3122" y="573"/>
                  </a:lnTo>
                  <a:lnTo>
                    <a:pt x="3106" y="551"/>
                  </a:lnTo>
                  <a:lnTo>
                    <a:pt x="3088" y="529"/>
                  </a:lnTo>
                  <a:lnTo>
                    <a:pt x="3069" y="508"/>
                  </a:lnTo>
                  <a:lnTo>
                    <a:pt x="3049" y="488"/>
                  </a:lnTo>
                  <a:lnTo>
                    <a:pt x="3027" y="468"/>
                  </a:lnTo>
                  <a:lnTo>
                    <a:pt x="3005" y="449"/>
                  </a:lnTo>
                  <a:lnTo>
                    <a:pt x="2982" y="430"/>
                  </a:lnTo>
                  <a:lnTo>
                    <a:pt x="2958" y="411"/>
                  </a:lnTo>
                  <a:lnTo>
                    <a:pt x="2933" y="394"/>
                  </a:lnTo>
                  <a:lnTo>
                    <a:pt x="2907" y="376"/>
                  </a:lnTo>
                  <a:lnTo>
                    <a:pt x="2882" y="358"/>
                  </a:lnTo>
                  <a:lnTo>
                    <a:pt x="2829" y="325"/>
                  </a:lnTo>
                  <a:lnTo>
                    <a:pt x="2775" y="290"/>
                  </a:lnTo>
                  <a:lnTo>
                    <a:pt x="2721" y="256"/>
                  </a:lnTo>
                  <a:lnTo>
                    <a:pt x="2668" y="221"/>
                  </a:lnTo>
                  <a:lnTo>
                    <a:pt x="2621" y="191"/>
                  </a:lnTo>
                  <a:lnTo>
                    <a:pt x="2572" y="164"/>
                  </a:lnTo>
                  <a:lnTo>
                    <a:pt x="2522" y="138"/>
                  </a:lnTo>
                  <a:lnTo>
                    <a:pt x="2471" y="116"/>
                  </a:lnTo>
                  <a:lnTo>
                    <a:pt x="2419" y="95"/>
                  </a:lnTo>
                  <a:lnTo>
                    <a:pt x="2365" y="76"/>
                  </a:lnTo>
                  <a:lnTo>
                    <a:pt x="2310" y="60"/>
                  </a:lnTo>
                  <a:lnTo>
                    <a:pt x="2254" y="46"/>
                  </a:lnTo>
                  <a:lnTo>
                    <a:pt x="2198" y="34"/>
                  </a:lnTo>
                  <a:lnTo>
                    <a:pt x="2140" y="23"/>
                  </a:lnTo>
                  <a:lnTo>
                    <a:pt x="2082" y="15"/>
                  </a:lnTo>
                  <a:lnTo>
                    <a:pt x="2024" y="8"/>
                  </a:lnTo>
                  <a:lnTo>
                    <a:pt x="1965" y="4"/>
                  </a:lnTo>
                  <a:lnTo>
                    <a:pt x="1905" y="1"/>
                  </a:lnTo>
                  <a:lnTo>
                    <a:pt x="1845" y="0"/>
                  </a:lnTo>
                  <a:lnTo>
                    <a:pt x="1785" y="1"/>
                  </a:lnTo>
                  <a:lnTo>
                    <a:pt x="1725" y="3"/>
                  </a:lnTo>
                  <a:lnTo>
                    <a:pt x="1665" y="7"/>
                  </a:lnTo>
                  <a:lnTo>
                    <a:pt x="1605" y="12"/>
                  </a:lnTo>
                  <a:lnTo>
                    <a:pt x="1546" y="19"/>
                  </a:lnTo>
                  <a:lnTo>
                    <a:pt x="1486" y="28"/>
                  </a:lnTo>
                  <a:lnTo>
                    <a:pt x="1427" y="38"/>
                  </a:lnTo>
                  <a:lnTo>
                    <a:pt x="1369" y="49"/>
                  </a:lnTo>
                  <a:lnTo>
                    <a:pt x="1311" y="62"/>
                  </a:lnTo>
                  <a:lnTo>
                    <a:pt x="1254" y="75"/>
                  </a:lnTo>
                  <a:lnTo>
                    <a:pt x="1197" y="91"/>
                  </a:lnTo>
                  <a:lnTo>
                    <a:pt x="1142" y="107"/>
                  </a:lnTo>
                  <a:lnTo>
                    <a:pt x="1087" y="124"/>
                  </a:lnTo>
                  <a:lnTo>
                    <a:pt x="1033" y="142"/>
                  </a:lnTo>
                  <a:lnTo>
                    <a:pt x="981" y="162"/>
                  </a:lnTo>
                  <a:lnTo>
                    <a:pt x="929" y="183"/>
                  </a:lnTo>
                  <a:lnTo>
                    <a:pt x="879" y="205"/>
                  </a:lnTo>
                  <a:lnTo>
                    <a:pt x="837" y="224"/>
                  </a:lnTo>
                  <a:lnTo>
                    <a:pt x="796" y="245"/>
                  </a:lnTo>
                  <a:lnTo>
                    <a:pt x="755" y="268"/>
                  </a:lnTo>
                  <a:lnTo>
                    <a:pt x="715" y="291"/>
                  </a:lnTo>
                  <a:lnTo>
                    <a:pt x="677" y="317"/>
                  </a:lnTo>
                  <a:lnTo>
                    <a:pt x="638" y="343"/>
                  </a:lnTo>
                  <a:lnTo>
                    <a:pt x="600" y="370"/>
                  </a:lnTo>
                  <a:lnTo>
                    <a:pt x="564" y="399"/>
                  </a:lnTo>
                  <a:lnTo>
                    <a:pt x="527" y="428"/>
                  </a:lnTo>
                  <a:lnTo>
                    <a:pt x="492" y="460"/>
                  </a:lnTo>
                  <a:lnTo>
                    <a:pt x="459" y="493"/>
                  </a:lnTo>
                  <a:lnTo>
                    <a:pt x="425" y="525"/>
                  </a:lnTo>
                  <a:lnTo>
                    <a:pt x="393" y="560"/>
                  </a:lnTo>
                  <a:lnTo>
                    <a:pt x="362" y="594"/>
                  </a:lnTo>
                  <a:lnTo>
                    <a:pt x="331" y="631"/>
                  </a:lnTo>
                  <a:lnTo>
                    <a:pt x="303" y="668"/>
                  </a:lnTo>
                  <a:lnTo>
                    <a:pt x="274" y="705"/>
                  </a:lnTo>
                  <a:lnTo>
                    <a:pt x="248" y="744"/>
                  </a:lnTo>
                  <a:lnTo>
                    <a:pt x="221" y="783"/>
                  </a:lnTo>
                  <a:lnTo>
                    <a:pt x="197" y="823"/>
                  </a:lnTo>
                  <a:lnTo>
                    <a:pt x="174" y="864"/>
                  </a:lnTo>
                  <a:lnTo>
                    <a:pt x="151" y="905"/>
                  </a:lnTo>
                  <a:lnTo>
                    <a:pt x="130" y="948"/>
                  </a:lnTo>
                  <a:lnTo>
                    <a:pt x="111" y="989"/>
                  </a:lnTo>
                  <a:lnTo>
                    <a:pt x="92" y="1033"/>
                  </a:lnTo>
                  <a:lnTo>
                    <a:pt x="75" y="1076"/>
                  </a:lnTo>
                  <a:lnTo>
                    <a:pt x="59" y="1120"/>
                  </a:lnTo>
                  <a:lnTo>
                    <a:pt x="44" y="1164"/>
                  </a:lnTo>
                  <a:lnTo>
                    <a:pt x="31" y="1209"/>
                  </a:lnTo>
                  <a:lnTo>
                    <a:pt x="19" y="1254"/>
                  </a:lnTo>
                  <a:lnTo>
                    <a:pt x="9" y="1299"/>
                  </a:lnTo>
                  <a:lnTo>
                    <a:pt x="0" y="1344"/>
                  </a:lnTo>
                  <a:lnTo>
                    <a:pt x="26" y="1341"/>
                  </a:lnTo>
                  <a:lnTo>
                    <a:pt x="51" y="1339"/>
                  </a:lnTo>
                  <a:lnTo>
                    <a:pt x="76" y="1338"/>
                  </a:lnTo>
                  <a:lnTo>
                    <a:pt x="100" y="1339"/>
                  </a:lnTo>
                  <a:lnTo>
                    <a:pt x="123" y="1342"/>
                  </a:lnTo>
                  <a:lnTo>
                    <a:pt x="145" y="1347"/>
                  </a:lnTo>
                  <a:lnTo>
                    <a:pt x="168" y="1352"/>
                  </a:lnTo>
                  <a:lnTo>
                    <a:pt x="189" y="1358"/>
                  </a:lnTo>
                  <a:lnTo>
                    <a:pt x="210" y="1365"/>
                  </a:lnTo>
                  <a:lnTo>
                    <a:pt x="231" y="1373"/>
                  </a:lnTo>
                  <a:lnTo>
                    <a:pt x="252" y="1382"/>
                  </a:lnTo>
                  <a:lnTo>
                    <a:pt x="272" y="1392"/>
                  </a:lnTo>
                  <a:lnTo>
                    <a:pt x="314" y="1414"/>
                  </a:lnTo>
                  <a:lnTo>
                    <a:pt x="356" y="1437"/>
                  </a:lnTo>
                  <a:lnTo>
                    <a:pt x="400" y="1462"/>
                  </a:lnTo>
                  <a:lnTo>
                    <a:pt x="447" y="1487"/>
                  </a:lnTo>
                  <a:lnTo>
                    <a:pt x="470" y="1499"/>
                  </a:lnTo>
                  <a:lnTo>
                    <a:pt x="495" y="1511"/>
                  </a:lnTo>
                  <a:lnTo>
                    <a:pt x="521" y="1524"/>
                  </a:lnTo>
                  <a:lnTo>
                    <a:pt x="548" y="1535"/>
                  </a:lnTo>
                  <a:lnTo>
                    <a:pt x="577" y="1546"/>
                  </a:lnTo>
                  <a:lnTo>
                    <a:pt x="605" y="1557"/>
                  </a:lnTo>
                  <a:lnTo>
                    <a:pt x="637" y="1567"/>
                  </a:lnTo>
                  <a:lnTo>
                    <a:pt x="668" y="1577"/>
                  </a:lnTo>
                  <a:lnTo>
                    <a:pt x="702" y="1585"/>
                  </a:lnTo>
                  <a:lnTo>
                    <a:pt x="738" y="1592"/>
                  </a:lnTo>
                  <a:lnTo>
                    <a:pt x="774" y="1598"/>
                  </a:lnTo>
                  <a:lnTo>
                    <a:pt x="813" y="1604"/>
                  </a:lnTo>
                  <a:lnTo>
                    <a:pt x="842" y="1607"/>
                  </a:lnTo>
                  <a:lnTo>
                    <a:pt x="871" y="1609"/>
                  </a:lnTo>
                  <a:lnTo>
                    <a:pt x="901" y="1611"/>
                  </a:lnTo>
                  <a:lnTo>
                    <a:pt x="930" y="1611"/>
                  </a:lnTo>
                  <a:lnTo>
                    <a:pt x="961" y="1612"/>
                  </a:lnTo>
                  <a:lnTo>
                    <a:pt x="991" y="1611"/>
                  </a:lnTo>
                  <a:lnTo>
                    <a:pt x="1022" y="1610"/>
                  </a:lnTo>
                  <a:lnTo>
                    <a:pt x="1052" y="1608"/>
                  </a:lnTo>
                  <a:lnTo>
                    <a:pt x="1083" y="1606"/>
                  </a:lnTo>
                  <a:lnTo>
                    <a:pt x="1114" y="1603"/>
                  </a:lnTo>
                  <a:lnTo>
                    <a:pt x="1145" y="1600"/>
                  </a:lnTo>
                  <a:lnTo>
                    <a:pt x="1176" y="1595"/>
                  </a:lnTo>
                  <a:lnTo>
                    <a:pt x="1208" y="1591"/>
                  </a:lnTo>
                  <a:lnTo>
                    <a:pt x="1240" y="1585"/>
                  </a:lnTo>
                  <a:lnTo>
                    <a:pt x="1270" y="1580"/>
                  </a:lnTo>
                  <a:lnTo>
                    <a:pt x="1302" y="1572"/>
                  </a:lnTo>
                  <a:lnTo>
                    <a:pt x="1333" y="1565"/>
                  </a:lnTo>
                  <a:lnTo>
                    <a:pt x="1364" y="1558"/>
                  </a:lnTo>
                  <a:lnTo>
                    <a:pt x="1394" y="1550"/>
                  </a:lnTo>
                  <a:lnTo>
                    <a:pt x="1425" y="1542"/>
                  </a:lnTo>
                  <a:lnTo>
                    <a:pt x="1455" y="1533"/>
                  </a:lnTo>
                  <a:lnTo>
                    <a:pt x="1486" y="1524"/>
                  </a:lnTo>
                  <a:lnTo>
                    <a:pt x="1516" y="1513"/>
                  </a:lnTo>
                  <a:lnTo>
                    <a:pt x="1545" y="1503"/>
                  </a:lnTo>
                  <a:lnTo>
                    <a:pt x="1575" y="1492"/>
                  </a:lnTo>
                  <a:lnTo>
                    <a:pt x="1604" y="1481"/>
                  </a:lnTo>
                  <a:lnTo>
                    <a:pt x="1632" y="1470"/>
                  </a:lnTo>
                  <a:lnTo>
                    <a:pt x="1660" y="1457"/>
                  </a:lnTo>
                  <a:lnTo>
                    <a:pt x="1688" y="1445"/>
                  </a:lnTo>
                  <a:lnTo>
                    <a:pt x="1715" y="1433"/>
                  </a:lnTo>
                  <a:lnTo>
                    <a:pt x="1742" y="1420"/>
                  </a:lnTo>
                  <a:lnTo>
                    <a:pt x="1767" y="1407"/>
                  </a:lnTo>
                  <a:lnTo>
                    <a:pt x="1750" y="1429"/>
                  </a:lnTo>
                  <a:lnTo>
                    <a:pt x="1731" y="1450"/>
                  </a:lnTo>
                  <a:lnTo>
                    <a:pt x="1711" y="1472"/>
                  </a:lnTo>
                  <a:lnTo>
                    <a:pt x="1691" y="1492"/>
                  </a:lnTo>
                  <a:lnTo>
                    <a:pt x="1669" y="1512"/>
                  </a:lnTo>
                  <a:lnTo>
                    <a:pt x="1647" y="1532"/>
                  </a:lnTo>
                  <a:lnTo>
                    <a:pt x="1623" y="1551"/>
                  </a:lnTo>
                  <a:lnTo>
                    <a:pt x="1600" y="1569"/>
                  </a:lnTo>
                  <a:lnTo>
                    <a:pt x="1575" y="1588"/>
                  </a:lnTo>
                  <a:lnTo>
                    <a:pt x="1549" y="1605"/>
                  </a:lnTo>
                  <a:lnTo>
                    <a:pt x="1524" y="1621"/>
                  </a:lnTo>
                  <a:lnTo>
                    <a:pt x="1497" y="1638"/>
                  </a:lnTo>
                  <a:lnTo>
                    <a:pt x="1470" y="1652"/>
                  </a:lnTo>
                  <a:lnTo>
                    <a:pt x="1443" y="1666"/>
                  </a:lnTo>
                  <a:lnTo>
                    <a:pt x="1416" y="1679"/>
                  </a:lnTo>
                  <a:lnTo>
                    <a:pt x="1387" y="1691"/>
                  </a:lnTo>
                  <a:lnTo>
                    <a:pt x="1360" y="1702"/>
                  </a:lnTo>
                  <a:lnTo>
                    <a:pt x="1331" y="1712"/>
                  </a:lnTo>
                  <a:lnTo>
                    <a:pt x="1303" y="1720"/>
                  </a:lnTo>
                  <a:lnTo>
                    <a:pt x="1274" y="1728"/>
                  </a:lnTo>
                  <a:lnTo>
                    <a:pt x="1247" y="1734"/>
                  </a:lnTo>
                  <a:lnTo>
                    <a:pt x="1218" y="1739"/>
                  </a:lnTo>
                  <a:lnTo>
                    <a:pt x="1190" y="1742"/>
                  </a:lnTo>
                  <a:lnTo>
                    <a:pt x="1162" y="1746"/>
                  </a:lnTo>
                  <a:lnTo>
                    <a:pt x="1135" y="1747"/>
                  </a:lnTo>
                  <a:lnTo>
                    <a:pt x="1107" y="1746"/>
                  </a:lnTo>
                  <a:lnTo>
                    <a:pt x="1081" y="1743"/>
                  </a:lnTo>
                  <a:lnTo>
                    <a:pt x="1054" y="1739"/>
                  </a:lnTo>
                  <a:lnTo>
                    <a:pt x="1029" y="1734"/>
                  </a:lnTo>
                  <a:lnTo>
                    <a:pt x="1003" y="1727"/>
                  </a:lnTo>
                  <a:lnTo>
                    <a:pt x="979" y="1718"/>
                  </a:lnTo>
                  <a:lnTo>
                    <a:pt x="956" y="1707"/>
                  </a:lnTo>
                  <a:lnTo>
                    <a:pt x="1006" y="1731"/>
                  </a:lnTo>
                  <a:lnTo>
                    <a:pt x="1057" y="1752"/>
                  </a:lnTo>
                  <a:lnTo>
                    <a:pt x="1105" y="1769"/>
                  </a:lnTo>
                  <a:lnTo>
                    <a:pt x="1152" y="1783"/>
                  </a:lnTo>
                  <a:lnTo>
                    <a:pt x="1198" y="1794"/>
                  </a:lnTo>
                  <a:lnTo>
                    <a:pt x="1242" y="1803"/>
                  </a:lnTo>
                  <a:lnTo>
                    <a:pt x="1284" y="1808"/>
                  </a:lnTo>
                  <a:lnTo>
                    <a:pt x="1326" y="1811"/>
                  </a:lnTo>
                  <a:lnTo>
                    <a:pt x="1367" y="1812"/>
                  </a:lnTo>
                  <a:lnTo>
                    <a:pt x="1406" y="1810"/>
                  </a:lnTo>
                  <a:lnTo>
                    <a:pt x="1444" y="1806"/>
                  </a:lnTo>
                  <a:lnTo>
                    <a:pt x="1481" y="1800"/>
                  </a:lnTo>
                  <a:lnTo>
                    <a:pt x="1517" y="1793"/>
                  </a:lnTo>
                  <a:lnTo>
                    <a:pt x="1551" y="1784"/>
                  </a:lnTo>
                  <a:lnTo>
                    <a:pt x="1586" y="1774"/>
                  </a:lnTo>
                  <a:lnTo>
                    <a:pt x="1618" y="1762"/>
                  </a:lnTo>
                  <a:lnTo>
                    <a:pt x="1650" y="1750"/>
                  </a:lnTo>
                  <a:lnTo>
                    <a:pt x="1681" y="1735"/>
                  </a:lnTo>
                  <a:lnTo>
                    <a:pt x="1712" y="1721"/>
                  </a:lnTo>
                  <a:lnTo>
                    <a:pt x="1743" y="1706"/>
                  </a:lnTo>
                  <a:lnTo>
                    <a:pt x="1800" y="1674"/>
                  </a:lnTo>
                  <a:lnTo>
                    <a:pt x="1856" y="1642"/>
                  </a:lnTo>
                  <a:lnTo>
                    <a:pt x="1910" y="1610"/>
                  </a:lnTo>
                  <a:lnTo>
                    <a:pt x="1961" y="1581"/>
                  </a:lnTo>
                  <a:lnTo>
                    <a:pt x="1987" y="1566"/>
                  </a:lnTo>
                  <a:lnTo>
                    <a:pt x="2012" y="1553"/>
                  </a:lnTo>
                  <a:lnTo>
                    <a:pt x="2038" y="1541"/>
                  </a:lnTo>
                  <a:lnTo>
                    <a:pt x="2062" y="1531"/>
                  </a:lnTo>
                  <a:lnTo>
                    <a:pt x="2059" y="1556"/>
                  </a:lnTo>
                  <a:lnTo>
                    <a:pt x="2052" y="1582"/>
                  </a:lnTo>
                  <a:lnTo>
                    <a:pt x="2043" y="1607"/>
                  </a:lnTo>
                  <a:lnTo>
                    <a:pt x="2030" y="1633"/>
                  </a:lnTo>
                  <a:lnTo>
                    <a:pt x="2015" y="1657"/>
                  </a:lnTo>
                  <a:lnTo>
                    <a:pt x="1997" y="1682"/>
                  </a:lnTo>
                  <a:lnTo>
                    <a:pt x="1978" y="1706"/>
                  </a:lnTo>
                  <a:lnTo>
                    <a:pt x="1955" y="1729"/>
                  </a:lnTo>
                  <a:lnTo>
                    <a:pt x="1932" y="1753"/>
                  </a:lnTo>
                  <a:lnTo>
                    <a:pt x="1905" y="1776"/>
                  </a:lnTo>
                  <a:lnTo>
                    <a:pt x="1879" y="1797"/>
                  </a:lnTo>
                  <a:lnTo>
                    <a:pt x="1849" y="1819"/>
                  </a:lnTo>
                  <a:lnTo>
                    <a:pt x="1820" y="1840"/>
                  </a:lnTo>
                  <a:lnTo>
                    <a:pt x="1788" y="1860"/>
                  </a:lnTo>
                  <a:lnTo>
                    <a:pt x="1756" y="1880"/>
                  </a:lnTo>
                  <a:lnTo>
                    <a:pt x="1723" y="1898"/>
                  </a:lnTo>
                  <a:lnTo>
                    <a:pt x="1690" y="1915"/>
                  </a:lnTo>
                  <a:lnTo>
                    <a:pt x="1656" y="1933"/>
                  </a:lnTo>
                  <a:lnTo>
                    <a:pt x="1621" y="1949"/>
                  </a:lnTo>
                  <a:lnTo>
                    <a:pt x="1587" y="1963"/>
                  </a:lnTo>
                  <a:lnTo>
                    <a:pt x="1552" y="1978"/>
                  </a:lnTo>
                  <a:lnTo>
                    <a:pt x="1518" y="1991"/>
                  </a:lnTo>
                  <a:lnTo>
                    <a:pt x="1484" y="2003"/>
                  </a:lnTo>
                  <a:lnTo>
                    <a:pt x="1451" y="2013"/>
                  </a:lnTo>
                  <a:lnTo>
                    <a:pt x="1419" y="2023"/>
                  </a:lnTo>
                  <a:lnTo>
                    <a:pt x="1386" y="2032"/>
                  </a:lnTo>
                  <a:lnTo>
                    <a:pt x="1356" y="2039"/>
                  </a:lnTo>
                  <a:lnTo>
                    <a:pt x="1326" y="2045"/>
                  </a:lnTo>
                  <a:lnTo>
                    <a:pt x="1299" y="2049"/>
                  </a:lnTo>
                  <a:lnTo>
                    <a:pt x="1272" y="2052"/>
                  </a:lnTo>
                  <a:lnTo>
                    <a:pt x="1248" y="2054"/>
                  </a:lnTo>
                  <a:lnTo>
                    <a:pt x="1224" y="2054"/>
                  </a:lnTo>
                  <a:lnTo>
                    <a:pt x="1286" y="2082"/>
                  </a:lnTo>
                  <a:lnTo>
                    <a:pt x="1351" y="2104"/>
                  </a:lnTo>
                  <a:lnTo>
                    <a:pt x="1417" y="2119"/>
                  </a:lnTo>
                  <a:lnTo>
                    <a:pt x="1485" y="2128"/>
                  </a:lnTo>
                  <a:lnTo>
                    <a:pt x="1555" y="2131"/>
                  </a:lnTo>
                  <a:lnTo>
                    <a:pt x="1627" y="2129"/>
                  </a:lnTo>
                  <a:lnTo>
                    <a:pt x="1699" y="2121"/>
                  </a:lnTo>
                  <a:lnTo>
                    <a:pt x="1771" y="2109"/>
                  </a:lnTo>
                  <a:lnTo>
                    <a:pt x="1845" y="2092"/>
                  </a:lnTo>
                  <a:lnTo>
                    <a:pt x="1920" y="2070"/>
                  </a:lnTo>
                  <a:lnTo>
                    <a:pt x="1994" y="2044"/>
                  </a:lnTo>
                  <a:lnTo>
                    <a:pt x="2068" y="2014"/>
                  </a:lnTo>
                  <a:lnTo>
                    <a:pt x="2142" y="1980"/>
                  </a:lnTo>
                  <a:lnTo>
                    <a:pt x="2216" y="1943"/>
                  </a:lnTo>
                  <a:lnTo>
                    <a:pt x="2288" y="1902"/>
                  </a:lnTo>
                  <a:lnTo>
                    <a:pt x="2360" y="1858"/>
                  </a:lnTo>
                  <a:lnTo>
                    <a:pt x="2430" y="1813"/>
                  </a:lnTo>
                  <a:lnTo>
                    <a:pt x="2498" y="1764"/>
                  </a:lnTo>
                  <a:lnTo>
                    <a:pt x="2565" y="1713"/>
                  </a:lnTo>
                  <a:lnTo>
                    <a:pt x="2629" y="1660"/>
                  </a:lnTo>
                  <a:lnTo>
                    <a:pt x="2692" y="1605"/>
                  </a:lnTo>
                  <a:lnTo>
                    <a:pt x="2753" y="1549"/>
                  </a:lnTo>
                  <a:lnTo>
                    <a:pt x="2810" y="1492"/>
                  </a:lnTo>
                  <a:lnTo>
                    <a:pt x="2864" y="1434"/>
                  </a:lnTo>
                  <a:lnTo>
                    <a:pt x="2914" y="1375"/>
                  </a:lnTo>
                  <a:lnTo>
                    <a:pt x="2961" y="1315"/>
                  </a:lnTo>
                  <a:lnTo>
                    <a:pt x="3005" y="1256"/>
                  </a:lnTo>
                  <a:lnTo>
                    <a:pt x="3045" y="1196"/>
                  </a:lnTo>
                  <a:lnTo>
                    <a:pt x="3080" y="1137"/>
                  </a:lnTo>
                  <a:lnTo>
                    <a:pt x="3111" y="1078"/>
                  </a:lnTo>
                  <a:lnTo>
                    <a:pt x="3137" y="1021"/>
                  </a:lnTo>
                  <a:lnTo>
                    <a:pt x="3158" y="964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Freeform 185"/>
            <p:cNvSpPr>
              <a:spLocks/>
            </p:cNvSpPr>
            <p:nvPr/>
          </p:nvSpPr>
          <p:spPr bwMode="auto">
            <a:xfrm>
              <a:off x="2784476" y="68263"/>
              <a:ext cx="142875" cy="265113"/>
            </a:xfrm>
            <a:custGeom>
              <a:avLst/>
              <a:gdLst>
                <a:gd name="T0" fmla="*/ 2147483647 w 1339"/>
                <a:gd name="T1" fmla="*/ 2147483647 h 2504"/>
                <a:gd name="T2" fmla="*/ 2147483647 w 1339"/>
                <a:gd name="T3" fmla="*/ 2147483647 h 2504"/>
                <a:gd name="T4" fmla="*/ 2147483647 w 1339"/>
                <a:gd name="T5" fmla="*/ 2147483647 h 2504"/>
                <a:gd name="T6" fmla="*/ 2147483647 w 1339"/>
                <a:gd name="T7" fmla="*/ 2147483647 h 2504"/>
                <a:gd name="T8" fmla="*/ 2147483647 w 1339"/>
                <a:gd name="T9" fmla="*/ 2147483647 h 2504"/>
                <a:gd name="T10" fmla="*/ 2147483647 w 1339"/>
                <a:gd name="T11" fmla="*/ 2147483647 h 2504"/>
                <a:gd name="T12" fmla="*/ 2147483647 w 1339"/>
                <a:gd name="T13" fmla="*/ 2147483647 h 2504"/>
                <a:gd name="T14" fmla="*/ 2147483647 w 1339"/>
                <a:gd name="T15" fmla="*/ 0 h 2504"/>
                <a:gd name="T16" fmla="*/ 2147483647 w 1339"/>
                <a:gd name="T17" fmla="*/ 2147483647 h 2504"/>
                <a:gd name="T18" fmla="*/ 2147483647 w 1339"/>
                <a:gd name="T19" fmla="*/ 2147483647 h 2504"/>
                <a:gd name="T20" fmla="*/ 2147483647 w 1339"/>
                <a:gd name="T21" fmla="*/ 2147483647 h 2504"/>
                <a:gd name="T22" fmla="*/ 2147483647 w 1339"/>
                <a:gd name="T23" fmla="*/ 2147483647 h 2504"/>
                <a:gd name="T24" fmla="*/ 2147483647 w 1339"/>
                <a:gd name="T25" fmla="*/ 2147483647 h 2504"/>
                <a:gd name="T26" fmla="*/ 2147483647 w 1339"/>
                <a:gd name="T27" fmla="*/ 2147483647 h 2504"/>
                <a:gd name="T28" fmla="*/ 2147483647 w 1339"/>
                <a:gd name="T29" fmla="*/ 2147483647 h 2504"/>
                <a:gd name="T30" fmla="*/ 2147483647 w 1339"/>
                <a:gd name="T31" fmla="*/ 2147483647 h 2504"/>
                <a:gd name="T32" fmla="*/ 2147483647 w 1339"/>
                <a:gd name="T33" fmla="*/ 2147483647 h 2504"/>
                <a:gd name="T34" fmla="*/ 2147483647 w 1339"/>
                <a:gd name="T35" fmla="*/ 2147483647 h 2504"/>
                <a:gd name="T36" fmla="*/ 2147483647 w 1339"/>
                <a:gd name="T37" fmla="*/ 2147483647 h 2504"/>
                <a:gd name="T38" fmla="*/ 2147483647 w 1339"/>
                <a:gd name="T39" fmla="*/ 2147483647 h 2504"/>
                <a:gd name="T40" fmla="*/ 2147483647 w 1339"/>
                <a:gd name="T41" fmla="*/ 2147483647 h 2504"/>
                <a:gd name="T42" fmla="*/ 2147483647 w 1339"/>
                <a:gd name="T43" fmla="*/ 2147483647 h 2504"/>
                <a:gd name="T44" fmla="*/ 2147483647 w 1339"/>
                <a:gd name="T45" fmla="*/ 2147483647 h 2504"/>
                <a:gd name="T46" fmla="*/ 2147483647 w 1339"/>
                <a:gd name="T47" fmla="*/ 2147483647 h 2504"/>
                <a:gd name="T48" fmla="*/ 2147483647 w 1339"/>
                <a:gd name="T49" fmla="*/ 2147483647 h 2504"/>
                <a:gd name="T50" fmla="*/ 2147483647 w 1339"/>
                <a:gd name="T51" fmla="*/ 2147483647 h 2504"/>
                <a:gd name="T52" fmla="*/ 2147483647 w 1339"/>
                <a:gd name="T53" fmla="*/ 2147483647 h 2504"/>
                <a:gd name="T54" fmla="*/ 2147483647 w 1339"/>
                <a:gd name="T55" fmla="*/ 2147483647 h 2504"/>
                <a:gd name="T56" fmla="*/ 2147483647 w 1339"/>
                <a:gd name="T57" fmla="*/ 2147483647 h 2504"/>
                <a:gd name="T58" fmla="*/ 2147483647 w 1339"/>
                <a:gd name="T59" fmla="*/ 2147483647 h 2504"/>
                <a:gd name="T60" fmla="*/ 2147483647 w 1339"/>
                <a:gd name="T61" fmla="*/ 2147483647 h 2504"/>
                <a:gd name="T62" fmla="*/ 2147483647 w 1339"/>
                <a:gd name="T63" fmla="*/ 2147483647 h 2504"/>
                <a:gd name="T64" fmla="*/ 2147483647 w 1339"/>
                <a:gd name="T65" fmla="*/ 2147483647 h 2504"/>
                <a:gd name="T66" fmla="*/ 2147483647 w 1339"/>
                <a:gd name="T67" fmla="*/ 2147483647 h 2504"/>
                <a:gd name="T68" fmla="*/ 2147483647 w 1339"/>
                <a:gd name="T69" fmla="*/ 2147483647 h 2504"/>
                <a:gd name="T70" fmla="*/ 2147483647 w 1339"/>
                <a:gd name="T71" fmla="*/ 2147483647 h 2504"/>
                <a:gd name="T72" fmla="*/ 2147483647 w 1339"/>
                <a:gd name="T73" fmla="*/ 2147483647 h 2504"/>
                <a:gd name="T74" fmla="*/ 2147483647 w 1339"/>
                <a:gd name="T75" fmla="*/ 2147483647 h 2504"/>
                <a:gd name="T76" fmla="*/ 2147483647 w 1339"/>
                <a:gd name="T77" fmla="*/ 2147483647 h 2504"/>
                <a:gd name="T78" fmla="*/ 2147483647 w 1339"/>
                <a:gd name="T79" fmla="*/ 2147483647 h 2504"/>
                <a:gd name="T80" fmla="*/ 2147483647 w 1339"/>
                <a:gd name="T81" fmla="*/ 2147483647 h 2504"/>
                <a:gd name="T82" fmla="*/ 2147483647 w 1339"/>
                <a:gd name="T83" fmla="*/ 2147483647 h 2504"/>
                <a:gd name="T84" fmla="*/ 2147483647 w 1339"/>
                <a:gd name="T85" fmla="*/ 2147483647 h 2504"/>
                <a:gd name="T86" fmla="*/ 2147483647 w 1339"/>
                <a:gd name="T87" fmla="*/ 2147483647 h 2504"/>
                <a:gd name="T88" fmla="*/ 2147483647 w 1339"/>
                <a:gd name="T89" fmla="*/ 2147483647 h 2504"/>
                <a:gd name="T90" fmla="*/ 2147483647 w 1339"/>
                <a:gd name="T91" fmla="*/ 2147483647 h 2504"/>
                <a:gd name="T92" fmla="*/ 2147483647 w 1339"/>
                <a:gd name="T93" fmla="*/ 2147483647 h 2504"/>
                <a:gd name="T94" fmla="*/ 2147483647 w 1339"/>
                <a:gd name="T95" fmla="*/ 2147483647 h 2504"/>
                <a:gd name="T96" fmla="*/ 2147483647 w 1339"/>
                <a:gd name="T97" fmla="*/ 2147483647 h 2504"/>
                <a:gd name="T98" fmla="*/ 2147483647 w 1339"/>
                <a:gd name="T99" fmla="*/ 2147483647 h 2504"/>
                <a:gd name="T100" fmla="*/ 2147483647 w 1339"/>
                <a:gd name="T101" fmla="*/ 2147483647 h 2504"/>
                <a:gd name="T102" fmla="*/ 2147483647 w 1339"/>
                <a:gd name="T103" fmla="*/ 2147483647 h 2504"/>
                <a:gd name="T104" fmla="*/ 2147483647 w 1339"/>
                <a:gd name="T105" fmla="*/ 2147483647 h 2504"/>
                <a:gd name="T106" fmla="*/ 2147483647 w 1339"/>
                <a:gd name="T107" fmla="*/ 2147483647 h 2504"/>
                <a:gd name="T108" fmla="*/ 2147483647 w 1339"/>
                <a:gd name="T109" fmla="*/ 2147483647 h 2504"/>
                <a:gd name="T110" fmla="*/ 2147483647 w 1339"/>
                <a:gd name="T111" fmla="*/ 2147483647 h 25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39"/>
                <a:gd name="T169" fmla="*/ 0 h 2504"/>
                <a:gd name="T170" fmla="*/ 1339 w 1339"/>
                <a:gd name="T171" fmla="*/ 2504 h 25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39" h="2504">
                  <a:moveTo>
                    <a:pt x="1081" y="363"/>
                  </a:moveTo>
                  <a:lnTo>
                    <a:pt x="1068" y="326"/>
                  </a:lnTo>
                  <a:lnTo>
                    <a:pt x="1054" y="292"/>
                  </a:lnTo>
                  <a:lnTo>
                    <a:pt x="1039" y="261"/>
                  </a:lnTo>
                  <a:lnTo>
                    <a:pt x="1022" y="232"/>
                  </a:lnTo>
                  <a:lnTo>
                    <a:pt x="1005" y="205"/>
                  </a:lnTo>
                  <a:lnTo>
                    <a:pt x="987" y="181"/>
                  </a:lnTo>
                  <a:lnTo>
                    <a:pt x="968" y="157"/>
                  </a:lnTo>
                  <a:lnTo>
                    <a:pt x="949" y="136"/>
                  </a:lnTo>
                  <a:lnTo>
                    <a:pt x="929" y="117"/>
                  </a:lnTo>
                  <a:lnTo>
                    <a:pt x="907" y="99"/>
                  </a:lnTo>
                  <a:lnTo>
                    <a:pt x="886" y="84"/>
                  </a:lnTo>
                  <a:lnTo>
                    <a:pt x="865" y="70"/>
                  </a:lnTo>
                  <a:lnTo>
                    <a:pt x="843" y="57"/>
                  </a:lnTo>
                  <a:lnTo>
                    <a:pt x="822" y="46"/>
                  </a:lnTo>
                  <a:lnTo>
                    <a:pt x="799" y="37"/>
                  </a:lnTo>
                  <a:lnTo>
                    <a:pt x="778" y="28"/>
                  </a:lnTo>
                  <a:lnTo>
                    <a:pt x="756" y="22"/>
                  </a:lnTo>
                  <a:lnTo>
                    <a:pt x="734" y="16"/>
                  </a:lnTo>
                  <a:lnTo>
                    <a:pt x="713" y="11"/>
                  </a:lnTo>
                  <a:lnTo>
                    <a:pt x="691" y="6"/>
                  </a:lnTo>
                  <a:lnTo>
                    <a:pt x="671" y="3"/>
                  </a:lnTo>
                  <a:lnTo>
                    <a:pt x="652" y="1"/>
                  </a:lnTo>
                  <a:lnTo>
                    <a:pt x="632" y="0"/>
                  </a:lnTo>
                  <a:lnTo>
                    <a:pt x="613" y="0"/>
                  </a:lnTo>
                  <a:lnTo>
                    <a:pt x="578" y="0"/>
                  </a:lnTo>
                  <a:lnTo>
                    <a:pt x="548" y="3"/>
                  </a:lnTo>
                  <a:lnTo>
                    <a:pt x="521" y="6"/>
                  </a:lnTo>
                  <a:lnTo>
                    <a:pt x="501" y="12"/>
                  </a:lnTo>
                  <a:lnTo>
                    <a:pt x="487" y="17"/>
                  </a:lnTo>
                  <a:lnTo>
                    <a:pt x="473" y="25"/>
                  </a:lnTo>
                  <a:lnTo>
                    <a:pt x="457" y="37"/>
                  </a:lnTo>
                  <a:lnTo>
                    <a:pt x="442" y="51"/>
                  </a:lnTo>
                  <a:lnTo>
                    <a:pt x="427" y="69"/>
                  </a:lnTo>
                  <a:lnTo>
                    <a:pt x="410" y="88"/>
                  </a:lnTo>
                  <a:lnTo>
                    <a:pt x="393" y="110"/>
                  </a:lnTo>
                  <a:lnTo>
                    <a:pt x="377" y="135"/>
                  </a:lnTo>
                  <a:lnTo>
                    <a:pt x="360" y="161"/>
                  </a:lnTo>
                  <a:lnTo>
                    <a:pt x="342" y="189"/>
                  </a:lnTo>
                  <a:lnTo>
                    <a:pt x="325" y="218"/>
                  </a:lnTo>
                  <a:lnTo>
                    <a:pt x="308" y="250"/>
                  </a:lnTo>
                  <a:lnTo>
                    <a:pt x="274" y="314"/>
                  </a:lnTo>
                  <a:lnTo>
                    <a:pt x="239" y="382"/>
                  </a:lnTo>
                  <a:lnTo>
                    <a:pt x="206" y="450"/>
                  </a:lnTo>
                  <a:lnTo>
                    <a:pt x="174" y="518"/>
                  </a:lnTo>
                  <a:lnTo>
                    <a:pt x="145" y="586"/>
                  </a:lnTo>
                  <a:lnTo>
                    <a:pt x="116" y="648"/>
                  </a:lnTo>
                  <a:lnTo>
                    <a:pt x="91" y="706"/>
                  </a:lnTo>
                  <a:lnTo>
                    <a:pt x="68" y="757"/>
                  </a:lnTo>
                  <a:lnTo>
                    <a:pt x="50" y="798"/>
                  </a:lnTo>
                  <a:lnTo>
                    <a:pt x="35" y="831"/>
                  </a:lnTo>
                  <a:lnTo>
                    <a:pt x="25" y="852"/>
                  </a:lnTo>
                  <a:lnTo>
                    <a:pt x="17" y="874"/>
                  </a:lnTo>
                  <a:lnTo>
                    <a:pt x="10" y="895"/>
                  </a:lnTo>
                  <a:lnTo>
                    <a:pt x="6" y="915"/>
                  </a:lnTo>
                  <a:lnTo>
                    <a:pt x="2" y="937"/>
                  </a:lnTo>
                  <a:lnTo>
                    <a:pt x="1" y="957"/>
                  </a:lnTo>
                  <a:lnTo>
                    <a:pt x="0" y="978"/>
                  </a:lnTo>
                  <a:lnTo>
                    <a:pt x="0" y="999"/>
                  </a:lnTo>
                  <a:lnTo>
                    <a:pt x="2" y="1020"/>
                  </a:lnTo>
                  <a:lnTo>
                    <a:pt x="4" y="1042"/>
                  </a:lnTo>
                  <a:lnTo>
                    <a:pt x="8" y="1062"/>
                  </a:lnTo>
                  <a:lnTo>
                    <a:pt x="12" y="1083"/>
                  </a:lnTo>
                  <a:lnTo>
                    <a:pt x="18" y="1105"/>
                  </a:lnTo>
                  <a:lnTo>
                    <a:pt x="24" y="1126"/>
                  </a:lnTo>
                  <a:lnTo>
                    <a:pt x="31" y="1147"/>
                  </a:lnTo>
                  <a:lnTo>
                    <a:pt x="38" y="1170"/>
                  </a:lnTo>
                  <a:lnTo>
                    <a:pt x="53" y="1214"/>
                  </a:lnTo>
                  <a:lnTo>
                    <a:pt x="70" y="1259"/>
                  </a:lnTo>
                  <a:lnTo>
                    <a:pt x="88" y="1306"/>
                  </a:lnTo>
                  <a:lnTo>
                    <a:pt x="106" y="1355"/>
                  </a:lnTo>
                  <a:lnTo>
                    <a:pt x="122" y="1406"/>
                  </a:lnTo>
                  <a:lnTo>
                    <a:pt x="139" y="1458"/>
                  </a:lnTo>
                  <a:lnTo>
                    <a:pt x="146" y="1485"/>
                  </a:lnTo>
                  <a:lnTo>
                    <a:pt x="152" y="1513"/>
                  </a:lnTo>
                  <a:lnTo>
                    <a:pt x="158" y="1540"/>
                  </a:lnTo>
                  <a:lnTo>
                    <a:pt x="163" y="1570"/>
                  </a:lnTo>
                  <a:lnTo>
                    <a:pt x="169" y="1616"/>
                  </a:lnTo>
                  <a:lnTo>
                    <a:pt x="174" y="1660"/>
                  </a:lnTo>
                  <a:lnTo>
                    <a:pt x="176" y="1704"/>
                  </a:lnTo>
                  <a:lnTo>
                    <a:pt x="176" y="1747"/>
                  </a:lnTo>
                  <a:lnTo>
                    <a:pt x="176" y="1767"/>
                  </a:lnTo>
                  <a:lnTo>
                    <a:pt x="175" y="1789"/>
                  </a:lnTo>
                  <a:lnTo>
                    <a:pt x="173" y="1809"/>
                  </a:lnTo>
                  <a:lnTo>
                    <a:pt x="171" y="1830"/>
                  </a:lnTo>
                  <a:lnTo>
                    <a:pt x="166" y="1871"/>
                  </a:lnTo>
                  <a:lnTo>
                    <a:pt x="158" y="1912"/>
                  </a:lnTo>
                  <a:lnTo>
                    <a:pt x="149" y="1953"/>
                  </a:lnTo>
                  <a:lnTo>
                    <a:pt x="137" y="1993"/>
                  </a:lnTo>
                  <a:lnTo>
                    <a:pt x="123" y="2034"/>
                  </a:lnTo>
                  <a:lnTo>
                    <a:pt x="107" y="2075"/>
                  </a:lnTo>
                  <a:lnTo>
                    <a:pt x="90" y="2116"/>
                  </a:lnTo>
                  <a:lnTo>
                    <a:pt x="69" y="2158"/>
                  </a:lnTo>
                  <a:lnTo>
                    <a:pt x="48" y="2201"/>
                  </a:lnTo>
                  <a:lnTo>
                    <a:pt x="25" y="2244"/>
                  </a:lnTo>
                  <a:lnTo>
                    <a:pt x="61" y="2210"/>
                  </a:lnTo>
                  <a:lnTo>
                    <a:pt x="95" y="2176"/>
                  </a:lnTo>
                  <a:lnTo>
                    <a:pt x="124" y="2145"/>
                  </a:lnTo>
                  <a:lnTo>
                    <a:pt x="151" y="2113"/>
                  </a:lnTo>
                  <a:lnTo>
                    <a:pt x="174" y="2083"/>
                  </a:lnTo>
                  <a:lnTo>
                    <a:pt x="195" y="2052"/>
                  </a:lnTo>
                  <a:lnTo>
                    <a:pt x="212" y="2024"/>
                  </a:lnTo>
                  <a:lnTo>
                    <a:pt x="227" y="1994"/>
                  </a:lnTo>
                  <a:lnTo>
                    <a:pt x="240" y="1966"/>
                  </a:lnTo>
                  <a:lnTo>
                    <a:pt x="252" y="1937"/>
                  </a:lnTo>
                  <a:lnTo>
                    <a:pt x="262" y="1908"/>
                  </a:lnTo>
                  <a:lnTo>
                    <a:pt x="270" y="1879"/>
                  </a:lnTo>
                  <a:lnTo>
                    <a:pt x="278" y="1850"/>
                  </a:lnTo>
                  <a:lnTo>
                    <a:pt x="285" y="1820"/>
                  </a:lnTo>
                  <a:lnTo>
                    <a:pt x="291" y="1791"/>
                  </a:lnTo>
                  <a:lnTo>
                    <a:pt x="297" y="1759"/>
                  </a:lnTo>
                  <a:lnTo>
                    <a:pt x="299" y="1771"/>
                  </a:lnTo>
                  <a:lnTo>
                    <a:pt x="303" y="1786"/>
                  </a:lnTo>
                  <a:lnTo>
                    <a:pt x="308" y="1801"/>
                  </a:lnTo>
                  <a:lnTo>
                    <a:pt x="315" y="1817"/>
                  </a:lnTo>
                  <a:lnTo>
                    <a:pt x="331" y="1855"/>
                  </a:lnTo>
                  <a:lnTo>
                    <a:pt x="350" y="1896"/>
                  </a:lnTo>
                  <a:lnTo>
                    <a:pt x="373" y="1940"/>
                  </a:lnTo>
                  <a:lnTo>
                    <a:pt x="397" y="1988"/>
                  </a:lnTo>
                  <a:lnTo>
                    <a:pt x="422" y="2039"/>
                  </a:lnTo>
                  <a:lnTo>
                    <a:pt x="446" y="2091"/>
                  </a:lnTo>
                  <a:lnTo>
                    <a:pt x="457" y="2118"/>
                  </a:lnTo>
                  <a:lnTo>
                    <a:pt x="467" y="2145"/>
                  </a:lnTo>
                  <a:lnTo>
                    <a:pt x="478" y="2172"/>
                  </a:lnTo>
                  <a:lnTo>
                    <a:pt x="488" y="2199"/>
                  </a:lnTo>
                  <a:lnTo>
                    <a:pt x="496" y="2226"/>
                  </a:lnTo>
                  <a:lnTo>
                    <a:pt x="503" y="2254"/>
                  </a:lnTo>
                  <a:lnTo>
                    <a:pt x="509" y="2280"/>
                  </a:lnTo>
                  <a:lnTo>
                    <a:pt x="514" y="2308"/>
                  </a:lnTo>
                  <a:lnTo>
                    <a:pt x="517" y="2334"/>
                  </a:lnTo>
                  <a:lnTo>
                    <a:pt x="519" y="2360"/>
                  </a:lnTo>
                  <a:lnTo>
                    <a:pt x="519" y="2385"/>
                  </a:lnTo>
                  <a:lnTo>
                    <a:pt x="517" y="2411"/>
                  </a:lnTo>
                  <a:lnTo>
                    <a:pt x="513" y="2435"/>
                  </a:lnTo>
                  <a:lnTo>
                    <a:pt x="508" y="2459"/>
                  </a:lnTo>
                  <a:lnTo>
                    <a:pt x="499" y="2482"/>
                  </a:lnTo>
                  <a:lnTo>
                    <a:pt x="489" y="2504"/>
                  </a:lnTo>
                  <a:lnTo>
                    <a:pt x="593" y="2452"/>
                  </a:lnTo>
                  <a:lnTo>
                    <a:pt x="688" y="2398"/>
                  </a:lnTo>
                  <a:lnTo>
                    <a:pt x="776" y="2343"/>
                  </a:lnTo>
                  <a:lnTo>
                    <a:pt x="856" y="2286"/>
                  </a:lnTo>
                  <a:lnTo>
                    <a:pt x="930" y="2228"/>
                  </a:lnTo>
                  <a:lnTo>
                    <a:pt x="996" y="2168"/>
                  </a:lnTo>
                  <a:lnTo>
                    <a:pt x="1056" y="2108"/>
                  </a:lnTo>
                  <a:lnTo>
                    <a:pt x="1109" y="2046"/>
                  </a:lnTo>
                  <a:lnTo>
                    <a:pt x="1156" y="1983"/>
                  </a:lnTo>
                  <a:lnTo>
                    <a:pt x="1196" y="1919"/>
                  </a:lnTo>
                  <a:lnTo>
                    <a:pt x="1232" y="1854"/>
                  </a:lnTo>
                  <a:lnTo>
                    <a:pt x="1262" y="1787"/>
                  </a:lnTo>
                  <a:lnTo>
                    <a:pt x="1286" y="1720"/>
                  </a:lnTo>
                  <a:lnTo>
                    <a:pt x="1305" y="1652"/>
                  </a:lnTo>
                  <a:lnTo>
                    <a:pt x="1321" y="1583"/>
                  </a:lnTo>
                  <a:lnTo>
                    <a:pt x="1331" y="1514"/>
                  </a:lnTo>
                  <a:lnTo>
                    <a:pt x="1337" y="1444"/>
                  </a:lnTo>
                  <a:lnTo>
                    <a:pt x="1339" y="1373"/>
                  </a:lnTo>
                  <a:lnTo>
                    <a:pt x="1337" y="1302"/>
                  </a:lnTo>
                  <a:lnTo>
                    <a:pt x="1332" y="1231"/>
                  </a:lnTo>
                  <a:lnTo>
                    <a:pt x="1323" y="1159"/>
                  </a:lnTo>
                  <a:lnTo>
                    <a:pt x="1311" y="1086"/>
                  </a:lnTo>
                  <a:lnTo>
                    <a:pt x="1297" y="1014"/>
                  </a:lnTo>
                  <a:lnTo>
                    <a:pt x="1280" y="942"/>
                  </a:lnTo>
                  <a:lnTo>
                    <a:pt x="1261" y="869"/>
                  </a:lnTo>
                  <a:lnTo>
                    <a:pt x="1239" y="796"/>
                  </a:lnTo>
                  <a:lnTo>
                    <a:pt x="1216" y="724"/>
                  </a:lnTo>
                  <a:lnTo>
                    <a:pt x="1191" y="651"/>
                  </a:lnTo>
                  <a:lnTo>
                    <a:pt x="1165" y="578"/>
                  </a:lnTo>
                  <a:lnTo>
                    <a:pt x="1138" y="506"/>
                  </a:lnTo>
                  <a:lnTo>
                    <a:pt x="1110" y="434"/>
                  </a:lnTo>
                  <a:lnTo>
                    <a:pt x="1081" y="363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Freeform 186"/>
            <p:cNvSpPr>
              <a:spLocks/>
            </p:cNvSpPr>
            <p:nvPr/>
          </p:nvSpPr>
          <p:spPr bwMode="auto">
            <a:xfrm>
              <a:off x="2613026" y="14288"/>
              <a:ext cx="155575" cy="98425"/>
            </a:xfrm>
            <a:custGeom>
              <a:avLst/>
              <a:gdLst>
                <a:gd name="T0" fmla="*/ 2147483647 w 1473"/>
                <a:gd name="T1" fmla="*/ 2147483647 h 926"/>
                <a:gd name="T2" fmla="*/ 2147483647 w 1473"/>
                <a:gd name="T3" fmla="*/ 2147483647 h 926"/>
                <a:gd name="T4" fmla="*/ 2147483647 w 1473"/>
                <a:gd name="T5" fmla="*/ 2147483647 h 926"/>
                <a:gd name="T6" fmla="*/ 2147483647 w 1473"/>
                <a:gd name="T7" fmla="*/ 2147483647 h 926"/>
                <a:gd name="T8" fmla="*/ 2147483647 w 1473"/>
                <a:gd name="T9" fmla="*/ 2147483647 h 926"/>
                <a:gd name="T10" fmla="*/ 2147483647 w 1473"/>
                <a:gd name="T11" fmla="*/ 2147483647 h 926"/>
                <a:gd name="T12" fmla="*/ 2147483647 w 1473"/>
                <a:gd name="T13" fmla="*/ 2147483647 h 926"/>
                <a:gd name="T14" fmla="*/ 2147483647 w 1473"/>
                <a:gd name="T15" fmla="*/ 2147483647 h 926"/>
                <a:gd name="T16" fmla="*/ 2147483647 w 1473"/>
                <a:gd name="T17" fmla="*/ 2147483647 h 926"/>
                <a:gd name="T18" fmla="*/ 2147483647 w 1473"/>
                <a:gd name="T19" fmla="*/ 2147483647 h 926"/>
                <a:gd name="T20" fmla="*/ 2147483647 w 1473"/>
                <a:gd name="T21" fmla="*/ 2147483647 h 926"/>
                <a:gd name="T22" fmla="*/ 2147483647 w 1473"/>
                <a:gd name="T23" fmla="*/ 2147483647 h 926"/>
                <a:gd name="T24" fmla="*/ 2147483647 w 1473"/>
                <a:gd name="T25" fmla="*/ 2147483647 h 926"/>
                <a:gd name="T26" fmla="*/ 2147483647 w 1473"/>
                <a:gd name="T27" fmla="*/ 2147483647 h 926"/>
                <a:gd name="T28" fmla="*/ 2147483647 w 1473"/>
                <a:gd name="T29" fmla="*/ 2147483647 h 926"/>
                <a:gd name="T30" fmla="*/ 2147483647 w 1473"/>
                <a:gd name="T31" fmla="*/ 2147483647 h 926"/>
                <a:gd name="T32" fmla="*/ 2147483647 w 1473"/>
                <a:gd name="T33" fmla="*/ 2147483647 h 926"/>
                <a:gd name="T34" fmla="*/ 2147483647 w 1473"/>
                <a:gd name="T35" fmla="*/ 2147483647 h 926"/>
                <a:gd name="T36" fmla="*/ 2147483647 w 1473"/>
                <a:gd name="T37" fmla="*/ 2147483647 h 926"/>
                <a:gd name="T38" fmla="*/ 2147483647 w 1473"/>
                <a:gd name="T39" fmla="*/ 2147483647 h 926"/>
                <a:gd name="T40" fmla="*/ 2147483647 w 1473"/>
                <a:gd name="T41" fmla="*/ 2147483647 h 926"/>
                <a:gd name="T42" fmla="*/ 2147483647 w 1473"/>
                <a:gd name="T43" fmla="*/ 2147483647 h 926"/>
                <a:gd name="T44" fmla="*/ 2147483647 w 1473"/>
                <a:gd name="T45" fmla="*/ 2147483647 h 926"/>
                <a:gd name="T46" fmla="*/ 2147483647 w 1473"/>
                <a:gd name="T47" fmla="*/ 2147483647 h 926"/>
                <a:gd name="T48" fmla="*/ 2147483647 w 1473"/>
                <a:gd name="T49" fmla="*/ 2147483647 h 926"/>
                <a:gd name="T50" fmla="*/ 2147483647 w 1473"/>
                <a:gd name="T51" fmla="*/ 2147483647 h 926"/>
                <a:gd name="T52" fmla="*/ 2147483647 w 1473"/>
                <a:gd name="T53" fmla="*/ 2147483647 h 926"/>
                <a:gd name="T54" fmla="*/ 2147483647 w 1473"/>
                <a:gd name="T55" fmla="*/ 2147483647 h 926"/>
                <a:gd name="T56" fmla="*/ 2147483647 w 1473"/>
                <a:gd name="T57" fmla="*/ 2147483647 h 926"/>
                <a:gd name="T58" fmla="*/ 2147483647 w 1473"/>
                <a:gd name="T59" fmla="*/ 2147483647 h 926"/>
                <a:gd name="T60" fmla="*/ 2147483647 w 1473"/>
                <a:gd name="T61" fmla="*/ 2147483647 h 926"/>
                <a:gd name="T62" fmla="*/ 2147483647 w 1473"/>
                <a:gd name="T63" fmla="*/ 2147483647 h 926"/>
                <a:gd name="T64" fmla="*/ 2147483647 w 1473"/>
                <a:gd name="T65" fmla="*/ 2147483647 h 926"/>
                <a:gd name="T66" fmla="*/ 2147483647 w 1473"/>
                <a:gd name="T67" fmla="*/ 2147483647 h 926"/>
                <a:gd name="T68" fmla="*/ 2147483647 w 1473"/>
                <a:gd name="T69" fmla="*/ 2147483647 h 926"/>
                <a:gd name="T70" fmla="*/ 2147483647 w 1473"/>
                <a:gd name="T71" fmla="*/ 2147483647 h 926"/>
                <a:gd name="T72" fmla="*/ 2147483647 w 1473"/>
                <a:gd name="T73" fmla="*/ 2147483647 h 926"/>
                <a:gd name="T74" fmla="*/ 2147483647 w 1473"/>
                <a:gd name="T75" fmla="*/ 2147483647 h 926"/>
                <a:gd name="T76" fmla="*/ 2147483647 w 1473"/>
                <a:gd name="T77" fmla="*/ 2147483647 h 926"/>
                <a:gd name="T78" fmla="*/ 2147483647 w 1473"/>
                <a:gd name="T79" fmla="*/ 2147483647 h 926"/>
                <a:gd name="T80" fmla="*/ 2147483647 w 1473"/>
                <a:gd name="T81" fmla="*/ 2147483647 h 926"/>
                <a:gd name="T82" fmla="*/ 2147483647 w 1473"/>
                <a:gd name="T83" fmla="*/ 2147483647 h 926"/>
                <a:gd name="T84" fmla="*/ 2147483647 w 1473"/>
                <a:gd name="T85" fmla="*/ 2147483647 h 926"/>
                <a:gd name="T86" fmla="*/ 2147483647 w 1473"/>
                <a:gd name="T87" fmla="*/ 2147483647 h 926"/>
                <a:gd name="T88" fmla="*/ 2147483647 w 1473"/>
                <a:gd name="T89" fmla="*/ 2147483647 h 926"/>
                <a:gd name="T90" fmla="*/ 2147483647 w 1473"/>
                <a:gd name="T91" fmla="*/ 2147483647 h 926"/>
                <a:gd name="T92" fmla="*/ 2147483647 w 1473"/>
                <a:gd name="T93" fmla="*/ 2147483647 h 926"/>
                <a:gd name="T94" fmla="*/ 2147483647 w 1473"/>
                <a:gd name="T95" fmla="*/ 2147483647 h 926"/>
                <a:gd name="T96" fmla="*/ 2147483647 w 1473"/>
                <a:gd name="T97" fmla="*/ 2147483647 h 926"/>
                <a:gd name="T98" fmla="*/ 2147483647 w 1473"/>
                <a:gd name="T99" fmla="*/ 2147483647 h 926"/>
                <a:gd name="T100" fmla="*/ 2147483647 w 1473"/>
                <a:gd name="T101" fmla="*/ 2147483647 h 926"/>
                <a:gd name="T102" fmla="*/ 2147483647 w 1473"/>
                <a:gd name="T103" fmla="*/ 2147483647 h 926"/>
                <a:gd name="T104" fmla="*/ 2147483647 w 1473"/>
                <a:gd name="T105" fmla="*/ 2147483647 h 926"/>
                <a:gd name="T106" fmla="*/ 2147483647 w 1473"/>
                <a:gd name="T107" fmla="*/ 2147483647 h 926"/>
                <a:gd name="T108" fmla="*/ 2147483647 w 1473"/>
                <a:gd name="T109" fmla="*/ 2147483647 h 9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73"/>
                <a:gd name="T166" fmla="*/ 0 h 926"/>
                <a:gd name="T167" fmla="*/ 1473 w 1473"/>
                <a:gd name="T168" fmla="*/ 926 h 9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73" h="926">
                  <a:moveTo>
                    <a:pt x="1473" y="699"/>
                  </a:moveTo>
                  <a:lnTo>
                    <a:pt x="1442" y="698"/>
                  </a:lnTo>
                  <a:lnTo>
                    <a:pt x="1404" y="695"/>
                  </a:lnTo>
                  <a:lnTo>
                    <a:pt x="1362" y="689"/>
                  </a:lnTo>
                  <a:lnTo>
                    <a:pt x="1317" y="682"/>
                  </a:lnTo>
                  <a:lnTo>
                    <a:pt x="1267" y="673"/>
                  </a:lnTo>
                  <a:lnTo>
                    <a:pt x="1216" y="662"/>
                  </a:lnTo>
                  <a:lnTo>
                    <a:pt x="1164" y="649"/>
                  </a:lnTo>
                  <a:lnTo>
                    <a:pt x="1112" y="633"/>
                  </a:lnTo>
                  <a:lnTo>
                    <a:pt x="1086" y="625"/>
                  </a:lnTo>
                  <a:lnTo>
                    <a:pt x="1061" y="617"/>
                  </a:lnTo>
                  <a:lnTo>
                    <a:pt x="1037" y="607"/>
                  </a:lnTo>
                  <a:lnTo>
                    <a:pt x="1012" y="598"/>
                  </a:lnTo>
                  <a:lnTo>
                    <a:pt x="989" y="588"/>
                  </a:lnTo>
                  <a:lnTo>
                    <a:pt x="966" y="576"/>
                  </a:lnTo>
                  <a:lnTo>
                    <a:pt x="945" y="565"/>
                  </a:lnTo>
                  <a:lnTo>
                    <a:pt x="925" y="553"/>
                  </a:lnTo>
                  <a:lnTo>
                    <a:pt x="905" y="541"/>
                  </a:lnTo>
                  <a:lnTo>
                    <a:pt x="888" y="529"/>
                  </a:lnTo>
                  <a:lnTo>
                    <a:pt x="871" y="515"/>
                  </a:lnTo>
                  <a:lnTo>
                    <a:pt x="856" y="502"/>
                  </a:lnTo>
                  <a:lnTo>
                    <a:pt x="843" y="488"/>
                  </a:lnTo>
                  <a:lnTo>
                    <a:pt x="832" y="474"/>
                  </a:lnTo>
                  <a:lnTo>
                    <a:pt x="823" y="458"/>
                  </a:lnTo>
                  <a:lnTo>
                    <a:pt x="816" y="443"/>
                  </a:lnTo>
                  <a:lnTo>
                    <a:pt x="812" y="431"/>
                  </a:lnTo>
                  <a:lnTo>
                    <a:pt x="810" y="417"/>
                  </a:lnTo>
                  <a:lnTo>
                    <a:pt x="810" y="402"/>
                  </a:lnTo>
                  <a:lnTo>
                    <a:pt x="812" y="386"/>
                  </a:lnTo>
                  <a:lnTo>
                    <a:pt x="815" y="370"/>
                  </a:lnTo>
                  <a:lnTo>
                    <a:pt x="819" y="354"/>
                  </a:lnTo>
                  <a:lnTo>
                    <a:pt x="825" y="335"/>
                  </a:lnTo>
                  <a:lnTo>
                    <a:pt x="832" y="318"/>
                  </a:lnTo>
                  <a:lnTo>
                    <a:pt x="840" y="300"/>
                  </a:lnTo>
                  <a:lnTo>
                    <a:pt x="850" y="281"/>
                  </a:lnTo>
                  <a:lnTo>
                    <a:pt x="860" y="262"/>
                  </a:lnTo>
                  <a:lnTo>
                    <a:pt x="873" y="244"/>
                  </a:lnTo>
                  <a:lnTo>
                    <a:pt x="885" y="225"/>
                  </a:lnTo>
                  <a:lnTo>
                    <a:pt x="899" y="207"/>
                  </a:lnTo>
                  <a:lnTo>
                    <a:pt x="913" y="190"/>
                  </a:lnTo>
                  <a:lnTo>
                    <a:pt x="928" y="172"/>
                  </a:lnTo>
                  <a:lnTo>
                    <a:pt x="943" y="156"/>
                  </a:lnTo>
                  <a:lnTo>
                    <a:pt x="959" y="140"/>
                  </a:lnTo>
                  <a:lnTo>
                    <a:pt x="975" y="125"/>
                  </a:lnTo>
                  <a:lnTo>
                    <a:pt x="993" y="110"/>
                  </a:lnTo>
                  <a:lnTo>
                    <a:pt x="1010" y="98"/>
                  </a:lnTo>
                  <a:lnTo>
                    <a:pt x="1027" y="86"/>
                  </a:lnTo>
                  <a:lnTo>
                    <a:pt x="1045" y="76"/>
                  </a:lnTo>
                  <a:lnTo>
                    <a:pt x="1062" y="67"/>
                  </a:lnTo>
                  <a:lnTo>
                    <a:pt x="1079" y="59"/>
                  </a:lnTo>
                  <a:lnTo>
                    <a:pt x="1097" y="53"/>
                  </a:lnTo>
                  <a:lnTo>
                    <a:pt x="1113" y="50"/>
                  </a:lnTo>
                  <a:lnTo>
                    <a:pt x="1130" y="48"/>
                  </a:lnTo>
                  <a:lnTo>
                    <a:pt x="1146" y="48"/>
                  </a:lnTo>
                  <a:lnTo>
                    <a:pt x="1162" y="50"/>
                  </a:lnTo>
                  <a:lnTo>
                    <a:pt x="1177" y="54"/>
                  </a:lnTo>
                  <a:lnTo>
                    <a:pt x="1191" y="61"/>
                  </a:lnTo>
                  <a:lnTo>
                    <a:pt x="1175" y="52"/>
                  </a:lnTo>
                  <a:lnTo>
                    <a:pt x="1158" y="44"/>
                  </a:lnTo>
                  <a:lnTo>
                    <a:pt x="1140" y="37"/>
                  </a:lnTo>
                  <a:lnTo>
                    <a:pt x="1122" y="31"/>
                  </a:lnTo>
                  <a:lnTo>
                    <a:pt x="1103" y="25"/>
                  </a:lnTo>
                  <a:lnTo>
                    <a:pt x="1084" y="20"/>
                  </a:lnTo>
                  <a:lnTo>
                    <a:pt x="1065" y="15"/>
                  </a:lnTo>
                  <a:lnTo>
                    <a:pt x="1045" y="12"/>
                  </a:lnTo>
                  <a:lnTo>
                    <a:pt x="1025" y="8"/>
                  </a:lnTo>
                  <a:lnTo>
                    <a:pt x="1005" y="5"/>
                  </a:lnTo>
                  <a:lnTo>
                    <a:pt x="985" y="3"/>
                  </a:lnTo>
                  <a:lnTo>
                    <a:pt x="964" y="1"/>
                  </a:lnTo>
                  <a:lnTo>
                    <a:pt x="923" y="0"/>
                  </a:lnTo>
                  <a:lnTo>
                    <a:pt x="881" y="0"/>
                  </a:lnTo>
                  <a:lnTo>
                    <a:pt x="838" y="2"/>
                  </a:lnTo>
                  <a:lnTo>
                    <a:pt x="796" y="5"/>
                  </a:lnTo>
                  <a:lnTo>
                    <a:pt x="755" y="10"/>
                  </a:lnTo>
                  <a:lnTo>
                    <a:pt x="713" y="15"/>
                  </a:lnTo>
                  <a:lnTo>
                    <a:pt x="673" y="22"/>
                  </a:lnTo>
                  <a:lnTo>
                    <a:pt x="633" y="28"/>
                  </a:lnTo>
                  <a:lnTo>
                    <a:pt x="596" y="35"/>
                  </a:lnTo>
                  <a:lnTo>
                    <a:pt x="559" y="42"/>
                  </a:lnTo>
                  <a:lnTo>
                    <a:pt x="534" y="48"/>
                  </a:lnTo>
                  <a:lnTo>
                    <a:pt x="509" y="54"/>
                  </a:lnTo>
                  <a:lnTo>
                    <a:pt x="485" y="60"/>
                  </a:lnTo>
                  <a:lnTo>
                    <a:pt x="462" y="68"/>
                  </a:lnTo>
                  <a:lnTo>
                    <a:pt x="441" y="75"/>
                  </a:lnTo>
                  <a:lnTo>
                    <a:pt x="421" y="83"/>
                  </a:lnTo>
                  <a:lnTo>
                    <a:pt x="400" y="91"/>
                  </a:lnTo>
                  <a:lnTo>
                    <a:pt x="381" y="99"/>
                  </a:lnTo>
                  <a:lnTo>
                    <a:pt x="363" y="107"/>
                  </a:lnTo>
                  <a:lnTo>
                    <a:pt x="345" y="116"/>
                  </a:lnTo>
                  <a:lnTo>
                    <a:pt x="328" y="126"/>
                  </a:lnTo>
                  <a:lnTo>
                    <a:pt x="312" y="136"/>
                  </a:lnTo>
                  <a:lnTo>
                    <a:pt x="280" y="156"/>
                  </a:lnTo>
                  <a:lnTo>
                    <a:pt x="250" y="177"/>
                  </a:lnTo>
                  <a:lnTo>
                    <a:pt x="220" y="200"/>
                  </a:lnTo>
                  <a:lnTo>
                    <a:pt x="192" y="223"/>
                  </a:lnTo>
                  <a:lnTo>
                    <a:pt x="162" y="249"/>
                  </a:lnTo>
                  <a:lnTo>
                    <a:pt x="132" y="274"/>
                  </a:lnTo>
                  <a:lnTo>
                    <a:pt x="102" y="301"/>
                  </a:lnTo>
                  <a:lnTo>
                    <a:pt x="70" y="328"/>
                  </a:lnTo>
                  <a:lnTo>
                    <a:pt x="37" y="356"/>
                  </a:lnTo>
                  <a:lnTo>
                    <a:pt x="0" y="385"/>
                  </a:lnTo>
                  <a:lnTo>
                    <a:pt x="16" y="373"/>
                  </a:lnTo>
                  <a:lnTo>
                    <a:pt x="33" y="361"/>
                  </a:lnTo>
                  <a:lnTo>
                    <a:pt x="50" y="350"/>
                  </a:lnTo>
                  <a:lnTo>
                    <a:pt x="67" y="338"/>
                  </a:lnTo>
                  <a:lnTo>
                    <a:pt x="85" y="328"/>
                  </a:lnTo>
                  <a:lnTo>
                    <a:pt x="103" y="318"/>
                  </a:lnTo>
                  <a:lnTo>
                    <a:pt x="121" y="309"/>
                  </a:lnTo>
                  <a:lnTo>
                    <a:pt x="140" y="301"/>
                  </a:lnTo>
                  <a:lnTo>
                    <a:pt x="158" y="293"/>
                  </a:lnTo>
                  <a:lnTo>
                    <a:pt x="177" y="284"/>
                  </a:lnTo>
                  <a:lnTo>
                    <a:pt x="196" y="277"/>
                  </a:lnTo>
                  <a:lnTo>
                    <a:pt x="215" y="271"/>
                  </a:lnTo>
                  <a:lnTo>
                    <a:pt x="234" y="265"/>
                  </a:lnTo>
                  <a:lnTo>
                    <a:pt x="255" y="259"/>
                  </a:lnTo>
                  <a:lnTo>
                    <a:pt x="274" y="255"/>
                  </a:lnTo>
                  <a:lnTo>
                    <a:pt x="294" y="251"/>
                  </a:lnTo>
                  <a:lnTo>
                    <a:pt x="314" y="247"/>
                  </a:lnTo>
                  <a:lnTo>
                    <a:pt x="334" y="244"/>
                  </a:lnTo>
                  <a:lnTo>
                    <a:pt x="354" y="242"/>
                  </a:lnTo>
                  <a:lnTo>
                    <a:pt x="374" y="240"/>
                  </a:lnTo>
                  <a:lnTo>
                    <a:pt x="394" y="240"/>
                  </a:lnTo>
                  <a:lnTo>
                    <a:pt x="414" y="239"/>
                  </a:lnTo>
                  <a:lnTo>
                    <a:pt x="435" y="240"/>
                  </a:lnTo>
                  <a:lnTo>
                    <a:pt x="455" y="241"/>
                  </a:lnTo>
                  <a:lnTo>
                    <a:pt x="476" y="243"/>
                  </a:lnTo>
                  <a:lnTo>
                    <a:pt x="495" y="245"/>
                  </a:lnTo>
                  <a:lnTo>
                    <a:pt x="515" y="248"/>
                  </a:lnTo>
                  <a:lnTo>
                    <a:pt x="536" y="252"/>
                  </a:lnTo>
                  <a:lnTo>
                    <a:pt x="555" y="257"/>
                  </a:lnTo>
                  <a:lnTo>
                    <a:pt x="575" y="262"/>
                  </a:lnTo>
                  <a:lnTo>
                    <a:pt x="595" y="269"/>
                  </a:lnTo>
                  <a:lnTo>
                    <a:pt x="614" y="276"/>
                  </a:lnTo>
                  <a:lnTo>
                    <a:pt x="569" y="298"/>
                  </a:lnTo>
                  <a:lnTo>
                    <a:pt x="524" y="322"/>
                  </a:lnTo>
                  <a:lnTo>
                    <a:pt x="502" y="335"/>
                  </a:lnTo>
                  <a:lnTo>
                    <a:pt x="480" y="348"/>
                  </a:lnTo>
                  <a:lnTo>
                    <a:pt x="458" y="363"/>
                  </a:lnTo>
                  <a:lnTo>
                    <a:pt x="437" y="377"/>
                  </a:lnTo>
                  <a:lnTo>
                    <a:pt x="417" y="391"/>
                  </a:lnTo>
                  <a:lnTo>
                    <a:pt x="396" y="406"/>
                  </a:lnTo>
                  <a:lnTo>
                    <a:pt x="377" y="423"/>
                  </a:lnTo>
                  <a:lnTo>
                    <a:pt x="357" y="439"/>
                  </a:lnTo>
                  <a:lnTo>
                    <a:pt x="340" y="456"/>
                  </a:lnTo>
                  <a:lnTo>
                    <a:pt x="323" y="474"/>
                  </a:lnTo>
                  <a:lnTo>
                    <a:pt x="307" y="491"/>
                  </a:lnTo>
                  <a:lnTo>
                    <a:pt x="292" y="509"/>
                  </a:lnTo>
                  <a:lnTo>
                    <a:pt x="305" y="506"/>
                  </a:lnTo>
                  <a:lnTo>
                    <a:pt x="318" y="504"/>
                  </a:lnTo>
                  <a:lnTo>
                    <a:pt x="331" y="503"/>
                  </a:lnTo>
                  <a:lnTo>
                    <a:pt x="344" y="502"/>
                  </a:lnTo>
                  <a:lnTo>
                    <a:pt x="371" y="502"/>
                  </a:lnTo>
                  <a:lnTo>
                    <a:pt x="397" y="503"/>
                  </a:lnTo>
                  <a:lnTo>
                    <a:pt x="423" y="505"/>
                  </a:lnTo>
                  <a:lnTo>
                    <a:pt x="449" y="506"/>
                  </a:lnTo>
                  <a:lnTo>
                    <a:pt x="461" y="506"/>
                  </a:lnTo>
                  <a:lnTo>
                    <a:pt x="475" y="506"/>
                  </a:lnTo>
                  <a:lnTo>
                    <a:pt x="487" y="505"/>
                  </a:lnTo>
                  <a:lnTo>
                    <a:pt x="499" y="504"/>
                  </a:lnTo>
                  <a:lnTo>
                    <a:pt x="485" y="511"/>
                  </a:lnTo>
                  <a:lnTo>
                    <a:pt x="472" y="518"/>
                  </a:lnTo>
                  <a:lnTo>
                    <a:pt x="458" y="526"/>
                  </a:lnTo>
                  <a:lnTo>
                    <a:pt x="446" y="533"/>
                  </a:lnTo>
                  <a:lnTo>
                    <a:pt x="435" y="541"/>
                  </a:lnTo>
                  <a:lnTo>
                    <a:pt x="425" y="549"/>
                  </a:lnTo>
                  <a:lnTo>
                    <a:pt x="414" y="557"/>
                  </a:lnTo>
                  <a:lnTo>
                    <a:pt x="405" y="565"/>
                  </a:lnTo>
                  <a:lnTo>
                    <a:pt x="397" y="573"/>
                  </a:lnTo>
                  <a:lnTo>
                    <a:pt x="390" y="583"/>
                  </a:lnTo>
                  <a:lnTo>
                    <a:pt x="384" y="591"/>
                  </a:lnTo>
                  <a:lnTo>
                    <a:pt x="378" y="600"/>
                  </a:lnTo>
                  <a:lnTo>
                    <a:pt x="373" y="609"/>
                  </a:lnTo>
                  <a:lnTo>
                    <a:pt x="369" y="618"/>
                  </a:lnTo>
                  <a:lnTo>
                    <a:pt x="366" y="627"/>
                  </a:lnTo>
                  <a:lnTo>
                    <a:pt x="363" y="638"/>
                  </a:lnTo>
                  <a:lnTo>
                    <a:pt x="361" y="647"/>
                  </a:lnTo>
                  <a:lnTo>
                    <a:pt x="361" y="657"/>
                  </a:lnTo>
                  <a:lnTo>
                    <a:pt x="361" y="667"/>
                  </a:lnTo>
                  <a:lnTo>
                    <a:pt x="361" y="677"/>
                  </a:lnTo>
                  <a:lnTo>
                    <a:pt x="363" y="687"/>
                  </a:lnTo>
                  <a:lnTo>
                    <a:pt x="365" y="699"/>
                  </a:lnTo>
                  <a:lnTo>
                    <a:pt x="369" y="709"/>
                  </a:lnTo>
                  <a:lnTo>
                    <a:pt x="373" y="720"/>
                  </a:lnTo>
                  <a:lnTo>
                    <a:pt x="378" y="731"/>
                  </a:lnTo>
                  <a:lnTo>
                    <a:pt x="384" y="742"/>
                  </a:lnTo>
                  <a:lnTo>
                    <a:pt x="390" y="754"/>
                  </a:lnTo>
                  <a:lnTo>
                    <a:pt x="398" y="765"/>
                  </a:lnTo>
                  <a:lnTo>
                    <a:pt x="406" y="777"/>
                  </a:lnTo>
                  <a:lnTo>
                    <a:pt x="417" y="788"/>
                  </a:lnTo>
                  <a:lnTo>
                    <a:pt x="427" y="800"/>
                  </a:lnTo>
                  <a:lnTo>
                    <a:pt x="438" y="813"/>
                  </a:lnTo>
                  <a:lnTo>
                    <a:pt x="458" y="831"/>
                  </a:lnTo>
                  <a:lnTo>
                    <a:pt x="482" y="848"/>
                  </a:lnTo>
                  <a:lnTo>
                    <a:pt x="507" y="863"/>
                  </a:lnTo>
                  <a:lnTo>
                    <a:pt x="535" y="877"/>
                  </a:lnTo>
                  <a:lnTo>
                    <a:pt x="564" y="889"/>
                  </a:lnTo>
                  <a:lnTo>
                    <a:pt x="596" y="899"/>
                  </a:lnTo>
                  <a:lnTo>
                    <a:pt x="629" y="907"/>
                  </a:lnTo>
                  <a:lnTo>
                    <a:pt x="664" y="913"/>
                  </a:lnTo>
                  <a:lnTo>
                    <a:pt x="700" y="918"/>
                  </a:lnTo>
                  <a:lnTo>
                    <a:pt x="737" y="923"/>
                  </a:lnTo>
                  <a:lnTo>
                    <a:pt x="776" y="925"/>
                  </a:lnTo>
                  <a:lnTo>
                    <a:pt x="815" y="926"/>
                  </a:lnTo>
                  <a:lnTo>
                    <a:pt x="854" y="925"/>
                  </a:lnTo>
                  <a:lnTo>
                    <a:pt x="894" y="923"/>
                  </a:lnTo>
                  <a:lnTo>
                    <a:pt x="934" y="918"/>
                  </a:lnTo>
                  <a:lnTo>
                    <a:pt x="974" y="914"/>
                  </a:lnTo>
                  <a:lnTo>
                    <a:pt x="1014" y="908"/>
                  </a:lnTo>
                  <a:lnTo>
                    <a:pt x="1054" y="901"/>
                  </a:lnTo>
                  <a:lnTo>
                    <a:pt x="1094" y="892"/>
                  </a:lnTo>
                  <a:lnTo>
                    <a:pt x="1132" y="883"/>
                  </a:lnTo>
                  <a:lnTo>
                    <a:pt x="1169" y="873"/>
                  </a:lnTo>
                  <a:lnTo>
                    <a:pt x="1206" y="860"/>
                  </a:lnTo>
                  <a:lnTo>
                    <a:pt x="1241" y="848"/>
                  </a:lnTo>
                  <a:lnTo>
                    <a:pt x="1275" y="835"/>
                  </a:lnTo>
                  <a:lnTo>
                    <a:pt x="1307" y="821"/>
                  </a:lnTo>
                  <a:lnTo>
                    <a:pt x="1338" y="805"/>
                  </a:lnTo>
                  <a:lnTo>
                    <a:pt x="1366" y="789"/>
                  </a:lnTo>
                  <a:lnTo>
                    <a:pt x="1393" y="773"/>
                  </a:lnTo>
                  <a:lnTo>
                    <a:pt x="1416" y="755"/>
                  </a:lnTo>
                  <a:lnTo>
                    <a:pt x="1439" y="736"/>
                  </a:lnTo>
                  <a:lnTo>
                    <a:pt x="1457" y="718"/>
                  </a:lnTo>
                  <a:lnTo>
                    <a:pt x="1473" y="699"/>
                  </a:lnTo>
                  <a:close/>
                </a:path>
              </a:pathLst>
            </a:custGeom>
            <a:solidFill>
              <a:srgbClr val="595A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Freeform 187"/>
            <p:cNvSpPr>
              <a:spLocks/>
            </p:cNvSpPr>
            <p:nvPr/>
          </p:nvSpPr>
          <p:spPr bwMode="auto">
            <a:xfrm>
              <a:off x="2813051" y="92075"/>
              <a:ext cx="77788" cy="133350"/>
            </a:xfrm>
            <a:custGeom>
              <a:avLst/>
              <a:gdLst>
                <a:gd name="T0" fmla="*/ 2147483647 w 728"/>
                <a:gd name="T1" fmla="*/ 2147483647 h 1250"/>
                <a:gd name="T2" fmla="*/ 2147483647 w 728"/>
                <a:gd name="T3" fmla="*/ 2147483647 h 1250"/>
                <a:gd name="T4" fmla="*/ 2147483647 w 728"/>
                <a:gd name="T5" fmla="*/ 2147483647 h 1250"/>
                <a:gd name="T6" fmla="*/ 2147483647 w 728"/>
                <a:gd name="T7" fmla="*/ 2147483647 h 1250"/>
                <a:gd name="T8" fmla="*/ 2147483647 w 728"/>
                <a:gd name="T9" fmla="*/ 2147483647 h 1250"/>
                <a:gd name="T10" fmla="*/ 2147483647 w 728"/>
                <a:gd name="T11" fmla="*/ 2147483647 h 1250"/>
                <a:gd name="T12" fmla="*/ 2147483647 w 728"/>
                <a:gd name="T13" fmla="*/ 2147483647 h 1250"/>
                <a:gd name="T14" fmla="*/ 2147483647 w 728"/>
                <a:gd name="T15" fmla="*/ 2147483647 h 1250"/>
                <a:gd name="T16" fmla="*/ 2147483647 w 728"/>
                <a:gd name="T17" fmla="*/ 2147483647 h 1250"/>
                <a:gd name="T18" fmla="*/ 2147483647 w 728"/>
                <a:gd name="T19" fmla="*/ 2147483647 h 1250"/>
                <a:gd name="T20" fmla="*/ 2147483647 w 728"/>
                <a:gd name="T21" fmla="*/ 2147483647 h 1250"/>
                <a:gd name="T22" fmla="*/ 2147483647 w 728"/>
                <a:gd name="T23" fmla="*/ 2147483647 h 1250"/>
                <a:gd name="T24" fmla="*/ 2147483647 w 728"/>
                <a:gd name="T25" fmla="*/ 2147483647 h 1250"/>
                <a:gd name="T26" fmla="*/ 2147483647 w 728"/>
                <a:gd name="T27" fmla="*/ 2147483647 h 1250"/>
                <a:gd name="T28" fmla="*/ 2147483647 w 728"/>
                <a:gd name="T29" fmla="*/ 2147483647 h 1250"/>
                <a:gd name="T30" fmla="*/ 2147483647 w 728"/>
                <a:gd name="T31" fmla="*/ 2147483647 h 1250"/>
                <a:gd name="T32" fmla="*/ 2147483647 w 728"/>
                <a:gd name="T33" fmla="*/ 2147483647 h 1250"/>
                <a:gd name="T34" fmla="*/ 2147483647 w 728"/>
                <a:gd name="T35" fmla="*/ 2147483647 h 1250"/>
                <a:gd name="T36" fmla="*/ 2147483647 w 728"/>
                <a:gd name="T37" fmla="*/ 2147483647 h 1250"/>
                <a:gd name="T38" fmla="*/ 2147483647 w 728"/>
                <a:gd name="T39" fmla="*/ 2147483647 h 1250"/>
                <a:gd name="T40" fmla="*/ 2147483647 w 728"/>
                <a:gd name="T41" fmla="*/ 2147483647 h 1250"/>
                <a:gd name="T42" fmla="*/ 2147483647 w 728"/>
                <a:gd name="T43" fmla="*/ 2147483647 h 1250"/>
                <a:gd name="T44" fmla="*/ 2147483647 w 728"/>
                <a:gd name="T45" fmla="*/ 2147483647 h 1250"/>
                <a:gd name="T46" fmla="*/ 2147483647 w 728"/>
                <a:gd name="T47" fmla="*/ 2147483647 h 1250"/>
                <a:gd name="T48" fmla="*/ 2147483647 w 728"/>
                <a:gd name="T49" fmla="*/ 2147483647 h 1250"/>
                <a:gd name="T50" fmla="*/ 2147483647 w 728"/>
                <a:gd name="T51" fmla="*/ 2147483647 h 1250"/>
                <a:gd name="T52" fmla="*/ 2147483647 w 728"/>
                <a:gd name="T53" fmla="*/ 2147483647 h 1250"/>
                <a:gd name="T54" fmla="*/ 2147483647 w 728"/>
                <a:gd name="T55" fmla="*/ 2147483647 h 1250"/>
                <a:gd name="T56" fmla="*/ 2147483647 w 728"/>
                <a:gd name="T57" fmla="*/ 2147483647 h 1250"/>
                <a:gd name="T58" fmla="*/ 2147483647 w 728"/>
                <a:gd name="T59" fmla="*/ 2147483647 h 1250"/>
                <a:gd name="T60" fmla="*/ 2147483647 w 728"/>
                <a:gd name="T61" fmla="*/ 2147483647 h 1250"/>
                <a:gd name="T62" fmla="*/ 2147483647 w 728"/>
                <a:gd name="T63" fmla="*/ 2147483647 h 1250"/>
                <a:gd name="T64" fmla="*/ 2147483647 w 728"/>
                <a:gd name="T65" fmla="*/ 2147483647 h 1250"/>
                <a:gd name="T66" fmla="*/ 2147483647 w 728"/>
                <a:gd name="T67" fmla="*/ 2147483647 h 1250"/>
                <a:gd name="T68" fmla="*/ 2147483647 w 728"/>
                <a:gd name="T69" fmla="*/ 2147483647 h 1250"/>
                <a:gd name="T70" fmla="*/ 2147483647 w 728"/>
                <a:gd name="T71" fmla="*/ 2147483647 h 1250"/>
                <a:gd name="T72" fmla="*/ 2147483647 w 728"/>
                <a:gd name="T73" fmla="*/ 2147483647 h 1250"/>
                <a:gd name="T74" fmla="*/ 2147483647 w 728"/>
                <a:gd name="T75" fmla="*/ 2147483647 h 1250"/>
                <a:gd name="T76" fmla="*/ 2147483647 w 728"/>
                <a:gd name="T77" fmla="*/ 2147483647 h 1250"/>
                <a:gd name="T78" fmla="*/ 2147483647 w 728"/>
                <a:gd name="T79" fmla="*/ 2147483647 h 1250"/>
                <a:gd name="T80" fmla="*/ 2147483647 w 728"/>
                <a:gd name="T81" fmla="*/ 2147483647 h 1250"/>
                <a:gd name="T82" fmla="*/ 2147483647 w 728"/>
                <a:gd name="T83" fmla="*/ 2147483647 h 1250"/>
                <a:gd name="T84" fmla="*/ 2147483647 w 728"/>
                <a:gd name="T85" fmla="*/ 2147483647 h 1250"/>
                <a:gd name="T86" fmla="*/ 2147483647 w 728"/>
                <a:gd name="T87" fmla="*/ 2147483647 h 1250"/>
                <a:gd name="T88" fmla="*/ 2147483647 w 728"/>
                <a:gd name="T89" fmla="*/ 2147483647 h 1250"/>
                <a:gd name="T90" fmla="*/ 2147483647 w 728"/>
                <a:gd name="T91" fmla="*/ 2147483647 h 1250"/>
                <a:gd name="T92" fmla="*/ 2147483647 w 728"/>
                <a:gd name="T93" fmla="*/ 2147483647 h 1250"/>
                <a:gd name="T94" fmla="*/ 2147483647 w 728"/>
                <a:gd name="T95" fmla="*/ 2147483647 h 1250"/>
                <a:gd name="T96" fmla="*/ 2147483647 w 728"/>
                <a:gd name="T97" fmla="*/ 2147483647 h 1250"/>
                <a:gd name="T98" fmla="*/ 2147483647 w 728"/>
                <a:gd name="T99" fmla="*/ 2147483647 h 1250"/>
                <a:gd name="T100" fmla="*/ 2147483647 w 728"/>
                <a:gd name="T101" fmla="*/ 2147483647 h 1250"/>
                <a:gd name="T102" fmla="*/ 2147483647 w 728"/>
                <a:gd name="T103" fmla="*/ 2147483647 h 12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28"/>
                <a:gd name="T157" fmla="*/ 0 h 1250"/>
                <a:gd name="T158" fmla="*/ 728 w 728"/>
                <a:gd name="T159" fmla="*/ 1250 h 12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28" h="1250">
                  <a:moveTo>
                    <a:pt x="518" y="0"/>
                  </a:moveTo>
                  <a:lnTo>
                    <a:pt x="512" y="28"/>
                  </a:lnTo>
                  <a:lnTo>
                    <a:pt x="505" y="53"/>
                  </a:lnTo>
                  <a:lnTo>
                    <a:pt x="498" y="79"/>
                  </a:lnTo>
                  <a:lnTo>
                    <a:pt x="490" y="102"/>
                  </a:lnTo>
                  <a:lnTo>
                    <a:pt x="479" y="124"/>
                  </a:lnTo>
                  <a:lnTo>
                    <a:pt x="470" y="146"/>
                  </a:lnTo>
                  <a:lnTo>
                    <a:pt x="459" y="166"/>
                  </a:lnTo>
                  <a:lnTo>
                    <a:pt x="448" y="186"/>
                  </a:lnTo>
                  <a:lnTo>
                    <a:pt x="436" y="204"/>
                  </a:lnTo>
                  <a:lnTo>
                    <a:pt x="422" y="221"/>
                  </a:lnTo>
                  <a:lnTo>
                    <a:pt x="409" y="238"/>
                  </a:lnTo>
                  <a:lnTo>
                    <a:pt x="395" y="254"/>
                  </a:lnTo>
                  <a:lnTo>
                    <a:pt x="381" y="269"/>
                  </a:lnTo>
                  <a:lnTo>
                    <a:pt x="364" y="283"/>
                  </a:lnTo>
                  <a:lnTo>
                    <a:pt x="349" y="296"/>
                  </a:lnTo>
                  <a:lnTo>
                    <a:pt x="332" y="310"/>
                  </a:lnTo>
                  <a:lnTo>
                    <a:pt x="315" y="322"/>
                  </a:lnTo>
                  <a:lnTo>
                    <a:pt x="297" y="333"/>
                  </a:lnTo>
                  <a:lnTo>
                    <a:pt x="279" y="344"/>
                  </a:lnTo>
                  <a:lnTo>
                    <a:pt x="260" y="356"/>
                  </a:lnTo>
                  <a:lnTo>
                    <a:pt x="240" y="366"/>
                  </a:lnTo>
                  <a:lnTo>
                    <a:pt x="221" y="375"/>
                  </a:lnTo>
                  <a:lnTo>
                    <a:pt x="201" y="385"/>
                  </a:lnTo>
                  <a:lnTo>
                    <a:pt x="180" y="393"/>
                  </a:lnTo>
                  <a:lnTo>
                    <a:pt x="137" y="411"/>
                  </a:lnTo>
                  <a:lnTo>
                    <a:pt x="93" y="428"/>
                  </a:lnTo>
                  <a:lnTo>
                    <a:pt x="47" y="444"/>
                  </a:lnTo>
                  <a:lnTo>
                    <a:pt x="0" y="459"/>
                  </a:lnTo>
                  <a:lnTo>
                    <a:pt x="2" y="479"/>
                  </a:lnTo>
                  <a:lnTo>
                    <a:pt x="5" y="498"/>
                  </a:lnTo>
                  <a:lnTo>
                    <a:pt x="10" y="519"/>
                  </a:lnTo>
                  <a:lnTo>
                    <a:pt x="16" y="541"/>
                  </a:lnTo>
                  <a:lnTo>
                    <a:pt x="24" y="564"/>
                  </a:lnTo>
                  <a:lnTo>
                    <a:pt x="33" y="589"/>
                  </a:lnTo>
                  <a:lnTo>
                    <a:pt x="43" y="613"/>
                  </a:lnTo>
                  <a:lnTo>
                    <a:pt x="53" y="639"/>
                  </a:lnTo>
                  <a:lnTo>
                    <a:pt x="74" y="692"/>
                  </a:lnTo>
                  <a:lnTo>
                    <a:pt x="98" y="748"/>
                  </a:lnTo>
                  <a:lnTo>
                    <a:pt x="122" y="804"/>
                  </a:lnTo>
                  <a:lnTo>
                    <a:pt x="145" y="861"/>
                  </a:lnTo>
                  <a:lnTo>
                    <a:pt x="155" y="891"/>
                  </a:lnTo>
                  <a:lnTo>
                    <a:pt x="165" y="918"/>
                  </a:lnTo>
                  <a:lnTo>
                    <a:pt x="174" y="947"/>
                  </a:lnTo>
                  <a:lnTo>
                    <a:pt x="181" y="974"/>
                  </a:lnTo>
                  <a:lnTo>
                    <a:pt x="188" y="1002"/>
                  </a:lnTo>
                  <a:lnTo>
                    <a:pt x="194" y="1029"/>
                  </a:lnTo>
                  <a:lnTo>
                    <a:pt x="198" y="1056"/>
                  </a:lnTo>
                  <a:lnTo>
                    <a:pt x="202" y="1081"/>
                  </a:lnTo>
                  <a:lnTo>
                    <a:pt x="202" y="1106"/>
                  </a:lnTo>
                  <a:lnTo>
                    <a:pt x="202" y="1130"/>
                  </a:lnTo>
                  <a:lnTo>
                    <a:pt x="198" y="1152"/>
                  </a:lnTo>
                  <a:lnTo>
                    <a:pt x="193" y="1175"/>
                  </a:lnTo>
                  <a:lnTo>
                    <a:pt x="186" y="1195"/>
                  </a:lnTo>
                  <a:lnTo>
                    <a:pt x="177" y="1216"/>
                  </a:lnTo>
                  <a:lnTo>
                    <a:pt x="165" y="1233"/>
                  </a:lnTo>
                  <a:lnTo>
                    <a:pt x="150" y="1250"/>
                  </a:lnTo>
                  <a:lnTo>
                    <a:pt x="162" y="1237"/>
                  </a:lnTo>
                  <a:lnTo>
                    <a:pt x="173" y="1224"/>
                  </a:lnTo>
                  <a:lnTo>
                    <a:pt x="184" y="1209"/>
                  </a:lnTo>
                  <a:lnTo>
                    <a:pt x="195" y="1194"/>
                  </a:lnTo>
                  <a:lnTo>
                    <a:pt x="205" y="1178"/>
                  </a:lnTo>
                  <a:lnTo>
                    <a:pt x="214" y="1162"/>
                  </a:lnTo>
                  <a:lnTo>
                    <a:pt x="223" y="1144"/>
                  </a:lnTo>
                  <a:lnTo>
                    <a:pt x="231" y="1127"/>
                  </a:lnTo>
                  <a:lnTo>
                    <a:pt x="238" y="1109"/>
                  </a:lnTo>
                  <a:lnTo>
                    <a:pt x="245" y="1089"/>
                  </a:lnTo>
                  <a:lnTo>
                    <a:pt x="252" y="1071"/>
                  </a:lnTo>
                  <a:lnTo>
                    <a:pt x="258" y="1051"/>
                  </a:lnTo>
                  <a:lnTo>
                    <a:pt x="263" y="1031"/>
                  </a:lnTo>
                  <a:lnTo>
                    <a:pt x="268" y="1011"/>
                  </a:lnTo>
                  <a:lnTo>
                    <a:pt x="272" y="991"/>
                  </a:lnTo>
                  <a:lnTo>
                    <a:pt x="276" y="970"/>
                  </a:lnTo>
                  <a:lnTo>
                    <a:pt x="278" y="950"/>
                  </a:lnTo>
                  <a:lnTo>
                    <a:pt x="281" y="930"/>
                  </a:lnTo>
                  <a:lnTo>
                    <a:pt x="283" y="909"/>
                  </a:lnTo>
                  <a:lnTo>
                    <a:pt x="284" y="889"/>
                  </a:lnTo>
                  <a:lnTo>
                    <a:pt x="285" y="868"/>
                  </a:lnTo>
                  <a:lnTo>
                    <a:pt x="285" y="848"/>
                  </a:lnTo>
                  <a:lnTo>
                    <a:pt x="285" y="828"/>
                  </a:lnTo>
                  <a:lnTo>
                    <a:pt x="284" y="808"/>
                  </a:lnTo>
                  <a:lnTo>
                    <a:pt x="282" y="788"/>
                  </a:lnTo>
                  <a:lnTo>
                    <a:pt x="280" y="770"/>
                  </a:lnTo>
                  <a:lnTo>
                    <a:pt x="278" y="750"/>
                  </a:lnTo>
                  <a:lnTo>
                    <a:pt x="275" y="732"/>
                  </a:lnTo>
                  <a:lnTo>
                    <a:pt x="271" y="714"/>
                  </a:lnTo>
                  <a:lnTo>
                    <a:pt x="267" y="696"/>
                  </a:lnTo>
                  <a:lnTo>
                    <a:pt x="263" y="680"/>
                  </a:lnTo>
                  <a:lnTo>
                    <a:pt x="258" y="664"/>
                  </a:lnTo>
                  <a:lnTo>
                    <a:pt x="273" y="677"/>
                  </a:lnTo>
                  <a:lnTo>
                    <a:pt x="287" y="691"/>
                  </a:lnTo>
                  <a:lnTo>
                    <a:pt x="301" y="706"/>
                  </a:lnTo>
                  <a:lnTo>
                    <a:pt x="314" y="721"/>
                  </a:lnTo>
                  <a:lnTo>
                    <a:pt x="326" y="737"/>
                  </a:lnTo>
                  <a:lnTo>
                    <a:pt x="337" y="753"/>
                  </a:lnTo>
                  <a:lnTo>
                    <a:pt x="348" y="770"/>
                  </a:lnTo>
                  <a:lnTo>
                    <a:pt x="358" y="787"/>
                  </a:lnTo>
                  <a:lnTo>
                    <a:pt x="379" y="823"/>
                  </a:lnTo>
                  <a:lnTo>
                    <a:pt x="397" y="858"/>
                  </a:lnTo>
                  <a:lnTo>
                    <a:pt x="414" y="895"/>
                  </a:lnTo>
                  <a:lnTo>
                    <a:pt x="432" y="932"/>
                  </a:lnTo>
                  <a:lnTo>
                    <a:pt x="437" y="915"/>
                  </a:lnTo>
                  <a:lnTo>
                    <a:pt x="442" y="898"/>
                  </a:lnTo>
                  <a:lnTo>
                    <a:pt x="447" y="881"/>
                  </a:lnTo>
                  <a:lnTo>
                    <a:pt x="451" y="861"/>
                  </a:lnTo>
                  <a:lnTo>
                    <a:pt x="459" y="823"/>
                  </a:lnTo>
                  <a:lnTo>
                    <a:pt x="467" y="782"/>
                  </a:lnTo>
                  <a:lnTo>
                    <a:pt x="475" y="740"/>
                  </a:lnTo>
                  <a:lnTo>
                    <a:pt x="484" y="701"/>
                  </a:lnTo>
                  <a:lnTo>
                    <a:pt x="489" y="681"/>
                  </a:lnTo>
                  <a:lnTo>
                    <a:pt x="494" y="662"/>
                  </a:lnTo>
                  <a:lnTo>
                    <a:pt x="499" y="644"/>
                  </a:lnTo>
                  <a:lnTo>
                    <a:pt x="505" y="626"/>
                  </a:lnTo>
                  <a:lnTo>
                    <a:pt x="512" y="610"/>
                  </a:lnTo>
                  <a:lnTo>
                    <a:pt x="519" y="595"/>
                  </a:lnTo>
                  <a:lnTo>
                    <a:pt x="527" y="581"/>
                  </a:lnTo>
                  <a:lnTo>
                    <a:pt x="535" y="568"/>
                  </a:lnTo>
                  <a:lnTo>
                    <a:pt x="545" y="558"/>
                  </a:lnTo>
                  <a:lnTo>
                    <a:pt x="556" y="549"/>
                  </a:lnTo>
                  <a:lnTo>
                    <a:pt x="567" y="542"/>
                  </a:lnTo>
                  <a:lnTo>
                    <a:pt x="579" y="537"/>
                  </a:lnTo>
                  <a:lnTo>
                    <a:pt x="592" y="534"/>
                  </a:lnTo>
                  <a:lnTo>
                    <a:pt x="607" y="533"/>
                  </a:lnTo>
                  <a:lnTo>
                    <a:pt x="623" y="534"/>
                  </a:lnTo>
                  <a:lnTo>
                    <a:pt x="640" y="538"/>
                  </a:lnTo>
                  <a:lnTo>
                    <a:pt x="659" y="545"/>
                  </a:lnTo>
                  <a:lnTo>
                    <a:pt x="678" y="554"/>
                  </a:lnTo>
                  <a:lnTo>
                    <a:pt x="699" y="567"/>
                  </a:lnTo>
                  <a:lnTo>
                    <a:pt x="722" y="582"/>
                  </a:lnTo>
                  <a:lnTo>
                    <a:pt x="725" y="566"/>
                  </a:lnTo>
                  <a:lnTo>
                    <a:pt x="727" y="550"/>
                  </a:lnTo>
                  <a:lnTo>
                    <a:pt x="728" y="533"/>
                  </a:lnTo>
                  <a:lnTo>
                    <a:pt x="728" y="514"/>
                  </a:lnTo>
                  <a:lnTo>
                    <a:pt x="728" y="496"/>
                  </a:lnTo>
                  <a:lnTo>
                    <a:pt x="727" y="478"/>
                  </a:lnTo>
                  <a:lnTo>
                    <a:pt x="725" y="458"/>
                  </a:lnTo>
                  <a:lnTo>
                    <a:pt x="723" y="438"/>
                  </a:lnTo>
                  <a:lnTo>
                    <a:pt x="720" y="419"/>
                  </a:lnTo>
                  <a:lnTo>
                    <a:pt x="716" y="398"/>
                  </a:lnTo>
                  <a:lnTo>
                    <a:pt x="712" y="378"/>
                  </a:lnTo>
                  <a:lnTo>
                    <a:pt x="708" y="358"/>
                  </a:lnTo>
                  <a:lnTo>
                    <a:pt x="696" y="316"/>
                  </a:lnTo>
                  <a:lnTo>
                    <a:pt x="683" y="275"/>
                  </a:lnTo>
                  <a:lnTo>
                    <a:pt x="668" y="234"/>
                  </a:lnTo>
                  <a:lnTo>
                    <a:pt x="651" y="195"/>
                  </a:lnTo>
                  <a:lnTo>
                    <a:pt x="641" y="175"/>
                  </a:lnTo>
                  <a:lnTo>
                    <a:pt x="632" y="156"/>
                  </a:lnTo>
                  <a:lnTo>
                    <a:pt x="622" y="138"/>
                  </a:lnTo>
                  <a:lnTo>
                    <a:pt x="612" y="119"/>
                  </a:lnTo>
                  <a:lnTo>
                    <a:pt x="601" y="102"/>
                  </a:lnTo>
                  <a:lnTo>
                    <a:pt x="590" y="86"/>
                  </a:lnTo>
                  <a:lnTo>
                    <a:pt x="578" y="70"/>
                  </a:lnTo>
                  <a:lnTo>
                    <a:pt x="567" y="54"/>
                  </a:lnTo>
                  <a:lnTo>
                    <a:pt x="555" y="39"/>
                  </a:lnTo>
                  <a:lnTo>
                    <a:pt x="543" y="26"/>
                  </a:lnTo>
                  <a:lnTo>
                    <a:pt x="530" y="13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595A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Freeform 188"/>
            <p:cNvSpPr>
              <a:spLocks/>
            </p:cNvSpPr>
            <p:nvPr/>
          </p:nvSpPr>
          <p:spPr bwMode="auto">
            <a:xfrm>
              <a:off x="2690813" y="358775"/>
              <a:ext cx="227013" cy="300038"/>
            </a:xfrm>
            <a:custGeom>
              <a:avLst/>
              <a:gdLst>
                <a:gd name="T0" fmla="*/ 2147483647 w 2137"/>
                <a:gd name="T1" fmla="*/ 2147483647 h 2835"/>
                <a:gd name="T2" fmla="*/ 2147483647 w 2137"/>
                <a:gd name="T3" fmla="*/ 2147483647 h 2835"/>
                <a:gd name="T4" fmla="*/ 2147483647 w 2137"/>
                <a:gd name="T5" fmla="*/ 2147483647 h 2835"/>
                <a:gd name="T6" fmla="*/ 2147483647 w 2137"/>
                <a:gd name="T7" fmla="*/ 2147483647 h 2835"/>
                <a:gd name="T8" fmla="*/ 2147483647 w 2137"/>
                <a:gd name="T9" fmla="*/ 2147483647 h 2835"/>
                <a:gd name="T10" fmla="*/ 2147483647 w 2137"/>
                <a:gd name="T11" fmla="*/ 2147483647 h 2835"/>
                <a:gd name="T12" fmla="*/ 2147483647 w 2137"/>
                <a:gd name="T13" fmla="*/ 2147483647 h 2835"/>
                <a:gd name="T14" fmla="*/ 2147483647 w 2137"/>
                <a:gd name="T15" fmla="*/ 2147483647 h 2835"/>
                <a:gd name="T16" fmla="*/ 2147483647 w 2137"/>
                <a:gd name="T17" fmla="*/ 2147483647 h 2835"/>
                <a:gd name="T18" fmla="*/ 2147483647 w 2137"/>
                <a:gd name="T19" fmla="*/ 2147483647 h 2835"/>
                <a:gd name="T20" fmla="*/ 2147483647 w 2137"/>
                <a:gd name="T21" fmla="*/ 2147483647 h 2835"/>
                <a:gd name="T22" fmla="*/ 2147483647 w 2137"/>
                <a:gd name="T23" fmla="*/ 2147483647 h 2835"/>
                <a:gd name="T24" fmla="*/ 2147483647 w 2137"/>
                <a:gd name="T25" fmla="*/ 2147483647 h 2835"/>
                <a:gd name="T26" fmla="*/ 2147483647 w 2137"/>
                <a:gd name="T27" fmla="*/ 2147483647 h 2835"/>
                <a:gd name="T28" fmla="*/ 2147483647 w 2137"/>
                <a:gd name="T29" fmla="*/ 2147483647 h 2835"/>
                <a:gd name="T30" fmla="*/ 2147483647 w 2137"/>
                <a:gd name="T31" fmla="*/ 2147483647 h 2835"/>
                <a:gd name="T32" fmla="*/ 2147483647 w 2137"/>
                <a:gd name="T33" fmla="*/ 2147483647 h 2835"/>
                <a:gd name="T34" fmla="*/ 2147483647 w 2137"/>
                <a:gd name="T35" fmla="*/ 2147483647 h 2835"/>
                <a:gd name="T36" fmla="*/ 2147483647 w 2137"/>
                <a:gd name="T37" fmla="*/ 2147483647 h 2835"/>
                <a:gd name="T38" fmla="*/ 2147483647 w 2137"/>
                <a:gd name="T39" fmla="*/ 2147483647 h 2835"/>
                <a:gd name="T40" fmla="*/ 2147483647 w 2137"/>
                <a:gd name="T41" fmla="*/ 2147483647 h 2835"/>
                <a:gd name="T42" fmla="*/ 2147483647 w 2137"/>
                <a:gd name="T43" fmla="*/ 2147483647 h 2835"/>
                <a:gd name="T44" fmla="*/ 0 w 2137"/>
                <a:gd name="T45" fmla="*/ 2147483647 h 2835"/>
                <a:gd name="T46" fmla="*/ 2147483647 w 2137"/>
                <a:gd name="T47" fmla="*/ 2147483647 h 2835"/>
                <a:gd name="T48" fmla="*/ 2147483647 w 2137"/>
                <a:gd name="T49" fmla="*/ 2147483647 h 2835"/>
                <a:gd name="T50" fmla="*/ 2147483647 w 2137"/>
                <a:gd name="T51" fmla="*/ 2147483647 h 2835"/>
                <a:gd name="T52" fmla="*/ 2147483647 w 2137"/>
                <a:gd name="T53" fmla="*/ 2147483647 h 2835"/>
                <a:gd name="T54" fmla="*/ 2147483647 w 2137"/>
                <a:gd name="T55" fmla="*/ 2147483647 h 2835"/>
                <a:gd name="T56" fmla="*/ 2147483647 w 2137"/>
                <a:gd name="T57" fmla="*/ 2147483647 h 2835"/>
                <a:gd name="T58" fmla="*/ 2147483647 w 2137"/>
                <a:gd name="T59" fmla="*/ 2147483647 h 2835"/>
                <a:gd name="T60" fmla="*/ 2147483647 w 2137"/>
                <a:gd name="T61" fmla="*/ 2147483647 h 2835"/>
                <a:gd name="T62" fmla="*/ 2147483647 w 2137"/>
                <a:gd name="T63" fmla="*/ 2147483647 h 2835"/>
                <a:gd name="T64" fmla="*/ 2147483647 w 2137"/>
                <a:gd name="T65" fmla="*/ 2147483647 h 2835"/>
                <a:gd name="T66" fmla="*/ 2147483647 w 2137"/>
                <a:gd name="T67" fmla="*/ 2147483647 h 2835"/>
                <a:gd name="T68" fmla="*/ 2147483647 w 2137"/>
                <a:gd name="T69" fmla="*/ 2147483647 h 2835"/>
                <a:gd name="T70" fmla="*/ 2147483647 w 2137"/>
                <a:gd name="T71" fmla="*/ 2147483647 h 2835"/>
                <a:gd name="T72" fmla="*/ 2147483647 w 2137"/>
                <a:gd name="T73" fmla="*/ 2147483647 h 2835"/>
                <a:gd name="T74" fmla="*/ 2147483647 w 2137"/>
                <a:gd name="T75" fmla="*/ 2147483647 h 2835"/>
                <a:gd name="T76" fmla="*/ 2147483647 w 2137"/>
                <a:gd name="T77" fmla="*/ 2147483647 h 2835"/>
                <a:gd name="T78" fmla="*/ 2147483647 w 2137"/>
                <a:gd name="T79" fmla="*/ 2147483647 h 2835"/>
                <a:gd name="T80" fmla="*/ 2147483647 w 2137"/>
                <a:gd name="T81" fmla="*/ 2147483647 h 2835"/>
                <a:gd name="T82" fmla="*/ 2147483647 w 2137"/>
                <a:gd name="T83" fmla="*/ 2147483647 h 2835"/>
                <a:gd name="T84" fmla="*/ 2147483647 w 2137"/>
                <a:gd name="T85" fmla="*/ 2147483647 h 2835"/>
                <a:gd name="T86" fmla="*/ 2147483647 w 2137"/>
                <a:gd name="T87" fmla="*/ 2147483647 h 2835"/>
                <a:gd name="T88" fmla="*/ 2147483647 w 2137"/>
                <a:gd name="T89" fmla="*/ 2147483647 h 2835"/>
                <a:gd name="T90" fmla="*/ 2147483647 w 2137"/>
                <a:gd name="T91" fmla="*/ 2147483647 h 2835"/>
                <a:gd name="T92" fmla="*/ 2147483647 w 2137"/>
                <a:gd name="T93" fmla="*/ 2147483647 h 2835"/>
                <a:gd name="T94" fmla="*/ 2147483647 w 2137"/>
                <a:gd name="T95" fmla="*/ 2147483647 h 2835"/>
                <a:gd name="T96" fmla="*/ 2147483647 w 2137"/>
                <a:gd name="T97" fmla="*/ 2147483647 h 2835"/>
                <a:gd name="T98" fmla="*/ 2147483647 w 2137"/>
                <a:gd name="T99" fmla="*/ 2147483647 h 2835"/>
                <a:gd name="T100" fmla="*/ 2147483647 w 2137"/>
                <a:gd name="T101" fmla="*/ 2147483647 h 2835"/>
                <a:gd name="T102" fmla="*/ 2147483647 w 2137"/>
                <a:gd name="T103" fmla="*/ 2147483647 h 2835"/>
                <a:gd name="T104" fmla="*/ 2147483647 w 2137"/>
                <a:gd name="T105" fmla="*/ 2147483647 h 2835"/>
                <a:gd name="T106" fmla="*/ 2147483647 w 2137"/>
                <a:gd name="T107" fmla="*/ 2147483647 h 2835"/>
                <a:gd name="T108" fmla="*/ 2147483647 w 2137"/>
                <a:gd name="T109" fmla="*/ 2147483647 h 2835"/>
                <a:gd name="T110" fmla="*/ 2147483647 w 2137"/>
                <a:gd name="T111" fmla="*/ 2147483647 h 2835"/>
                <a:gd name="T112" fmla="*/ 2147483647 w 2137"/>
                <a:gd name="T113" fmla="*/ 2147483647 h 2835"/>
                <a:gd name="T114" fmla="*/ 2147483647 w 2137"/>
                <a:gd name="T115" fmla="*/ 2147483647 h 28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7"/>
                <a:gd name="T175" fmla="*/ 0 h 2835"/>
                <a:gd name="T176" fmla="*/ 2137 w 2137"/>
                <a:gd name="T177" fmla="*/ 2835 h 28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7" h="2835">
                  <a:moveTo>
                    <a:pt x="1306" y="216"/>
                  </a:moveTo>
                  <a:lnTo>
                    <a:pt x="1306" y="219"/>
                  </a:lnTo>
                  <a:lnTo>
                    <a:pt x="1306" y="228"/>
                  </a:lnTo>
                  <a:lnTo>
                    <a:pt x="1304" y="243"/>
                  </a:lnTo>
                  <a:lnTo>
                    <a:pt x="1301" y="266"/>
                  </a:lnTo>
                  <a:lnTo>
                    <a:pt x="1299" y="295"/>
                  </a:lnTo>
                  <a:lnTo>
                    <a:pt x="1295" y="333"/>
                  </a:lnTo>
                  <a:lnTo>
                    <a:pt x="1290" y="379"/>
                  </a:lnTo>
                  <a:lnTo>
                    <a:pt x="1284" y="433"/>
                  </a:lnTo>
                  <a:lnTo>
                    <a:pt x="1276" y="497"/>
                  </a:lnTo>
                  <a:lnTo>
                    <a:pt x="1267" y="570"/>
                  </a:lnTo>
                  <a:lnTo>
                    <a:pt x="1257" y="653"/>
                  </a:lnTo>
                  <a:lnTo>
                    <a:pt x="1243" y="746"/>
                  </a:lnTo>
                  <a:lnTo>
                    <a:pt x="1229" y="851"/>
                  </a:lnTo>
                  <a:lnTo>
                    <a:pt x="1212" y="967"/>
                  </a:lnTo>
                  <a:lnTo>
                    <a:pt x="1194" y="1094"/>
                  </a:lnTo>
                  <a:lnTo>
                    <a:pt x="1172" y="1234"/>
                  </a:lnTo>
                  <a:lnTo>
                    <a:pt x="1152" y="1369"/>
                  </a:lnTo>
                  <a:lnTo>
                    <a:pt x="1138" y="1483"/>
                  </a:lnTo>
                  <a:lnTo>
                    <a:pt x="1131" y="1533"/>
                  </a:lnTo>
                  <a:lnTo>
                    <a:pt x="1126" y="1578"/>
                  </a:lnTo>
                  <a:lnTo>
                    <a:pt x="1123" y="1619"/>
                  </a:lnTo>
                  <a:lnTo>
                    <a:pt x="1120" y="1655"/>
                  </a:lnTo>
                  <a:lnTo>
                    <a:pt x="1118" y="1688"/>
                  </a:lnTo>
                  <a:lnTo>
                    <a:pt x="1117" y="1716"/>
                  </a:lnTo>
                  <a:lnTo>
                    <a:pt x="1116" y="1742"/>
                  </a:lnTo>
                  <a:lnTo>
                    <a:pt x="1117" y="1763"/>
                  </a:lnTo>
                  <a:lnTo>
                    <a:pt x="1117" y="1782"/>
                  </a:lnTo>
                  <a:lnTo>
                    <a:pt x="1119" y="1798"/>
                  </a:lnTo>
                  <a:lnTo>
                    <a:pt x="1121" y="1811"/>
                  </a:lnTo>
                  <a:lnTo>
                    <a:pt x="1123" y="1821"/>
                  </a:lnTo>
                  <a:lnTo>
                    <a:pt x="1125" y="1830"/>
                  </a:lnTo>
                  <a:lnTo>
                    <a:pt x="1128" y="1836"/>
                  </a:lnTo>
                  <a:lnTo>
                    <a:pt x="1131" y="1840"/>
                  </a:lnTo>
                  <a:lnTo>
                    <a:pt x="1135" y="1843"/>
                  </a:lnTo>
                  <a:lnTo>
                    <a:pt x="1139" y="1844"/>
                  </a:lnTo>
                  <a:lnTo>
                    <a:pt x="1142" y="1844"/>
                  </a:lnTo>
                  <a:lnTo>
                    <a:pt x="1145" y="1843"/>
                  </a:lnTo>
                  <a:lnTo>
                    <a:pt x="1149" y="1841"/>
                  </a:lnTo>
                  <a:lnTo>
                    <a:pt x="1154" y="1836"/>
                  </a:lnTo>
                  <a:lnTo>
                    <a:pt x="1159" y="1831"/>
                  </a:lnTo>
                  <a:lnTo>
                    <a:pt x="1163" y="1826"/>
                  </a:lnTo>
                  <a:lnTo>
                    <a:pt x="1164" y="1824"/>
                  </a:lnTo>
                  <a:lnTo>
                    <a:pt x="1157" y="1825"/>
                  </a:lnTo>
                  <a:lnTo>
                    <a:pt x="1136" y="1829"/>
                  </a:lnTo>
                  <a:lnTo>
                    <a:pt x="1103" y="1834"/>
                  </a:lnTo>
                  <a:lnTo>
                    <a:pt x="1058" y="1840"/>
                  </a:lnTo>
                  <a:lnTo>
                    <a:pt x="1002" y="1848"/>
                  </a:lnTo>
                  <a:lnTo>
                    <a:pt x="938" y="1855"/>
                  </a:lnTo>
                  <a:lnTo>
                    <a:pt x="865" y="1862"/>
                  </a:lnTo>
                  <a:lnTo>
                    <a:pt x="785" y="1868"/>
                  </a:lnTo>
                  <a:lnTo>
                    <a:pt x="699" y="1873"/>
                  </a:lnTo>
                  <a:lnTo>
                    <a:pt x="607" y="1876"/>
                  </a:lnTo>
                  <a:lnTo>
                    <a:pt x="559" y="1877"/>
                  </a:lnTo>
                  <a:lnTo>
                    <a:pt x="511" y="1878"/>
                  </a:lnTo>
                  <a:lnTo>
                    <a:pt x="463" y="1877"/>
                  </a:lnTo>
                  <a:lnTo>
                    <a:pt x="413" y="1876"/>
                  </a:lnTo>
                  <a:lnTo>
                    <a:pt x="362" y="1874"/>
                  </a:lnTo>
                  <a:lnTo>
                    <a:pt x="312" y="1871"/>
                  </a:lnTo>
                  <a:lnTo>
                    <a:pt x="261" y="1868"/>
                  </a:lnTo>
                  <a:lnTo>
                    <a:pt x="210" y="1863"/>
                  </a:lnTo>
                  <a:lnTo>
                    <a:pt x="159" y="1858"/>
                  </a:lnTo>
                  <a:lnTo>
                    <a:pt x="108" y="1851"/>
                  </a:lnTo>
                  <a:lnTo>
                    <a:pt x="57" y="1842"/>
                  </a:lnTo>
                  <a:lnTo>
                    <a:pt x="7" y="1833"/>
                  </a:lnTo>
                  <a:lnTo>
                    <a:pt x="5" y="1865"/>
                  </a:lnTo>
                  <a:lnTo>
                    <a:pt x="3" y="1896"/>
                  </a:lnTo>
                  <a:lnTo>
                    <a:pt x="1" y="1928"/>
                  </a:lnTo>
                  <a:lnTo>
                    <a:pt x="0" y="1959"/>
                  </a:lnTo>
                  <a:lnTo>
                    <a:pt x="0" y="1990"/>
                  </a:lnTo>
                  <a:lnTo>
                    <a:pt x="0" y="2022"/>
                  </a:lnTo>
                  <a:lnTo>
                    <a:pt x="1" y="2053"/>
                  </a:lnTo>
                  <a:lnTo>
                    <a:pt x="2" y="2084"/>
                  </a:lnTo>
                  <a:lnTo>
                    <a:pt x="4" y="2115"/>
                  </a:lnTo>
                  <a:lnTo>
                    <a:pt x="6" y="2146"/>
                  </a:lnTo>
                  <a:lnTo>
                    <a:pt x="9" y="2176"/>
                  </a:lnTo>
                  <a:lnTo>
                    <a:pt x="13" y="2208"/>
                  </a:lnTo>
                  <a:lnTo>
                    <a:pt x="20" y="2269"/>
                  </a:lnTo>
                  <a:lnTo>
                    <a:pt x="30" y="2330"/>
                  </a:lnTo>
                  <a:lnTo>
                    <a:pt x="41" y="2391"/>
                  </a:lnTo>
                  <a:lnTo>
                    <a:pt x="54" y="2451"/>
                  </a:lnTo>
                  <a:lnTo>
                    <a:pt x="70" y="2512"/>
                  </a:lnTo>
                  <a:lnTo>
                    <a:pt x="86" y="2571"/>
                  </a:lnTo>
                  <a:lnTo>
                    <a:pt x="104" y="2631"/>
                  </a:lnTo>
                  <a:lnTo>
                    <a:pt x="124" y="2690"/>
                  </a:lnTo>
                  <a:lnTo>
                    <a:pt x="145" y="2749"/>
                  </a:lnTo>
                  <a:lnTo>
                    <a:pt x="167" y="2808"/>
                  </a:lnTo>
                  <a:lnTo>
                    <a:pt x="237" y="2814"/>
                  </a:lnTo>
                  <a:lnTo>
                    <a:pt x="313" y="2821"/>
                  </a:lnTo>
                  <a:lnTo>
                    <a:pt x="395" y="2827"/>
                  </a:lnTo>
                  <a:lnTo>
                    <a:pt x="484" y="2831"/>
                  </a:lnTo>
                  <a:lnTo>
                    <a:pt x="577" y="2834"/>
                  </a:lnTo>
                  <a:lnTo>
                    <a:pt x="673" y="2835"/>
                  </a:lnTo>
                  <a:lnTo>
                    <a:pt x="723" y="2834"/>
                  </a:lnTo>
                  <a:lnTo>
                    <a:pt x="773" y="2834"/>
                  </a:lnTo>
                  <a:lnTo>
                    <a:pt x="823" y="2832"/>
                  </a:lnTo>
                  <a:lnTo>
                    <a:pt x="874" y="2830"/>
                  </a:lnTo>
                  <a:lnTo>
                    <a:pt x="925" y="2827"/>
                  </a:lnTo>
                  <a:lnTo>
                    <a:pt x="976" y="2823"/>
                  </a:lnTo>
                  <a:lnTo>
                    <a:pt x="1027" y="2818"/>
                  </a:lnTo>
                  <a:lnTo>
                    <a:pt x="1078" y="2812"/>
                  </a:lnTo>
                  <a:lnTo>
                    <a:pt x="1127" y="2806"/>
                  </a:lnTo>
                  <a:lnTo>
                    <a:pt x="1177" y="2799"/>
                  </a:lnTo>
                  <a:lnTo>
                    <a:pt x="1227" y="2791"/>
                  </a:lnTo>
                  <a:lnTo>
                    <a:pt x="1276" y="2781"/>
                  </a:lnTo>
                  <a:lnTo>
                    <a:pt x="1324" y="2771"/>
                  </a:lnTo>
                  <a:lnTo>
                    <a:pt x="1371" y="2758"/>
                  </a:lnTo>
                  <a:lnTo>
                    <a:pt x="1417" y="2746"/>
                  </a:lnTo>
                  <a:lnTo>
                    <a:pt x="1462" y="2732"/>
                  </a:lnTo>
                  <a:lnTo>
                    <a:pt x="1505" y="2716"/>
                  </a:lnTo>
                  <a:lnTo>
                    <a:pt x="1548" y="2699"/>
                  </a:lnTo>
                  <a:lnTo>
                    <a:pt x="1589" y="2681"/>
                  </a:lnTo>
                  <a:lnTo>
                    <a:pt x="1628" y="2661"/>
                  </a:lnTo>
                  <a:lnTo>
                    <a:pt x="1677" y="2632"/>
                  </a:lnTo>
                  <a:lnTo>
                    <a:pt x="1723" y="2602"/>
                  </a:lnTo>
                  <a:lnTo>
                    <a:pt x="1764" y="2568"/>
                  </a:lnTo>
                  <a:lnTo>
                    <a:pt x="1800" y="2534"/>
                  </a:lnTo>
                  <a:lnTo>
                    <a:pt x="1834" y="2497"/>
                  </a:lnTo>
                  <a:lnTo>
                    <a:pt x="1864" y="2458"/>
                  </a:lnTo>
                  <a:lnTo>
                    <a:pt x="1889" y="2419"/>
                  </a:lnTo>
                  <a:lnTo>
                    <a:pt x="1912" y="2376"/>
                  </a:lnTo>
                  <a:lnTo>
                    <a:pt x="1932" y="2332"/>
                  </a:lnTo>
                  <a:lnTo>
                    <a:pt x="1949" y="2287"/>
                  </a:lnTo>
                  <a:lnTo>
                    <a:pt x="1964" y="2239"/>
                  </a:lnTo>
                  <a:lnTo>
                    <a:pt x="1978" y="2192"/>
                  </a:lnTo>
                  <a:lnTo>
                    <a:pt x="1988" y="2141"/>
                  </a:lnTo>
                  <a:lnTo>
                    <a:pt x="1997" y="2089"/>
                  </a:lnTo>
                  <a:lnTo>
                    <a:pt x="2004" y="2036"/>
                  </a:lnTo>
                  <a:lnTo>
                    <a:pt x="2010" y="1981"/>
                  </a:lnTo>
                  <a:lnTo>
                    <a:pt x="2015" y="1925"/>
                  </a:lnTo>
                  <a:lnTo>
                    <a:pt x="2018" y="1867"/>
                  </a:lnTo>
                  <a:lnTo>
                    <a:pt x="2022" y="1809"/>
                  </a:lnTo>
                  <a:lnTo>
                    <a:pt x="2025" y="1748"/>
                  </a:lnTo>
                  <a:lnTo>
                    <a:pt x="2030" y="1625"/>
                  </a:lnTo>
                  <a:lnTo>
                    <a:pt x="2038" y="1495"/>
                  </a:lnTo>
                  <a:lnTo>
                    <a:pt x="2042" y="1429"/>
                  </a:lnTo>
                  <a:lnTo>
                    <a:pt x="2047" y="1362"/>
                  </a:lnTo>
                  <a:lnTo>
                    <a:pt x="2053" y="1294"/>
                  </a:lnTo>
                  <a:lnTo>
                    <a:pt x="2061" y="1225"/>
                  </a:lnTo>
                  <a:lnTo>
                    <a:pt x="2070" y="1155"/>
                  </a:lnTo>
                  <a:lnTo>
                    <a:pt x="2081" y="1084"/>
                  </a:lnTo>
                  <a:lnTo>
                    <a:pt x="2095" y="1012"/>
                  </a:lnTo>
                  <a:lnTo>
                    <a:pt x="2110" y="940"/>
                  </a:lnTo>
                  <a:lnTo>
                    <a:pt x="2124" y="867"/>
                  </a:lnTo>
                  <a:lnTo>
                    <a:pt x="2133" y="797"/>
                  </a:lnTo>
                  <a:lnTo>
                    <a:pt x="2137" y="730"/>
                  </a:lnTo>
                  <a:lnTo>
                    <a:pt x="2136" y="664"/>
                  </a:lnTo>
                  <a:lnTo>
                    <a:pt x="2131" y="601"/>
                  </a:lnTo>
                  <a:lnTo>
                    <a:pt x="2121" y="540"/>
                  </a:lnTo>
                  <a:lnTo>
                    <a:pt x="2108" y="482"/>
                  </a:lnTo>
                  <a:lnTo>
                    <a:pt x="2091" y="427"/>
                  </a:lnTo>
                  <a:lnTo>
                    <a:pt x="2070" y="374"/>
                  </a:lnTo>
                  <a:lnTo>
                    <a:pt x="2047" y="324"/>
                  </a:lnTo>
                  <a:lnTo>
                    <a:pt x="2020" y="277"/>
                  </a:lnTo>
                  <a:lnTo>
                    <a:pt x="1992" y="234"/>
                  </a:lnTo>
                  <a:lnTo>
                    <a:pt x="1960" y="194"/>
                  </a:lnTo>
                  <a:lnTo>
                    <a:pt x="1928" y="157"/>
                  </a:lnTo>
                  <a:lnTo>
                    <a:pt x="1892" y="124"/>
                  </a:lnTo>
                  <a:lnTo>
                    <a:pt x="1856" y="95"/>
                  </a:lnTo>
                  <a:lnTo>
                    <a:pt x="1819" y="69"/>
                  </a:lnTo>
                  <a:lnTo>
                    <a:pt x="1780" y="47"/>
                  </a:lnTo>
                  <a:lnTo>
                    <a:pt x="1741" y="30"/>
                  </a:lnTo>
                  <a:lnTo>
                    <a:pt x="1703" y="16"/>
                  </a:lnTo>
                  <a:lnTo>
                    <a:pt x="1663" y="6"/>
                  </a:lnTo>
                  <a:lnTo>
                    <a:pt x="1624" y="1"/>
                  </a:lnTo>
                  <a:lnTo>
                    <a:pt x="1586" y="0"/>
                  </a:lnTo>
                  <a:lnTo>
                    <a:pt x="1548" y="4"/>
                  </a:lnTo>
                  <a:lnTo>
                    <a:pt x="1511" y="13"/>
                  </a:lnTo>
                  <a:lnTo>
                    <a:pt x="1476" y="27"/>
                  </a:lnTo>
                  <a:lnTo>
                    <a:pt x="1442" y="45"/>
                  </a:lnTo>
                  <a:lnTo>
                    <a:pt x="1409" y="68"/>
                  </a:lnTo>
                  <a:lnTo>
                    <a:pt x="1380" y="98"/>
                  </a:lnTo>
                  <a:lnTo>
                    <a:pt x="1352" y="132"/>
                  </a:lnTo>
                  <a:lnTo>
                    <a:pt x="1328" y="171"/>
                  </a:lnTo>
                  <a:lnTo>
                    <a:pt x="1306" y="216"/>
                  </a:lnTo>
                  <a:close/>
                </a:path>
              </a:pathLst>
            </a:custGeom>
            <a:solidFill>
              <a:srgbClr val="ACB3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Freeform 189"/>
            <p:cNvSpPr>
              <a:spLocks/>
            </p:cNvSpPr>
            <p:nvPr/>
          </p:nvSpPr>
          <p:spPr bwMode="auto">
            <a:xfrm>
              <a:off x="2809876" y="552450"/>
              <a:ext cx="4763" cy="1588"/>
            </a:xfrm>
            <a:custGeom>
              <a:avLst/>
              <a:gdLst>
                <a:gd name="T0" fmla="*/ 2147483647 w 38"/>
                <a:gd name="T1" fmla="*/ 0 h 20"/>
                <a:gd name="T2" fmla="*/ 2147483647 w 38"/>
                <a:gd name="T3" fmla="*/ 2147483647 h 20"/>
                <a:gd name="T4" fmla="*/ 2147483647 w 38"/>
                <a:gd name="T5" fmla="*/ 2147483647 h 20"/>
                <a:gd name="T6" fmla="*/ 2147483647 w 38"/>
                <a:gd name="T7" fmla="*/ 2147483647 h 20"/>
                <a:gd name="T8" fmla="*/ 0 w 38"/>
                <a:gd name="T9" fmla="*/ 2147483647 h 20"/>
                <a:gd name="T10" fmla="*/ 2147483647 w 38"/>
                <a:gd name="T11" fmla="*/ 2147483647 h 20"/>
                <a:gd name="T12" fmla="*/ 2147483647 w 38"/>
                <a:gd name="T13" fmla="*/ 2147483647 h 20"/>
                <a:gd name="T14" fmla="*/ 2147483647 w 38"/>
                <a:gd name="T15" fmla="*/ 2147483647 h 20"/>
                <a:gd name="T16" fmla="*/ 2147483647 w 38"/>
                <a:gd name="T17" fmla="*/ 2147483647 h 20"/>
                <a:gd name="T18" fmla="*/ 2147483647 w 38"/>
                <a:gd name="T19" fmla="*/ 2147483647 h 20"/>
                <a:gd name="T20" fmla="*/ 2147483647 w 38"/>
                <a:gd name="T21" fmla="*/ 2147483647 h 20"/>
                <a:gd name="T22" fmla="*/ 2147483647 w 38"/>
                <a:gd name="T23" fmla="*/ 2147483647 h 20"/>
                <a:gd name="T24" fmla="*/ 2147483647 w 38"/>
                <a:gd name="T25" fmla="*/ 2147483647 h 20"/>
                <a:gd name="T26" fmla="*/ 2147483647 w 38"/>
                <a:gd name="T27" fmla="*/ 2147483647 h 20"/>
                <a:gd name="T28" fmla="*/ 2147483647 w 38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0"/>
                <a:gd name="T47" fmla="*/ 38 w 3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0">
                  <a:moveTo>
                    <a:pt x="38" y="0"/>
                  </a:moveTo>
                  <a:lnTo>
                    <a:pt x="35" y="1"/>
                  </a:lnTo>
                  <a:lnTo>
                    <a:pt x="28" y="2"/>
                  </a:lnTo>
                  <a:lnTo>
                    <a:pt x="16" y="4"/>
                  </a:lnTo>
                  <a:lnTo>
                    <a:pt x="0" y="6"/>
                  </a:lnTo>
                  <a:lnTo>
                    <a:pt x="2" y="12"/>
                  </a:lnTo>
                  <a:lnTo>
                    <a:pt x="5" y="16"/>
                  </a:lnTo>
                  <a:lnTo>
                    <a:pt x="9" y="18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21" y="18"/>
                  </a:lnTo>
                  <a:lnTo>
                    <a:pt x="24" y="16"/>
                  </a:lnTo>
                  <a:lnTo>
                    <a:pt x="34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CB3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Freeform 190"/>
            <p:cNvSpPr>
              <a:spLocks/>
            </p:cNvSpPr>
            <p:nvPr/>
          </p:nvSpPr>
          <p:spPr bwMode="auto">
            <a:xfrm>
              <a:off x="2690813" y="358775"/>
              <a:ext cx="176213" cy="217488"/>
            </a:xfrm>
            <a:custGeom>
              <a:avLst/>
              <a:gdLst>
                <a:gd name="T0" fmla="*/ 2147483647 w 1653"/>
                <a:gd name="T1" fmla="*/ 2147483647 h 2062"/>
                <a:gd name="T2" fmla="*/ 2147483647 w 1653"/>
                <a:gd name="T3" fmla="*/ 2147483647 h 2062"/>
                <a:gd name="T4" fmla="*/ 2147483647 w 1653"/>
                <a:gd name="T5" fmla="*/ 2147483647 h 2062"/>
                <a:gd name="T6" fmla="*/ 2147483647 w 1653"/>
                <a:gd name="T7" fmla="*/ 2147483647 h 2062"/>
                <a:gd name="T8" fmla="*/ 2147483647 w 1653"/>
                <a:gd name="T9" fmla="*/ 2147483647 h 2062"/>
                <a:gd name="T10" fmla="*/ 2147483647 w 1653"/>
                <a:gd name="T11" fmla="*/ 2147483647 h 2062"/>
                <a:gd name="T12" fmla="*/ 2147483647 w 1653"/>
                <a:gd name="T13" fmla="*/ 2147483647 h 2062"/>
                <a:gd name="T14" fmla="*/ 2147483647 w 1653"/>
                <a:gd name="T15" fmla="*/ 2147483647 h 2062"/>
                <a:gd name="T16" fmla="*/ 2147483647 w 1653"/>
                <a:gd name="T17" fmla="*/ 2147483647 h 2062"/>
                <a:gd name="T18" fmla="*/ 2147483647 w 1653"/>
                <a:gd name="T19" fmla="*/ 2147483647 h 2062"/>
                <a:gd name="T20" fmla="*/ 2147483647 w 1653"/>
                <a:gd name="T21" fmla="*/ 2147483647 h 2062"/>
                <a:gd name="T22" fmla="*/ 2147483647 w 1653"/>
                <a:gd name="T23" fmla="*/ 2147483647 h 2062"/>
                <a:gd name="T24" fmla="*/ 2147483647 w 1653"/>
                <a:gd name="T25" fmla="*/ 2147483647 h 2062"/>
                <a:gd name="T26" fmla="*/ 2147483647 w 1653"/>
                <a:gd name="T27" fmla="*/ 2147483647 h 2062"/>
                <a:gd name="T28" fmla="*/ 2147483647 w 1653"/>
                <a:gd name="T29" fmla="*/ 2147483647 h 2062"/>
                <a:gd name="T30" fmla="*/ 2147483647 w 1653"/>
                <a:gd name="T31" fmla="*/ 2147483647 h 2062"/>
                <a:gd name="T32" fmla="*/ 2147483647 w 1653"/>
                <a:gd name="T33" fmla="*/ 2147483647 h 2062"/>
                <a:gd name="T34" fmla="*/ 2147483647 w 1653"/>
                <a:gd name="T35" fmla="*/ 2147483647 h 2062"/>
                <a:gd name="T36" fmla="*/ 2147483647 w 1653"/>
                <a:gd name="T37" fmla="*/ 2147483647 h 2062"/>
                <a:gd name="T38" fmla="*/ 2147483647 w 1653"/>
                <a:gd name="T39" fmla="*/ 2147483647 h 2062"/>
                <a:gd name="T40" fmla="*/ 2147483647 w 1653"/>
                <a:gd name="T41" fmla="*/ 2147483647 h 2062"/>
                <a:gd name="T42" fmla="*/ 2147483647 w 1653"/>
                <a:gd name="T43" fmla="*/ 2147483647 h 2062"/>
                <a:gd name="T44" fmla="*/ 2147483647 w 1653"/>
                <a:gd name="T45" fmla="*/ 2147483647 h 2062"/>
                <a:gd name="T46" fmla="*/ 2147483647 w 1653"/>
                <a:gd name="T47" fmla="*/ 2147483647 h 2062"/>
                <a:gd name="T48" fmla="*/ 2147483647 w 1653"/>
                <a:gd name="T49" fmla="*/ 2147483647 h 2062"/>
                <a:gd name="T50" fmla="*/ 2147483647 w 1653"/>
                <a:gd name="T51" fmla="*/ 2147483647 h 2062"/>
                <a:gd name="T52" fmla="*/ 2147483647 w 1653"/>
                <a:gd name="T53" fmla="*/ 2147483647 h 2062"/>
                <a:gd name="T54" fmla="*/ 2147483647 w 1653"/>
                <a:gd name="T55" fmla="*/ 2147483647 h 2062"/>
                <a:gd name="T56" fmla="*/ 2147483647 w 1653"/>
                <a:gd name="T57" fmla="*/ 2147483647 h 2062"/>
                <a:gd name="T58" fmla="*/ 2147483647 w 1653"/>
                <a:gd name="T59" fmla="*/ 2147483647 h 2062"/>
                <a:gd name="T60" fmla="*/ 2147483647 w 1653"/>
                <a:gd name="T61" fmla="*/ 2147483647 h 2062"/>
                <a:gd name="T62" fmla="*/ 2147483647 w 1653"/>
                <a:gd name="T63" fmla="*/ 2147483647 h 2062"/>
                <a:gd name="T64" fmla="*/ 2147483647 w 1653"/>
                <a:gd name="T65" fmla="*/ 2147483647 h 2062"/>
                <a:gd name="T66" fmla="*/ 2147483647 w 1653"/>
                <a:gd name="T67" fmla="*/ 2147483647 h 2062"/>
                <a:gd name="T68" fmla="*/ 2147483647 w 1653"/>
                <a:gd name="T69" fmla="*/ 2147483647 h 2062"/>
                <a:gd name="T70" fmla="*/ 2147483647 w 1653"/>
                <a:gd name="T71" fmla="*/ 2147483647 h 2062"/>
                <a:gd name="T72" fmla="*/ 2147483647 w 1653"/>
                <a:gd name="T73" fmla="*/ 2147483647 h 2062"/>
                <a:gd name="T74" fmla="*/ 2147483647 w 1653"/>
                <a:gd name="T75" fmla="*/ 2147483647 h 2062"/>
                <a:gd name="T76" fmla="*/ 2147483647 w 1653"/>
                <a:gd name="T77" fmla="*/ 2147483647 h 2062"/>
                <a:gd name="T78" fmla="*/ 2147483647 w 1653"/>
                <a:gd name="T79" fmla="*/ 2147483647 h 2062"/>
                <a:gd name="T80" fmla="*/ 2147483647 w 1653"/>
                <a:gd name="T81" fmla="*/ 2147483647 h 2062"/>
                <a:gd name="T82" fmla="*/ 2147483647 w 1653"/>
                <a:gd name="T83" fmla="*/ 2147483647 h 2062"/>
                <a:gd name="T84" fmla="*/ 2147483647 w 1653"/>
                <a:gd name="T85" fmla="*/ 2147483647 h 2062"/>
                <a:gd name="T86" fmla="*/ 2147483647 w 1653"/>
                <a:gd name="T87" fmla="*/ 2147483647 h 2062"/>
                <a:gd name="T88" fmla="*/ 0 w 1653"/>
                <a:gd name="T89" fmla="*/ 2147483647 h 2062"/>
                <a:gd name="T90" fmla="*/ 2147483647 w 1653"/>
                <a:gd name="T91" fmla="*/ 2147483647 h 2062"/>
                <a:gd name="T92" fmla="*/ 2147483647 w 1653"/>
                <a:gd name="T93" fmla="*/ 2147483647 h 2062"/>
                <a:gd name="T94" fmla="*/ 2147483647 w 1653"/>
                <a:gd name="T95" fmla="*/ 2147483647 h 2062"/>
                <a:gd name="T96" fmla="*/ 2147483647 w 1653"/>
                <a:gd name="T97" fmla="*/ 2147483647 h 2062"/>
                <a:gd name="T98" fmla="*/ 2147483647 w 1653"/>
                <a:gd name="T99" fmla="*/ 2147483647 h 2062"/>
                <a:gd name="T100" fmla="*/ 2147483647 w 1653"/>
                <a:gd name="T101" fmla="*/ 2147483647 h 2062"/>
                <a:gd name="T102" fmla="*/ 2147483647 w 1653"/>
                <a:gd name="T103" fmla="*/ 2147483647 h 20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53"/>
                <a:gd name="T157" fmla="*/ 0 h 2062"/>
                <a:gd name="T158" fmla="*/ 1653 w 1653"/>
                <a:gd name="T159" fmla="*/ 2062 h 20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53" h="2062">
                  <a:moveTo>
                    <a:pt x="1349" y="2062"/>
                  </a:moveTo>
                  <a:lnTo>
                    <a:pt x="1330" y="2005"/>
                  </a:lnTo>
                  <a:lnTo>
                    <a:pt x="1313" y="1947"/>
                  </a:lnTo>
                  <a:lnTo>
                    <a:pt x="1296" y="1887"/>
                  </a:lnTo>
                  <a:lnTo>
                    <a:pt x="1283" y="1825"/>
                  </a:lnTo>
                  <a:lnTo>
                    <a:pt x="1271" y="1763"/>
                  </a:lnTo>
                  <a:lnTo>
                    <a:pt x="1261" y="1698"/>
                  </a:lnTo>
                  <a:lnTo>
                    <a:pt x="1253" y="1633"/>
                  </a:lnTo>
                  <a:lnTo>
                    <a:pt x="1247" y="1567"/>
                  </a:lnTo>
                  <a:lnTo>
                    <a:pt x="1242" y="1499"/>
                  </a:lnTo>
                  <a:lnTo>
                    <a:pt x="1239" y="1431"/>
                  </a:lnTo>
                  <a:lnTo>
                    <a:pt x="1238" y="1363"/>
                  </a:lnTo>
                  <a:lnTo>
                    <a:pt x="1239" y="1294"/>
                  </a:lnTo>
                  <a:lnTo>
                    <a:pt x="1243" y="1225"/>
                  </a:lnTo>
                  <a:lnTo>
                    <a:pt x="1248" y="1155"/>
                  </a:lnTo>
                  <a:lnTo>
                    <a:pt x="1254" y="1085"/>
                  </a:lnTo>
                  <a:lnTo>
                    <a:pt x="1263" y="1016"/>
                  </a:lnTo>
                  <a:lnTo>
                    <a:pt x="1273" y="946"/>
                  </a:lnTo>
                  <a:lnTo>
                    <a:pt x="1285" y="877"/>
                  </a:lnTo>
                  <a:lnTo>
                    <a:pt x="1300" y="808"/>
                  </a:lnTo>
                  <a:lnTo>
                    <a:pt x="1316" y="740"/>
                  </a:lnTo>
                  <a:lnTo>
                    <a:pt x="1333" y="672"/>
                  </a:lnTo>
                  <a:lnTo>
                    <a:pt x="1353" y="605"/>
                  </a:lnTo>
                  <a:lnTo>
                    <a:pt x="1375" y="539"/>
                  </a:lnTo>
                  <a:lnTo>
                    <a:pt x="1398" y="474"/>
                  </a:lnTo>
                  <a:lnTo>
                    <a:pt x="1424" y="410"/>
                  </a:lnTo>
                  <a:lnTo>
                    <a:pt x="1450" y="347"/>
                  </a:lnTo>
                  <a:lnTo>
                    <a:pt x="1480" y="286"/>
                  </a:lnTo>
                  <a:lnTo>
                    <a:pt x="1510" y="226"/>
                  </a:lnTo>
                  <a:lnTo>
                    <a:pt x="1543" y="168"/>
                  </a:lnTo>
                  <a:lnTo>
                    <a:pt x="1577" y="112"/>
                  </a:lnTo>
                  <a:lnTo>
                    <a:pt x="1614" y="58"/>
                  </a:lnTo>
                  <a:lnTo>
                    <a:pt x="1653" y="5"/>
                  </a:lnTo>
                  <a:lnTo>
                    <a:pt x="1626" y="2"/>
                  </a:lnTo>
                  <a:lnTo>
                    <a:pt x="1600" y="0"/>
                  </a:lnTo>
                  <a:lnTo>
                    <a:pt x="1587" y="1"/>
                  </a:lnTo>
                  <a:lnTo>
                    <a:pt x="1573" y="1"/>
                  </a:lnTo>
                  <a:lnTo>
                    <a:pt x="1561" y="2"/>
                  </a:lnTo>
                  <a:lnTo>
                    <a:pt x="1548" y="4"/>
                  </a:lnTo>
                  <a:lnTo>
                    <a:pt x="1536" y="6"/>
                  </a:lnTo>
                  <a:lnTo>
                    <a:pt x="1524" y="9"/>
                  </a:lnTo>
                  <a:lnTo>
                    <a:pt x="1511" y="12"/>
                  </a:lnTo>
                  <a:lnTo>
                    <a:pt x="1499" y="17"/>
                  </a:lnTo>
                  <a:lnTo>
                    <a:pt x="1487" y="21"/>
                  </a:lnTo>
                  <a:lnTo>
                    <a:pt x="1475" y="26"/>
                  </a:lnTo>
                  <a:lnTo>
                    <a:pt x="1463" y="31"/>
                  </a:lnTo>
                  <a:lnTo>
                    <a:pt x="1451" y="37"/>
                  </a:lnTo>
                  <a:lnTo>
                    <a:pt x="1440" y="44"/>
                  </a:lnTo>
                  <a:lnTo>
                    <a:pt x="1429" y="51"/>
                  </a:lnTo>
                  <a:lnTo>
                    <a:pt x="1419" y="59"/>
                  </a:lnTo>
                  <a:lnTo>
                    <a:pt x="1407" y="67"/>
                  </a:lnTo>
                  <a:lnTo>
                    <a:pt x="1397" y="77"/>
                  </a:lnTo>
                  <a:lnTo>
                    <a:pt x="1387" y="86"/>
                  </a:lnTo>
                  <a:lnTo>
                    <a:pt x="1377" y="96"/>
                  </a:lnTo>
                  <a:lnTo>
                    <a:pt x="1368" y="107"/>
                  </a:lnTo>
                  <a:lnTo>
                    <a:pt x="1359" y="118"/>
                  </a:lnTo>
                  <a:lnTo>
                    <a:pt x="1349" y="131"/>
                  </a:lnTo>
                  <a:lnTo>
                    <a:pt x="1340" y="144"/>
                  </a:lnTo>
                  <a:lnTo>
                    <a:pt x="1332" y="157"/>
                  </a:lnTo>
                  <a:lnTo>
                    <a:pt x="1324" y="170"/>
                  </a:lnTo>
                  <a:lnTo>
                    <a:pt x="1317" y="185"/>
                  </a:lnTo>
                  <a:lnTo>
                    <a:pt x="1309" y="200"/>
                  </a:lnTo>
                  <a:lnTo>
                    <a:pt x="1302" y="216"/>
                  </a:lnTo>
                  <a:lnTo>
                    <a:pt x="1302" y="219"/>
                  </a:lnTo>
                  <a:lnTo>
                    <a:pt x="1302" y="228"/>
                  </a:lnTo>
                  <a:lnTo>
                    <a:pt x="1300" y="243"/>
                  </a:lnTo>
                  <a:lnTo>
                    <a:pt x="1297" y="266"/>
                  </a:lnTo>
                  <a:lnTo>
                    <a:pt x="1295" y="295"/>
                  </a:lnTo>
                  <a:lnTo>
                    <a:pt x="1291" y="333"/>
                  </a:lnTo>
                  <a:lnTo>
                    <a:pt x="1286" y="379"/>
                  </a:lnTo>
                  <a:lnTo>
                    <a:pt x="1280" y="433"/>
                  </a:lnTo>
                  <a:lnTo>
                    <a:pt x="1272" y="497"/>
                  </a:lnTo>
                  <a:lnTo>
                    <a:pt x="1263" y="570"/>
                  </a:lnTo>
                  <a:lnTo>
                    <a:pt x="1253" y="653"/>
                  </a:lnTo>
                  <a:lnTo>
                    <a:pt x="1239" y="746"/>
                  </a:lnTo>
                  <a:lnTo>
                    <a:pt x="1225" y="851"/>
                  </a:lnTo>
                  <a:lnTo>
                    <a:pt x="1208" y="967"/>
                  </a:lnTo>
                  <a:lnTo>
                    <a:pt x="1190" y="1094"/>
                  </a:lnTo>
                  <a:lnTo>
                    <a:pt x="1168" y="1234"/>
                  </a:lnTo>
                  <a:lnTo>
                    <a:pt x="1157" y="1309"/>
                  </a:lnTo>
                  <a:lnTo>
                    <a:pt x="1147" y="1378"/>
                  </a:lnTo>
                  <a:lnTo>
                    <a:pt x="1139" y="1440"/>
                  </a:lnTo>
                  <a:lnTo>
                    <a:pt x="1132" y="1497"/>
                  </a:lnTo>
                  <a:lnTo>
                    <a:pt x="1125" y="1549"/>
                  </a:lnTo>
                  <a:lnTo>
                    <a:pt x="1121" y="1596"/>
                  </a:lnTo>
                  <a:lnTo>
                    <a:pt x="1117" y="1637"/>
                  </a:lnTo>
                  <a:lnTo>
                    <a:pt x="1115" y="1673"/>
                  </a:lnTo>
                  <a:lnTo>
                    <a:pt x="1113" y="1706"/>
                  </a:lnTo>
                  <a:lnTo>
                    <a:pt x="1112" y="1735"/>
                  </a:lnTo>
                  <a:lnTo>
                    <a:pt x="1112" y="1759"/>
                  </a:lnTo>
                  <a:lnTo>
                    <a:pt x="1113" y="1779"/>
                  </a:lnTo>
                  <a:lnTo>
                    <a:pt x="1115" y="1797"/>
                  </a:lnTo>
                  <a:lnTo>
                    <a:pt x="1116" y="1811"/>
                  </a:lnTo>
                  <a:lnTo>
                    <a:pt x="1119" y="1822"/>
                  </a:lnTo>
                  <a:lnTo>
                    <a:pt x="1122" y="1830"/>
                  </a:lnTo>
                  <a:lnTo>
                    <a:pt x="1138" y="1828"/>
                  </a:lnTo>
                  <a:lnTo>
                    <a:pt x="1150" y="1826"/>
                  </a:lnTo>
                  <a:lnTo>
                    <a:pt x="1157" y="1825"/>
                  </a:lnTo>
                  <a:lnTo>
                    <a:pt x="1160" y="1824"/>
                  </a:lnTo>
                  <a:lnTo>
                    <a:pt x="1156" y="1830"/>
                  </a:lnTo>
                  <a:lnTo>
                    <a:pt x="1146" y="1840"/>
                  </a:lnTo>
                  <a:lnTo>
                    <a:pt x="1143" y="1842"/>
                  </a:lnTo>
                  <a:lnTo>
                    <a:pt x="1140" y="1843"/>
                  </a:lnTo>
                  <a:lnTo>
                    <a:pt x="1137" y="1844"/>
                  </a:lnTo>
                  <a:lnTo>
                    <a:pt x="1134" y="1844"/>
                  </a:lnTo>
                  <a:lnTo>
                    <a:pt x="1131" y="1842"/>
                  </a:lnTo>
                  <a:lnTo>
                    <a:pt x="1127" y="1840"/>
                  </a:lnTo>
                  <a:lnTo>
                    <a:pt x="1124" y="1836"/>
                  </a:lnTo>
                  <a:lnTo>
                    <a:pt x="1122" y="1830"/>
                  </a:lnTo>
                  <a:lnTo>
                    <a:pt x="1091" y="1835"/>
                  </a:lnTo>
                  <a:lnTo>
                    <a:pt x="1052" y="1840"/>
                  </a:lnTo>
                  <a:lnTo>
                    <a:pt x="1005" y="1847"/>
                  </a:lnTo>
                  <a:lnTo>
                    <a:pt x="951" y="1853"/>
                  </a:lnTo>
                  <a:lnTo>
                    <a:pt x="891" y="1859"/>
                  </a:lnTo>
                  <a:lnTo>
                    <a:pt x="826" y="1865"/>
                  </a:lnTo>
                  <a:lnTo>
                    <a:pt x="756" y="1870"/>
                  </a:lnTo>
                  <a:lnTo>
                    <a:pt x="681" y="1874"/>
                  </a:lnTo>
                  <a:lnTo>
                    <a:pt x="602" y="1877"/>
                  </a:lnTo>
                  <a:lnTo>
                    <a:pt x="520" y="1878"/>
                  </a:lnTo>
                  <a:lnTo>
                    <a:pt x="478" y="1877"/>
                  </a:lnTo>
                  <a:lnTo>
                    <a:pt x="436" y="1877"/>
                  </a:lnTo>
                  <a:lnTo>
                    <a:pt x="393" y="1876"/>
                  </a:lnTo>
                  <a:lnTo>
                    <a:pt x="351" y="1874"/>
                  </a:lnTo>
                  <a:lnTo>
                    <a:pt x="307" y="1871"/>
                  </a:lnTo>
                  <a:lnTo>
                    <a:pt x="264" y="1868"/>
                  </a:lnTo>
                  <a:lnTo>
                    <a:pt x="220" y="1865"/>
                  </a:lnTo>
                  <a:lnTo>
                    <a:pt x="177" y="1860"/>
                  </a:lnTo>
                  <a:lnTo>
                    <a:pt x="133" y="1855"/>
                  </a:lnTo>
                  <a:lnTo>
                    <a:pt x="90" y="1849"/>
                  </a:lnTo>
                  <a:lnTo>
                    <a:pt x="46" y="1841"/>
                  </a:lnTo>
                  <a:lnTo>
                    <a:pt x="3" y="1833"/>
                  </a:lnTo>
                  <a:lnTo>
                    <a:pt x="2" y="1849"/>
                  </a:lnTo>
                  <a:lnTo>
                    <a:pt x="1" y="1865"/>
                  </a:lnTo>
                  <a:lnTo>
                    <a:pt x="1" y="1880"/>
                  </a:lnTo>
                  <a:lnTo>
                    <a:pt x="0" y="1895"/>
                  </a:lnTo>
                  <a:lnTo>
                    <a:pt x="85" y="1892"/>
                  </a:lnTo>
                  <a:lnTo>
                    <a:pt x="168" y="1890"/>
                  </a:lnTo>
                  <a:lnTo>
                    <a:pt x="253" y="1890"/>
                  </a:lnTo>
                  <a:lnTo>
                    <a:pt x="337" y="1891"/>
                  </a:lnTo>
                  <a:lnTo>
                    <a:pt x="422" y="1894"/>
                  </a:lnTo>
                  <a:lnTo>
                    <a:pt x="506" y="1899"/>
                  </a:lnTo>
                  <a:lnTo>
                    <a:pt x="591" y="1907"/>
                  </a:lnTo>
                  <a:lnTo>
                    <a:pt x="675" y="1915"/>
                  </a:lnTo>
                  <a:lnTo>
                    <a:pt x="759" y="1926"/>
                  </a:lnTo>
                  <a:lnTo>
                    <a:pt x="843" y="1938"/>
                  </a:lnTo>
                  <a:lnTo>
                    <a:pt x="886" y="1945"/>
                  </a:lnTo>
                  <a:lnTo>
                    <a:pt x="928" y="1953"/>
                  </a:lnTo>
                  <a:lnTo>
                    <a:pt x="970" y="1962"/>
                  </a:lnTo>
                  <a:lnTo>
                    <a:pt x="1012" y="1971"/>
                  </a:lnTo>
                  <a:lnTo>
                    <a:pt x="1054" y="1980"/>
                  </a:lnTo>
                  <a:lnTo>
                    <a:pt x="1097" y="1990"/>
                  </a:lnTo>
                  <a:lnTo>
                    <a:pt x="1139" y="2000"/>
                  </a:lnTo>
                  <a:lnTo>
                    <a:pt x="1180" y="2011"/>
                  </a:lnTo>
                  <a:lnTo>
                    <a:pt x="1223" y="2024"/>
                  </a:lnTo>
                  <a:lnTo>
                    <a:pt x="1265" y="2036"/>
                  </a:lnTo>
                  <a:lnTo>
                    <a:pt x="1308" y="2049"/>
                  </a:lnTo>
                  <a:lnTo>
                    <a:pt x="1349" y="2062"/>
                  </a:lnTo>
                  <a:close/>
                </a:path>
              </a:pathLst>
            </a:custGeom>
            <a:solidFill>
              <a:srgbClr val="C4CA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Freeform 191"/>
            <p:cNvSpPr>
              <a:spLocks/>
            </p:cNvSpPr>
            <p:nvPr/>
          </p:nvSpPr>
          <p:spPr bwMode="auto">
            <a:xfrm>
              <a:off x="2809876" y="552450"/>
              <a:ext cx="4763" cy="1588"/>
            </a:xfrm>
            <a:custGeom>
              <a:avLst/>
              <a:gdLst>
                <a:gd name="T0" fmla="*/ 2147483647 w 38"/>
                <a:gd name="T1" fmla="*/ 0 h 20"/>
                <a:gd name="T2" fmla="*/ 2147483647 w 38"/>
                <a:gd name="T3" fmla="*/ 2147483647 h 20"/>
                <a:gd name="T4" fmla="*/ 2147483647 w 38"/>
                <a:gd name="T5" fmla="*/ 2147483647 h 20"/>
                <a:gd name="T6" fmla="*/ 2147483647 w 38"/>
                <a:gd name="T7" fmla="*/ 2147483647 h 20"/>
                <a:gd name="T8" fmla="*/ 0 w 38"/>
                <a:gd name="T9" fmla="*/ 2147483647 h 20"/>
                <a:gd name="T10" fmla="*/ 2147483647 w 38"/>
                <a:gd name="T11" fmla="*/ 2147483647 h 20"/>
                <a:gd name="T12" fmla="*/ 2147483647 w 38"/>
                <a:gd name="T13" fmla="*/ 2147483647 h 20"/>
                <a:gd name="T14" fmla="*/ 2147483647 w 38"/>
                <a:gd name="T15" fmla="*/ 2147483647 h 20"/>
                <a:gd name="T16" fmla="*/ 2147483647 w 38"/>
                <a:gd name="T17" fmla="*/ 2147483647 h 20"/>
                <a:gd name="T18" fmla="*/ 2147483647 w 38"/>
                <a:gd name="T19" fmla="*/ 2147483647 h 20"/>
                <a:gd name="T20" fmla="*/ 2147483647 w 38"/>
                <a:gd name="T21" fmla="*/ 2147483647 h 20"/>
                <a:gd name="T22" fmla="*/ 2147483647 w 38"/>
                <a:gd name="T23" fmla="*/ 2147483647 h 20"/>
                <a:gd name="T24" fmla="*/ 2147483647 w 38"/>
                <a:gd name="T25" fmla="*/ 2147483647 h 20"/>
                <a:gd name="T26" fmla="*/ 2147483647 w 38"/>
                <a:gd name="T27" fmla="*/ 2147483647 h 20"/>
                <a:gd name="T28" fmla="*/ 2147483647 w 38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0"/>
                <a:gd name="T47" fmla="*/ 38 w 3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0">
                  <a:moveTo>
                    <a:pt x="38" y="0"/>
                  </a:moveTo>
                  <a:lnTo>
                    <a:pt x="35" y="1"/>
                  </a:lnTo>
                  <a:lnTo>
                    <a:pt x="28" y="2"/>
                  </a:lnTo>
                  <a:lnTo>
                    <a:pt x="16" y="4"/>
                  </a:lnTo>
                  <a:lnTo>
                    <a:pt x="0" y="6"/>
                  </a:lnTo>
                  <a:lnTo>
                    <a:pt x="2" y="12"/>
                  </a:lnTo>
                  <a:lnTo>
                    <a:pt x="5" y="16"/>
                  </a:lnTo>
                  <a:lnTo>
                    <a:pt x="9" y="18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21" y="18"/>
                  </a:lnTo>
                  <a:lnTo>
                    <a:pt x="24" y="16"/>
                  </a:lnTo>
                  <a:lnTo>
                    <a:pt x="34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CB3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Freeform 192"/>
            <p:cNvSpPr>
              <a:spLocks/>
            </p:cNvSpPr>
            <p:nvPr/>
          </p:nvSpPr>
          <p:spPr bwMode="auto">
            <a:xfrm>
              <a:off x="2697163" y="366713"/>
              <a:ext cx="220663" cy="292100"/>
            </a:xfrm>
            <a:custGeom>
              <a:avLst/>
              <a:gdLst>
                <a:gd name="T0" fmla="*/ 2147483647 w 2074"/>
                <a:gd name="T1" fmla="*/ 2147483647 h 2762"/>
                <a:gd name="T2" fmla="*/ 2147483647 w 2074"/>
                <a:gd name="T3" fmla="*/ 2147483647 h 2762"/>
                <a:gd name="T4" fmla="*/ 2147483647 w 2074"/>
                <a:gd name="T5" fmla="*/ 2147483647 h 2762"/>
                <a:gd name="T6" fmla="*/ 2147483647 w 2074"/>
                <a:gd name="T7" fmla="*/ 2147483647 h 2762"/>
                <a:gd name="T8" fmla="*/ 2147483647 w 2074"/>
                <a:gd name="T9" fmla="*/ 2147483647 h 2762"/>
                <a:gd name="T10" fmla="*/ 2147483647 w 2074"/>
                <a:gd name="T11" fmla="*/ 2147483647 h 2762"/>
                <a:gd name="T12" fmla="*/ 2147483647 w 2074"/>
                <a:gd name="T13" fmla="*/ 2147483647 h 2762"/>
                <a:gd name="T14" fmla="*/ 2147483647 w 2074"/>
                <a:gd name="T15" fmla="*/ 2147483647 h 2762"/>
                <a:gd name="T16" fmla="*/ 2147483647 w 2074"/>
                <a:gd name="T17" fmla="*/ 2147483647 h 2762"/>
                <a:gd name="T18" fmla="*/ 2147483647 w 2074"/>
                <a:gd name="T19" fmla="*/ 2147483647 h 2762"/>
                <a:gd name="T20" fmla="*/ 2147483647 w 2074"/>
                <a:gd name="T21" fmla="*/ 2147483647 h 2762"/>
                <a:gd name="T22" fmla="*/ 2147483647 w 2074"/>
                <a:gd name="T23" fmla="*/ 2147483647 h 2762"/>
                <a:gd name="T24" fmla="*/ 2147483647 w 2074"/>
                <a:gd name="T25" fmla="*/ 2147483647 h 2762"/>
                <a:gd name="T26" fmla="*/ 2147483647 w 2074"/>
                <a:gd name="T27" fmla="*/ 2147483647 h 2762"/>
                <a:gd name="T28" fmla="*/ 2147483647 w 2074"/>
                <a:gd name="T29" fmla="*/ 2147483647 h 2762"/>
                <a:gd name="T30" fmla="*/ 2147483647 w 2074"/>
                <a:gd name="T31" fmla="*/ 2147483647 h 2762"/>
                <a:gd name="T32" fmla="*/ 2147483647 w 2074"/>
                <a:gd name="T33" fmla="*/ 2147483647 h 2762"/>
                <a:gd name="T34" fmla="*/ 2147483647 w 2074"/>
                <a:gd name="T35" fmla="*/ 2147483647 h 2762"/>
                <a:gd name="T36" fmla="*/ 2147483647 w 2074"/>
                <a:gd name="T37" fmla="*/ 2147483647 h 2762"/>
                <a:gd name="T38" fmla="*/ 2147483647 w 2074"/>
                <a:gd name="T39" fmla="*/ 2147483647 h 2762"/>
                <a:gd name="T40" fmla="*/ 2147483647 w 2074"/>
                <a:gd name="T41" fmla="*/ 2147483647 h 2762"/>
                <a:gd name="T42" fmla="*/ 2147483647 w 2074"/>
                <a:gd name="T43" fmla="*/ 2147483647 h 2762"/>
                <a:gd name="T44" fmla="*/ 2147483647 w 2074"/>
                <a:gd name="T45" fmla="*/ 2147483647 h 2762"/>
                <a:gd name="T46" fmla="*/ 2147483647 w 2074"/>
                <a:gd name="T47" fmla="*/ 2147483647 h 2762"/>
                <a:gd name="T48" fmla="*/ 2147483647 w 2074"/>
                <a:gd name="T49" fmla="*/ 2147483647 h 2762"/>
                <a:gd name="T50" fmla="*/ 2147483647 w 2074"/>
                <a:gd name="T51" fmla="*/ 2147483647 h 2762"/>
                <a:gd name="T52" fmla="*/ 2147483647 w 2074"/>
                <a:gd name="T53" fmla="*/ 2147483647 h 2762"/>
                <a:gd name="T54" fmla="*/ 2147483647 w 2074"/>
                <a:gd name="T55" fmla="*/ 2147483647 h 2762"/>
                <a:gd name="T56" fmla="*/ 2147483647 w 2074"/>
                <a:gd name="T57" fmla="*/ 2147483647 h 2762"/>
                <a:gd name="T58" fmla="*/ 2147483647 w 2074"/>
                <a:gd name="T59" fmla="*/ 2147483647 h 2762"/>
                <a:gd name="T60" fmla="*/ 2147483647 w 2074"/>
                <a:gd name="T61" fmla="*/ 2147483647 h 2762"/>
                <a:gd name="T62" fmla="*/ 2147483647 w 2074"/>
                <a:gd name="T63" fmla="*/ 2147483647 h 2762"/>
                <a:gd name="T64" fmla="*/ 2147483647 w 2074"/>
                <a:gd name="T65" fmla="*/ 2147483647 h 2762"/>
                <a:gd name="T66" fmla="*/ 2147483647 w 2074"/>
                <a:gd name="T67" fmla="*/ 2147483647 h 2762"/>
                <a:gd name="T68" fmla="*/ 2147483647 w 2074"/>
                <a:gd name="T69" fmla="*/ 2147483647 h 2762"/>
                <a:gd name="T70" fmla="*/ 2147483647 w 2074"/>
                <a:gd name="T71" fmla="*/ 2147483647 h 2762"/>
                <a:gd name="T72" fmla="*/ 2147483647 w 2074"/>
                <a:gd name="T73" fmla="*/ 2147483647 h 2762"/>
                <a:gd name="T74" fmla="*/ 2147483647 w 2074"/>
                <a:gd name="T75" fmla="*/ 2147483647 h 2762"/>
                <a:gd name="T76" fmla="*/ 2147483647 w 2074"/>
                <a:gd name="T77" fmla="*/ 2147483647 h 2762"/>
                <a:gd name="T78" fmla="*/ 2147483647 w 2074"/>
                <a:gd name="T79" fmla="*/ 2147483647 h 2762"/>
                <a:gd name="T80" fmla="*/ 2147483647 w 2074"/>
                <a:gd name="T81" fmla="*/ 2147483647 h 2762"/>
                <a:gd name="T82" fmla="*/ 2147483647 w 2074"/>
                <a:gd name="T83" fmla="*/ 2147483647 h 2762"/>
                <a:gd name="T84" fmla="*/ 2147483647 w 2074"/>
                <a:gd name="T85" fmla="*/ 2147483647 h 2762"/>
                <a:gd name="T86" fmla="*/ 2147483647 w 2074"/>
                <a:gd name="T87" fmla="*/ 2147483647 h 2762"/>
                <a:gd name="T88" fmla="*/ 2147483647 w 2074"/>
                <a:gd name="T89" fmla="*/ 2147483647 h 2762"/>
                <a:gd name="T90" fmla="*/ 2147483647 w 2074"/>
                <a:gd name="T91" fmla="*/ 2147483647 h 2762"/>
                <a:gd name="T92" fmla="*/ 2147483647 w 2074"/>
                <a:gd name="T93" fmla="*/ 2147483647 h 2762"/>
                <a:gd name="T94" fmla="*/ 2147483647 w 2074"/>
                <a:gd name="T95" fmla="*/ 2147483647 h 2762"/>
                <a:gd name="T96" fmla="*/ 2147483647 w 2074"/>
                <a:gd name="T97" fmla="*/ 2147483647 h 2762"/>
                <a:gd name="T98" fmla="*/ 2147483647 w 2074"/>
                <a:gd name="T99" fmla="*/ 2147483647 h 2762"/>
                <a:gd name="T100" fmla="*/ 2147483647 w 2074"/>
                <a:gd name="T101" fmla="*/ 2147483647 h 2762"/>
                <a:gd name="T102" fmla="*/ 2147483647 w 2074"/>
                <a:gd name="T103" fmla="*/ 2147483647 h 2762"/>
                <a:gd name="T104" fmla="*/ 2147483647 w 2074"/>
                <a:gd name="T105" fmla="*/ 2147483647 h 27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74"/>
                <a:gd name="T160" fmla="*/ 0 h 2762"/>
                <a:gd name="T161" fmla="*/ 2074 w 2074"/>
                <a:gd name="T162" fmla="*/ 2762 h 27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74" h="2762">
                  <a:moveTo>
                    <a:pt x="1761" y="0"/>
                  </a:moveTo>
                  <a:lnTo>
                    <a:pt x="1780" y="72"/>
                  </a:lnTo>
                  <a:lnTo>
                    <a:pt x="1796" y="148"/>
                  </a:lnTo>
                  <a:lnTo>
                    <a:pt x="1810" y="226"/>
                  </a:lnTo>
                  <a:lnTo>
                    <a:pt x="1820" y="308"/>
                  </a:lnTo>
                  <a:lnTo>
                    <a:pt x="1828" y="392"/>
                  </a:lnTo>
                  <a:lnTo>
                    <a:pt x="1832" y="478"/>
                  </a:lnTo>
                  <a:lnTo>
                    <a:pt x="1834" y="564"/>
                  </a:lnTo>
                  <a:lnTo>
                    <a:pt x="1833" y="653"/>
                  </a:lnTo>
                  <a:lnTo>
                    <a:pt x="1830" y="741"/>
                  </a:lnTo>
                  <a:lnTo>
                    <a:pt x="1825" y="831"/>
                  </a:lnTo>
                  <a:lnTo>
                    <a:pt x="1818" y="921"/>
                  </a:lnTo>
                  <a:lnTo>
                    <a:pt x="1809" y="1009"/>
                  </a:lnTo>
                  <a:lnTo>
                    <a:pt x="1797" y="1098"/>
                  </a:lnTo>
                  <a:lnTo>
                    <a:pt x="1785" y="1185"/>
                  </a:lnTo>
                  <a:lnTo>
                    <a:pt x="1771" y="1272"/>
                  </a:lnTo>
                  <a:lnTo>
                    <a:pt x="1756" y="1357"/>
                  </a:lnTo>
                  <a:lnTo>
                    <a:pt x="1739" y="1440"/>
                  </a:lnTo>
                  <a:lnTo>
                    <a:pt x="1722" y="1520"/>
                  </a:lnTo>
                  <a:lnTo>
                    <a:pt x="1704" y="1597"/>
                  </a:lnTo>
                  <a:lnTo>
                    <a:pt x="1685" y="1673"/>
                  </a:lnTo>
                  <a:lnTo>
                    <a:pt x="1665" y="1744"/>
                  </a:lnTo>
                  <a:lnTo>
                    <a:pt x="1646" y="1811"/>
                  </a:lnTo>
                  <a:lnTo>
                    <a:pt x="1625" y="1875"/>
                  </a:lnTo>
                  <a:lnTo>
                    <a:pt x="1605" y="1934"/>
                  </a:lnTo>
                  <a:lnTo>
                    <a:pt x="1585" y="1988"/>
                  </a:lnTo>
                  <a:lnTo>
                    <a:pt x="1565" y="2038"/>
                  </a:lnTo>
                  <a:lnTo>
                    <a:pt x="1545" y="2082"/>
                  </a:lnTo>
                  <a:lnTo>
                    <a:pt x="1527" y="2120"/>
                  </a:lnTo>
                  <a:lnTo>
                    <a:pt x="1508" y="2151"/>
                  </a:lnTo>
                  <a:lnTo>
                    <a:pt x="1490" y="2177"/>
                  </a:lnTo>
                  <a:lnTo>
                    <a:pt x="1474" y="2195"/>
                  </a:lnTo>
                  <a:lnTo>
                    <a:pt x="1457" y="2206"/>
                  </a:lnTo>
                  <a:lnTo>
                    <a:pt x="1420" y="2225"/>
                  </a:lnTo>
                  <a:lnTo>
                    <a:pt x="1380" y="2243"/>
                  </a:lnTo>
                  <a:lnTo>
                    <a:pt x="1340" y="2259"/>
                  </a:lnTo>
                  <a:lnTo>
                    <a:pt x="1299" y="2275"/>
                  </a:lnTo>
                  <a:lnTo>
                    <a:pt x="1258" y="2290"/>
                  </a:lnTo>
                  <a:lnTo>
                    <a:pt x="1215" y="2304"/>
                  </a:lnTo>
                  <a:lnTo>
                    <a:pt x="1172" y="2317"/>
                  </a:lnTo>
                  <a:lnTo>
                    <a:pt x="1129" y="2329"/>
                  </a:lnTo>
                  <a:lnTo>
                    <a:pt x="1084" y="2341"/>
                  </a:lnTo>
                  <a:lnTo>
                    <a:pt x="1039" y="2352"/>
                  </a:lnTo>
                  <a:lnTo>
                    <a:pt x="994" y="2362"/>
                  </a:lnTo>
                  <a:lnTo>
                    <a:pt x="948" y="2371"/>
                  </a:lnTo>
                  <a:lnTo>
                    <a:pt x="903" y="2379"/>
                  </a:lnTo>
                  <a:lnTo>
                    <a:pt x="856" y="2387"/>
                  </a:lnTo>
                  <a:lnTo>
                    <a:pt x="809" y="2393"/>
                  </a:lnTo>
                  <a:lnTo>
                    <a:pt x="761" y="2399"/>
                  </a:lnTo>
                  <a:lnTo>
                    <a:pt x="714" y="2406"/>
                  </a:lnTo>
                  <a:lnTo>
                    <a:pt x="666" y="2410"/>
                  </a:lnTo>
                  <a:lnTo>
                    <a:pt x="618" y="2415"/>
                  </a:lnTo>
                  <a:lnTo>
                    <a:pt x="571" y="2418"/>
                  </a:lnTo>
                  <a:lnTo>
                    <a:pt x="523" y="2421"/>
                  </a:lnTo>
                  <a:lnTo>
                    <a:pt x="474" y="2423"/>
                  </a:lnTo>
                  <a:lnTo>
                    <a:pt x="426" y="2424"/>
                  </a:lnTo>
                  <a:lnTo>
                    <a:pt x="378" y="2425"/>
                  </a:lnTo>
                  <a:lnTo>
                    <a:pt x="330" y="2425"/>
                  </a:lnTo>
                  <a:lnTo>
                    <a:pt x="282" y="2425"/>
                  </a:lnTo>
                  <a:lnTo>
                    <a:pt x="235" y="2424"/>
                  </a:lnTo>
                  <a:lnTo>
                    <a:pt x="188" y="2422"/>
                  </a:lnTo>
                  <a:lnTo>
                    <a:pt x="140" y="2421"/>
                  </a:lnTo>
                  <a:lnTo>
                    <a:pt x="93" y="2418"/>
                  </a:lnTo>
                  <a:lnTo>
                    <a:pt x="46" y="2415"/>
                  </a:lnTo>
                  <a:lnTo>
                    <a:pt x="0" y="2412"/>
                  </a:lnTo>
                  <a:lnTo>
                    <a:pt x="11" y="2452"/>
                  </a:lnTo>
                  <a:lnTo>
                    <a:pt x="22" y="2493"/>
                  </a:lnTo>
                  <a:lnTo>
                    <a:pt x="34" y="2534"/>
                  </a:lnTo>
                  <a:lnTo>
                    <a:pt x="47" y="2575"/>
                  </a:lnTo>
                  <a:lnTo>
                    <a:pt x="61" y="2615"/>
                  </a:lnTo>
                  <a:lnTo>
                    <a:pt x="75" y="2655"/>
                  </a:lnTo>
                  <a:lnTo>
                    <a:pt x="89" y="2696"/>
                  </a:lnTo>
                  <a:lnTo>
                    <a:pt x="104" y="2735"/>
                  </a:lnTo>
                  <a:lnTo>
                    <a:pt x="174" y="2741"/>
                  </a:lnTo>
                  <a:lnTo>
                    <a:pt x="250" y="2748"/>
                  </a:lnTo>
                  <a:lnTo>
                    <a:pt x="332" y="2754"/>
                  </a:lnTo>
                  <a:lnTo>
                    <a:pt x="421" y="2758"/>
                  </a:lnTo>
                  <a:lnTo>
                    <a:pt x="514" y="2761"/>
                  </a:lnTo>
                  <a:lnTo>
                    <a:pt x="610" y="2762"/>
                  </a:lnTo>
                  <a:lnTo>
                    <a:pt x="660" y="2761"/>
                  </a:lnTo>
                  <a:lnTo>
                    <a:pt x="710" y="2761"/>
                  </a:lnTo>
                  <a:lnTo>
                    <a:pt x="760" y="2759"/>
                  </a:lnTo>
                  <a:lnTo>
                    <a:pt x="811" y="2757"/>
                  </a:lnTo>
                  <a:lnTo>
                    <a:pt x="862" y="2754"/>
                  </a:lnTo>
                  <a:lnTo>
                    <a:pt x="913" y="2750"/>
                  </a:lnTo>
                  <a:lnTo>
                    <a:pt x="964" y="2745"/>
                  </a:lnTo>
                  <a:lnTo>
                    <a:pt x="1015" y="2739"/>
                  </a:lnTo>
                  <a:lnTo>
                    <a:pt x="1064" y="2733"/>
                  </a:lnTo>
                  <a:lnTo>
                    <a:pt x="1114" y="2726"/>
                  </a:lnTo>
                  <a:lnTo>
                    <a:pt x="1164" y="2718"/>
                  </a:lnTo>
                  <a:lnTo>
                    <a:pt x="1213" y="2708"/>
                  </a:lnTo>
                  <a:lnTo>
                    <a:pt x="1261" y="2698"/>
                  </a:lnTo>
                  <a:lnTo>
                    <a:pt x="1308" y="2685"/>
                  </a:lnTo>
                  <a:lnTo>
                    <a:pt x="1354" y="2673"/>
                  </a:lnTo>
                  <a:lnTo>
                    <a:pt x="1399" y="2659"/>
                  </a:lnTo>
                  <a:lnTo>
                    <a:pt x="1442" y="2643"/>
                  </a:lnTo>
                  <a:lnTo>
                    <a:pt x="1485" y="2626"/>
                  </a:lnTo>
                  <a:lnTo>
                    <a:pt x="1526" y="2608"/>
                  </a:lnTo>
                  <a:lnTo>
                    <a:pt x="1565" y="2588"/>
                  </a:lnTo>
                  <a:lnTo>
                    <a:pt x="1614" y="2559"/>
                  </a:lnTo>
                  <a:lnTo>
                    <a:pt x="1660" y="2529"/>
                  </a:lnTo>
                  <a:lnTo>
                    <a:pt x="1701" y="2495"/>
                  </a:lnTo>
                  <a:lnTo>
                    <a:pt x="1737" y="2461"/>
                  </a:lnTo>
                  <a:lnTo>
                    <a:pt x="1771" y="2424"/>
                  </a:lnTo>
                  <a:lnTo>
                    <a:pt x="1801" y="2385"/>
                  </a:lnTo>
                  <a:lnTo>
                    <a:pt x="1826" y="2346"/>
                  </a:lnTo>
                  <a:lnTo>
                    <a:pt x="1849" y="2303"/>
                  </a:lnTo>
                  <a:lnTo>
                    <a:pt x="1869" y="2259"/>
                  </a:lnTo>
                  <a:lnTo>
                    <a:pt x="1886" y="2214"/>
                  </a:lnTo>
                  <a:lnTo>
                    <a:pt x="1901" y="2166"/>
                  </a:lnTo>
                  <a:lnTo>
                    <a:pt x="1915" y="2119"/>
                  </a:lnTo>
                  <a:lnTo>
                    <a:pt x="1925" y="2068"/>
                  </a:lnTo>
                  <a:lnTo>
                    <a:pt x="1934" y="2016"/>
                  </a:lnTo>
                  <a:lnTo>
                    <a:pt x="1941" y="1963"/>
                  </a:lnTo>
                  <a:lnTo>
                    <a:pt x="1947" y="1908"/>
                  </a:lnTo>
                  <a:lnTo>
                    <a:pt x="1952" y="1852"/>
                  </a:lnTo>
                  <a:lnTo>
                    <a:pt x="1955" y="1794"/>
                  </a:lnTo>
                  <a:lnTo>
                    <a:pt x="1959" y="1736"/>
                  </a:lnTo>
                  <a:lnTo>
                    <a:pt x="1962" y="1675"/>
                  </a:lnTo>
                  <a:lnTo>
                    <a:pt x="1967" y="1552"/>
                  </a:lnTo>
                  <a:lnTo>
                    <a:pt x="1975" y="1422"/>
                  </a:lnTo>
                  <a:lnTo>
                    <a:pt x="1979" y="1356"/>
                  </a:lnTo>
                  <a:lnTo>
                    <a:pt x="1984" y="1289"/>
                  </a:lnTo>
                  <a:lnTo>
                    <a:pt x="1990" y="1221"/>
                  </a:lnTo>
                  <a:lnTo>
                    <a:pt x="1998" y="1152"/>
                  </a:lnTo>
                  <a:lnTo>
                    <a:pt x="2007" y="1082"/>
                  </a:lnTo>
                  <a:lnTo>
                    <a:pt x="2018" y="1011"/>
                  </a:lnTo>
                  <a:lnTo>
                    <a:pt x="2032" y="939"/>
                  </a:lnTo>
                  <a:lnTo>
                    <a:pt x="2047" y="867"/>
                  </a:lnTo>
                  <a:lnTo>
                    <a:pt x="2055" y="828"/>
                  </a:lnTo>
                  <a:lnTo>
                    <a:pt x="2062" y="790"/>
                  </a:lnTo>
                  <a:lnTo>
                    <a:pt x="2067" y="754"/>
                  </a:lnTo>
                  <a:lnTo>
                    <a:pt x="2071" y="717"/>
                  </a:lnTo>
                  <a:lnTo>
                    <a:pt x="2073" y="681"/>
                  </a:lnTo>
                  <a:lnTo>
                    <a:pt x="2074" y="646"/>
                  </a:lnTo>
                  <a:lnTo>
                    <a:pt x="2073" y="611"/>
                  </a:lnTo>
                  <a:lnTo>
                    <a:pt x="2072" y="577"/>
                  </a:lnTo>
                  <a:lnTo>
                    <a:pt x="2069" y="544"/>
                  </a:lnTo>
                  <a:lnTo>
                    <a:pt x="2065" y="510"/>
                  </a:lnTo>
                  <a:lnTo>
                    <a:pt x="2060" y="479"/>
                  </a:lnTo>
                  <a:lnTo>
                    <a:pt x="2054" y="447"/>
                  </a:lnTo>
                  <a:lnTo>
                    <a:pt x="2047" y="417"/>
                  </a:lnTo>
                  <a:lnTo>
                    <a:pt x="2039" y="387"/>
                  </a:lnTo>
                  <a:lnTo>
                    <a:pt x="2030" y="358"/>
                  </a:lnTo>
                  <a:lnTo>
                    <a:pt x="2019" y="330"/>
                  </a:lnTo>
                  <a:lnTo>
                    <a:pt x="2008" y="303"/>
                  </a:lnTo>
                  <a:lnTo>
                    <a:pt x="1996" y="276"/>
                  </a:lnTo>
                  <a:lnTo>
                    <a:pt x="1983" y="250"/>
                  </a:lnTo>
                  <a:lnTo>
                    <a:pt x="1970" y="225"/>
                  </a:lnTo>
                  <a:lnTo>
                    <a:pt x="1955" y="201"/>
                  </a:lnTo>
                  <a:lnTo>
                    <a:pt x="1940" y="178"/>
                  </a:lnTo>
                  <a:lnTo>
                    <a:pt x="1925" y="156"/>
                  </a:lnTo>
                  <a:lnTo>
                    <a:pt x="1908" y="135"/>
                  </a:lnTo>
                  <a:lnTo>
                    <a:pt x="1891" y="115"/>
                  </a:lnTo>
                  <a:lnTo>
                    <a:pt x="1874" y="95"/>
                  </a:lnTo>
                  <a:lnTo>
                    <a:pt x="1855" y="76"/>
                  </a:lnTo>
                  <a:lnTo>
                    <a:pt x="1837" y="59"/>
                  </a:lnTo>
                  <a:lnTo>
                    <a:pt x="1819" y="42"/>
                  </a:lnTo>
                  <a:lnTo>
                    <a:pt x="1799" y="27"/>
                  </a:lnTo>
                  <a:lnTo>
                    <a:pt x="1780" y="13"/>
                  </a:lnTo>
                  <a:lnTo>
                    <a:pt x="1761" y="0"/>
                  </a:lnTo>
                  <a:close/>
                </a:path>
              </a:pathLst>
            </a:custGeom>
            <a:solidFill>
              <a:srgbClr val="959D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Freeform 193"/>
            <p:cNvSpPr>
              <a:spLocks/>
            </p:cNvSpPr>
            <p:nvPr/>
          </p:nvSpPr>
          <p:spPr bwMode="auto">
            <a:xfrm>
              <a:off x="2546351" y="466725"/>
              <a:ext cx="57150" cy="90488"/>
            </a:xfrm>
            <a:custGeom>
              <a:avLst/>
              <a:gdLst>
                <a:gd name="T0" fmla="*/ 2147483647 w 539"/>
                <a:gd name="T1" fmla="*/ 2147483647 h 859"/>
                <a:gd name="T2" fmla="*/ 2147483647 w 539"/>
                <a:gd name="T3" fmla="*/ 2147483647 h 859"/>
                <a:gd name="T4" fmla="*/ 2147483647 w 539"/>
                <a:gd name="T5" fmla="*/ 2147483647 h 859"/>
                <a:gd name="T6" fmla="*/ 2147483647 w 539"/>
                <a:gd name="T7" fmla="*/ 2147483647 h 859"/>
                <a:gd name="T8" fmla="*/ 2147483647 w 539"/>
                <a:gd name="T9" fmla="*/ 2147483647 h 859"/>
                <a:gd name="T10" fmla="*/ 2147483647 w 539"/>
                <a:gd name="T11" fmla="*/ 2147483647 h 859"/>
                <a:gd name="T12" fmla="*/ 0 w 539"/>
                <a:gd name="T13" fmla="*/ 2147483647 h 859"/>
                <a:gd name="T14" fmla="*/ 2147483647 w 539"/>
                <a:gd name="T15" fmla="*/ 2147483647 h 859"/>
                <a:gd name="T16" fmla="*/ 2147483647 w 539"/>
                <a:gd name="T17" fmla="*/ 2147483647 h 859"/>
                <a:gd name="T18" fmla="*/ 2147483647 w 539"/>
                <a:gd name="T19" fmla="*/ 2147483647 h 859"/>
                <a:gd name="T20" fmla="*/ 2147483647 w 539"/>
                <a:gd name="T21" fmla="*/ 2147483647 h 859"/>
                <a:gd name="T22" fmla="*/ 2147483647 w 539"/>
                <a:gd name="T23" fmla="*/ 2147483647 h 859"/>
                <a:gd name="T24" fmla="*/ 2147483647 w 539"/>
                <a:gd name="T25" fmla="*/ 2147483647 h 859"/>
                <a:gd name="T26" fmla="*/ 2147483647 w 539"/>
                <a:gd name="T27" fmla="*/ 2147483647 h 859"/>
                <a:gd name="T28" fmla="*/ 2147483647 w 539"/>
                <a:gd name="T29" fmla="*/ 2147483647 h 859"/>
                <a:gd name="T30" fmla="*/ 2147483647 w 539"/>
                <a:gd name="T31" fmla="*/ 2147483647 h 859"/>
                <a:gd name="T32" fmla="*/ 2147483647 w 539"/>
                <a:gd name="T33" fmla="*/ 2147483647 h 859"/>
                <a:gd name="T34" fmla="*/ 2147483647 w 539"/>
                <a:gd name="T35" fmla="*/ 2147483647 h 859"/>
                <a:gd name="T36" fmla="*/ 2147483647 w 539"/>
                <a:gd name="T37" fmla="*/ 2147483647 h 859"/>
                <a:gd name="T38" fmla="*/ 2147483647 w 539"/>
                <a:gd name="T39" fmla="*/ 2147483647 h 859"/>
                <a:gd name="T40" fmla="*/ 2147483647 w 539"/>
                <a:gd name="T41" fmla="*/ 2147483647 h 859"/>
                <a:gd name="T42" fmla="*/ 2147483647 w 539"/>
                <a:gd name="T43" fmla="*/ 2147483647 h 859"/>
                <a:gd name="T44" fmla="*/ 2147483647 w 539"/>
                <a:gd name="T45" fmla="*/ 0 h 859"/>
                <a:gd name="T46" fmla="*/ 2147483647 w 539"/>
                <a:gd name="T47" fmla="*/ 2147483647 h 859"/>
                <a:gd name="T48" fmla="*/ 2147483647 w 539"/>
                <a:gd name="T49" fmla="*/ 2147483647 h 859"/>
                <a:gd name="T50" fmla="*/ 2147483647 w 539"/>
                <a:gd name="T51" fmla="*/ 2147483647 h 859"/>
                <a:gd name="T52" fmla="*/ 2147483647 w 539"/>
                <a:gd name="T53" fmla="*/ 2147483647 h 859"/>
                <a:gd name="T54" fmla="*/ 2147483647 w 539"/>
                <a:gd name="T55" fmla="*/ 2147483647 h 859"/>
                <a:gd name="T56" fmla="*/ 2147483647 w 539"/>
                <a:gd name="T57" fmla="*/ 2147483647 h 859"/>
                <a:gd name="T58" fmla="*/ 2147483647 w 539"/>
                <a:gd name="T59" fmla="*/ 2147483647 h 859"/>
                <a:gd name="T60" fmla="*/ 2147483647 w 539"/>
                <a:gd name="T61" fmla="*/ 2147483647 h 859"/>
                <a:gd name="T62" fmla="*/ 2147483647 w 539"/>
                <a:gd name="T63" fmla="*/ 2147483647 h 859"/>
                <a:gd name="T64" fmla="*/ 2147483647 w 539"/>
                <a:gd name="T65" fmla="*/ 2147483647 h 859"/>
                <a:gd name="T66" fmla="*/ 2147483647 w 539"/>
                <a:gd name="T67" fmla="*/ 2147483647 h 859"/>
                <a:gd name="T68" fmla="*/ 2147483647 w 539"/>
                <a:gd name="T69" fmla="*/ 2147483647 h 859"/>
                <a:gd name="T70" fmla="*/ 2147483647 w 539"/>
                <a:gd name="T71" fmla="*/ 2147483647 h 859"/>
                <a:gd name="T72" fmla="*/ 2147483647 w 539"/>
                <a:gd name="T73" fmla="*/ 2147483647 h 859"/>
                <a:gd name="T74" fmla="*/ 2147483647 w 539"/>
                <a:gd name="T75" fmla="*/ 2147483647 h 859"/>
                <a:gd name="T76" fmla="*/ 2147483647 w 539"/>
                <a:gd name="T77" fmla="*/ 2147483647 h 859"/>
                <a:gd name="T78" fmla="*/ 2147483647 w 539"/>
                <a:gd name="T79" fmla="*/ 2147483647 h 859"/>
                <a:gd name="T80" fmla="*/ 2147483647 w 539"/>
                <a:gd name="T81" fmla="*/ 2147483647 h 859"/>
                <a:gd name="T82" fmla="*/ 2147483647 w 539"/>
                <a:gd name="T83" fmla="*/ 2147483647 h 859"/>
                <a:gd name="T84" fmla="*/ 2147483647 w 539"/>
                <a:gd name="T85" fmla="*/ 2147483647 h 859"/>
                <a:gd name="T86" fmla="*/ 2147483647 w 539"/>
                <a:gd name="T87" fmla="*/ 2147483647 h 859"/>
                <a:gd name="T88" fmla="*/ 2147483647 w 539"/>
                <a:gd name="T89" fmla="*/ 2147483647 h 859"/>
                <a:gd name="T90" fmla="*/ 2147483647 w 539"/>
                <a:gd name="T91" fmla="*/ 2147483647 h 859"/>
                <a:gd name="T92" fmla="*/ 2147483647 w 539"/>
                <a:gd name="T93" fmla="*/ 2147483647 h 859"/>
                <a:gd name="T94" fmla="*/ 2147483647 w 539"/>
                <a:gd name="T95" fmla="*/ 2147483647 h 8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9"/>
                <a:gd name="T145" fmla="*/ 0 h 859"/>
                <a:gd name="T146" fmla="*/ 539 w 539"/>
                <a:gd name="T147" fmla="*/ 859 h 8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9" h="859">
                  <a:moveTo>
                    <a:pt x="240" y="848"/>
                  </a:moveTo>
                  <a:lnTo>
                    <a:pt x="203" y="856"/>
                  </a:lnTo>
                  <a:lnTo>
                    <a:pt x="169" y="859"/>
                  </a:lnTo>
                  <a:lnTo>
                    <a:pt x="138" y="858"/>
                  </a:lnTo>
                  <a:lnTo>
                    <a:pt x="112" y="853"/>
                  </a:lnTo>
                  <a:lnTo>
                    <a:pt x="88" y="845"/>
                  </a:lnTo>
                  <a:lnTo>
                    <a:pt x="67" y="833"/>
                  </a:lnTo>
                  <a:lnTo>
                    <a:pt x="50" y="817"/>
                  </a:lnTo>
                  <a:lnTo>
                    <a:pt x="36" y="799"/>
                  </a:lnTo>
                  <a:lnTo>
                    <a:pt x="23" y="779"/>
                  </a:lnTo>
                  <a:lnTo>
                    <a:pt x="14" y="755"/>
                  </a:lnTo>
                  <a:lnTo>
                    <a:pt x="7" y="730"/>
                  </a:lnTo>
                  <a:lnTo>
                    <a:pt x="2" y="702"/>
                  </a:lnTo>
                  <a:lnTo>
                    <a:pt x="0" y="673"/>
                  </a:lnTo>
                  <a:lnTo>
                    <a:pt x="0" y="642"/>
                  </a:lnTo>
                  <a:lnTo>
                    <a:pt x="1" y="610"/>
                  </a:lnTo>
                  <a:lnTo>
                    <a:pt x="4" y="576"/>
                  </a:lnTo>
                  <a:lnTo>
                    <a:pt x="9" y="542"/>
                  </a:lnTo>
                  <a:lnTo>
                    <a:pt x="15" y="508"/>
                  </a:lnTo>
                  <a:lnTo>
                    <a:pt x="22" y="473"/>
                  </a:lnTo>
                  <a:lnTo>
                    <a:pt x="32" y="439"/>
                  </a:lnTo>
                  <a:lnTo>
                    <a:pt x="42" y="405"/>
                  </a:lnTo>
                  <a:lnTo>
                    <a:pt x="52" y="370"/>
                  </a:lnTo>
                  <a:lnTo>
                    <a:pt x="64" y="338"/>
                  </a:lnTo>
                  <a:lnTo>
                    <a:pt x="76" y="305"/>
                  </a:lnTo>
                  <a:lnTo>
                    <a:pt x="89" y="275"/>
                  </a:lnTo>
                  <a:lnTo>
                    <a:pt x="102" y="245"/>
                  </a:lnTo>
                  <a:lnTo>
                    <a:pt x="115" y="217"/>
                  </a:lnTo>
                  <a:lnTo>
                    <a:pt x="129" y="191"/>
                  </a:lnTo>
                  <a:lnTo>
                    <a:pt x="143" y="168"/>
                  </a:lnTo>
                  <a:lnTo>
                    <a:pt x="156" y="147"/>
                  </a:lnTo>
                  <a:lnTo>
                    <a:pt x="169" y="128"/>
                  </a:lnTo>
                  <a:lnTo>
                    <a:pt x="181" y="112"/>
                  </a:lnTo>
                  <a:lnTo>
                    <a:pt x="197" y="96"/>
                  </a:lnTo>
                  <a:lnTo>
                    <a:pt x="211" y="80"/>
                  </a:lnTo>
                  <a:lnTo>
                    <a:pt x="226" y="67"/>
                  </a:lnTo>
                  <a:lnTo>
                    <a:pt x="240" y="54"/>
                  </a:lnTo>
                  <a:lnTo>
                    <a:pt x="255" y="43"/>
                  </a:lnTo>
                  <a:lnTo>
                    <a:pt x="270" y="34"/>
                  </a:lnTo>
                  <a:lnTo>
                    <a:pt x="284" y="24"/>
                  </a:lnTo>
                  <a:lnTo>
                    <a:pt x="298" y="17"/>
                  </a:lnTo>
                  <a:lnTo>
                    <a:pt x="312" y="11"/>
                  </a:lnTo>
                  <a:lnTo>
                    <a:pt x="326" y="6"/>
                  </a:lnTo>
                  <a:lnTo>
                    <a:pt x="339" y="3"/>
                  </a:lnTo>
                  <a:lnTo>
                    <a:pt x="352" y="1"/>
                  </a:lnTo>
                  <a:lnTo>
                    <a:pt x="366" y="0"/>
                  </a:lnTo>
                  <a:lnTo>
                    <a:pt x="378" y="0"/>
                  </a:lnTo>
                  <a:lnTo>
                    <a:pt x="390" y="2"/>
                  </a:lnTo>
                  <a:lnTo>
                    <a:pt x="402" y="5"/>
                  </a:lnTo>
                  <a:lnTo>
                    <a:pt x="413" y="9"/>
                  </a:lnTo>
                  <a:lnTo>
                    <a:pt x="425" y="14"/>
                  </a:lnTo>
                  <a:lnTo>
                    <a:pt x="436" y="21"/>
                  </a:lnTo>
                  <a:lnTo>
                    <a:pt x="446" y="28"/>
                  </a:lnTo>
                  <a:lnTo>
                    <a:pt x="456" y="38"/>
                  </a:lnTo>
                  <a:lnTo>
                    <a:pt x="465" y="48"/>
                  </a:lnTo>
                  <a:lnTo>
                    <a:pt x="474" y="60"/>
                  </a:lnTo>
                  <a:lnTo>
                    <a:pt x="483" y="73"/>
                  </a:lnTo>
                  <a:lnTo>
                    <a:pt x="491" y="86"/>
                  </a:lnTo>
                  <a:lnTo>
                    <a:pt x="498" y="102"/>
                  </a:lnTo>
                  <a:lnTo>
                    <a:pt x="505" y="119"/>
                  </a:lnTo>
                  <a:lnTo>
                    <a:pt x="511" y="136"/>
                  </a:lnTo>
                  <a:lnTo>
                    <a:pt x="517" y="156"/>
                  </a:lnTo>
                  <a:lnTo>
                    <a:pt x="522" y="176"/>
                  </a:lnTo>
                  <a:lnTo>
                    <a:pt x="526" y="197"/>
                  </a:lnTo>
                  <a:lnTo>
                    <a:pt x="530" y="220"/>
                  </a:lnTo>
                  <a:lnTo>
                    <a:pt x="534" y="241"/>
                  </a:lnTo>
                  <a:lnTo>
                    <a:pt x="536" y="265"/>
                  </a:lnTo>
                  <a:lnTo>
                    <a:pt x="538" y="287"/>
                  </a:lnTo>
                  <a:lnTo>
                    <a:pt x="539" y="310"/>
                  </a:lnTo>
                  <a:lnTo>
                    <a:pt x="539" y="334"/>
                  </a:lnTo>
                  <a:lnTo>
                    <a:pt x="539" y="357"/>
                  </a:lnTo>
                  <a:lnTo>
                    <a:pt x="538" y="382"/>
                  </a:lnTo>
                  <a:lnTo>
                    <a:pt x="536" y="406"/>
                  </a:lnTo>
                  <a:lnTo>
                    <a:pt x="534" y="429"/>
                  </a:lnTo>
                  <a:lnTo>
                    <a:pt x="530" y="454"/>
                  </a:lnTo>
                  <a:lnTo>
                    <a:pt x="526" y="478"/>
                  </a:lnTo>
                  <a:lnTo>
                    <a:pt x="522" y="502"/>
                  </a:lnTo>
                  <a:lnTo>
                    <a:pt x="517" y="525"/>
                  </a:lnTo>
                  <a:lnTo>
                    <a:pt x="511" y="549"/>
                  </a:lnTo>
                  <a:lnTo>
                    <a:pt x="504" y="572"/>
                  </a:lnTo>
                  <a:lnTo>
                    <a:pt x="496" y="594"/>
                  </a:lnTo>
                  <a:lnTo>
                    <a:pt x="488" y="617"/>
                  </a:lnTo>
                  <a:lnTo>
                    <a:pt x="478" y="638"/>
                  </a:lnTo>
                  <a:lnTo>
                    <a:pt x="467" y="659"/>
                  </a:lnTo>
                  <a:lnTo>
                    <a:pt x="456" y="680"/>
                  </a:lnTo>
                  <a:lnTo>
                    <a:pt x="444" y="699"/>
                  </a:lnTo>
                  <a:lnTo>
                    <a:pt x="431" y="719"/>
                  </a:lnTo>
                  <a:lnTo>
                    <a:pt x="416" y="737"/>
                  </a:lnTo>
                  <a:lnTo>
                    <a:pt x="401" y="753"/>
                  </a:lnTo>
                  <a:lnTo>
                    <a:pt x="385" y="769"/>
                  </a:lnTo>
                  <a:lnTo>
                    <a:pt x="368" y="785"/>
                  </a:lnTo>
                  <a:lnTo>
                    <a:pt x="348" y="798"/>
                  </a:lnTo>
                  <a:lnTo>
                    <a:pt x="329" y="811"/>
                  </a:lnTo>
                  <a:lnTo>
                    <a:pt x="309" y="822"/>
                  </a:lnTo>
                  <a:lnTo>
                    <a:pt x="287" y="833"/>
                  </a:lnTo>
                  <a:lnTo>
                    <a:pt x="264" y="841"/>
                  </a:lnTo>
                  <a:lnTo>
                    <a:pt x="240" y="848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Freeform 194"/>
            <p:cNvSpPr>
              <a:spLocks/>
            </p:cNvSpPr>
            <p:nvPr/>
          </p:nvSpPr>
          <p:spPr bwMode="auto">
            <a:xfrm>
              <a:off x="2552701" y="463550"/>
              <a:ext cx="47625" cy="85725"/>
            </a:xfrm>
            <a:custGeom>
              <a:avLst/>
              <a:gdLst>
                <a:gd name="T0" fmla="*/ 2147483647 w 441"/>
                <a:gd name="T1" fmla="*/ 2147483647 h 808"/>
                <a:gd name="T2" fmla="*/ 2147483647 w 441"/>
                <a:gd name="T3" fmla="*/ 2147483647 h 808"/>
                <a:gd name="T4" fmla="*/ 2147483647 w 441"/>
                <a:gd name="T5" fmla="*/ 2147483647 h 808"/>
                <a:gd name="T6" fmla="*/ 2147483647 w 441"/>
                <a:gd name="T7" fmla="*/ 2147483647 h 808"/>
                <a:gd name="T8" fmla="*/ 2147483647 w 441"/>
                <a:gd name="T9" fmla="*/ 2147483647 h 808"/>
                <a:gd name="T10" fmla="*/ 2147483647 w 441"/>
                <a:gd name="T11" fmla="*/ 2147483647 h 808"/>
                <a:gd name="T12" fmla="*/ 2147483647 w 441"/>
                <a:gd name="T13" fmla="*/ 2147483647 h 808"/>
                <a:gd name="T14" fmla="*/ 2147483647 w 441"/>
                <a:gd name="T15" fmla="*/ 2147483647 h 808"/>
                <a:gd name="T16" fmla="*/ 2147483647 w 441"/>
                <a:gd name="T17" fmla="*/ 2147483647 h 808"/>
                <a:gd name="T18" fmla="*/ 2147483647 w 441"/>
                <a:gd name="T19" fmla="*/ 0 h 808"/>
                <a:gd name="T20" fmla="*/ 2147483647 w 441"/>
                <a:gd name="T21" fmla="*/ 2147483647 h 808"/>
                <a:gd name="T22" fmla="*/ 2147483647 w 441"/>
                <a:gd name="T23" fmla="*/ 2147483647 h 808"/>
                <a:gd name="T24" fmla="*/ 2147483647 w 441"/>
                <a:gd name="T25" fmla="*/ 2147483647 h 808"/>
                <a:gd name="T26" fmla="*/ 2147483647 w 441"/>
                <a:gd name="T27" fmla="*/ 2147483647 h 808"/>
                <a:gd name="T28" fmla="*/ 2147483647 w 441"/>
                <a:gd name="T29" fmla="*/ 2147483647 h 808"/>
                <a:gd name="T30" fmla="*/ 2147483647 w 441"/>
                <a:gd name="T31" fmla="*/ 2147483647 h 808"/>
                <a:gd name="T32" fmla="*/ 2147483647 w 441"/>
                <a:gd name="T33" fmla="*/ 2147483647 h 808"/>
                <a:gd name="T34" fmla="*/ 2147483647 w 441"/>
                <a:gd name="T35" fmla="*/ 2147483647 h 808"/>
                <a:gd name="T36" fmla="*/ 2147483647 w 441"/>
                <a:gd name="T37" fmla="*/ 2147483647 h 808"/>
                <a:gd name="T38" fmla="*/ 2147483647 w 441"/>
                <a:gd name="T39" fmla="*/ 2147483647 h 808"/>
                <a:gd name="T40" fmla="*/ 2147483647 w 441"/>
                <a:gd name="T41" fmla="*/ 2147483647 h 808"/>
                <a:gd name="T42" fmla="*/ 2147483647 w 441"/>
                <a:gd name="T43" fmla="*/ 2147483647 h 808"/>
                <a:gd name="T44" fmla="*/ 2147483647 w 441"/>
                <a:gd name="T45" fmla="*/ 2147483647 h 808"/>
                <a:gd name="T46" fmla="*/ 2147483647 w 441"/>
                <a:gd name="T47" fmla="*/ 2147483647 h 808"/>
                <a:gd name="T48" fmla="*/ 2147483647 w 441"/>
                <a:gd name="T49" fmla="*/ 2147483647 h 808"/>
                <a:gd name="T50" fmla="*/ 2147483647 w 441"/>
                <a:gd name="T51" fmla="*/ 2147483647 h 808"/>
                <a:gd name="T52" fmla="*/ 2147483647 w 441"/>
                <a:gd name="T53" fmla="*/ 2147483647 h 808"/>
                <a:gd name="T54" fmla="*/ 2147483647 w 441"/>
                <a:gd name="T55" fmla="*/ 2147483647 h 808"/>
                <a:gd name="T56" fmla="*/ 2147483647 w 441"/>
                <a:gd name="T57" fmla="*/ 2147483647 h 808"/>
                <a:gd name="T58" fmla="*/ 2147483647 w 441"/>
                <a:gd name="T59" fmla="*/ 2147483647 h 808"/>
                <a:gd name="T60" fmla="*/ 2147483647 w 441"/>
                <a:gd name="T61" fmla="*/ 2147483647 h 808"/>
                <a:gd name="T62" fmla="*/ 2147483647 w 441"/>
                <a:gd name="T63" fmla="*/ 2147483647 h 808"/>
                <a:gd name="T64" fmla="*/ 2147483647 w 441"/>
                <a:gd name="T65" fmla="*/ 2147483647 h 808"/>
                <a:gd name="T66" fmla="*/ 2147483647 w 441"/>
                <a:gd name="T67" fmla="*/ 2147483647 h 808"/>
                <a:gd name="T68" fmla="*/ 2147483647 w 441"/>
                <a:gd name="T69" fmla="*/ 2147483647 h 808"/>
                <a:gd name="T70" fmla="*/ 2147483647 w 441"/>
                <a:gd name="T71" fmla="*/ 2147483647 h 808"/>
                <a:gd name="T72" fmla="*/ 2147483647 w 441"/>
                <a:gd name="T73" fmla="*/ 2147483647 h 808"/>
                <a:gd name="T74" fmla="*/ 2147483647 w 441"/>
                <a:gd name="T75" fmla="*/ 2147483647 h 808"/>
                <a:gd name="T76" fmla="*/ 2147483647 w 441"/>
                <a:gd name="T77" fmla="*/ 2147483647 h 808"/>
                <a:gd name="T78" fmla="*/ 2147483647 w 441"/>
                <a:gd name="T79" fmla="*/ 2147483647 h 808"/>
                <a:gd name="T80" fmla="*/ 2147483647 w 441"/>
                <a:gd name="T81" fmla="*/ 2147483647 h 808"/>
                <a:gd name="T82" fmla="*/ 2147483647 w 441"/>
                <a:gd name="T83" fmla="*/ 2147483647 h 808"/>
                <a:gd name="T84" fmla="*/ 2147483647 w 441"/>
                <a:gd name="T85" fmla="*/ 2147483647 h 808"/>
                <a:gd name="T86" fmla="*/ 2147483647 w 441"/>
                <a:gd name="T87" fmla="*/ 2147483647 h 808"/>
                <a:gd name="T88" fmla="*/ 2147483647 w 441"/>
                <a:gd name="T89" fmla="*/ 2147483647 h 8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1"/>
                <a:gd name="T136" fmla="*/ 0 h 808"/>
                <a:gd name="T137" fmla="*/ 441 w 441"/>
                <a:gd name="T138" fmla="*/ 808 h 8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1" h="808">
                  <a:moveTo>
                    <a:pt x="433" y="208"/>
                  </a:moveTo>
                  <a:lnTo>
                    <a:pt x="430" y="187"/>
                  </a:lnTo>
                  <a:lnTo>
                    <a:pt x="425" y="167"/>
                  </a:lnTo>
                  <a:lnTo>
                    <a:pt x="421" y="147"/>
                  </a:lnTo>
                  <a:lnTo>
                    <a:pt x="416" y="129"/>
                  </a:lnTo>
                  <a:lnTo>
                    <a:pt x="409" y="113"/>
                  </a:lnTo>
                  <a:lnTo>
                    <a:pt x="402" y="96"/>
                  </a:lnTo>
                  <a:lnTo>
                    <a:pt x="395" y="82"/>
                  </a:lnTo>
                  <a:lnTo>
                    <a:pt x="388" y="69"/>
                  </a:lnTo>
                  <a:lnTo>
                    <a:pt x="380" y="57"/>
                  </a:lnTo>
                  <a:lnTo>
                    <a:pt x="372" y="45"/>
                  </a:lnTo>
                  <a:lnTo>
                    <a:pt x="363" y="36"/>
                  </a:lnTo>
                  <a:lnTo>
                    <a:pt x="353" y="27"/>
                  </a:lnTo>
                  <a:lnTo>
                    <a:pt x="343" y="20"/>
                  </a:lnTo>
                  <a:lnTo>
                    <a:pt x="333" y="14"/>
                  </a:lnTo>
                  <a:lnTo>
                    <a:pt x="323" y="8"/>
                  </a:lnTo>
                  <a:lnTo>
                    <a:pt x="312" y="5"/>
                  </a:lnTo>
                  <a:lnTo>
                    <a:pt x="300" y="2"/>
                  </a:lnTo>
                  <a:lnTo>
                    <a:pt x="288" y="0"/>
                  </a:lnTo>
                  <a:lnTo>
                    <a:pt x="276" y="0"/>
                  </a:lnTo>
                  <a:lnTo>
                    <a:pt x="264" y="1"/>
                  </a:lnTo>
                  <a:lnTo>
                    <a:pt x="252" y="3"/>
                  </a:lnTo>
                  <a:lnTo>
                    <a:pt x="238" y="6"/>
                  </a:lnTo>
                  <a:lnTo>
                    <a:pt x="226" y="11"/>
                  </a:lnTo>
                  <a:lnTo>
                    <a:pt x="213" y="16"/>
                  </a:lnTo>
                  <a:lnTo>
                    <a:pt x="200" y="23"/>
                  </a:lnTo>
                  <a:lnTo>
                    <a:pt x="185" y="31"/>
                  </a:lnTo>
                  <a:lnTo>
                    <a:pt x="172" y="40"/>
                  </a:lnTo>
                  <a:lnTo>
                    <a:pt x="158" y="52"/>
                  </a:lnTo>
                  <a:lnTo>
                    <a:pt x="144" y="64"/>
                  </a:lnTo>
                  <a:lnTo>
                    <a:pt x="130" y="76"/>
                  </a:lnTo>
                  <a:lnTo>
                    <a:pt x="116" y="91"/>
                  </a:lnTo>
                  <a:lnTo>
                    <a:pt x="102" y="107"/>
                  </a:lnTo>
                  <a:lnTo>
                    <a:pt x="90" y="122"/>
                  </a:lnTo>
                  <a:lnTo>
                    <a:pt x="77" y="139"/>
                  </a:lnTo>
                  <a:lnTo>
                    <a:pt x="64" y="160"/>
                  </a:lnTo>
                  <a:lnTo>
                    <a:pt x="51" y="183"/>
                  </a:lnTo>
                  <a:lnTo>
                    <a:pt x="39" y="208"/>
                  </a:lnTo>
                  <a:lnTo>
                    <a:pt x="26" y="236"/>
                  </a:lnTo>
                  <a:lnTo>
                    <a:pt x="12" y="264"/>
                  </a:lnTo>
                  <a:lnTo>
                    <a:pt x="0" y="295"/>
                  </a:lnTo>
                  <a:lnTo>
                    <a:pt x="9" y="308"/>
                  </a:lnTo>
                  <a:lnTo>
                    <a:pt x="17" y="321"/>
                  </a:lnTo>
                  <a:lnTo>
                    <a:pt x="26" y="334"/>
                  </a:lnTo>
                  <a:lnTo>
                    <a:pt x="33" y="349"/>
                  </a:lnTo>
                  <a:lnTo>
                    <a:pt x="45" y="378"/>
                  </a:lnTo>
                  <a:lnTo>
                    <a:pt x="56" y="408"/>
                  </a:lnTo>
                  <a:lnTo>
                    <a:pt x="65" y="439"/>
                  </a:lnTo>
                  <a:lnTo>
                    <a:pt x="73" y="472"/>
                  </a:lnTo>
                  <a:lnTo>
                    <a:pt x="80" y="504"/>
                  </a:lnTo>
                  <a:lnTo>
                    <a:pt x="86" y="538"/>
                  </a:lnTo>
                  <a:lnTo>
                    <a:pt x="97" y="605"/>
                  </a:lnTo>
                  <a:lnTo>
                    <a:pt x="107" y="673"/>
                  </a:lnTo>
                  <a:lnTo>
                    <a:pt x="113" y="708"/>
                  </a:lnTo>
                  <a:lnTo>
                    <a:pt x="119" y="742"/>
                  </a:lnTo>
                  <a:lnTo>
                    <a:pt x="127" y="775"/>
                  </a:lnTo>
                  <a:lnTo>
                    <a:pt x="136" y="808"/>
                  </a:lnTo>
                  <a:lnTo>
                    <a:pt x="147" y="806"/>
                  </a:lnTo>
                  <a:lnTo>
                    <a:pt x="158" y="804"/>
                  </a:lnTo>
                  <a:lnTo>
                    <a:pt x="180" y="797"/>
                  </a:lnTo>
                  <a:lnTo>
                    <a:pt x="202" y="788"/>
                  </a:lnTo>
                  <a:lnTo>
                    <a:pt x="223" y="779"/>
                  </a:lnTo>
                  <a:lnTo>
                    <a:pt x="242" y="769"/>
                  </a:lnTo>
                  <a:lnTo>
                    <a:pt x="261" y="757"/>
                  </a:lnTo>
                  <a:lnTo>
                    <a:pt x="278" y="744"/>
                  </a:lnTo>
                  <a:lnTo>
                    <a:pt x="295" y="729"/>
                  </a:lnTo>
                  <a:lnTo>
                    <a:pt x="311" y="714"/>
                  </a:lnTo>
                  <a:lnTo>
                    <a:pt x="325" y="698"/>
                  </a:lnTo>
                  <a:lnTo>
                    <a:pt x="338" y="682"/>
                  </a:lnTo>
                  <a:lnTo>
                    <a:pt x="351" y="663"/>
                  </a:lnTo>
                  <a:lnTo>
                    <a:pt x="363" y="645"/>
                  </a:lnTo>
                  <a:lnTo>
                    <a:pt x="374" y="626"/>
                  </a:lnTo>
                  <a:lnTo>
                    <a:pt x="383" y="605"/>
                  </a:lnTo>
                  <a:lnTo>
                    <a:pt x="392" y="585"/>
                  </a:lnTo>
                  <a:lnTo>
                    <a:pt x="400" y="563"/>
                  </a:lnTo>
                  <a:lnTo>
                    <a:pt x="408" y="542"/>
                  </a:lnTo>
                  <a:lnTo>
                    <a:pt x="414" y="521"/>
                  </a:lnTo>
                  <a:lnTo>
                    <a:pt x="421" y="498"/>
                  </a:lnTo>
                  <a:lnTo>
                    <a:pt x="426" y="476"/>
                  </a:lnTo>
                  <a:lnTo>
                    <a:pt x="430" y="454"/>
                  </a:lnTo>
                  <a:lnTo>
                    <a:pt x="433" y="430"/>
                  </a:lnTo>
                  <a:lnTo>
                    <a:pt x="436" y="408"/>
                  </a:lnTo>
                  <a:lnTo>
                    <a:pt x="438" y="384"/>
                  </a:lnTo>
                  <a:lnTo>
                    <a:pt x="440" y="362"/>
                  </a:lnTo>
                  <a:lnTo>
                    <a:pt x="441" y="339"/>
                  </a:lnTo>
                  <a:lnTo>
                    <a:pt x="441" y="316"/>
                  </a:lnTo>
                  <a:lnTo>
                    <a:pt x="440" y="294"/>
                  </a:lnTo>
                  <a:lnTo>
                    <a:pt x="439" y="272"/>
                  </a:lnTo>
                  <a:lnTo>
                    <a:pt x="438" y="250"/>
                  </a:lnTo>
                  <a:lnTo>
                    <a:pt x="436" y="229"/>
                  </a:lnTo>
                  <a:lnTo>
                    <a:pt x="433" y="208"/>
                  </a:lnTo>
                  <a:close/>
                </a:path>
              </a:pathLst>
            </a:custGeom>
            <a:solidFill>
              <a:srgbClr val="EBC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Freeform 195"/>
            <p:cNvSpPr>
              <a:spLocks/>
            </p:cNvSpPr>
            <p:nvPr/>
          </p:nvSpPr>
          <p:spPr bwMode="auto">
            <a:xfrm>
              <a:off x="2511426" y="436563"/>
              <a:ext cx="50800" cy="119063"/>
            </a:xfrm>
            <a:custGeom>
              <a:avLst/>
              <a:gdLst>
                <a:gd name="T0" fmla="*/ 2147483647 w 481"/>
                <a:gd name="T1" fmla="*/ 2147483647 h 1131"/>
                <a:gd name="T2" fmla="*/ 2147483647 w 481"/>
                <a:gd name="T3" fmla="*/ 2147483647 h 1131"/>
                <a:gd name="T4" fmla="*/ 2147483647 w 481"/>
                <a:gd name="T5" fmla="*/ 2147483647 h 1131"/>
                <a:gd name="T6" fmla="*/ 2147483647 w 481"/>
                <a:gd name="T7" fmla="*/ 2147483647 h 1131"/>
                <a:gd name="T8" fmla="*/ 2147483647 w 481"/>
                <a:gd name="T9" fmla="*/ 2147483647 h 1131"/>
                <a:gd name="T10" fmla="*/ 2147483647 w 481"/>
                <a:gd name="T11" fmla="*/ 2147483647 h 1131"/>
                <a:gd name="T12" fmla="*/ 2147483647 w 481"/>
                <a:gd name="T13" fmla="*/ 2147483647 h 1131"/>
                <a:gd name="T14" fmla="*/ 2147483647 w 481"/>
                <a:gd name="T15" fmla="*/ 0 h 1131"/>
                <a:gd name="T16" fmla="*/ 2147483647 w 481"/>
                <a:gd name="T17" fmla="*/ 2147483647 h 1131"/>
                <a:gd name="T18" fmla="*/ 2147483647 w 481"/>
                <a:gd name="T19" fmla="*/ 2147483647 h 1131"/>
                <a:gd name="T20" fmla="*/ 2147483647 w 481"/>
                <a:gd name="T21" fmla="*/ 2147483647 h 1131"/>
                <a:gd name="T22" fmla="*/ 2147483647 w 481"/>
                <a:gd name="T23" fmla="*/ 2147483647 h 1131"/>
                <a:gd name="T24" fmla="*/ 2147483647 w 481"/>
                <a:gd name="T25" fmla="*/ 2147483647 h 1131"/>
                <a:gd name="T26" fmla="*/ 2147483647 w 481"/>
                <a:gd name="T27" fmla="*/ 2147483647 h 1131"/>
                <a:gd name="T28" fmla="*/ 2147483647 w 481"/>
                <a:gd name="T29" fmla="*/ 2147483647 h 1131"/>
                <a:gd name="T30" fmla="*/ 2147483647 w 481"/>
                <a:gd name="T31" fmla="*/ 2147483647 h 1131"/>
                <a:gd name="T32" fmla="*/ 0 w 481"/>
                <a:gd name="T33" fmla="*/ 2147483647 h 1131"/>
                <a:gd name="T34" fmla="*/ 2147483647 w 481"/>
                <a:gd name="T35" fmla="*/ 2147483647 h 1131"/>
                <a:gd name="T36" fmla="*/ 2147483647 w 481"/>
                <a:gd name="T37" fmla="*/ 2147483647 h 1131"/>
                <a:gd name="T38" fmla="*/ 2147483647 w 481"/>
                <a:gd name="T39" fmla="*/ 2147483647 h 1131"/>
                <a:gd name="T40" fmla="*/ 2147483647 w 481"/>
                <a:gd name="T41" fmla="*/ 2147483647 h 1131"/>
                <a:gd name="T42" fmla="*/ 2147483647 w 481"/>
                <a:gd name="T43" fmla="*/ 2147483647 h 1131"/>
                <a:gd name="T44" fmla="*/ 2147483647 w 481"/>
                <a:gd name="T45" fmla="*/ 2147483647 h 1131"/>
                <a:gd name="T46" fmla="*/ 2147483647 w 481"/>
                <a:gd name="T47" fmla="*/ 2147483647 h 1131"/>
                <a:gd name="T48" fmla="*/ 2147483647 w 481"/>
                <a:gd name="T49" fmla="*/ 2147483647 h 1131"/>
                <a:gd name="T50" fmla="*/ 2147483647 w 481"/>
                <a:gd name="T51" fmla="*/ 2147483647 h 1131"/>
                <a:gd name="T52" fmla="*/ 2147483647 w 481"/>
                <a:gd name="T53" fmla="*/ 2147483647 h 1131"/>
                <a:gd name="T54" fmla="*/ 2147483647 w 481"/>
                <a:gd name="T55" fmla="*/ 2147483647 h 1131"/>
                <a:gd name="T56" fmla="*/ 2147483647 w 481"/>
                <a:gd name="T57" fmla="*/ 2147483647 h 1131"/>
                <a:gd name="T58" fmla="*/ 2147483647 w 481"/>
                <a:gd name="T59" fmla="*/ 2147483647 h 1131"/>
                <a:gd name="T60" fmla="*/ 2147483647 w 481"/>
                <a:gd name="T61" fmla="*/ 2147483647 h 1131"/>
                <a:gd name="T62" fmla="*/ 2147483647 w 481"/>
                <a:gd name="T63" fmla="*/ 2147483647 h 1131"/>
                <a:gd name="T64" fmla="*/ 2147483647 w 481"/>
                <a:gd name="T65" fmla="*/ 2147483647 h 1131"/>
                <a:gd name="T66" fmla="*/ 2147483647 w 481"/>
                <a:gd name="T67" fmla="*/ 2147483647 h 1131"/>
                <a:gd name="T68" fmla="*/ 2147483647 w 481"/>
                <a:gd name="T69" fmla="*/ 2147483647 h 1131"/>
                <a:gd name="T70" fmla="*/ 2147483647 w 481"/>
                <a:gd name="T71" fmla="*/ 2147483647 h 1131"/>
                <a:gd name="T72" fmla="*/ 2147483647 w 481"/>
                <a:gd name="T73" fmla="*/ 2147483647 h 1131"/>
                <a:gd name="T74" fmla="*/ 2147483647 w 481"/>
                <a:gd name="T75" fmla="*/ 2147483647 h 1131"/>
                <a:gd name="T76" fmla="*/ 2147483647 w 481"/>
                <a:gd name="T77" fmla="*/ 2147483647 h 1131"/>
                <a:gd name="T78" fmla="*/ 2147483647 w 481"/>
                <a:gd name="T79" fmla="*/ 2147483647 h 1131"/>
                <a:gd name="T80" fmla="*/ 2147483647 w 481"/>
                <a:gd name="T81" fmla="*/ 2147483647 h 1131"/>
                <a:gd name="T82" fmla="*/ 2147483647 w 481"/>
                <a:gd name="T83" fmla="*/ 2147483647 h 1131"/>
                <a:gd name="T84" fmla="*/ 2147483647 w 481"/>
                <a:gd name="T85" fmla="*/ 2147483647 h 1131"/>
                <a:gd name="T86" fmla="*/ 2147483647 w 481"/>
                <a:gd name="T87" fmla="*/ 2147483647 h 1131"/>
                <a:gd name="T88" fmla="*/ 2147483647 w 481"/>
                <a:gd name="T89" fmla="*/ 2147483647 h 1131"/>
                <a:gd name="T90" fmla="*/ 2147483647 w 481"/>
                <a:gd name="T91" fmla="*/ 2147483647 h 1131"/>
                <a:gd name="T92" fmla="*/ 2147483647 w 481"/>
                <a:gd name="T93" fmla="*/ 2147483647 h 1131"/>
                <a:gd name="T94" fmla="*/ 2147483647 w 481"/>
                <a:gd name="T95" fmla="*/ 2147483647 h 1131"/>
                <a:gd name="T96" fmla="*/ 2147483647 w 481"/>
                <a:gd name="T97" fmla="*/ 2147483647 h 1131"/>
                <a:gd name="T98" fmla="*/ 2147483647 w 481"/>
                <a:gd name="T99" fmla="*/ 2147483647 h 1131"/>
                <a:gd name="T100" fmla="*/ 2147483647 w 481"/>
                <a:gd name="T101" fmla="*/ 2147483647 h 1131"/>
                <a:gd name="T102" fmla="*/ 2147483647 w 481"/>
                <a:gd name="T103" fmla="*/ 2147483647 h 1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1"/>
                <a:gd name="T157" fmla="*/ 0 h 1131"/>
                <a:gd name="T158" fmla="*/ 481 w 481"/>
                <a:gd name="T159" fmla="*/ 1131 h 1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1" h="1131">
                  <a:moveTo>
                    <a:pt x="236" y="255"/>
                  </a:moveTo>
                  <a:lnTo>
                    <a:pt x="271" y="248"/>
                  </a:lnTo>
                  <a:lnTo>
                    <a:pt x="311" y="242"/>
                  </a:lnTo>
                  <a:lnTo>
                    <a:pt x="331" y="239"/>
                  </a:lnTo>
                  <a:lnTo>
                    <a:pt x="351" y="235"/>
                  </a:lnTo>
                  <a:lnTo>
                    <a:pt x="371" y="230"/>
                  </a:lnTo>
                  <a:lnTo>
                    <a:pt x="389" y="224"/>
                  </a:lnTo>
                  <a:lnTo>
                    <a:pt x="397" y="220"/>
                  </a:lnTo>
                  <a:lnTo>
                    <a:pt x="405" y="216"/>
                  </a:lnTo>
                  <a:lnTo>
                    <a:pt x="414" y="212"/>
                  </a:lnTo>
                  <a:lnTo>
                    <a:pt x="421" y="207"/>
                  </a:lnTo>
                  <a:lnTo>
                    <a:pt x="427" y="202"/>
                  </a:lnTo>
                  <a:lnTo>
                    <a:pt x="433" y="195"/>
                  </a:lnTo>
                  <a:lnTo>
                    <a:pt x="438" y="189"/>
                  </a:lnTo>
                  <a:lnTo>
                    <a:pt x="442" y="182"/>
                  </a:lnTo>
                  <a:lnTo>
                    <a:pt x="445" y="175"/>
                  </a:lnTo>
                  <a:lnTo>
                    <a:pt x="447" y="167"/>
                  </a:lnTo>
                  <a:lnTo>
                    <a:pt x="449" y="158"/>
                  </a:lnTo>
                  <a:lnTo>
                    <a:pt x="449" y="149"/>
                  </a:lnTo>
                  <a:lnTo>
                    <a:pt x="449" y="138"/>
                  </a:lnTo>
                  <a:lnTo>
                    <a:pt x="447" y="127"/>
                  </a:lnTo>
                  <a:lnTo>
                    <a:pt x="444" y="115"/>
                  </a:lnTo>
                  <a:lnTo>
                    <a:pt x="440" y="102"/>
                  </a:lnTo>
                  <a:lnTo>
                    <a:pt x="436" y="94"/>
                  </a:lnTo>
                  <a:lnTo>
                    <a:pt x="432" y="87"/>
                  </a:lnTo>
                  <a:lnTo>
                    <a:pt x="428" y="78"/>
                  </a:lnTo>
                  <a:lnTo>
                    <a:pt x="423" y="71"/>
                  </a:lnTo>
                  <a:lnTo>
                    <a:pt x="417" y="64"/>
                  </a:lnTo>
                  <a:lnTo>
                    <a:pt x="410" y="58"/>
                  </a:lnTo>
                  <a:lnTo>
                    <a:pt x="404" y="52"/>
                  </a:lnTo>
                  <a:lnTo>
                    <a:pt x="397" y="46"/>
                  </a:lnTo>
                  <a:lnTo>
                    <a:pt x="383" y="36"/>
                  </a:lnTo>
                  <a:lnTo>
                    <a:pt x="367" y="26"/>
                  </a:lnTo>
                  <a:lnTo>
                    <a:pt x="349" y="18"/>
                  </a:lnTo>
                  <a:lnTo>
                    <a:pt x="331" y="12"/>
                  </a:lnTo>
                  <a:lnTo>
                    <a:pt x="313" y="7"/>
                  </a:lnTo>
                  <a:lnTo>
                    <a:pt x="293" y="3"/>
                  </a:lnTo>
                  <a:lnTo>
                    <a:pt x="275" y="1"/>
                  </a:lnTo>
                  <a:lnTo>
                    <a:pt x="256" y="0"/>
                  </a:lnTo>
                  <a:lnTo>
                    <a:pt x="237" y="0"/>
                  </a:lnTo>
                  <a:lnTo>
                    <a:pt x="219" y="1"/>
                  </a:lnTo>
                  <a:lnTo>
                    <a:pt x="202" y="4"/>
                  </a:lnTo>
                  <a:lnTo>
                    <a:pt x="185" y="8"/>
                  </a:lnTo>
                  <a:lnTo>
                    <a:pt x="177" y="11"/>
                  </a:lnTo>
                  <a:lnTo>
                    <a:pt x="169" y="15"/>
                  </a:lnTo>
                  <a:lnTo>
                    <a:pt x="161" y="19"/>
                  </a:lnTo>
                  <a:lnTo>
                    <a:pt x="153" y="25"/>
                  </a:lnTo>
                  <a:lnTo>
                    <a:pt x="145" y="32"/>
                  </a:lnTo>
                  <a:lnTo>
                    <a:pt x="137" y="39"/>
                  </a:lnTo>
                  <a:lnTo>
                    <a:pt x="128" y="47"/>
                  </a:lnTo>
                  <a:lnTo>
                    <a:pt x="121" y="55"/>
                  </a:lnTo>
                  <a:lnTo>
                    <a:pt x="107" y="72"/>
                  </a:lnTo>
                  <a:lnTo>
                    <a:pt x="94" y="92"/>
                  </a:lnTo>
                  <a:lnTo>
                    <a:pt x="83" y="111"/>
                  </a:lnTo>
                  <a:lnTo>
                    <a:pt x="73" y="131"/>
                  </a:lnTo>
                  <a:lnTo>
                    <a:pt x="69" y="140"/>
                  </a:lnTo>
                  <a:lnTo>
                    <a:pt x="66" y="151"/>
                  </a:lnTo>
                  <a:lnTo>
                    <a:pt x="63" y="160"/>
                  </a:lnTo>
                  <a:lnTo>
                    <a:pt x="61" y="169"/>
                  </a:lnTo>
                  <a:lnTo>
                    <a:pt x="60" y="177"/>
                  </a:lnTo>
                  <a:lnTo>
                    <a:pt x="60" y="185"/>
                  </a:lnTo>
                  <a:lnTo>
                    <a:pt x="60" y="192"/>
                  </a:lnTo>
                  <a:lnTo>
                    <a:pt x="62" y="199"/>
                  </a:lnTo>
                  <a:lnTo>
                    <a:pt x="64" y="206"/>
                  </a:lnTo>
                  <a:lnTo>
                    <a:pt x="67" y="211"/>
                  </a:lnTo>
                  <a:lnTo>
                    <a:pt x="71" y="216"/>
                  </a:lnTo>
                  <a:lnTo>
                    <a:pt x="77" y="219"/>
                  </a:lnTo>
                  <a:lnTo>
                    <a:pt x="83" y="222"/>
                  </a:lnTo>
                  <a:lnTo>
                    <a:pt x="90" y="223"/>
                  </a:lnTo>
                  <a:lnTo>
                    <a:pt x="99" y="223"/>
                  </a:lnTo>
                  <a:lnTo>
                    <a:pt x="108" y="222"/>
                  </a:lnTo>
                  <a:lnTo>
                    <a:pt x="93" y="225"/>
                  </a:lnTo>
                  <a:lnTo>
                    <a:pt x="79" y="229"/>
                  </a:lnTo>
                  <a:lnTo>
                    <a:pt x="65" y="235"/>
                  </a:lnTo>
                  <a:lnTo>
                    <a:pt x="54" y="240"/>
                  </a:lnTo>
                  <a:lnTo>
                    <a:pt x="44" y="247"/>
                  </a:lnTo>
                  <a:lnTo>
                    <a:pt x="35" y="255"/>
                  </a:lnTo>
                  <a:lnTo>
                    <a:pt x="27" y="264"/>
                  </a:lnTo>
                  <a:lnTo>
                    <a:pt x="20" y="273"/>
                  </a:lnTo>
                  <a:lnTo>
                    <a:pt x="13" y="283"/>
                  </a:lnTo>
                  <a:lnTo>
                    <a:pt x="9" y="293"/>
                  </a:lnTo>
                  <a:lnTo>
                    <a:pt x="5" y="303"/>
                  </a:lnTo>
                  <a:lnTo>
                    <a:pt x="3" y="314"/>
                  </a:lnTo>
                  <a:lnTo>
                    <a:pt x="1" y="327"/>
                  </a:lnTo>
                  <a:lnTo>
                    <a:pt x="0" y="339"/>
                  </a:lnTo>
                  <a:lnTo>
                    <a:pt x="0" y="351"/>
                  </a:lnTo>
                  <a:lnTo>
                    <a:pt x="1" y="363"/>
                  </a:lnTo>
                  <a:lnTo>
                    <a:pt x="2" y="376"/>
                  </a:lnTo>
                  <a:lnTo>
                    <a:pt x="5" y="389"/>
                  </a:lnTo>
                  <a:lnTo>
                    <a:pt x="8" y="401"/>
                  </a:lnTo>
                  <a:lnTo>
                    <a:pt x="11" y="413"/>
                  </a:lnTo>
                  <a:lnTo>
                    <a:pt x="16" y="426"/>
                  </a:lnTo>
                  <a:lnTo>
                    <a:pt x="22" y="439"/>
                  </a:lnTo>
                  <a:lnTo>
                    <a:pt x="27" y="451"/>
                  </a:lnTo>
                  <a:lnTo>
                    <a:pt x="33" y="462"/>
                  </a:lnTo>
                  <a:lnTo>
                    <a:pt x="40" y="474"/>
                  </a:lnTo>
                  <a:lnTo>
                    <a:pt x="46" y="484"/>
                  </a:lnTo>
                  <a:lnTo>
                    <a:pt x="54" y="496"/>
                  </a:lnTo>
                  <a:lnTo>
                    <a:pt x="61" y="505"/>
                  </a:lnTo>
                  <a:lnTo>
                    <a:pt x="69" y="515"/>
                  </a:lnTo>
                  <a:lnTo>
                    <a:pt x="78" y="523"/>
                  </a:lnTo>
                  <a:lnTo>
                    <a:pt x="87" y="531"/>
                  </a:lnTo>
                  <a:lnTo>
                    <a:pt x="96" y="538"/>
                  </a:lnTo>
                  <a:lnTo>
                    <a:pt x="86" y="545"/>
                  </a:lnTo>
                  <a:lnTo>
                    <a:pt x="78" y="552"/>
                  </a:lnTo>
                  <a:lnTo>
                    <a:pt x="68" y="559"/>
                  </a:lnTo>
                  <a:lnTo>
                    <a:pt x="61" y="566"/>
                  </a:lnTo>
                  <a:lnTo>
                    <a:pt x="54" y="575"/>
                  </a:lnTo>
                  <a:lnTo>
                    <a:pt x="47" y="583"/>
                  </a:lnTo>
                  <a:lnTo>
                    <a:pt x="41" y="592"/>
                  </a:lnTo>
                  <a:lnTo>
                    <a:pt x="36" y="602"/>
                  </a:lnTo>
                  <a:lnTo>
                    <a:pt x="31" y="612"/>
                  </a:lnTo>
                  <a:lnTo>
                    <a:pt x="27" y="622"/>
                  </a:lnTo>
                  <a:lnTo>
                    <a:pt x="23" y="632"/>
                  </a:lnTo>
                  <a:lnTo>
                    <a:pt x="20" y="642"/>
                  </a:lnTo>
                  <a:lnTo>
                    <a:pt x="17" y="652"/>
                  </a:lnTo>
                  <a:lnTo>
                    <a:pt x="15" y="664"/>
                  </a:lnTo>
                  <a:lnTo>
                    <a:pt x="14" y="674"/>
                  </a:lnTo>
                  <a:lnTo>
                    <a:pt x="14" y="684"/>
                  </a:lnTo>
                  <a:lnTo>
                    <a:pt x="14" y="694"/>
                  </a:lnTo>
                  <a:lnTo>
                    <a:pt x="15" y="704"/>
                  </a:lnTo>
                  <a:lnTo>
                    <a:pt x="17" y="714"/>
                  </a:lnTo>
                  <a:lnTo>
                    <a:pt x="20" y="724"/>
                  </a:lnTo>
                  <a:lnTo>
                    <a:pt x="23" y="734"/>
                  </a:lnTo>
                  <a:lnTo>
                    <a:pt x="27" y="742"/>
                  </a:lnTo>
                  <a:lnTo>
                    <a:pt x="32" y="751"/>
                  </a:lnTo>
                  <a:lnTo>
                    <a:pt x="37" y="758"/>
                  </a:lnTo>
                  <a:lnTo>
                    <a:pt x="43" y="766"/>
                  </a:lnTo>
                  <a:lnTo>
                    <a:pt x="50" y="772"/>
                  </a:lnTo>
                  <a:lnTo>
                    <a:pt x="58" y="779"/>
                  </a:lnTo>
                  <a:lnTo>
                    <a:pt x="66" y="785"/>
                  </a:lnTo>
                  <a:lnTo>
                    <a:pt x="75" y="789"/>
                  </a:lnTo>
                  <a:lnTo>
                    <a:pt x="86" y="793"/>
                  </a:lnTo>
                  <a:lnTo>
                    <a:pt x="97" y="796"/>
                  </a:lnTo>
                  <a:lnTo>
                    <a:pt x="109" y="798"/>
                  </a:lnTo>
                  <a:lnTo>
                    <a:pt x="94" y="816"/>
                  </a:lnTo>
                  <a:lnTo>
                    <a:pt x="82" y="835"/>
                  </a:lnTo>
                  <a:lnTo>
                    <a:pt x="71" y="853"/>
                  </a:lnTo>
                  <a:lnTo>
                    <a:pt x="63" y="871"/>
                  </a:lnTo>
                  <a:lnTo>
                    <a:pt x="56" y="890"/>
                  </a:lnTo>
                  <a:lnTo>
                    <a:pt x="52" y="907"/>
                  </a:lnTo>
                  <a:lnTo>
                    <a:pt x="49" y="924"/>
                  </a:lnTo>
                  <a:lnTo>
                    <a:pt x="48" y="941"/>
                  </a:lnTo>
                  <a:lnTo>
                    <a:pt x="49" y="958"/>
                  </a:lnTo>
                  <a:lnTo>
                    <a:pt x="52" y="974"/>
                  </a:lnTo>
                  <a:lnTo>
                    <a:pt x="56" y="989"/>
                  </a:lnTo>
                  <a:lnTo>
                    <a:pt x="61" y="1005"/>
                  </a:lnTo>
                  <a:lnTo>
                    <a:pt x="68" y="1019"/>
                  </a:lnTo>
                  <a:lnTo>
                    <a:pt x="77" y="1033"/>
                  </a:lnTo>
                  <a:lnTo>
                    <a:pt x="86" y="1046"/>
                  </a:lnTo>
                  <a:lnTo>
                    <a:pt x="97" y="1058"/>
                  </a:lnTo>
                  <a:lnTo>
                    <a:pt x="109" y="1070"/>
                  </a:lnTo>
                  <a:lnTo>
                    <a:pt x="121" y="1081"/>
                  </a:lnTo>
                  <a:lnTo>
                    <a:pt x="136" y="1091"/>
                  </a:lnTo>
                  <a:lnTo>
                    <a:pt x="150" y="1099"/>
                  </a:lnTo>
                  <a:lnTo>
                    <a:pt x="166" y="1107"/>
                  </a:lnTo>
                  <a:lnTo>
                    <a:pt x="182" y="1114"/>
                  </a:lnTo>
                  <a:lnTo>
                    <a:pt x="200" y="1120"/>
                  </a:lnTo>
                  <a:lnTo>
                    <a:pt x="217" y="1125"/>
                  </a:lnTo>
                  <a:lnTo>
                    <a:pt x="235" y="1128"/>
                  </a:lnTo>
                  <a:lnTo>
                    <a:pt x="254" y="1130"/>
                  </a:lnTo>
                  <a:lnTo>
                    <a:pt x="273" y="1131"/>
                  </a:lnTo>
                  <a:lnTo>
                    <a:pt x="292" y="1131"/>
                  </a:lnTo>
                  <a:lnTo>
                    <a:pt x="313" y="1129"/>
                  </a:lnTo>
                  <a:lnTo>
                    <a:pt x="332" y="1126"/>
                  </a:lnTo>
                  <a:lnTo>
                    <a:pt x="352" y="1121"/>
                  </a:lnTo>
                  <a:lnTo>
                    <a:pt x="373" y="1114"/>
                  </a:lnTo>
                  <a:lnTo>
                    <a:pt x="390" y="1107"/>
                  </a:lnTo>
                  <a:lnTo>
                    <a:pt x="406" y="1099"/>
                  </a:lnTo>
                  <a:lnTo>
                    <a:pt x="421" y="1091"/>
                  </a:lnTo>
                  <a:lnTo>
                    <a:pt x="433" y="1082"/>
                  </a:lnTo>
                  <a:lnTo>
                    <a:pt x="444" y="1072"/>
                  </a:lnTo>
                  <a:lnTo>
                    <a:pt x="453" y="1062"/>
                  </a:lnTo>
                  <a:lnTo>
                    <a:pt x="461" y="1051"/>
                  </a:lnTo>
                  <a:lnTo>
                    <a:pt x="468" y="1040"/>
                  </a:lnTo>
                  <a:lnTo>
                    <a:pt x="474" y="1029"/>
                  </a:lnTo>
                  <a:lnTo>
                    <a:pt x="478" y="1018"/>
                  </a:lnTo>
                  <a:lnTo>
                    <a:pt x="480" y="1007"/>
                  </a:lnTo>
                  <a:lnTo>
                    <a:pt x="481" y="995"/>
                  </a:lnTo>
                  <a:lnTo>
                    <a:pt x="481" y="983"/>
                  </a:lnTo>
                  <a:lnTo>
                    <a:pt x="480" y="972"/>
                  </a:lnTo>
                  <a:lnTo>
                    <a:pt x="478" y="961"/>
                  </a:lnTo>
                  <a:lnTo>
                    <a:pt x="474" y="950"/>
                  </a:lnTo>
                  <a:lnTo>
                    <a:pt x="468" y="939"/>
                  </a:lnTo>
                  <a:lnTo>
                    <a:pt x="463" y="929"/>
                  </a:lnTo>
                  <a:lnTo>
                    <a:pt x="456" y="919"/>
                  </a:lnTo>
                  <a:lnTo>
                    <a:pt x="448" y="910"/>
                  </a:lnTo>
                  <a:lnTo>
                    <a:pt x="439" y="901"/>
                  </a:lnTo>
                  <a:lnTo>
                    <a:pt x="430" y="893"/>
                  </a:lnTo>
                  <a:lnTo>
                    <a:pt x="419" y="885"/>
                  </a:lnTo>
                  <a:lnTo>
                    <a:pt x="407" y="879"/>
                  </a:lnTo>
                  <a:lnTo>
                    <a:pt x="395" y="873"/>
                  </a:lnTo>
                  <a:lnTo>
                    <a:pt x="382" y="869"/>
                  </a:lnTo>
                  <a:lnTo>
                    <a:pt x="368" y="865"/>
                  </a:lnTo>
                  <a:lnTo>
                    <a:pt x="353" y="863"/>
                  </a:lnTo>
                  <a:lnTo>
                    <a:pt x="338" y="862"/>
                  </a:lnTo>
                  <a:lnTo>
                    <a:pt x="323" y="862"/>
                  </a:lnTo>
                  <a:lnTo>
                    <a:pt x="306" y="863"/>
                  </a:lnTo>
                  <a:lnTo>
                    <a:pt x="289" y="865"/>
                  </a:lnTo>
                  <a:lnTo>
                    <a:pt x="314" y="857"/>
                  </a:lnTo>
                  <a:lnTo>
                    <a:pt x="336" y="848"/>
                  </a:lnTo>
                  <a:lnTo>
                    <a:pt x="357" y="839"/>
                  </a:lnTo>
                  <a:lnTo>
                    <a:pt x="375" y="828"/>
                  </a:lnTo>
                  <a:lnTo>
                    <a:pt x="391" y="818"/>
                  </a:lnTo>
                  <a:lnTo>
                    <a:pt x="405" y="808"/>
                  </a:lnTo>
                  <a:lnTo>
                    <a:pt x="419" y="797"/>
                  </a:lnTo>
                  <a:lnTo>
                    <a:pt x="429" y="786"/>
                  </a:lnTo>
                  <a:lnTo>
                    <a:pt x="438" y="776"/>
                  </a:lnTo>
                  <a:lnTo>
                    <a:pt x="445" y="763"/>
                  </a:lnTo>
                  <a:lnTo>
                    <a:pt x="450" y="752"/>
                  </a:lnTo>
                  <a:lnTo>
                    <a:pt x="454" y="741"/>
                  </a:lnTo>
                  <a:lnTo>
                    <a:pt x="456" y="730"/>
                  </a:lnTo>
                  <a:lnTo>
                    <a:pt x="456" y="718"/>
                  </a:lnTo>
                  <a:lnTo>
                    <a:pt x="455" y="706"/>
                  </a:lnTo>
                  <a:lnTo>
                    <a:pt x="453" y="694"/>
                  </a:lnTo>
                  <a:lnTo>
                    <a:pt x="449" y="683"/>
                  </a:lnTo>
                  <a:lnTo>
                    <a:pt x="443" y="672"/>
                  </a:lnTo>
                  <a:lnTo>
                    <a:pt x="436" y="661"/>
                  </a:lnTo>
                  <a:lnTo>
                    <a:pt x="428" y="649"/>
                  </a:lnTo>
                  <a:lnTo>
                    <a:pt x="419" y="639"/>
                  </a:lnTo>
                  <a:lnTo>
                    <a:pt x="407" y="628"/>
                  </a:lnTo>
                  <a:lnTo>
                    <a:pt x="395" y="618"/>
                  </a:lnTo>
                  <a:lnTo>
                    <a:pt x="382" y="608"/>
                  </a:lnTo>
                  <a:lnTo>
                    <a:pt x="368" y="598"/>
                  </a:lnTo>
                  <a:lnTo>
                    <a:pt x="352" y="589"/>
                  </a:lnTo>
                  <a:lnTo>
                    <a:pt x="335" y="580"/>
                  </a:lnTo>
                  <a:lnTo>
                    <a:pt x="318" y="571"/>
                  </a:lnTo>
                  <a:lnTo>
                    <a:pt x="298" y="564"/>
                  </a:lnTo>
                  <a:lnTo>
                    <a:pt x="279" y="556"/>
                  </a:lnTo>
                  <a:lnTo>
                    <a:pt x="259" y="549"/>
                  </a:lnTo>
                  <a:lnTo>
                    <a:pt x="237" y="542"/>
                  </a:lnTo>
                  <a:lnTo>
                    <a:pt x="263" y="543"/>
                  </a:lnTo>
                  <a:lnTo>
                    <a:pt x="287" y="542"/>
                  </a:lnTo>
                  <a:lnTo>
                    <a:pt x="309" y="540"/>
                  </a:lnTo>
                  <a:lnTo>
                    <a:pt x="329" y="536"/>
                  </a:lnTo>
                  <a:lnTo>
                    <a:pt x="347" y="531"/>
                  </a:lnTo>
                  <a:lnTo>
                    <a:pt x="364" y="525"/>
                  </a:lnTo>
                  <a:lnTo>
                    <a:pt x="378" y="517"/>
                  </a:lnTo>
                  <a:lnTo>
                    <a:pt x="390" y="509"/>
                  </a:lnTo>
                  <a:lnTo>
                    <a:pt x="401" y="500"/>
                  </a:lnTo>
                  <a:lnTo>
                    <a:pt x="410" y="490"/>
                  </a:lnTo>
                  <a:lnTo>
                    <a:pt x="419" y="478"/>
                  </a:lnTo>
                  <a:lnTo>
                    <a:pt x="425" y="467"/>
                  </a:lnTo>
                  <a:lnTo>
                    <a:pt x="429" y="455"/>
                  </a:lnTo>
                  <a:lnTo>
                    <a:pt x="431" y="443"/>
                  </a:lnTo>
                  <a:lnTo>
                    <a:pt x="432" y="431"/>
                  </a:lnTo>
                  <a:lnTo>
                    <a:pt x="432" y="417"/>
                  </a:lnTo>
                  <a:lnTo>
                    <a:pt x="430" y="404"/>
                  </a:lnTo>
                  <a:lnTo>
                    <a:pt x="426" y="391"/>
                  </a:lnTo>
                  <a:lnTo>
                    <a:pt x="422" y="378"/>
                  </a:lnTo>
                  <a:lnTo>
                    <a:pt x="415" y="364"/>
                  </a:lnTo>
                  <a:lnTo>
                    <a:pt x="407" y="352"/>
                  </a:lnTo>
                  <a:lnTo>
                    <a:pt x="398" y="340"/>
                  </a:lnTo>
                  <a:lnTo>
                    <a:pt x="387" y="328"/>
                  </a:lnTo>
                  <a:lnTo>
                    <a:pt x="376" y="317"/>
                  </a:lnTo>
                  <a:lnTo>
                    <a:pt x="363" y="305"/>
                  </a:lnTo>
                  <a:lnTo>
                    <a:pt x="347" y="295"/>
                  </a:lnTo>
                  <a:lnTo>
                    <a:pt x="332" y="286"/>
                  </a:lnTo>
                  <a:lnTo>
                    <a:pt x="316" y="278"/>
                  </a:lnTo>
                  <a:lnTo>
                    <a:pt x="297" y="271"/>
                  </a:lnTo>
                  <a:lnTo>
                    <a:pt x="278" y="265"/>
                  </a:lnTo>
                  <a:lnTo>
                    <a:pt x="258" y="260"/>
                  </a:lnTo>
                  <a:lnTo>
                    <a:pt x="236" y="255"/>
                  </a:lnTo>
                  <a:close/>
                </a:path>
              </a:pathLst>
            </a:custGeom>
            <a:solidFill>
              <a:srgbClr val="EBC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" name="Freeform 196"/>
            <p:cNvSpPr>
              <a:spLocks/>
            </p:cNvSpPr>
            <p:nvPr/>
          </p:nvSpPr>
          <p:spPr bwMode="auto">
            <a:xfrm>
              <a:off x="2517776" y="466725"/>
              <a:ext cx="39688" cy="30163"/>
            </a:xfrm>
            <a:custGeom>
              <a:avLst/>
              <a:gdLst>
                <a:gd name="T0" fmla="*/ 2147483647 w 376"/>
                <a:gd name="T1" fmla="*/ 2147483647 h 278"/>
                <a:gd name="T2" fmla="*/ 2147483647 w 376"/>
                <a:gd name="T3" fmla="*/ 2147483647 h 278"/>
                <a:gd name="T4" fmla="*/ 2147483647 w 376"/>
                <a:gd name="T5" fmla="*/ 2147483647 h 278"/>
                <a:gd name="T6" fmla="*/ 2147483647 w 376"/>
                <a:gd name="T7" fmla="*/ 2147483647 h 278"/>
                <a:gd name="T8" fmla="*/ 2147483647 w 376"/>
                <a:gd name="T9" fmla="*/ 2147483647 h 278"/>
                <a:gd name="T10" fmla="*/ 2147483647 w 376"/>
                <a:gd name="T11" fmla="*/ 2147483647 h 278"/>
                <a:gd name="T12" fmla="*/ 2147483647 w 376"/>
                <a:gd name="T13" fmla="*/ 2147483647 h 278"/>
                <a:gd name="T14" fmla="*/ 2147483647 w 376"/>
                <a:gd name="T15" fmla="*/ 2147483647 h 278"/>
                <a:gd name="T16" fmla="*/ 2147483647 w 376"/>
                <a:gd name="T17" fmla="*/ 2147483647 h 278"/>
                <a:gd name="T18" fmla="*/ 2147483647 w 376"/>
                <a:gd name="T19" fmla="*/ 2147483647 h 278"/>
                <a:gd name="T20" fmla="*/ 2147483647 w 376"/>
                <a:gd name="T21" fmla="*/ 2147483647 h 278"/>
                <a:gd name="T22" fmla="*/ 2147483647 w 376"/>
                <a:gd name="T23" fmla="*/ 2147483647 h 278"/>
                <a:gd name="T24" fmla="*/ 2147483647 w 376"/>
                <a:gd name="T25" fmla="*/ 2147483647 h 278"/>
                <a:gd name="T26" fmla="*/ 2147483647 w 376"/>
                <a:gd name="T27" fmla="*/ 2147483647 h 278"/>
                <a:gd name="T28" fmla="*/ 2147483647 w 376"/>
                <a:gd name="T29" fmla="*/ 2147483647 h 278"/>
                <a:gd name="T30" fmla="*/ 2147483647 w 376"/>
                <a:gd name="T31" fmla="*/ 2147483647 h 278"/>
                <a:gd name="T32" fmla="*/ 2147483647 w 376"/>
                <a:gd name="T33" fmla="*/ 2147483647 h 278"/>
                <a:gd name="T34" fmla="*/ 2147483647 w 376"/>
                <a:gd name="T35" fmla="*/ 2147483647 h 278"/>
                <a:gd name="T36" fmla="*/ 2147483647 w 376"/>
                <a:gd name="T37" fmla="*/ 2147483647 h 278"/>
                <a:gd name="T38" fmla="*/ 2147483647 w 376"/>
                <a:gd name="T39" fmla="*/ 2147483647 h 278"/>
                <a:gd name="T40" fmla="*/ 2147483647 w 376"/>
                <a:gd name="T41" fmla="*/ 2147483647 h 278"/>
                <a:gd name="T42" fmla="*/ 2147483647 w 376"/>
                <a:gd name="T43" fmla="*/ 2147483647 h 278"/>
                <a:gd name="T44" fmla="*/ 2147483647 w 376"/>
                <a:gd name="T45" fmla="*/ 2147483647 h 278"/>
                <a:gd name="T46" fmla="*/ 2147483647 w 376"/>
                <a:gd name="T47" fmla="*/ 2147483647 h 278"/>
                <a:gd name="T48" fmla="*/ 2147483647 w 376"/>
                <a:gd name="T49" fmla="*/ 2147483647 h 278"/>
                <a:gd name="T50" fmla="*/ 2147483647 w 376"/>
                <a:gd name="T51" fmla="*/ 2147483647 h 278"/>
                <a:gd name="T52" fmla="*/ 2147483647 w 376"/>
                <a:gd name="T53" fmla="*/ 2147483647 h 278"/>
                <a:gd name="T54" fmla="*/ 2147483647 w 376"/>
                <a:gd name="T55" fmla="*/ 2147483647 h 278"/>
                <a:gd name="T56" fmla="*/ 2147483647 w 376"/>
                <a:gd name="T57" fmla="*/ 2147483647 h 278"/>
                <a:gd name="T58" fmla="*/ 2147483647 w 376"/>
                <a:gd name="T59" fmla="*/ 2147483647 h 278"/>
                <a:gd name="T60" fmla="*/ 2147483647 w 376"/>
                <a:gd name="T61" fmla="*/ 2147483647 h 278"/>
                <a:gd name="T62" fmla="*/ 2147483647 w 376"/>
                <a:gd name="T63" fmla="*/ 2147483647 h 278"/>
                <a:gd name="T64" fmla="*/ 2147483647 w 376"/>
                <a:gd name="T65" fmla="*/ 2147483647 h 278"/>
                <a:gd name="T66" fmla="*/ 2147483647 w 376"/>
                <a:gd name="T67" fmla="*/ 2147483647 h 278"/>
                <a:gd name="T68" fmla="*/ 2147483647 w 376"/>
                <a:gd name="T69" fmla="*/ 2147483647 h 278"/>
                <a:gd name="T70" fmla="*/ 2147483647 w 376"/>
                <a:gd name="T71" fmla="*/ 2147483647 h 278"/>
                <a:gd name="T72" fmla="*/ 2147483647 w 376"/>
                <a:gd name="T73" fmla="*/ 2147483647 h 278"/>
                <a:gd name="T74" fmla="*/ 2147483647 w 376"/>
                <a:gd name="T75" fmla="*/ 2147483647 h 278"/>
                <a:gd name="T76" fmla="*/ 2147483647 w 376"/>
                <a:gd name="T77" fmla="*/ 2147483647 h 278"/>
                <a:gd name="T78" fmla="*/ 2147483647 w 376"/>
                <a:gd name="T79" fmla="*/ 2147483647 h 2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6"/>
                <a:gd name="T121" fmla="*/ 0 h 278"/>
                <a:gd name="T122" fmla="*/ 376 w 376"/>
                <a:gd name="T123" fmla="*/ 278 h 2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6" h="278">
                  <a:moveTo>
                    <a:pt x="181" y="250"/>
                  </a:moveTo>
                  <a:lnTo>
                    <a:pt x="203" y="251"/>
                  </a:lnTo>
                  <a:lnTo>
                    <a:pt x="223" y="250"/>
                  </a:lnTo>
                  <a:lnTo>
                    <a:pt x="241" y="249"/>
                  </a:lnTo>
                  <a:lnTo>
                    <a:pt x="259" y="247"/>
                  </a:lnTo>
                  <a:lnTo>
                    <a:pt x="275" y="243"/>
                  </a:lnTo>
                  <a:lnTo>
                    <a:pt x="290" y="239"/>
                  </a:lnTo>
                  <a:lnTo>
                    <a:pt x="304" y="234"/>
                  </a:lnTo>
                  <a:lnTo>
                    <a:pt x="316" y="228"/>
                  </a:lnTo>
                  <a:lnTo>
                    <a:pt x="327" y="222"/>
                  </a:lnTo>
                  <a:lnTo>
                    <a:pt x="337" y="215"/>
                  </a:lnTo>
                  <a:lnTo>
                    <a:pt x="346" y="207"/>
                  </a:lnTo>
                  <a:lnTo>
                    <a:pt x="353" y="199"/>
                  </a:lnTo>
                  <a:lnTo>
                    <a:pt x="361" y="190"/>
                  </a:lnTo>
                  <a:lnTo>
                    <a:pt x="366" y="180"/>
                  </a:lnTo>
                  <a:lnTo>
                    <a:pt x="370" y="171"/>
                  </a:lnTo>
                  <a:lnTo>
                    <a:pt x="373" y="161"/>
                  </a:lnTo>
                  <a:lnTo>
                    <a:pt x="375" y="151"/>
                  </a:lnTo>
                  <a:lnTo>
                    <a:pt x="376" y="141"/>
                  </a:lnTo>
                  <a:lnTo>
                    <a:pt x="376" y="129"/>
                  </a:lnTo>
                  <a:lnTo>
                    <a:pt x="375" y="119"/>
                  </a:lnTo>
                  <a:lnTo>
                    <a:pt x="373" y="108"/>
                  </a:lnTo>
                  <a:lnTo>
                    <a:pt x="370" y="97"/>
                  </a:lnTo>
                  <a:lnTo>
                    <a:pt x="365" y="87"/>
                  </a:lnTo>
                  <a:lnTo>
                    <a:pt x="360" y="75"/>
                  </a:lnTo>
                  <a:lnTo>
                    <a:pt x="353" y="65"/>
                  </a:lnTo>
                  <a:lnTo>
                    <a:pt x="346" y="55"/>
                  </a:lnTo>
                  <a:lnTo>
                    <a:pt x="339" y="45"/>
                  </a:lnTo>
                  <a:lnTo>
                    <a:pt x="330" y="35"/>
                  </a:lnTo>
                  <a:lnTo>
                    <a:pt x="320" y="26"/>
                  </a:lnTo>
                  <a:lnTo>
                    <a:pt x="310" y="16"/>
                  </a:lnTo>
                  <a:lnTo>
                    <a:pt x="297" y="8"/>
                  </a:lnTo>
                  <a:lnTo>
                    <a:pt x="285" y="0"/>
                  </a:lnTo>
                  <a:lnTo>
                    <a:pt x="295" y="26"/>
                  </a:lnTo>
                  <a:lnTo>
                    <a:pt x="306" y="57"/>
                  </a:lnTo>
                  <a:lnTo>
                    <a:pt x="308" y="66"/>
                  </a:lnTo>
                  <a:lnTo>
                    <a:pt x="309" y="75"/>
                  </a:lnTo>
                  <a:lnTo>
                    <a:pt x="310" y="85"/>
                  </a:lnTo>
                  <a:lnTo>
                    <a:pt x="310" y="94"/>
                  </a:lnTo>
                  <a:lnTo>
                    <a:pt x="309" y="104"/>
                  </a:lnTo>
                  <a:lnTo>
                    <a:pt x="308" y="115"/>
                  </a:lnTo>
                  <a:lnTo>
                    <a:pt x="305" y="125"/>
                  </a:lnTo>
                  <a:lnTo>
                    <a:pt x="301" y="136"/>
                  </a:lnTo>
                  <a:lnTo>
                    <a:pt x="294" y="146"/>
                  </a:lnTo>
                  <a:lnTo>
                    <a:pt x="288" y="154"/>
                  </a:lnTo>
                  <a:lnTo>
                    <a:pt x="281" y="162"/>
                  </a:lnTo>
                  <a:lnTo>
                    <a:pt x="275" y="169"/>
                  </a:lnTo>
                  <a:lnTo>
                    <a:pt x="267" y="175"/>
                  </a:lnTo>
                  <a:lnTo>
                    <a:pt x="260" y="181"/>
                  </a:lnTo>
                  <a:lnTo>
                    <a:pt x="253" y="186"/>
                  </a:lnTo>
                  <a:lnTo>
                    <a:pt x="245" y="191"/>
                  </a:lnTo>
                  <a:lnTo>
                    <a:pt x="236" y="196"/>
                  </a:lnTo>
                  <a:lnTo>
                    <a:pt x="228" y="200"/>
                  </a:lnTo>
                  <a:lnTo>
                    <a:pt x="219" y="203"/>
                  </a:lnTo>
                  <a:lnTo>
                    <a:pt x="211" y="206"/>
                  </a:lnTo>
                  <a:lnTo>
                    <a:pt x="193" y="210"/>
                  </a:lnTo>
                  <a:lnTo>
                    <a:pt x="174" y="213"/>
                  </a:lnTo>
                  <a:lnTo>
                    <a:pt x="154" y="215"/>
                  </a:lnTo>
                  <a:lnTo>
                    <a:pt x="134" y="216"/>
                  </a:lnTo>
                  <a:lnTo>
                    <a:pt x="113" y="216"/>
                  </a:lnTo>
                  <a:lnTo>
                    <a:pt x="92" y="215"/>
                  </a:lnTo>
                  <a:lnTo>
                    <a:pt x="47" y="211"/>
                  </a:lnTo>
                  <a:lnTo>
                    <a:pt x="0" y="206"/>
                  </a:lnTo>
                  <a:lnTo>
                    <a:pt x="9" y="218"/>
                  </a:lnTo>
                  <a:lnTo>
                    <a:pt x="19" y="228"/>
                  </a:lnTo>
                  <a:lnTo>
                    <a:pt x="29" y="238"/>
                  </a:lnTo>
                  <a:lnTo>
                    <a:pt x="40" y="246"/>
                  </a:lnTo>
                  <a:lnTo>
                    <a:pt x="28" y="255"/>
                  </a:lnTo>
                  <a:lnTo>
                    <a:pt x="16" y="264"/>
                  </a:lnTo>
                  <a:lnTo>
                    <a:pt x="47" y="265"/>
                  </a:lnTo>
                  <a:lnTo>
                    <a:pt x="78" y="266"/>
                  </a:lnTo>
                  <a:lnTo>
                    <a:pt x="108" y="267"/>
                  </a:lnTo>
                  <a:lnTo>
                    <a:pt x="139" y="269"/>
                  </a:lnTo>
                  <a:lnTo>
                    <a:pt x="168" y="270"/>
                  </a:lnTo>
                  <a:lnTo>
                    <a:pt x="199" y="273"/>
                  </a:lnTo>
                  <a:lnTo>
                    <a:pt x="228" y="275"/>
                  </a:lnTo>
                  <a:lnTo>
                    <a:pt x="259" y="278"/>
                  </a:lnTo>
                  <a:lnTo>
                    <a:pt x="240" y="271"/>
                  </a:lnTo>
                  <a:lnTo>
                    <a:pt x="222" y="264"/>
                  </a:lnTo>
                  <a:lnTo>
                    <a:pt x="202" y="257"/>
                  </a:lnTo>
                  <a:lnTo>
                    <a:pt x="181" y="250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Freeform 197"/>
            <p:cNvSpPr>
              <a:spLocks/>
            </p:cNvSpPr>
            <p:nvPr/>
          </p:nvSpPr>
          <p:spPr bwMode="auto">
            <a:xfrm>
              <a:off x="2517776" y="447675"/>
              <a:ext cx="41275" cy="14288"/>
            </a:xfrm>
            <a:custGeom>
              <a:avLst/>
              <a:gdLst>
                <a:gd name="T0" fmla="*/ 2147483647 w 389"/>
                <a:gd name="T1" fmla="*/ 2147483647 h 136"/>
                <a:gd name="T2" fmla="*/ 2147483647 w 389"/>
                <a:gd name="T3" fmla="*/ 2147483647 h 136"/>
                <a:gd name="T4" fmla="*/ 2147483647 w 389"/>
                <a:gd name="T5" fmla="*/ 2147483647 h 136"/>
                <a:gd name="T6" fmla="*/ 2147483647 w 389"/>
                <a:gd name="T7" fmla="*/ 2147483647 h 136"/>
                <a:gd name="T8" fmla="*/ 2147483647 w 389"/>
                <a:gd name="T9" fmla="*/ 2147483647 h 136"/>
                <a:gd name="T10" fmla="*/ 2147483647 w 389"/>
                <a:gd name="T11" fmla="*/ 2147483647 h 136"/>
                <a:gd name="T12" fmla="*/ 2147483647 w 389"/>
                <a:gd name="T13" fmla="*/ 2147483647 h 136"/>
                <a:gd name="T14" fmla="*/ 2147483647 w 389"/>
                <a:gd name="T15" fmla="*/ 2147483647 h 136"/>
                <a:gd name="T16" fmla="*/ 2147483647 w 389"/>
                <a:gd name="T17" fmla="*/ 2147483647 h 136"/>
                <a:gd name="T18" fmla="*/ 2147483647 w 389"/>
                <a:gd name="T19" fmla="*/ 2147483647 h 136"/>
                <a:gd name="T20" fmla="*/ 2147483647 w 389"/>
                <a:gd name="T21" fmla="*/ 2147483647 h 136"/>
                <a:gd name="T22" fmla="*/ 2147483647 w 389"/>
                <a:gd name="T23" fmla="*/ 2147483647 h 136"/>
                <a:gd name="T24" fmla="*/ 2147483647 w 389"/>
                <a:gd name="T25" fmla="*/ 2147483647 h 136"/>
                <a:gd name="T26" fmla="*/ 2147483647 w 389"/>
                <a:gd name="T27" fmla="*/ 2147483647 h 136"/>
                <a:gd name="T28" fmla="*/ 0 w 389"/>
                <a:gd name="T29" fmla="*/ 2147483647 h 136"/>
                <a:gd name="T30" fmla="*/ 2147483647 w 389"/>
                <a:gd name="T31" fmla="*/ 2147483647 h 136"/>
                <a:gd name="T32" fmla="*/ 2147483647 w 389"/>
                <a:gd name="T33" fmla="*/ 2147483647 h 136"/>
                <a:gd name="T34" fmla="*/ 2147483647 w 389"/>
                <a:gd name="T35" fmla="*/ 2147483647 h 136"/>
                <a:gd name="T36" fmla="*/ 2147483647 w 389"/>
                <a:gd name="T37" fmla="*/ 2147483647 h 136"/>
                <a:gd name="T38" fmla="*/ 2147483647 w 389"/>
                <a:gd name="T39" fmla="*/ 2147483647 h 136"/>
                <a:gd name="T40" fmla="*/ 2147483647 w 389"/>
                <a:gd name="T41" fmla="*/ 2147483647 h 136"/>
                <a:gd name="T42" fmla="*/ 2147483647 w 389"/>
                <a:gd name="T43" fmla="*/ 2147483647 h 136"/>
                <a:gd name="T44" fmla="*/ 2147483647 w 389"/>
                <a:gd name="T45" fmla="*/ 2147483647 h 136"/>
                <a:gd name="T46" fmla="*/ 2147483647 w 389"/>
                <a:gd name="T47" fmla="*/ 2147483647 h 136"/>
                <a:gd name="T48" fmla="*/ 2147483647 w 389"/>
                <a:gd name="T49" fmla="*/ 2147483647 h 136"/>
                <a:gd name="T50" fmla="*/ 2147483647 w 389"/>
                <a:gd name="T51" fmla="*/ 2147483647 h 136"/>
                <a:gd name="T52" fmla="*/ 2147483647 w 389"/>
                <a:gd name="T53" fmla="*/ 2147483647 h 136"/>
                <a:gd name="T54" fmla="*/ 2147483647 w 389"/>
                <a:gd name="T55" fmla="*/ 2147483647 h 136"/>
                <a:gd name="T56" fmla="*/ 2147483647 w 389"/>
                <a:gd name="T57" fmla="*/ 2147483647 h 136"/>
                <a:gd name="T58" fmla="*/ 2147483647 w 389"/>
                <a:gd name="T59" fmla="*/ 2147483647 h 136"/>
                <a:gd name="T60" fmla="*/ 2147483647 w 389"/>
                <a:gd name="T61" fmla="*/ 2147483647 h 136"/>
                <a:gd name="T62" fmla="*/ 2147483647 w 389"/>
                <a:gd name="T63" fmla="*/ 2147483647 h 1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9"/>
                <a:gd name="T97" fmla="*/ 0 h 136"/>
                <a:gd name="T98" fmla="*/ 389 w 389"/>
                <a:gd name="T99" fmla="*/ 136 h 1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9" h="136">
                  <a:moveTo>
                    <a:pt x="382" y="0"/>
                  </a:moveTo>
                  <a:lnTo>
                    <a:pt x="373" y="8"/>
                  </a:lnTo>
                  <a:lnTo>
                    <a:pt x="364" y="15"/>
                  </a:lnTo>
                  <a:lnTo>
                    <a:pt x="354" y="21"/>
                  </a:lnTo>
                  <a:lnTo>
                    <a:pt x="343" y="27"/>
                  </a:lnTo>
                  <a:lnTo>
                    <a:pt x="332" y="34"/>
                  </a:lnTo>
                  <a:lnTo>
                    <a:pt x="322" y="39"/>
                  </a:lnTo>
                  <a:lnTo>
                    <a:pt x="311" y="44"/>
                  </a:lnTo>
                  <a:lnTo>
                    <a:pt x="300" y="48"/>
                  </a:lnTo>
                  <a:lnTo>
                    <a:pt x="276" y="54"/>
                  </a:lnTo>
                  <a:lnTo>
                    <a:pt x="253" y="59"/>
                  </a:lnTo>
                  <a:lnTo>
                    <a:pt x="228" y="62"/>
                  </a:lnTo>
                  <a:lnTo>
                    <a:pt x="204" y="63"/>
                  </a:lnTo>
                  <a:lnTo>
                    <a:pt x="179" y="63"/>
                  </a:lnTo>
                  <a:lnTo>
                    <a:pt x="155" y="60"/>
                  </a:lnTo>
                  <a:lnTo>
                    <a:pt x="131" y="56"/>
                  </a:lnTo>
                  <a:lnTo>
                    <a:pt x="106" y="51"/>
                  </a:lnTo>
                  <a:lnTo>
                    <a:pt x="83" y="43"/>
                  </a:lnTo>
                  <a:lnTo>
                    <a:pt x="60" y="34"/>
                  </a:lnTo>
                  <a:lnTo>
                    <a:pt x="50" y="27"/>
                  </a:lnTo>
                  <a:lnTo>
                    <a:pt x="39" y="22"/>
                  </a:lnTo>
                  <a:lnTo>
                    <a:pt x="29" y="16"/>
                  </a:lnTo>
                  <a:lnTo>
                    <a:pt x="19" y="9"/>
                  </a:lnTo>
                  <a:lnTo>
                    <a:pt x="14" y="19"/>
                  </a:lnTo>
                  <a:lnTo>
                    <a:pt x="10" y="29"/>
                  </a:lnTo>
                  <a:lnTo>
                    <a:pt x="6" y="40"/>
                  </a:lnTo>
                  <a:lnTo>
                    <a:pt x="4" y="49"/>
                  </a:lnTo>
                  <a:lnTo>
                    <a:pt x="2" y="58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1" y="88"/>
                  </a:lnTo>
                  <a:lnTo>
                    <a:pt x="58" y="95"/>
                  </a:lnTo>
                  <a:lnTo>
                    <a:pt x="84" y="99"/>
                  </a:lnTo>
                  <a:lnTo>
                    <a:pt x="108" y="104"/>
                  </a:lnTo>
                  <a:lnTo>
                    <a:pt x="132" y="110"/>
                  </a:lnTo>
                  <a:lnTo>
                    <a:pt x="153" y="116"/>
                  </a:lnTo>
                  <a:lnTo>
                    <a:pt x="164" y="120"/>
                  </a:lnTo>
                  <a:lnTo>
                    <a:pt x="175" y="125"/>
                  </a:lnTo>
                  <a:lnTo>
                    <a:pt x="186" y="130"/>
                  </a:lnTo>
                  <a:lnTo>
                    <a:pt x="197" y="136"/>
                  </a:lnTo>
                  <a:lnTo>
                    <a:pt x="220" y="136"/>
                  </a:lnTo>
                  <a:lnTo>
                    <a:pt x="243" y="135"/>
                  </a:lnTo>
                  <a:lnTo>
                    <a:pt x="264" y="132"/>
                  </a:lnTo>
                  <a:lnTo>
                    <a:pt x="284" y="129"/>
                  </a:lnTo>
                  <a:lnTo>
                    <a:pt x="303" y="125"/>
                  </a:lnTo>
                  <a:lnTo>
                    <a:pt x="320" y="120"/>
                  </a:lnTo>
                  <a:lnTo>
                    <a:pt x="335" y="114"/>
                  </a:lnTo>
                  <a:lnTo>
                    <a:pt x="349" y="107"/>
                  </a:lnTo>
                  <a:lnTo>
                    <a:pt x="356" y="103"/>
                  </a:lnTo>
                  <a:lnTo>
                    <a:pt x="362" y="99"/>
                  </a:lnTo>
                  <a:lnTo>
                    <a:pt x="367" y="94"/>
                  </a:lnTo>
                  <a:lnTo>
                    <a:pt x="372" y="88"/>
                  </a:lnTo>
                  <a:lnTo>
                    <a:pt x="376" y="83"/>
                  </a:lnTo>
                  <a:lnTo>
                    <a:pt x="379" y="77"/>
                  </a:lnTo>
                  <a:lnTo>
                    <a:pt x="382" y="71"/>
                  </a:lnTo>
                  <a:lnTo>
                    <a:pt x="385" y="65"/>
                  </a:lnTo>
                  <a:lnTo>
                    <a:pt x="387" y="58"/>
                  </a:lnTo>
                  <a:lnTo>
                    <a:pt x="388" y="51"/>
                  </a:lnTo>
                  <a:lnTo>
                    <a:pt x="389" y="44"/>
                  </a:lnTo>
                  <a:lnTo>
                    <a:pt x="389" y="36"/>
                  </a:lnTo>
                  <a:lnTo>
                    <a:pt x="388" y="27"/>
                  </a:lnTo>
                  <a:lnTo>
                    <a:pt x="387" y="19"/>
                  </a:lnTo>
                  <a:lnTo>
                    <a:pt x="385" y="10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" name="Freeform 198"/>
            <p:cNvSpPr>
              <a:spLocks/>
            </p:cNvSpPr>
            <p:nvPr/>
          </p:nvSpPr>
          <p:spPr bwMode="auto">
            <a:xfrm>
              <a:off x="2522538" y="506413"/>
              <a:ext cx="38100" cy="19050"/>
            </a:xfrm>
            <a:custGeom>
              <a:avLst/>
              <a:gdLst>
                <a:gd name="T0" fmla="*/ 2147483647 w 361"/>
                <a:gd name="T1" fmla="*/ 0 h 177"/>
                <a:gd name="T2" fmla="*/ 2147483647 w 361"/>
                <a:gd name="T3" fmla="*/ 2147483647 h 177"/>
                <a:gd name="T4" fmla="*/ 2147483647 w 361"/>
                <a:gd name="T5" fmla="*/ 2147483647 h 177"/>
                <a:gd name="T6" fmla="*/ 2147483647 w 361"/>
                <a:gd name="T7" fmla="*/ 2147483647 h 177"/>
                <a:gd name="T8" fmla="*/ 2147483647 w 361"/>
                <a:gd name="T9" fmla="*/ 2147483647 h 177"/>
                <a:gd name="T10" fmla="*/ 2147483647 w 361"/>
                <a:gd name="T11" fmla="*/ 2147483647 h 177"/>
                <a:gd name="T12" fmla="*/ 2147483647 w 361"/>
                <a:gd name="T13" fmla="*/ 2147483647 h 177"/>
                <a:gd name="T14" fmla="*/ 2147483647 w 361"/>
                <a:gd name="T15" fmla="*/ 2147483647 h 177"/>
                <a:gd name="T16" fmla="*/ 2147483647 w 361"/>
                <a:gd name="T17" fmla="*/ 2147483647 h 177"/>
                <a:gd name="T18" fmla="*/ 2147483647 w 361"/>
                <a:gd name="T19" fmla="*/ 2147483647 h 177"/>
                <a:gd name="T20" fmla="*/ 2147483647 w 361"/>
                <a:gd name="T21" fmla="*/ 2147483647 h 177"/>
                <a:gd name="T22" fmla="*/ 2147483647 w 361"/>
                <a:gd name="T23" fmla="*/ 2147483647 h 177"/>
                <a:gd name="T24" fmla="*/ 2147483647 w 361"/>
                <a:gd name="T25" fmla="*/ 2147483647 h 177"/>
                <a:gd name="T26" fmla="*/ 2147483647 w 361"/>
                <a:gd name="T27" fmla="*/ 2147483647 h 177"/>
                <a:gd name="T28" fmla="*/ 2147483647 w 361"/>
                <a:gd name="T29" fmla="*/ 2147483647 h 177"/>
                <a:gd name="T30" fmla="*/ 2147483647 w 361"/>
                <a:gd name="T31" fmla="*/ 2147483647 h 177"/>
                <a:gd name="T32" fmla="*/ 2147483647 w 361"/>
                <a:gd name="T33" fmla="*/ 2147483647 h 177"/>
                <a:gd name="T34" fmla="*/ 2147483647 w 361"/>
                <a:gd name="T35" fmla="*/ 2147483647 h 177"/>
                <a:gd name="T36" fmla="*/ 2147483647 w 361"/>
                <a:gd name="T37" fmla="*/ 2147483647 h 177"/>
                <a:gd name="T38" fmla="*/ 2147483647 w 361"/>
                <a:gd name="T39" fmla="*/ 2147483647 h 177"/>
                <a:gd name="T40" fmla="*/ 2147483647 w 361"/>
                <a:gd name="T41" fmla="*/ 2147483647 h 177"/>
                <a:gd name="T42" fmla="*/ 2147483647 w 361"/>
                <a:gd name="T43" fmla="*/ 2147483647 h 177"/>
                <a:gd name="T44" fmla="*/ 2147483647 w 361"/>
                <a:gd name="T45" fmla="*/ 2147483647 h 177"/>
                <a:gd name="T46" fmla="*/ 2147483647 w 361"/>
                <a:gd name="T47" fmla="*/ 2147483647 h 177"/>
                <a:gd name="T48" fmla="*/ 0 w 361"/>
                <a:gd name="T49" fmla="*/ 2147483647 h 177"/>
                <a:gd name="T50" fmla="*/ 2147483647 w 361"/>
                <a:gd name="T51" fmla="*/ 2147483647 h 177"/>
                <a:gd name="T52" fmla="*/ 2147483647 w 361"/>
                <a:gd name="T53" fmla="*/ 2147483647 h 177"/>
                <a:gd name="T54" fmla="*/ 2147483647 w 361"/>
                <a:gd name="T55" fmla="*/ 2147483647 h 177"/>
                <a:gd name="T56" fmla="*/ 2147483647 w 361"/>
                <a:gd name="T57" fmla="*/ 2147483647 h 177"/>
                <a:gd name="T58" fmla="*/ 2147483647 w 361"/>
                <a:gd name="T59" fmla="*/ 2147483647 h 177"/>
                <a:gd name="T60" fmla="*/ 2147483647 w 361"/>
                <a:gd name="T61" fmla="*/ 2147483647 h 177"/>
                <a:gd name="T62" fmla="*/ 2147483647 w 361"/>
                <a:gd name="T63" fmla="*/ 2147483647 h 177"/>
                <a:gd name="T64" fmla="*/ 2147483647 w 361"/>
                <a:gd name="T65" fmla="*/ 2147483647 h 177"/>
                <a:gd name="T66" fmla="*/ 2147483647 w 361"/>
                <a:gd name="T67" fmla="*/ 2147483647 h 177"/>
                <a:gd name="T68" fmla="*/ 2147483647 w 361"/>
                <a:gd name="T69" fmla="*/ 2147483647 h 177"/>
                <a:gd name="T70" fmla="*/ 2147483647 w 361"/>
                <a:gd name="T71" fmla="*/ 2147483647 h 177"/>
                <a:gd name="T72" fmla="*/ 2147483647 w 361"/>
                <a:gd name="T73" fmla="*/ 2147483647 h 177"/>
                <a:gd name="T74" fmla="*/ 2147483647 w 361"/>
                <a:gd name="T75" fmla="*/ 2147483647 h 177"/>
                <a:gd name="T76" fmla="*/ 2147483647 w 361"/>
                <a:gd name="T77" fmla="*/ 2147483647 h 177"/>
                <a:gd name="T78" fmla="*/ 2147483647 w 361"/>
                <a:gd name="T79" fmla="*/ 2147483647 h 177"/>
                <a:gd name="T80" fmla="*/ 2147483647 w 361"/>
                <a:gd name="T81" fmla="*/ 2147483647 h 177"/>
                <a:gd name="T82" fmla="*/ 2147483647 w 361"/>
                <a:gd name="T83" fmla="*/ 2147483647 h 177"/>
                <a:gd name="T84" fmla="*/ 2147483647 w 361"/>
                <a:gd name="T85" fmla="*/ 2147483647 h 177"/>
                <a:gd name="T86" fmla="*/ 2147483647 w 361"/>
                <a:gd name="T87" fmla="*/ 2147483647 h 177"/>
                <a:gd name="T88" fmla="*/ 2147483647 w 361"/>
                <a:gd name="T89" fmla="*/ 2147483647 h 177"/>
                <a:gd name="T90" fmla="*/ 2147483647 w 361"/>
                <a:gd name="T91" fmla="*/ 2147483647 h 177"/>
                <a:gd name="T92" fmla="*/ 2147483647 w 361"/>
                <a:gd name="T93" fmla="*/ 2147483647 h 177"/>
                <a:gd name="T94" fmla="*/ 2147483647 w 361"/>
                <a:gd name="T95" fmla="*/ 2147483647 h 177"/>
                <a:gd name="T96" fmla="*/ 2147483647 w 361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1"/>
                <a:gd name="T148" fmla="*/ 0 h 177"/>
                <a:gd name="T149" fmla="*/ 361 w 361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1" h="177">
                  <a:moveTo>
                    <a:pt x="344" y="0"/>
                  </a:moveTo>
                  <a:lnTo>
                    <a:pt x="335" y="12"/>
                  </a:lnTo>
                  <a:lnTo>
                    <a:pt x="325" y="23"/>
                  </a:lnTo>
                  <a:lnTo>
                    <a:pt x="315" y="33"/>
                  </a:lnTo>
                  <a:lnTo>
                    <a:pt x="305" y="42"/>
                  </a:lnTo>
                  <a:lnTo>
                    <a:pt x="295" y="52"/>
                  </a:lnTo>
                  <a:lnTo>
                    <a:pt x="285" y="60"/>
                  </a:lnTo>
                  <a:lnTo>
                    <a:pt x="275" y="66"/>
                  </a:lnTo>
                  <a:lnTo>
                    <a:pt x="265" y="73"/>
                  </a:lnTo>
                  <a:lnTo>
                    <a:pt x="254" y="78"/>
                  </a:lnTo>
                  <a:lnTo>
                    <a:pt x="244" y="83"/>
                  </a:lnTo>
                  <a:lnTo>
                    <a:pt x="233" y="88"/>
                  </a:lnTo>
                  <a:lnTo>
                    <a:pt x="223" y="92"/>
                  </a:lnTo>
                  <a:lnTo>
                    <a:pt x="201" y="98"/>
                  </a:lnTo>
                  <a:lnTo>
                    <a:pt x="179" y="103"/>
                  </a:lnTo>
                  <a:lnTo>
                    <a:pt x="135" y="111"/>
                  </a:lnTo>
                  <a:lnTo>
                    <a:pt x="91" y="115"/>
                  </a:lnTo>
                  <a:lnTo>
                    <a:pt x="70" y="118"/>
                  </a:lnTo>
                  <a:lnTo>
                    <a:pt x="48" y="121"/>
                  </a:lnTo>
                  <a:lnTo>
                    <a:pt x="26" y="125"/>
                  </a:lnTo>
                  <a:lnTo>
                    <a:pt x="5" y="130"/>
                  </a:lnTo>
                  <a:lnTo>
                    <a:pt x="9" y="131"/>
                  </a:lnTo>
                  <a:lnTo>
                    <a:pt x="14" y="132"/>
                  </a:lnTo>
                  <a:lnTo>
                    <a:pt x="7" y="142"/>
                  </a:lnTo>
                  <a:lnTo>
                    <a:pt x="0" y="151"/>
                  </a:lnTo>
                  <a:lnTo>
                    <a:pt x="30" y="153"/>
                  </a:lnTo>
                  <a:lnTo>
                    <a:pt x="62" y="155"/>
                  </a:lnTo>
                  <a:lnTo>
                    <a:pt x="94" y="157"/>
                  </a:lnTo>
                  <a:lnTo>
                    <a:pt x="124" y="160"/>
                  </a:lnTo>
                  <a:lnTo>
                    <a:pt x="156" y="163"/>
                  </a:lnTo>
                  <a:lnTo>
                    <a:pt x="187" y="168"/>
                  </a:lnTo>
                  <a:lnTo>
                    <a:pt x="219" y="172"/>
                  </a:lnTo>
                  <a:lnTo>
                    <a:pt x="251" y="177"/>
                  </a:lnTo>
                  <a:lnTo>
                    <a:pt x="271" y="167"/>
                  </a:lnTo>
                  <a:lnTo>
                    <a:pt x="288" y="156"/>
                  </a:lnTo>
                  <a:lnTo>
                    <a:pt x="303" y="146"/>
                  </a:lnTo>
                  <a:lnTo>
                    <a:pt x="316" y="136"/>
                  </a:lnTo>
                  <a:lnTo>
                    <a:pt x="329" y="125"/>
                  </a:lnTo>
                  <a:lnTo>
                    <a:pt x="338" y="115"/>
                  </a:lnTo>
                  <a:lnTo>
                    <a:pt x="346" y="102"/>
                  </a:lnTo>
                  <a:lnTo>
                    <a:pt x="352" y="91"/>
                  </a:lnTo>
                  <a:lnTo>
                    <a:pt x="357" y="80"/>
                  </a:lnTo>
                  <a:lnTo>
                    <a:pt x="360" y="69"/>
                  </a:lnTo>
                  <a:lnTo>
                    <a:pt x="361" y="57"/>
                  </a:lnTo>
                  <a:lnTo>
                    <a:pt x="360" y="45"/>
                  </a:lnTo>
                  <a:lnTo>
                    <a:pt x="359" y="34"/>
                  </a:lnTo>
                  <a:lnTo>
                    <a:pt x="355" y="22"/>
                  </a:lnTo>
                  <a:lnTo>
                    <a:pt x="350" y="11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" name="Freeform 199"/>
            <p:cNvSpPr>
              <a:spLocks/>
            </p:cNvSpPr>
            <p:nvPr/>
          </p:nvSpPr>
          <p:spPr bwMode="auto">
            <a:xfrm>
              <a:off x="2519363" y="533400"/>
              <a:ext cx="42863" cy="22225"/>
            </a:xfrm>
            <a:custGeom>
              <a:avLst/>
              <a:gdLst>
                <a:gd name="T0" fmla="*/ 2147483647 w 414"/>
                <a:gd name="T1" fmla="*/ 2147483647 h 210"/>
                <a:gd name="T2" fmla="*/ 2147483647 w 414"/>
                <a:gd name="T3" fmla="*/ 2147483647 h 210"/>
                <a:gd name="T4" fmla="*/ 2147483647 w 414"/>
                <a:gd name="T5" fmla="*/ 2147483647 h 210"/>
                <a:gd name="T6" fmla="*/ 2147483647 w 414"/>
                <a:gd name="T7" fmla="*/ 2147483647 h 210"/>
                <a:gd name="T8" fmla="*/ 2147483647 w 414"/>
                <a:gd name="T9" fmla="*/ 2147483647 h 210"/>
                <a:gd name="T10" fmla="*/ 2147483647 w 414"/>
                <a:gd name="T11" fmla="*/ 2147483647 h 210"/>
                <a:gd name="T12" fmla="*/ 2147483647 w 414"/>
                <a:gd name="T13" fmla="*/ 2147483647 h 210"/>
                <a:gd name="T14" fmla="*/ 2147483647 w 414"/>
                <a:gd name="T15" fmla="*/ 2147483647 h 210"/>
                <a:gd name="T16" fmla="*/ 2147483647 w 414"/>
                <a:gd name="T17" fmla="*/ 2147483647 h 210"/>
                <a:gd name="T18" fmla="*/ 2147483647 w 414"/>
                <a:gd name="T19" fmla="*/ 2147483647 h 210"/>
                <a:gd name="T20" fmla="*/ 2147483647 w 414"/>
                <a:gd name="T21" fmla="*/ 2147483647 h 210"/>
                <a:gd name="T22" fmla="*/ 2147483647 w 414"/>
                <a:gd name="T23" fmla="*/ 2147483647 h 210"/>
                <a:gd name="T24" fmla="*/ 2147483647 w 414"/>
                <a:gd name="T25" fmla="*/ 2147483647 h 210"/>
                <a:gd name="T26" fmla="*/ 2147483647 w 414"/>
                <a:gd name="T27" fmla="*/ 2147483647 h 210"/>
                <a:gd name="T28" fmla="*/ 2147483647 w 414"/>
                <a:gd name="T29" fmla="*/ 2147483647 h 210"/>
                <a:gd name="T30" fmla="*/ 2147483647 w 414"/>
                <a:gd name="T31" fmla="*/ 2147483647 h 210"/>
                <a:gd name="T32" fmla="*/ 2147483647 w 414"/>
                <a:gd name="T33" fmla="*/ 2147483647 h 210"/>
                <a:gd name="T34" fmla="*/ 2147483647 w 414"/>
                <a:gd name="T35" fmla="*/ 2147483647 h 210"/>
                <a:gd name="T36" fmla="*/ 2147483647 w 414"/>
                <a:gd name="T37" fmla="*/ 2147483647 h 210"/>
                <a:gd name="T38" fmla="*/ 2147483647 w 414"/>
                <a:gd name="T39" fmla="*/ 2147483647 h 210"/>
                <a:gd name="T40" fmla="*/ 2147483647 w 414"/>
                <a:gd name="T41" fmla="*/ 2147483647 h 210"/>
                <a:gd name="T42" fmla="*/ 2147483647 w 414"/>
                <a:gd name="T43" fmla="*/ 2147483647 h 210"/>
                <a:gd name="T44" fmla="*/ 2147483647 w 414"/>
                <a:gd name="T45" fmla="*/ 2147483647 h 210"/>
                <a:gd name="T46" fmla="*/ 2147483647 w 414"/>
                <a:gd name="T47" fmla="*/ 2147483647 h 210"/>
                <a:gd name="T48" fmla="*/ 2147483647 w 414"/>
                <a:gd name="T49" fmla="*/ 2147483647 h 210"/>
                <a:gd name="T50" fmla="*/ 2147483647 w 414"/>
                <a:gd name="T51" fmla="*/ 2147483647 h 210"/>
                <a:gd name="T52" fmla="*/ 2147483647 w 414"/>
                <a:gd name="T53" fmla="*/ 2147483647 h 210"/>
                <a:gd name="T54" fmla="*/ 2147483647 w 414"/>
                <a:gd name="T55" fmla="*/ 2147483647 h 210"/>
                <a:gd name="T56" fmla="*/ 2147483647 w 414"/>
                <a:gd name="T57" fmla="*/ 2147483647 h 210"/>
                <a:gd name="T58" fmla="*/ 2147483647 w 414"/>
                <a:gd name="T59" fmla="*/ 2147483647 h 210"/>
                <a:gd name="T60" fmla="*/ 2147483647 w 414"/>
                <a:gd name="T61" fmla="*/ 2147483647 h 210"/>
                <a:gd name="T62" fmla="*/ 2147483647 w 414"/>
                <a:gd name="T63" fmla="*/ 2147483647 h 210"/>
                <a:gd name="T64" fmla="*/ 2147483647 w 414"/>
                <a:gd name="T65" fmla="*/ 2147483647 h 210"/>
                <a:gd name="T66" fmla="*/ 2147483647 w 414"/>
                <a:gd name="T67" fmla="*/ 2147483647 h 210"/>
                <a:gd name="T68" fmla="*/ 2147483647 w 414"/>
                <a:gd name="T69" fmla="*/ 2147483647 h 2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4"/>
                <a:gd name="T106" fmla="*/ 0 h 210"/>
                <a:gd name="T107" fmla="*/ 414 w 414"/>
                <a:gd name="T108" fmla="*/ 210 h 2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4" h="210">
                  <a:moveTo>
                    <a:pt x="0" y="95"/>
                  </a:moveTo>
                  <a:lnTo>
                    <a:pt x="5" y="104"/>
                  </a:lnTo>
                  <a:lnTo>
                    <a:pt x="11" y="112"/>
                  </a:lnTo>
                  <a:lnTo>
                    <a:pt x="16" y="120"/>
                  </a:lnTo>
                  <a:lnTo>
                    <a:pt x="22" y="127"/>
                  </a:lnTo>
                  <a:lnTo>
                    <a:pt x="35" y="143"/>
                  </a:lnTo>
                  <a:lnTo>
                    <a:pt x="50" y="156"/>
                  </a:lnTo>
                  <a:lnTo>
                    <a:pt x="67" y="168"/>
                  </a:lnTo>
                  <a:lnTo>
                    <a:pt x="84" y="178"/>
                  </a:lnTo>
                  <a:lnTo>
                    <a:pt x="103" y="187"/>
                  </a:lnTo>
                  <a:lnTo>
                    <a:pt x="123" y="196"/>
                  </a:lnTo>
                  <a:lnTo>
                    <a:pt x="144" y="202"/>
                  </a:lnTo>
                  <a:lnTo>
                    <a:pt x="165" y="207"/>
                  </a:lnTo>
                  <a:lnTo>
                    <a:pt x="188" y="209"/>
                  </a:lnTo>
                  <a:lnTo>
                    <a:pt x="210" y="210"/>
                  </a:lnTo>
                  <a:lnTo>
                    <a:pt x="222" y="210"/>
                  </a:lnTo>
                  <a:lnTo>
                    <a:pt x="234" y="209"/>
                  </a:lnTo>
                  <a:lnTo>
                    <a:pt x="246" y="208"/>
                  </a:lnTo>
                  <a:lnTo>
                    <a:pt x="257" y="206"/>
                  </a:lnTo>
                  <a:lnTo>
                    <a:pt x="269" y="204"/>
                  </a:lnTo>
                  <a:lnTo>
                    <a:pt x="281" y="201"/>
                  </a:lnTo>
                  <a:lnTo>
                    <a:pt x="294" y="198"/>
                  </a:lnTo>
                  <a:lnTo>
                    <a:pt x="306" y="193"/>
                  </a:lnTo>
                  <a:lnTo>
                    <a:pt x="326" y="185"/>
                  </a:lnTo>
                  <a:lnTo>
                    <a:pt x="344" y="175"/>
                  </a:lnTo>
                  <a:lnTo>
                    <a:pt x="360" y="165"/>
                  </a:lnTo>
                  <a:lnTo>
                    <a:pt x="374" y="154"/>
                  </a:lnTo>
                  <a:lnTo>
                    <a:pt x="385" y="143"/>
                  </a:lnTo>
                  <a:lnTo>
                    <a:pt x="395" y="130"/>
                  </a:lnTo>
                  <a:lnTo>
                    <a:pt x="403" y="117"/>
                  </a:lnTo>
                  <a:lnTo>
                    <a:pt x="409" y="104"/>
                  </a:lnTo>
                  <a:lnTo>
                    <a:pt x="412" y="91"/>
                  </a:lnTo>
                  <a:lnTo>
                    <a:pt x="414" y="77"/>
                  </a:lnTo>
                  <a:lnTo>
                    <a:pt x="414" y="63"/>
                  </a:lnTo>
                  <a:lnTo>
                    <a:pt x="413" y="50"/>
                  </a:lnTo>
                  <a:lnTo>
                    <a:pt x="409" y="37"/>
                  </a:lnTo>
                  <a:lnTo>
                    <a:pt x="405" y="25"/>
                  </a:lnTo>
                  <a:lnTo>
                    <a:pt x="397" y="12"/>
                  </a:lnTo>
                  <a:lnTo>
                    <a:pt x="390" y="0"/>
                  </a:lnTo>
                  <a:lnTo>
                    <a:pt x="387" y="12"/>
                  </a:lnTo>
                  <a:lnTo>
                    <a:pt x="382" y="25"/>
                  </a:lnTo>
                  <a:lnTo>
                    <a:pt x="377" y="36"/>
                  </a:lnTo>
                  <a:lnTo>
                    <a:pt x="371" y="46"/>
                  </a:lnTo>
                  <a:lnTo>
                    <a:pt x="364" y="56"/>
                  </a:lnTo>
                  <a:lnTo>
                    <a:pt x="356" y="65"/>
                  </a:lnTo>
                  <a:lnTo>
                    <a:pt x="347" y="74"/>
                  </a:lnTo>
                  <a:lnTo>
                    <a:pt x="336" y="83"/>
                  </a:lnTo>
                  <a:lnTo>
                    <a:pt x="326" y="91"/>
                  </a:lnTo>
                  <a:lnTo>
                    <a:pt x="315" y="98"/>
                  </a:lnTo>
                  <a:lnTo>
                    <a:pt x="303" y="104"/>
                  </a:lnTo>
                  <a:lnTo>
                    <a:pt x="291" y="110"/>
                  </a:lnTo>
                  <a:lnTo>
                    <a:pt x="277" y="115"/>
                  </a:lnTo>
                  <a:lnTo>
                    <a:pt x="264" y="119"/>
                  </a:lnTo>
                  <a:lnTo>
                    <a:pt x="250" y="123"/>
                  </a:lnTo>
                  <a:lnTo>
                    <a:pt x="236" y="127"/>
                  </a:lnTo>
                  <a:lnTo>
                    <a:pt x="220" y="129"/>
                  </a:lnTo>
                  <a:lnTo>
                    <a:pt x="206" y="131"/>
                  </a:lnTo>
                  <a:lnTo>
                    <a:pt x="191" y="133"/>
                  </a:lnTo>
                  <a:lnTo>
                    <a:pt x="175" y="134"/>
                  </a:lnTo>
                  <a:lnTo>
                    <a:pt x="160" y="134"/>
                  </a:lnTo>
                  <a:lnTo>
                    <a:pt x="145" y="134"/>
                  </a:lnTo>
                  <a:lnTo>
                    <a:pt x="130" y="133"/>
                  </a:lnTo>
                  <a:lnTo>
                    <a:pt x="114" y="131"/>
                  </a:lnTo>
                  <a:lnTo>
                    <a:pt x="99" y="129"/>
                  </a:lnTo>
                  <a:lnTo>
                    <a:pt x="84" y="126"/>
                  </a:lnTo>
                  <a:lnTo>
                    <a:pt x="70" y="123"/>
                  </a:lnTo>
                  <a:lnTo>
                    <a:pt x="54" y="118"/>
                  </a:lnTo>
                  <a:lnTo>
                    <a:pt x="40" y="114"/>
                  </a:lnTo>
                  <a:lnTo>
                    <a:pt x="27" y="108"/>
                  </a:lnTo>
                  <a:lnTo>
                    <a:pt x="14" y="102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" name="Freeform 200"/>
            <p:cNvSpPr>
              <a:spLocks/>
            </p:cNvSpPr>
            <p:nvPr/>
          </p:nvSpPr>
          <p:spPr bwMode="auto">
            <a:xfrm>
              <a:off x="2562226" y="449263"/>
              <a:ext cx="33338" cy="50800"/>
            </a:xfrm>
            <a:custGeom>
              <a:avLst/>
              <a:gdLst>
                <a:gd name="T0" fmla="*/ 2147483647 w 318"/>
                <a:gd name="T1" fmla="*/ 2147483647 h 484"/>
                <a:gd name="T2" fmla="*/ 2147483647 w 318"/>
                <a:gd name="T3" fmla="*/ 2147483647 h 484"/>
                <a:gd name="T4" fmla="*/ 2147483647 w 318"/>
                <a:gd name="T5" fmla="*/ 2147483647 h 484"/>
                <a:gd name="T6" fmla="*/ 2147483647 w 318"/>
                <a:gd name="T7" fmla="*/ 2147483647 h 484"/>
                <a:gd name="T8" fmla="*/ 2147483647 w 318"/>
                <a:gd name="T9" fmla="*/ 2147483647 h 484"/>
                <a:gd name="T10" fmla="*/ 2147483647 w 318"/>
                <a:gd name="T11" fmla="*/ 2147483647 h 484"/>
                <a:gd name="T12" fmla="*/ 2147483647 w 318"/>
                <a:gd name="T13" fmla="*/ 2147483647 h 484"/>
                <a:gd name="T14" fmla="*/ 2147483647 w 318"/>
                <a:gd name="T15" fmla="*/ 2147483647 h 484"/>
                <a:gd name="T16" fmla="*/ 0 w 318"/>
                <a:gd name="T17" fmla="*/ 2147483647 h 484"/>
                <a:gd name="T18" fmla="*/ 2147483647 w 318"/>
                <a:gd name="T19" fmla="*/ 2147483647 h 484"/>
                <a:gd name="T20" fmla="*/ 2147483647 w 318"/>
                <a:gd name="T21" fmla="*/ 2147483647 h 484"/>
                <a:gd name="T22" fmla="*/ 2147483647 w 318"/>
                <a:gd name="T23" fmla="*/ 2147483647 h 484"/>
                <a:gd name="T24" fmla="*/ 2147483647 w 318"/>
                <a:gd name="T25" fmla="*/ 2147483647 h 484"/>
                <a:gd name="T26" fmla="*/ 2147483647 w 318"/>
                <a:gd name="T27" fmla="*/ 2147483647 h 484"/>
                <a:gd name="T28" fmla="*/ 2147483647 w 318"/>
                <a:gd name="T29" fmla="*/ 2147483647 h 484"/>
                <a:gd name="T30" fmla="*/ 2147483647 w 318"/>
                <a:gd name="T31" fmla="*/ 2147483647 h 484"/>
                <a:gd name="T32" fmla="*/ 2147483647 w 318"/>
                <a:gd name="T33" fmla="*/ 2147483647 h 484"/>
                <a:gd name="T34" fmla="*/ 2147483647 w 318"/>
                <a:gd name="T35" fmla="*/ 0 h 484"/>
                <a:gd name="T36" fmla="*/ 2147483647 w 318"/>
                <a:gd name="T37" fmla="*/ 2147483647 h 484"/>
                <a:gd name="T38" fmla="*/ 2147483647 w 318"/>
                <a:gd name="T39" fmla="*/ 2147483647 h 484"/>
                <a:gd name="T40" fmla="*/ 2147483647 w 318"/>
                <a:gd name="T41" fmla="*/ 2147483647 h 484"/>
                <a:gd name="T42" fmla="*/ 2147483647 w 318"/>
                <a:gd name="T43" fmla="*/ 2147483647 h 484"/>
                <a:gd name="T44" fmla="*/ 2147483647 w 318"/>
                <a:gd name="T45" fmla="*/ 2147483647 h 484"/>
                <a:gd name="T46" fmla="*/ 2147483647 w 318"/>
                <a:gd name="T47" fmla="*/ 2147483647 h 484"/>
                <a:gd name="T48" fmla="*/ 2147483647 w 318"/>
                <a:gd name="T49" fmla="*/ 2147483647 h 484"/>
                <a:gd name="T50" fmla="*/ 2147483647 w 318"/>
                <a:gd name="T51" fmla="*/ 2147483647 h 484"/>
                <a:gd name="T52" fmla="*/ 2147483647 w 318"/>
                <a:gd name="T53" fmla="*/ 2147483647 h 484"/>
                <a:gd name="T54" fmla="*/ 2147483647 w 318"/>
                <a:gd name="T55" fmla="*/ 2147483647 h 484"/>
                <a:gd name="T56" fmla="*/ 2147483647 w 318"/>
                <a:gd name="T57" fmla="*/ 2147483647 h 484"/>
                <a:gd name="T58" fmla="*/ 2147483647 w 318"/>
                <a:gd name="T59" fmla="*/ 2147483647 h 484"/>
                <a:gd name="T60" fmla="*/ 2147483647 w 318"/>
                <a:gd name="T61" fmla="*/ 2147483647 h 484"/>
                <a:gd name="T62" fmla="*/ 2147483647 w 318"/>
                <a:gd name="T63" fmla="*/ 2147483647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8"/>
                <a:gd name="T97" fmla="*/ 0 h 484"/>
                <a:gd name="T98" fmla="*/ 318 w 318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8" h="484">
                  <a:moveTo>
                    <a:pt x="138" y="484"/>
                  </a:moveTo>
                  <a:lnTo>
                    <a:pt x="121" y="482"/>
                  </a:lnTo>
                  <a:lnTo>
                    <a:pt x="104" y="478"/>
                  </a:lnTo>
                  <a:lnTo>
                    <a:pt x="90" y="471"/>
                  </a:lnTo>
                  <a:lnTo>
                    <a:pt x="77" y="463"/>
                  </a:lnTo>
                  <a:lnTo>
                    <a:pt x="65" y="454"/>
                  </a:lnTo>
                  <a:lnTo>
                    <a:pt x="53" y="443"/>
                  </a:lnTo>
                  <a:lnTo>
                    <a:pt x="43" y="431"/>
                  </a:lnTo>
                  <a:lnTo>
                    <a:pt x="34" y="418"/>
                  </a:lnTo>
                  <a:lnTo>
                    <a:pt x="26" y="403"/>
                  </a:lnTo>
                  <a:lnTo>
                    <a:pt x="20" y="387"/>
                  </a:lnTo>
                  <a:lnTo>
                    <a:pt x="14" y="371"/>
                  </a:lnTo>
                  <a:lnTo>
                    <a:pt x="9" y="353"/>
                  </a:lnTo>
                  <a:lnTo>
                    <a:pt x="5" y="335"/>
                  </a:lnTo>
                  <a:lnTo>
                    <a:pt x="3" y="316"/>
                  </a:lnTo>
                  <a:lnTo>
                    <a:pt x="1" y="297"/>
                  </a:lnTo>
                  <a:lnTo>
                    <a:pt x="0" y="277"/>
                  </a:lnTo>
                  <a:lnTo>
                    <a:pt x="0" y="258"/>
                  </a:lnTo>
                  <a:lnTo>
                    <a:pt x="1" y="238"/>
                  </a:lnTo>
                  <a:lnTo>
                    <a:pt x="3" y="218"/>
                  </a:lnTo>
                  <a:lnTo>
                    <a:pt x="6" y="199"/>
                  </a:lnTo>
                  <a:lnTo>
                    <a:pt x="9" y="179"/>
                  </a:lnTo>
                  <a:lnTo>
                    <a:pt x="14" y="161"/>
                  </a:lnTo>
                  <a:lnTo>
                    <a:pt x="19" y="143"/>
                  </a:lnTo>
                  <a:lnTo>
                    <a:pt x="25" y="125"/>
                  </a:lnTo>
                  <a:lnTo>
                    <a:pt x="32" y="108"/>
                  </a:lnTo>
                  <a:lnTo>
                    <a:pt x="39" y="92"/>
                  </a:lnTo>
                  <a:lnTo>
                    <a:pt x="48" y="78"/>
                  </a:lnTo>
                  <a:lnTo>
                    <a:pt x="58" y="63"/>
                  </a:lnTo>
                  <a:lnTo>
                    <a:pt x="68" y="51"/>
                  </a:lnTo>
                  <a:lnTo>
                    <a:pt x="78" y="40"/>
                  </a:lnTo>
                  <a:lnTo>
                    <a:pt x="89" y="30"/>
                  </a:lnTo>
                  <a:lnTo>
                    <a:pt x="101" y="22"/>
                  </a:lnTo>
                  <a:lnTo>
                    <a:pt x="125" y="10"/>
                  </a:lnTo>
                  <a:lnTo>
                    <a:pt x="147" y="3"/>
                  </a:lnTo>
                  <a:lnTo>
                    <a:pt x="168" y="0"/>
                  </a:lnTo>
                  <a:lnTo>
                    <a:pt x="188" y="0"/>
                  </a:lnTo>
                  <a:lnTo>
                    <a:pt x="206" y="4"/>
                  </a:lnTo>
                  <a:lnTo>
                    <a:pt x="224" y="11"/>
                  </a:lnTo>
                  <a:lnTo>
                    <a:pt x="239" y="22"/>
                  </a:lnTo>
                  <a:lnTo>
                    <a:pt x="253" y="34"/>
                  </a:lnTo>
                  <a:lnTo>
                    <a:pt x="266" y="49"/>
                  </a:lnTo>
                  <a:lnTo>
                    <a:pt x="277" y="66"/>
                  </a:lnTo>
                  <a:lnTo>
                    <a:pt x="288" y="86"/>
                  </a:lnTo>
                  <a:lnTo>
                    <a:pt x="297" y="107"/>
                  </a:lnTo>
                  <a:lnTo>
                    <a:pt x="304" y="130"/>
                  </a:lnTo>
                  <a:lnTo>
                    <a:pt x="310" y="153"/>
                  </a:lnTo>
                  <a:lnTo>
                    <a:pt x="314" y="177"/>
                  </a:lnTo>
                  <a:lnTo>
                    <a:pt x="317" y="203"/>
                  </a:lnTo>
                  <a:lnTo>
                    <a:pt x="318" y="228"/>
                  </a:lnTo>
                  <a:lnTo>
                    <a:pt x="318" y="255"/>
                  </a:lnTo>
                  <a:lnTo>
                    <a:pt x="316" y="280"/>
                  </a:lnTo>
                  <a:lnTo>
                    <a:pt x="312" y="306"/>
                  </a:lnTo>
                  <a:lnTo>
                    <a:pt x="307" y="330"/>
                  </a:lnTo>
                  <a:lnTo>
                    <a:pt x="300" y="353"/>
                  </a:lnTo>
                  <a:lnTo>
                    <a:pt x="292" y="376"/>
                  </a:lnTo>
                  <a:lnTo>
                    <a:pt x="282" y="397"/>
                  </a:lnTo>
                  <a:lnTo>
                    <a:pt x="270" y="417"/>
                  </a:lnTo>
                  <a:lnTo>
                    <a:pt x="256" y="434"/>
                  </a:lnTo>
                  <a:lnTo>
                    <a:pt x="241" y="449"/>
                  </a:lnTo>
                  <a:lnTo>
                    <a:pt x="224" y="462"/>
                  </a:lnTo>
                  <a:lnTo>
                    <a:pt x="205" y="471"/>
                  </a:lnTo>
                  <a:lnTo>
                    <a:pt x="185" y="479"/>
                  </a:lnTo>
                  <a:lnTo>
                    <a:pt x="162" y="483"/>
                  </a:lnTo>
                  <a:lnTo>
                    <a:pt x="138" y="484"/>
                  </a:lnTo>
                  <a:close/>
                </a:path>
              </a:pathLst>
            </a:custGeom>
            <a:solidFill>
              <a:srgbClr val="EBC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" name="Freeform 201"/>
            <p:cNvSpPr>
              <a:spLocks/>
            </p:cNvSpPr>
            <p:nvPr/>
          </p:nvSpPr>
          <p:spPr bwMode="auto">
            <a:xfrm>
              <a:off x="2562226" y="450850"/>
              <a:ext cx="33338" cy="49213"/>
            </a:xfrm>
            <a:custGeom>
              <a:avLst/>
              <a:gdLst>
                <a:gd name="T0" fmla="*/ 2147483647 w 318"/>
                <a:gd name="T1" fmla="*/ 2147483647 h 479"/>
                <a:gd name="T2" fmla="*/ 2147483647 w 318"/>
                <a:gd name="T3" fmla="*/ 2147483647 h 479"/>
                <a:gd name="T4" fmla="*/ 2147483647 w 318"/>
                <a:gd name="T5" fmla="*/ 2147483647 h 479"/>
                <a:gd name="T6" fmla="*/ 2147483647 w 318"/>
                <a:gd name="T7" fmla="*/ 2147483647 h 479"/>
                <a:gd name="T8" fmla="*/ 2147483647 w 318"/>
                <a:gd name="T9" fmla="*/ 2147483647 h 479"/>
                <a:gd name="T10" fmla="*/ 2147483647 w 318"/>
                <a:gd name="T11" fmla="*/ 2147483647 h 479"/>
                <a:gd name="T12" fmla="*/ 2147483647 w 318"/>
                <a:gd name="T13" fmla="*/ 2147483647 h 479"/>
                <a:gd name="T14" fmla="*/ 2147483647 w 318"/>
                <a:gd name="T15" fmla="*/ 2147483647 h 479"/>
                <a:gd name="T16" fmla="*/ 2147483647 w 318"/>
                <a:gd name="T17" fmla="*/ 2147483647 h 479"/>
                <a:gd name="T18" fmla="*/ 2147483647 w 318"/>
                <a:gd name="T19" fmla="*/ 2147483647 h 479"/>
                <a:gd name="T20" fmla="*/ 2147483647 w 318"/>
                <a:gd name="T21" fmla="*/ 2147483647 h 479"/>
                <a:gd name="T22" fmla="*/ 2147483647 w 318"/>
                <a:gd name="T23" fmla="*/ 2147483647 h 479"/>
                <a:gd name="T24" fmla="*/ 2147483647 w 318"/>
                <a:gd name="T25" fmla="*/ 2147483647 h 479"/>
                <a:gd name="T26" fmla="*/ 2147483647 w 318"/>
                <a:gd name="T27" fmla="*/ 2147483647 h 479"/>
                <a:gd name="T28" fmla="*/ 2147483647 w 318"/>
                <a:gd name="T29" fmla="*/ 2147483647 h 479"/>
                <a:gd name="T30" fmla="*/ 2147483647 w 318"/>
                <a:gd name="T31" fmla="*/ 2147483647 h 479"/>
                <a:gd name="T32" fmla="*/ 2147483647 w 318"/>
                <a:gd name="T33" fmla="*/ 2147483647 h 479"/>
                <a:gd name="T34" fmla="*/ 2147483647 w 318"/>
                <a:gd name="T35" fmla="*/ 2147483647 h 479"/>
                <a:gd name="T36" fmla="*/ 2147483647 w 318"/>
                <a:gd name="T37" fmla="*/ 2147483647 h 479"/>
                <a:gd name="T38" fmla="*/ 2147483647 w 318"/>
                <a:gd name="T39" fmla="*/ 2147483647 h 479"/>
                <a:gd name="T40" fmla="*/ 2147483647 w 318"/>
                <a:gd name="T41" fmla="*/ 2147483647 h 479"/>
                <a:gd name="T42" fmla="*/ 2147483647 w 318"/>
                <a:gd name="T43" fmla="*/ 2147483647 h 479"/>
                <a:gd name="T44" fmla="*/ 2147483647 w 318"/>
                <a:gd name="T45" fmla="*/ 2147483647 h 479"/>
                <a:gd name="T46" fmla="*/ 2147483647 w 318"/>
                <a:gd name="T47" fmla="*/ 2147483647 h 479"/>
                <a:gd name="T48" fmla="*/ 2147483647 w 318"/>
                <a:gd name="T49" fmla="*/ 2147483647 h 479"/>
                <a:gd name="T50" fmla="*/ 2147483647 w 318"/>
                <a:gd name="T51" fmla="*/ 2147483647 h 479"/>
                <a:gd name="T52" fmla="*/ 2147483647 w 318"/>
                <a:gd name="T53" fmla="*/ 2147483647 h 479"/>
                <a:gd name="T54" fmla="*/ 2147483647 w 318"/>
                <a:gd name="T55" fmla="*/ 2147483647 h 479"/>
                <a:gd name="T56" fmla="*/ 2147483647 w 318"/>
                <a:gd name="T57" fmla="*/ 2147483647 h 479"/>
                <a:gd name="T58" fmla="*/ 2147483647 w 318"/>
                <a:gd name="T59" fmla="*/ 2147483647 h 479"/>
                <a:gd name="T60" fmla="*/ 2147483647 w 318"/>
                <a:gd name="T61" fmla="*/ 2147483647 h 479"/>
                <a:gd name="T62" fmla="*/ 2147483647 w 318"/>
                <a:gd name="T63" fmla="*/ 2147483647 h 479"/>
                <a:gd name="T64" fmla="*/ 2147483647 w 318"/>
                <a:gd name="T65" fmla="*/ 2147483647 h 479"/>
                <a:gd name="T66" fmla="*/ 2147483647 w 318"/>
                <a:gd name="T67" fmla="*/ 2147483647 h 479"/>
                <a:gd name="T68" fmla="*/ 2147483647 w 318"/>
                <a:gd name="T69" fmla="*/ 2147483647 h 479"/>
                <a:gd name="T70" fmla="*/ 2147483647 w 318"/>
                <a:gd name="T71" fmla="*/ 2147483647 h 479"/>
                <a:gd name="T72" fmla="*/ 2147483647 w 318"/>
                <a:gd name="T73" fmla="*/ 2147483647 h 479"/>
                <a:gd name="T74" fmla="*/ 2147483647 w 318"/>
                <a:gd name="T75" fmla="*/ 2147483647 h 479"/>
                <a:gd name="T76" fmla="*/ 2147483647 w 318"/>
                <a:gd name="T77" fmla="*/ 2147483647 h 479"/>
                <a:gd name="T78" fmla="*/ 2147483647 w 318"/>
                <a:gd name="T79" fmla="*/ 2147483647 h 479"/>
                <a:gd name="T80" fmla="*/ 2147483647 w 318"/>
                <a:gd name="T81" fmla="*/ 2147483647 h 479"/>
                <a:gd name="T82" fmla="*/ 2147483647 w 318"/>
                <a:gd name="T83" fmla="*/ 2147483647 h 479"/>
                <a:gd name="T84" fmla="*/ 2147483647 w 318"/>
                <a:gd name="T85" fmla="*/ 2147483647 h 479"/>
                <a:gd name="T86" fmla="*/ 2147483647 w 318"/>
                <a:gd name="T87" fmla="*/ 2147483647 h 479"/>
                <a:gd name="T88" fmla="*/ 2147483647 w 318"/>
                <a:gd name="T89" fmla="*/ 2147483647 h 479"/>
                <a:gd name="T90" fmla="*/ 2147483647 w 318"/>
                <a:gd name="T91" fmla="*/ 2147483647 h 479"/>
                <a:gd name="T92" fmla="*/ 2147483647 w 318"/>
                <a:gd name="T93" fmla="*/ 2147483647 h 479"/>
                <a:gd name="T94" fmla="*/ 2147483647 w 318"/>
                <a:gd name="T95" fmla="*/ 2147483647 h 479"/>
                <a:gd name="T96" fmla="*/ 2147483647 w 318"/>
                <a:gd name="T97" fmla="*/ 2147483647 h 479"/>
                <a:gd name="T98" fmla="*/ 2147483647 w 318"/>
                <a:gd name="T99" fmla="*/ 2147483647 h 479"/>
                <a:gd name="T100" fmla="*/ 2147483647 w 318"/>
                <a:gd name="T101" fmla="*/ 2147483647 h 4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8"/>
                <a:gd name="T154" fmla="*/ 0 h 479"/>
                <a:gd name="T155" fmla="*/ 318 w 318"/>
                <a:gd name="T156" fmla="*/ 479 h 4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8" h="479">
                  <a:moveTo>
                    <a:pt x="209" y="0"/>
                  </a:moveTo>
                  <a:lnTo>
                    <a:pt x="217" y="14"/>
                  </a:lnTo>
                  <a:lnTo>
                    <a:pt x="226" y="26"/>
                  </a:lnTo>
                  <a:lnTo>
                    <a:pt x="232" y="39"/>
                  </a:lnTo>
                  <a:lnTo>
                    <a:pt x="238" y="52"/>
                  </a:lnTo>
                  <a:lnTo>
                    <a:pt x="244" y="65"/>
                  </a:lnTo>
                  <a:lnTo>
                    <a:pt x="249" y="79"/>
                  </a:lnTo>
                  <a:lnTo>
                    <a:pt x="253" y="92"/>
                  </a:lnTo>
                  <a:lnTo>
                    <a:pt x="256" y="105"/>
                  </a:lnTo>
                  <a:lnTo>
                    <a:pt x="259" y="118"/>
                  </a:lnTo>
                  <a:lnTo>
                    <a:pt x="262" y="132"/>
                  </a:lnTo>
                  <a:lnTo>
                    <a:pt x="264" y="145"/>
                  </a:lnTo>
                  <a:lnTo>
                    <a:pt x="265" y="158"/>
                  </a:lnTo>
                  <a:lnTo>
                    <a:pt x="266" y="171"/>
                  </a:lnTo>
                  <a:lnTo>
                    <a:pt x="266" y="184"/>
                  </a:lnTo>
                  <a:lnTo>
                    <a:pt x="265" y="197"/>
                  </a:lnTo>
                  <a:lnTo>
                    <a:pt x="264" y="209"/>
                  </a:lnTo>
                  <a:lnTo>
                    <a:pt x="263" y="221"/>
                  </a:lnTo>
                  <a:lnTo>
                    <a:pt x="261" y="233"/>
                  </a:lnTo>
                  <a:lnTo>
                    <a:pt x="258" y="245"/>
                  </a:lnTo>
                  <a:lnTo>
                    <a:pt x="255" y="256"/>
                  </a:lnTo>
                  <a:lnTo>
                    <a:pt x="251" y="267"/>
                  </a:lnTo>
                  <a:lnTo>
                    <a:pt x="247" y="277"/>
                  </a:lnTo>
                  <a:lnTo>
                    <a:pt x="242" y="287"/>
                  </a:lnTo>
                  <a:lnTo>
                    <a:pt x="237" y="298"/>
                  </a:lnTo>
                  <a:lnTo>
                    <a:pt x="231" y="307"/>
                  </a:lnTo>
                  <a:lnTo>
                    <a:pt x="225" y="315"/>
                  </a:lnTo>
                  <a:lnTo>
                    <a:pt x="217" y="324"/>
                  </a:lnTo>
                  <a:lnTo>
                    <a:pt x="210" y="331"/>
                  </a:lnTo>
                  <a:lnTo>
                    <a:pt x="203" y="338"/>
                  </a:lnTo>
                  <a:lnTo>
                    <a:pt x="194" y="344"/>
                  </a:lnTo>
                  <a:lnTo>
                    <a:pt x="186" y="350"/>
                  </a:lnTo>
                  <a:lnTo>
                    <a:pt x="177" y="356"/>
                  </a:lnTo>
                  <a:lnTo>
                    <a:pt x="159" y="361"/>
                  </a:lnTo>
                  <a:lnTo>
                    <a:pt x="142" y="364"/>
                  </a:lnTo>
                  <a:lnTo>
                    <a:pt x="127" y="366"/>
                  </a:lnTo>
                  <a:lnTo>
                    <a:pt x="113" y="366"/>
                  </a:lnTo>
                  <a:lnTo>
                    <a:pt x="99" y="364"/>
                  </a:lnTo>
                  <a:lnTo>
                    <a:pt x="87" y="361"/>
                  </a:lnTo>
                  <a:lnTo>
                    <a:pt x="75" y="356"/>
                  </a:lnTo>
                  <a:lnTo>
                    <a:pt x="65" y="350"/>
                  </a:lnTo>
                  <a:lnTo>
                    <a:pt x="55" y="343"/>
                  </a:lnTo>
                  <a:lnTo>
                    <a:pt x="44" y="334"/>
                  </a:lnTo>
                  <a:lnTo>
                    <a:pt x="36" y="325"/>
                  </a:lnTo>
                  <a:lnTo>
                    <a:pt x="28" y="314"/>
                  </a:lnTo>
                  <a:lnTo>
                    <a:pt x="20" y="303"/>
                  </a:lnTo>
                  <a:lnTo>
                    <a:pt x="13" y="289"/>
                  </a:lnTo>
                  <a:lnTo>
                    <a:pt x="6" y="276"/>
                  </a:lnTo>
                  <a:lnTo>
                    <a:pt x="0" y="262"/>
                  </a:lnTo>
                  <a:lnTo>
                    <a:pt x="1" y="282"/>
                  </a:lnTo>
                  <a:lnTo>
                    <a:pt x="2" y="303"/>
                  </a:lnTo>
                  <a:lnTo>
                    <a:pt x="4" y="322"/>
                  </a:lnTo>
                  <a:lnTo>
                    <a:pt x="8" y="341"/>
                  </a:lnTo>
                  <a:lnTo>
                    <a:pt x="12" y="360"/>
                  </a:lnTo>
                  <a:lnTo>
                    <a:pt x="18" y="377"/>
                  </a:lnTo>
                  <a:lnTo>
                    <a:pt x="24" y="393"/>
                  </a:lnTo>
                  <a:lnTo>
                    <a:pt x="32" y="408"/>
                  </a:lnTo>
                  <a:lnTo>
                    <a:pt x="41" y="423"/>
                  </a:lnTo>
                  <a:lnTo>
                    <a:pt x="51" y="436"/>
                  </a:lnTo>
                  <a:lnTo>
                    <a:pt x="57" y="442"/>
                  </a:lnTo>
                  <a:lnTo>
                    <a:pt x="63" y="447"/>
                  </a:lnTo>
                  <a:lnTo>
                    <a:pt x="69" y="453"/>
                  </a:lnTo>
                  <a:lnTo>
                    <a:pt x="75" y="457"/>
                  </a:lnTo>
                  <a:lnTo>
                    <a:pt x="82" y="461"/>
                  </a:lnTo>
                  <a:lnTo>
                    <a:pt x="89" y="465"/>
                  </a:lnTo>
                  <a:lnTo>
                    <a:pt x="96" y="470"/>
                  </a:lnTo>
                  <a:lnTo>
                    <a:pt x="104" y="472"/>
                  </a:lnTo>
                  <a:lnTo>
                    <a:pt x="112" y="475"/>
                  </a:lnTo>
                  <a:lnTo>
                    <a:pt x="120" y="477"/>
                  </a:lnTo>
                  <a:lnTo>
                    <a:pt x="129" y="478"/>
                  </a:lnTo>
                  <a:lnTo>
                    <a:pt x="138" y="479"/>
                  </a:lnTo>
                  <a:lnTo>
                    <a:pt x="158" y="479"/>
                  </a:lnTo>
                  <a:lnTo>
                    <a:pt x="178" y="476"/>
                  </a:lnTo>
                  <a:lnTo>
                    <a:pt x="195" y="471"/>
                  </a:lnTo>
                  <a:lnTo>
                    <a:pt x="212" y="463"/>
                  </a:lnTo>
                  <a:lnTo>
                    <a:pt x="228" y="454"/>
                  </a:lnTo>
                  <a:lnTo>
                    <a:pt x="242" y="444"/>
                  </a:lnTo>
                  <a:lnTo>
                    <a:pt x="254" y="431"/>
                  </a:lnTo>
                  <a:lnTo>
                    <a:pt x="266" y="417"/>
                  </a:lnTo>
                  <a:lnTo>
                    <a:pt x="276" y="401"/>
                  </a:lnTo>
                  <a:lnTo>
                    <a:pt x="286" y="384"/>
                  </a:lnTo>
                  <a:lnTo>
                    <a:pt x="294" y="367"/>
                  </a:lnTo>
                  <a:lnTo>
                    <a:pt x="301" y="347"/>
                  </a:lnTo>
                  <a:lnTo>
                    <a:pt x="306" y="328"/>
                  </a:lnTo>
                  <a:lnTo>
                    <a:pt x="311" y="308"/>
                  </a:lnTo>
                  <a:lnTo>
                    <a:pt x="314" y="286"/>
                  </a:lnTo>
                  <a:lnTo>
                    <a:pt x="317" y="265"/>
                  </a:lnTo>
                  <a:lnTo>
                    <a:pt x="318" y="244"/>
                  </a:lnTo>
                  <a:lnTo>
                    <a:pt x="318" y="222"/>
                  </a:lnTo>
                  <a:lnTo>
                    <a:pt x="317" y="201"/>
                  </a:lnTo>
                  <a:lnTo>
                    <a:pt x="315" y="179"/>
                  </a:lnTo>
                  <a:lnTo>
                    <a:pt x="312" y="159"/>
                  </a:lnTo>
                  <a:lnTo>
                    <a:pt x="307" y="139"/>
                  </a:lnTo>
                  <a:lnTo>
                    <a:pt x="302" y="119"/>
                  </a:lnTo>
                  <a:lnTo>
                    <a:pt x="296" y="100"/>
                  </a:lnTo>
                  <a:lnTo>
                    <a:pt x="289" y="83"/>
                  </a:lnTo>
                  <a:lnTo>
                    <a:pt x="281" y="66"/>
                  </a:lnTo>
                  <a:lnTo>
                    <a:pt x="271" y="51"/>
                  </a:lnTo>
                  <a:lnTo>
                    <a:pt x="260" y="38"/>
                  </a:lnTo>
                  <a:lnTo>
                    <a:pt x="249" y="26"/>
                  </a:lnTo>
                  <a:lnTo>
                    <a:pt x="237" y="16"/>
                  </a:lnTo>
                  <a:lnTo>
                    <a:pt x="224" y="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" name="Freeform 202"/>
            <p:cNvSpPr>
              <a:spLocks/>
            </p:cNvSpPr>
            <p:nvPr/>
          </p:nvSpPr>
          <p:spPr bwMode="auto">
            <a:xfrm>
              <a:off x="2551113" y="409575"/>
              <a:ext cx="20638" cy="146050"/>
            </a:xfrm>
            <a:custGeom>
              <a:avLst/>
              <a:gdLst>
                <a:gd name="T0" fmla="*/ 2147483647 w 189"/>
                <a:gd name="T1" fmla="*/ 2147483647 h 1381"/>
                <a:gd name="T2" fmla="*/ 0 w 189"/>
                <a:gd name="T3" fmla="*/ 2147483647 h 1381"/>
                <a:gd name="T4" fmla="*/ 2147483647 w 189"/>
                <a:gd name="T5" fmla="*/ 2147483647 h 1381"/>
                <a:gd name="T6" fmla="*/ 2147483647 w 189"/>
                <a:gd name="T7" fmla="*/ 2147483647 h 1381"/>
                <a:gd name="T8" fmla="*/ 2147483647 w 189"/>
                <a:gd name="T9" fmla="*/ 2147483647 h 1381"/>
                <a:gd name="T10" fmla="*/ 2147483647 w 189"/>
                <a:gd name="T11" fmla="*/ 2147483647 h 1381"/>
                <a:gd name="T12" fmla="*/ 2147483647 w 189"/>
                <a:gd name="T13" fmla="*/ 2147483647 h 1381"/>
                <a:gd name="T14" fmla="*/ 2147483647 w 189"/>
                <a:gd name="T15" fmla="*/ 2147483647 h 1381"/>
                <a:gd name="T16" fmla="*/ 2147483647 w 189"/>
                <a:gd name="T17" fmla="*/ 2147483647 h 1381"/>
                <a:gd name="T18" fmla="*/ 2147483647 w 189"/>
                <a:gd name="T19" fmla="*/ 2147483647 h 1381"/>
                <a:gd name="T20" fmla="*/ 2147483647 w 189"/>
                <a:gd name="T21" fmla="*/ 2147483647 h 1381"/>
                <a:gd name="T22" fmla="*/ 2147483647 w 189"/>
                <a:gd name="T23" fmla="*/ 2147483647 h 1381"/>
                <a:gd name="T24" fmla="*/ 2147483647 w 189"/>
                <a:gd name="T25" fmla="*/ 0 h 1381"/>
                <a:gd name="T26" fmla="*/ 2147483647 w 189"/>
                <a:gd name="T27" fmla="*/ 0 h 1381"/>
                <a:gd name="T28" fmla="*/ 2147483647 w 189"/>
                <a:gd name="T29" fmla="*/ 2147483647 h 1381"/>
                <a:gd name="T30" fmla="*/ 2147483647 w 189"/>
                <a:gd name="T31" fmla="*/ 2147483647 h 1381"/>
                <a:gd name="T32" fmla="*/ 2147483647 w 189"/>
                <a:gd name="T33" fmla="*/ 2147483647 h 1381"/>
                <a:gd name="T34" fmla="*/ 2147483647 w 189"/>
                <a:gd name="T35" fmla="*/ 2147483647 h 1381"/>
                <a:gd name="T36" fmla="*/ 2147483647 w 189"/>
                <a:gd name="T37" fmla="*/ 2147483647 h 1381"/>
                <a:gd name="T38" fmla="*/ 2147483647 w 189"/>
                <a:gd name="T39" fmla="*/ 2147483647 h 1381"/>
                <a:gd name="T40" fmla="*/ 2147483647 w 189"/>
                <a:gd name="T41" fmla="*/ 2147483647 h 1381"/>
                <a:gd name="T42" fmla="*/ 2147483647 w 189"/>
                <a:gd name="T43" fmla="*/ 2147483647 h 1381"/>
                <a:gd name="T44" fmla="*/ 2147483647 w 189"/>
                <a:gd name="T45" fmla="*/ 2147483647 h 1381"/>
                <a:gd name="T46" fmla="*/ 2147483647 w 189"/>
                <a:gd name="T47" fmla="*/ 2147483647 h 13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9"/>
                <a:gd name="T73" fmla="*/ 0 h 1381"/>
                <a:gd name="T74" fmla="*/ 189 w 189"/>
                <a:gd name="T75" fmla="*/ 1381 h 13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9" h="1381">
                  <a:moveTo>
                    <a:pt x="55" y="57"/>
                  </a:moveTo>
                  <a:lnTo>
                    <a:pt x="0" y="1363"/>
                  </a:lnTo>
                  <a:lnTo>
                    <a:pt x="109" y="1381"/>
                  </a:lnTo>
                  <a:lnTo>
                    <a:pt x="189" y="68"/>
                  </a:lnTo>
                  <a:lnTo>
                    <a:pt x="184" y="62"/>
                  </a:lnTo>
                  <a:lnTo>
                    <a:pt x="172" y="47"/>
                  </a:lnTo>
                  <a:lnTo>
                    <a:pt x="163" y="38"/>
                  </a:lnTo>
                  <a:lnTo>
                    <a:pt x="154" y="29"/>
                  </a:lnTo>
                  <a:lnTo>
                    <a:pt x="143" y="20"/>
                  </a:lnTo>
                  <a:lnTo>
                    <a:pt x="132" y="12"/>
                  </a:lnTo>
                  <a:lnTo>
                    <a:pt x="120" y="6"/>
                  </a:lnTo>
                  <a:lnTo>
                    <a:pt x="109" y="2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2" y="1"/>
                  </a:lnTo>
                  <a:lnTo>
                    <a:pt x="87" y="2"/>
                  </a:lnTo>
                  <a:lnTo>
                    <a:pt x="82" y="5"/>
                  </a:lnTo>
                  <a:lnTo>
                    <a:pt x="77" y="8"/>
                  </a:lnTo>
                  <a:lnTo>
                    <a:pt x="72" y="13"/>
                  </a:lnTo>
                  <a:lnTo>
                    <a:pt x="68" y="19"/>
                  </a:lnTo>
                  <a:lnTo>
                    <a:pt x="64" y="26"/>
                  </a:lnTo>
                  <a:lnTo>
                    <a:pt x="61" y="34"/>
                  </a:lnTo>
                  <a:lnTo>
                    <a:pt x="58" y="44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rgbClr val="7368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" name="Freeform 203"/>
            <p:cNvSpPr>
              <a:spLocks/>
            </p:cNvSpPr>
            <p:nvPr/>
          </p:nvSpPr>
          <p:spPr bwMode="auto">
            <a:xfrm>
              <a:off x="2474913" y="500063"/>
              <a:ext cx="198438" cy="38100"/>
            </a:xfrm>
            <a:custGeom>
              <a:avLst/>
              <a:gdLst>
                <a:gd name="T0" fmla="*/ 2147483647 w 1880"/>
                <a:gd name="T1" fmla="*/ 2147483647 h 348"/>
                <a:gd name="T2" fmla="*/ 2147483647 w 1880"/>
                <a:gd name="T3" fmla="*/ 0 h 348"/>
                <a:gd name="T4" fmla="*/ 2147483647 w 1880"/>
                <a:gd name="T5" fmla="*/ 2147483647 h 348"/>
                <a:gd name="T6" fmla="*/ 0 w 1880"/>
                <a:gd name="T7" fmla="*/ 2147483647 h 348"/>
                <a:gd name="T8" fmla="*/ 2147483647 w 1880"/>
                <a:gd name="T9" fmla="*/ 2147483647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0"/>
                <a:gd name="T16" fmla="*/ 0 h 348"/>
                <a:gd name="T17" fmla="*/ 1880 w 1880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0" h="348">
                  <a:moveTo>
                    <a:pt x="27" y="165"/>
                  </a:moveTo>
                  <a:lnTo>
                    <a:pt x="1880" y="0"/>
                  </a:lnTo>
                  <a:lnTo>
                    <a:pt x="1850" y="241"/>
                  </a:lnTo>
                  <a:lnTo>
                    <a:pt x="0" y="348"/>
                  </a:lnTo>
                  <a:lnTo>
                    <a:pt x="27" y="165"/>
                  </a:lnTo>
                  <a:close/>
                </a:path>
              </a:pathLst>
            </a:custGeom>
            <a:solidFill>
              <a:srgbClr val="B9CA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" name="Freeform 204"/>
            <p:cNvSpPr>
              <a:spLocks/>
            </p:cNvSpPr>
            <p:nvPr/>
          </p:nvSpPr>
          <p:spPr bwMode="auto">
            <a:xfrm>
              <a:off x="2468563" y="517525"/>
              <a:ext cx="301625" cy="219075"/>
            </a:xfrm>
            <a:custGeom>
              <a:avLst/>
              <a:gdLst>
                <a:gd name="T0" fmla="*/ 0 w 2842"/>
                <a:gd name="T1" fmla="*/ 2147483647 h 2068"/>
                <a:gd name="T2" fmla="*/ 2147483647 w 2842"/>
                <a:gd name="T3" fmla="*/ 0 h 2068"/>
                <a:gd name="T4" fmla="*/ 2147483647 w 2842"/>
                <a:gd name="T5" fmla="*/ 2147483647 h 2068"/>
                <a:gd name="T6" fmla="*/ 2147483647 w 2842"/>
                <a:gd name="T7" fmla="*/ 2147483647 h 2068"/>
                <a:gd name="T8" fmla="*/ 0 w 2842"/>
                <a:gd name="T9" fmla="*/ 2147483647 h 2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2"/>
                <a:gd name="T16" fmla="*/ 0 h 2068"/>
                <a:gd name="T17" fmla="*/ 2842 w 2842"/>
                <a:gd name="T18" fmla="*/ 2068 h 2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2" h="2068">
                  <a:moveTo>
                    <a:pt x="0" y="138"/>
                  </a:moveTo>
                  <a:lnTo>
                    <a:pt x="1933" y="0"/>
                  </a:lnTo>
                  <a:lnTo>
                    <a:pt x="2842" y="2013"/>
                  </a:lnTo>
                  <a:lnTo>
                    <a:pt x="908" y="206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" name="Freeform 205"/>
            <p:cNvSpPr>
              <a:spLocks/>
            </p:cNvSpPr>
            <p:nvPr/>
          </p:nvSpPr>
          <p:spPr bwMode="auto">
            <a:xfrm>
              <a:off x="2638426" y="530225"/>
              <a:ext cx="112713" cy="166688"/>
            </a:xfrm>
            <a:custGeom>
              <a:avLst/>
              <a:gdLst>
                <a:gd name="T0" fmla="*/ 2147483647 w 1076"/>
                <a:gd name="T1" fmla="*/ 2147483647 h 1577"/>
                <a:gd name="T2" fmla="*/ 2147483647 w 1076"/>
                <a:gd name="T3" fmla="*/ 2147483647 h 1577"/>
                <a:gd name="T4" fmla="*/ 2147483647 w 1076"/>
                <a:gd name="T5" fmla="*/ 2147483647 h 1577"/>
                <a:gd name="T6" fmla="*/ 2147483647 w 1076"/>
                <a:gd name="T7" fmla="*/ 2147483647 h 1577"/>
                <a:gd name="T8" fmla="*/ 2147483647 w 1076"/>
                <a:gd name="T9" fmla="*/ 2147483647 h 1577"/>
                <a:gd name="T10" fmla="*/ 2147483647 w 1076"/>
                <a:gd name="T11" fmla="*/ 2147483647 h 1577"/>
                <a:gd name="T12" fmla="*/ 2147483647 w 1076"/>
                <a:gd name="T13" fmla="*/ 2147483647 h 1577"/>
                <a:gd name="T14" fmla="*/ 2147483647 w 1076"/>
                <a:gd name="T15" fmla="*/ 2147483647 h 1577"/>
                <a:gd name="T16" fmla="*/ 2147483647 w 1076"/>
                <a:gd name="T17" fmla="*/ 2147483647 h 1577"/>
                <a:gd name="T18" fmla="*/ 2147483647 w 1076"/>
                <a:gd name="T19" fmla="*/ 2147483647 h 1577"/>
                <a:gd name="T20" fmla="*/ 2147483647 w 1076"/>
                <a:gd name="T21" fmla="*/ 2147483647 h 1577"/>
                <a:gd name="T22" fmla="*/ 2147483647 w 1076"/>
                <a:gd name="T23" fmla="*/ 2147483647 h 1577"/>
                <a:gd name="T24" fmla="*/ 2147483647 w 1076"/>
                <a:gd name="T25" fmla="*/ 2147483647 h 1577"/>
                <a:gd name="T26" fmla="*/ 2147483647 w 1076"/>
                <a:gd name="T27" fmla="*/ 2147483647 h 1577"/>
                <a:gd name="T28" fmla="*/ 2147483647 w 1076"/>
                <a:gd name="T29" fmla="*/ 2147483647 h 1577"/>
                <a:gd name="T30" fmla="*/ 2147483647 w 1076"/>
                <a:gd name="T31" fmla="*/ 2147483647 h 1577"/>
                <a:gd name="T32" fmla="*/ 2147483647 w 1076"/>
                <a:gd name="T33" fmla="*/ 2147483647 h 1577"/>
                <a:gd name="T34" fmla="*/ 2147483647 w 1076"/>
                <a:gd name="T35" fmla="*/ 2147483647 h 1577"/>
                <a:gd name="T36" fmla="*/ 2147483647 w 1076"/>
                <a:gd name="T37" fmla="*/ 2147483647 h 1577"/>
                <a:gd name="T38" fmla="*/ 0 w 1076"/>
                <a:gd name="T39" fmla="*/ 2147483647 h 1577"/>
                <a:gd name="T40" fmla="*/ 2147483647 w 1076"/>
                <a:gd name="T41" fmla="*/ 2147483647 h 1577"/>
                <a:gd name="T42" fmla="*/ 2147483647 w 1076"/>
                <a:gd name="T43" fmla="*/ 2147483647 h 1577"/>
                <a:gd name="T44" fmla="*/ 2147483647 w 1076"/>
                <a:gd name="T45" fmla="*/ 2147483647 h 1577"/>
                <a:gd name="T46" fmla="*/ 2147483647 w 1076"/>
                <a:gd name="T47" fmla="*/ 2147483647 h 1577"/>
                <a:gd name="T48" fmla="*/ 2147483647 w 1076"/>
                <a:gd name="T49" fmla="*/ 2147483647 h 1577"/>
                <a:gd name="T50" fmla="*/ 2147483647 w 1076"/>
                <a:gd name="T51" fmla="*/ 2147483647 h 1577"/>
                <a:gd name="T52" fmla="*/ 2147483647 w 1076"/>
                <a:gd name="T53" fmla="*/ 2147483647 h 1577"/>
                <a:gd name="T54" fmla="*/ 2147483647 w 1076"/>
                <a:gd name="T55" fmla="*/ 2147483647 h 1577"/>
                <a:gd name="T56" fmla="*/ 2147483647 w 1076"/>
                <a:gd name="T57" fmla="*/ 2147483647 h 1577"/>
                <a:gd name="T58" fmla="*/ 2147483647 w 1076"/>
                <a:gd name="T59" fmla="*/ 2147483647 h 1577"/>
                <a:gd name="T60" fmla="*/ 2147483647 w 1076"/>
                <a:gd name="T61" fmla="*/ 2147483647 h 1577"/>
                <a:gd name="T62" fmla="*/ 2147483647 w 1076"/>
                <a:gd name="T63" fmla="*/ 2147483647 h 1577"/>
                <a:gd name="T64" fmla="*/ 2147483647 w 1076"/>
                <a:gd name="T65" fmla="*/ 2147483647 h 1577"/>
                <a:gd name="T66" fmla="*/ 2147483647 w 1076"/>
                <a:gd name="T67" fmla="*/ 2147483647 h 1577"/>
                <a:gd name="T68" fmla="*/ 2147483647 w 1076"/>
                <a:gd name="T69" fmla="*/ 2147483647 h 1577"/>
                <a:gd name="T70" fmla="*/ 2147483647 w 1076"/>
                <a:gd name="T71" fmla="*/ 2147483647 h 1577"/>
                <a:gd name="T72" fmla="*/ 2147483647 w 1076"/>
                <a:gd name="T73" fmla="*/ 2147483647 h 1577"/>
                <a:gd name="T74" fmla="*/ 2147483647 w 1076"/>
                <a:gd name="T75" fmla="*/ 2147483647 h 1577"/>
                <a:gd name="T76" fmla="*/ 2147483647 w 1076"/>
                <a:gd name="T77" fmla="*/ 2147483647 h 1577"/>
                <a:gd name="T78" fmla="*/ 2147483647 w 1076"/>
                <a:gd name="T79" fmla="*/ 2147483647 h 1577"/>
                <a:gd name="T80" fmla="*/ 2147483647 w 1076"/>
                <a:gd name="T81" fmla="*/ 2147483647 h 1577"/>
                <a:gd name="T82" fmla="*/ 2147483647 w 1076"/>
                <a:gd name="T83" fmla="*/ 2147483647 h 1577"/>
                <a:gd name="T84" fmla="*/ 2147483647 w 1076"/>
                <a:gd name="T85" fmla="*/ 2147483647 h 1577"/>
                <a:gd name="T86" fmla="*/ 2147483647 w 1076"/>
                <a:gd name="T87" fmla="*/ 2147483647 h 1577"/>
                <a:gd name="T88" fmla="*/ 2147483647 w 1076"/>
                <a:gd name="T89" fmla="*/ 2147483647 h 1577"/>
                <a:gd name="T90" fmla="*/ 2147483647 w 1076"/>
                <a:gd name="T91" fmla="*/ 2147483647 h 1577"/>
                <a:gd name="T92" fmla="*/ 2147483647 w 1076"/>
                <a:gd name="T93" fmla="*/ 2147483647 h 1577"/>
                <a:gd name="T94" fmla="*/ 2147483647 w 1076"/>
                <a:gd name="T95" fmla="*/ 2147483647 h 1577"/>
                <a:gd name="T96" fmla="*/ 2147483647 w 1076"/>
                <a:gd name="T97" fmla="*/ 2147483647 h 1577"/>
                <a:gd name="T98" fmla="*/ 2147483647 w 1076"/>
                <a:gd name="T99" fmla="*/ 2147483647 h 1577"/>
                <a:gd name="T100" fmla="*/ 2147483647 w 1076"/>
                <a:gd name="T101" fmla="*/ 2147483647 h 1577"/>
                <a:gd name="T102" fmla="*/ 2147483647 w 1076"/>
                <a:gd name="T103" fmla="*/ 2147483647 h 1577"/>
                <a:gd name="T104" fmla="*/ 2147483647 w 1076"/>
                <a:gd name="T105" fmla="*/ 2147483647 h 1577"/>
                <a:gd name="T106" fmla="*/ 2147483647 w 1076"/>
                <a:gd name="T107" fmla="*/ 2147483647 h 1577"/>
                <a:gd name="T108" fmla="*/ 2147483647 w 1076"/>
                <a:gd name="T109" fmla="*/ 2147483647 h 15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76"/>
                <a:gd name="T166" fmla="*/ 0 h 1577"/>
                <a:gd name="T167" fmla="*/ 1076 w 1076"/>
                <a:gd name="T168" fmla="*/ 1577 h 15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76" h="1577">
                  <a:moveTo>
                    <a:pt x="341" y="82"/>
                  </a:moveTo>
                  <a:lnTo>
                    <a:pt x="334" y="91"/>
                  </a:lnTo>
                  <a:lnTo>
                    <a:pt x="329" y="100"/>
                  </a:lnTo>
                  <a:lnTo>
                    <a:pt x="326" y="110"/>
                  </a:lnTo>
                  <a:lnTo>
                    <a:pt x="325" y="122"/>
                  </a:lnTo>
                  <a:lnTo>
                    <a:pt x="325" y="134"/>
                  </a:lnTo>
                  <a:lnTo>
                    <a:pt x="326" y="147"/>
                  </a:lnTo>
                  <a:lnTo>
                    <a:pt x="328" y="160"/>
                  </a:lnTo>
                  <a:lnTo>
                    <a:pt x="332" y="174"/>
                  </a:lnTo>
                  <a:lnTo>
                    <a:pt x="352" y="233"/>
                  </a:lnTo>
                  <a:lnTo>
                    <a:pt x="375" y="295"/>
                  </a:lnTo>
                  <a:lnTo>
                    <a:pt x="380" y="310"/>
                  </a:lnTo>
                  <a:lnTo>
                    <a:pt x="385" y="325"/>
                  </a:lnTo>
                  <a:lnTo>
                    <a:pt x="389" y="340"/>
                  </a:lnTo>
                  <a:lnTo>
                    <a:pt x="392" y="356"/>
                  </a:lnTo>
                  <a:lnTo>
                    <a:pt x="394" y="371"/>
                  </a:lnTo>
                  <a:lnTo>
                    <a:pt x="394" y="385"/>
                  </a:lnTo>
                  <a:lnTo>
                    <a:pt x="394" y="399"/>
                  </a:lnTo>
                  <a:lnTo>
                    <a:pt x="392" y="413"/>
                  </a:lnTo>
                  <a:lnTo>
                    <a:pt x="389" y="425"/>
                  </a:lnTo>
                  <a:lnTo>
                    <a:pt x="383" y="438"/>
                  </a:lnTo>
                  <a:lnTo>
                    <a:pt x="376" y="449"/>
                  </a:lnTo>
                  <a:lnTo>
                    <a:pt x="367" y="461"/>
                  </a:lnTo>
                  <a:lnTo>
                    <a:pt x="356" y="471"/>
                  </a:lnTo>
                  <a:lnTo>
                    <a:pt x="341" y="480"/>
                  </a:lnTo>
                  <a:lnTo>
                    <a:pt x="325" y="488"/>
                  </a:lnTo>
                  <a:lnTo>
                    <a:pt x="306" y="495"/>
                  </a:lnTo>
                  <a:lnTo>
                    <a:pt x="295" y="498"/>
                  </a:lnTo>
                  <a:lnTo>
                    <a:pt x="282" y="501"/>
                  </a:lnTo>
                  <a:lnTo>
                    <a:pt x="269" y="503"/>
                  </a:lnTo>
                  <a:lnTo>
                    <a:pt x="256" y="505"/>
                  </a:lnTo>
                  <a:lnTo>
                    <a:pt x="227" y="508"/>
                  </a:lnTo>
                  <a:lnTo>
                    <a:pt x="198" y="511"/>
                  </a:lnTo>
                  <a:lnTo>
                    <a:pt x="167" y="513"/>
                  </a:lnTo>
                  <a:lnTo>
                    <a:pt x="138" y="516"/>
                  </a:lnTo>
                  <a:lnTo>
                    <a:pt x="108" y="520"/>
                  </a:lnTo>
                  <a:lnTo>
                    <a:pt x="82" y="525"/>
                  </a:lnTo>
                  <a:lnTo>
                    <a:pt x="69" y="528"/>
                  </a:lnTo>
                  <a:lnTo>
                    <a:pt x="57" y="532"/>
                  </a:lnTo>
                  <a:lnTo>
                    <a:pt x="46" y="536"/>
                  </a:lnTo>
                  <a:lnTo>
                    <a:pt x="37" y="541"/>
                  </a:lnTo>
                  <a:lnTo>
                    <a:pt x="28" y="547"/>
                  </a:lnTo>
                  <a:lnTo>
                    <a:pt x="20" y="554"/>
                  </a:lnTo>
                  <a:lnTo>
                    <a:pt x="14" y="562"/>
                  </a:lnTo>
                  <a:lnTo>
                    <a:pt x="10" y="570"/>
                  </a:lnTo>
                  <a:lnTo>
                    <a:pt x="5" y="581"/>
                  </a:lnTo>
                  <a:lnTo>
                    <a:pt x="3" y="592"/>
                  </a:lnTo>
                  <a:lnTo>
                    <a:pt x="3" y="603"/>
                  </a:lnTo>
                  <a:lnTo>
                    <a:pt x="5" y="617"/>
                  </a:lnTo>
                  <a:lnTo>
                    <a:pt x="10" y="632"/>
                  </a:lnTo>
                  <a:lnTo>
                    <a:pt x="15" y="648"/>
                  </a:lnTo>
                  <a:lnTo>
                    <a:pt x="23" y="665"/>
                  </a:lnTo>
                  <a:lnTo>
                    <a:pt x="33" y="684"/>
                  </a:lnTo>
                  <a:lnTo>
                    <a:pt x="39" y="694"/>
                  </a:lnTo>
                  <a:lnTo>
                    <a:pt x="45" y="703"/>
                  </a:lnTo>
                  <a:lnTo>
                    <a:pt x="53" y="711"/>
                  </a:lnTo>
                  <a:lnTo>
                    <a:pt x="61" y="718"/>
                  </a:lnTo>
                  <a:lnTo>
                    <a:pt x="71" y="725"/>
                  </a:lnTo>
                  <a:lnTo>
                    <a:pt x="81" y="732"/>
                  </a:lnTo>
                  <a:lnTo>
                    <a:pt x="92" y="737"/>
                  </a:lnTo>
                  <a:lnTo>
                    <a:pt x="103" y="744"/>
                  </a:lnTo>
                  <a:lnTo>
                    <a:pt x="114" y="749"/>
                  </a:lnTo>
                  <a:lnTo>
                    <a:pt x="127" y="753"/>
                  </a:lnTo>
                  <a:lnTo>
                    <a:pt x="140" y="758"/>
                  </a:lnTo>
                  <a:lnTo>
                    <a:pt x="152" y="761"/>
                  </a:lnTo>
                  <a:lnTo>
                    <a:pt x="180" y="768"/>
                  </a:lnTo>
                  <a:lnTo>
                    <a:pt x="208" y="773"/>
                  </a:lnTo>
                  <a:lnTo>
                    <a:pt x="236" y="778"/>
                  </a:lnTo>
                  <a:lnTo>
                    <a:pt x="265" y="782"/>
                  </a:lnTo>
                  <a:lnTo>
                    <a:pt x="293" y="785"/>
                  </a:lnTo>
                  <a:lnTo>
                    <a:pt x="320" y="788"/>
                  </a:lnTo>
                  <a:lnTo>
                    <a:pt x="347" y="791"/>
                  </a:lnTo>
                  <a:lnTo>
                    <a:pt x="372" y="793"/>
                  </a:lnTo>
                  <a:lnTo>
                    <a:pt x="394" y="797"/>
                  </a:lnTo>
                  <a:lnTo>
                    <a:pt x="415" y="801"/>
                  </a:lnTo>
                  <a:lnTo>
                    <a:pt x="409" y="810"/>
                  </a:lnTo>
                  <a:lnTo>
                    <a:pt x="401" y="818"/>
                  </a:lnTo>
                  <a:lnTo>
                    <a:pt x="390" y="826"/>
                  </a:lnTo>
                  <a:lnTo>
                    <a:pt x="380" y="834"/>
                  </a:lnTo>
                  <a:lnTo>
                    <a:pt x="368" y="841"/>
                  </a:lnTo>
                  <a:lnTo>
                    <a:pt x="356" y="848"/>
                  </a:lnTo>
                  <a:lnTo>
                    <a:pt x="341" y="854"/>
                  </a:lnTo>
                  <a:lnTo>
                    <a:pt x="327" y="861"/>
                  </a:lnTo>
                  <a:lnTo>
                    <a:pt x="296" y="873"/>
                  </a:lnTo>
                  <a:lnTo>
                    <a:pt x="262" y="884"/>
                  </a:lnTo>
                  <a:lnTo>
                    <a:pt x="227" y="895"/>
                  </a:lnTo>
                  <a:lnTo>
                    <a:pt x="193" y="905"/>
                  </a:lnTo>
                  <a:lnTo>
                    <a:pt x="158" y="917"/>
                  </a:lnTo>
                  <a:lnTo>
                    <a:pt x="126" y="928"/>
                  </a:lnTo>
                  <a:lnTo>
                    <a:pt x="94" y="939"/>
                  </a:lnTo>
                  <a:lnTo>
                    <a:pt x="67" y="952"/>
                  </a:lnTo>
                  <a:lnTo>
                    <a:pt x="54" y="958"/>
                  </a:lnTo>
                  <a:lnTo>
                    <a:pt x="42" y="965"/>
                  </a:lnTo>
                  <a:lnTo>
                    <a:pt x="32" y="974"/>
                  </a:lnTo>
                  <a:lnTo>
                    <a:pt x="24" y="981"/>
                  </a:lnTo>
                  <a:lnTo>
                    <a:pt x="16" y="989"/>
                  </a:lnTo>
                  <a:lnTo>
                    <a:pt x="10" y="998"/>
                  </a:lnTo>
                  <a:lnTo>
                    <a:pt x="5" y="1007"/>
                  </a:lnTo>
                  <a:lnTo>
                    <a:pt x="2" y="1017"/>
                  </a:lnTo>
                  <a:lnTo>
                    <a:pt x="0" y="1034"/>
                  </a:lnTo>
                  <a:lnTo>
                    <a:pt x="0" y="1050"/>
                  </a:lnTo>
                  <a:lnTo>
                    <a:pt x="2" y="1063"/>
                  </a:lnTo>
                  <a:lnTo>
                    <a:pt x="6" y="1076"/>
                  </a:lnTo>
                  <a:lnTo>
                    <a:pt x="13" y="1088"/>
                  </a:lnTo>
                  <a:lnTo>
                    <a:pt x="20" y="1098"/>
                  </a:lnTo>
                  <a:lnTo>
                    <a:pt x="29" y="1107"/>
                  </a:lnTo>
                  <a:lnTo>
                    <a:pt x="40" y="1114"/>
                  </a:lnTo>
                  <a:lnTo>
                    <a:pt x="51" y="1121"/>
                  </a:lnTo>
                  <a:lnTo>
                    <a:pt x="65" y="1126"/>
                  </a:lnTo>
                  <a:lnTo>
                    <a:pt x="79" y="1131"/>
                  </a:lnTo>
                  <a:lnTo>
                    <a:pt x="94" y="1135"/>
                  </a:lnTo>
                  <a:lnTo>
                    <a:pt x="109" y="1138"/>
                  </a:lnTo>
                  <a:lnTo>
                    <a:pt x="127" y="1140"/>
                  </a:lnTo>
                  <a:lnTo>
                    <a:pt x="144" y="1142"/>
                  </a:lnTo>
                  <a:lnTo>
                    <a:pt x="161" y="1143"/>
                  </a:lnTo>
                  <a:lnTo>
                    <a:pt x="198" y="1143"/>
                  </a:lnTo>
                  <a:lnTo>
                    <a:pt x="235" y="1142"/>
                  </a:lnTo>
                  <a:lnTo>
                    <a:pt x="271" y="1140"/>
                  </a:lnTo>
                  <a:lnTo>
                    <a:pt x="306" y="1138"/>
                  </a:lnTo>
                  <a:lnTo>
                    <a:pt x="338" y="1135"/>
                  </a:lnTo>
                  <a:lnTo>
                    <a:pt x="368" y="1133"/>
                  </a:lnTo>
                  <a:lnTo>
                    <a:pt x="392" y="1132"/>
                  </a:lnTo>
                  <a:lnTo>
                    <a:pt x="412" y="1132"/>
                  </a:lnTo>
                  <a:lnTo>
                    <a:pt x="405" y="1141"/>
                  </a:lnTo>
                  <a:lnTo>
                    <a:pt x="396" y="1151"/>
                  </a:lnTo>
                  <a:lnTo>
                    <a:pt x="388" y="1159"/>
                  </a:lnTo>
                  <a:lnTo>
                    <a:pt x="379" y="1167"/>
                  </a:lnTo>
                  <a:lnTo>
                    <a:pt x="362" y="1181"/>
                  </a:lnTo>
                  <a:lnTo>
                    <a:pt x="342" y="1195"/>
                  </a:lnTo>
                  <a:lnTo>
                    <a:pt x="304" y="1219"/>
                  </a:lnTo>
                  <a:lnTo>
                    <a:pt x="263" y="1241"/>
                  </a:lnTo>
                  <a:lnTo>
                    <a:pt x="244" y="1252"/>
                  </a:lnTo>
                  <a:lnTo>
                    <a:pt x="223" y="1265"/>
                  </a:lnTo>
                  <a:lnTo>
                    <a:pt x="205" y="1277"/>
                  </a:lnTo>
                  <a:lnTo>
                    <a:pt x="187" y="1291"/>
                  </a:lnTo>
                  <a:lnTo>
                    <a:pt x="178" y="1298"/>
                  </a:lnTo>
                  <a:lnTo>
                    <a:pt x="169" y="1306"/>
                  </a:lnTo>
                  <a:lnTo>
                    <a:pt x="161" y="1314"/>
                  </a:lnTo>
                  <a:lnTo>
                    <a:pt x="153" y="1323"/>
                  </a:lnTo>
                  <a:lnTo>
                    <a:pt x="146" y="1332"/>
                  </a:lnTo>
                  <a:lnTo>
                    <a:pt x="139" y="1342"/>
                  </a:lnTo>
                  <a:lnTo>
                    <a:pt x="132" y="1352"/>
                  </a:lnTo>
                  <a:lnTo>
                    <a:pt x="126" y="1363"/>
                  </a:lnTo>
                  <a:lnTo>
                    <a:pt x="139" y="1374"/>
                  </a:lnTo>
                  <a:lnTo>
                    <a:pt x="153" y="1383"/>
                  </a:lnTo>
                  <a:lnTo>
                    <a:pt x="167" y="1390"/>
                  </a:lnTo>
                  <a:lnTo>
                    <a:pt x="182" y="1396"/>
                  </a:lnTo>
                  <a:lnTo>
                    <a:pt x="196" y="1401"/>
                  </a:lnTo>
                  <a:lnTo>
                    <a:pt x="210" y="1405"/>
                  </a:lnTo>
                  <a:lnTo>
                    <a:pt x="224" y="1407"/>
                  </a:lnTo>
                  <a:lnTo>
                    <a:pt x="240" y="1409"/>
                  </a:lnTo>
                  <a:lnTo>
                    <a:pt x="254" y="1409"/>
                  </a:lnTo>
                  <a:lnTo>
                    <a:pt x="268" y="1408"/>
                  </a:lnTo>
                  <a:lnTo>
                    <a:pt x="283" y="1407"/>
                  </a:lnTo>
                  <a:lnTo>
                    <a:pt x="299" y="1405"/>
                  </a:lnTo>
                  <a:lnTo>
                    <a:pt x="313" y="1401"/>
                  </a:lnTo>
                  <a:lnTo>
                    <a:pt x="328" y="1398"/>
                  </a:lnTo>
                  <a:lnTo>
                    <a:pt x="342" y="1393"/>
                  </a:lnTo>
                  <a:lnTo>
                    <a:pt x="358" y="1388"/>
                  </a:lnTo>
                  <a:lnTo>
                    <a:pt x="387" y="1376"/>
                  </a:lnTo>
                  <a:lnTo>
                    <a:pt x="417" y="1362"/>
                  </a:lnTo>
                  <a:lnTo>
                    <a:pt x="445" y="1347"/>
                  </a:lnTo>
                  <a:lnTo>
                    <a:pt x="474" y="1331"/>
                  </a:lnTo>
                  <a:lnTo>
                    <a:pt x="530" y="1299"/>
                  </a:lnTo>
                  <a:lnTo>
                    <a:pt x="583" y="1270"/>
                  </a:lnTo>
                  <a:lnTo>
                    <a:pt x="583" y="1280"/>
                  </a:lnTo>
                  <a:lnTo>
                    <a:pt x="583" y="1291"/>
                  </a:lnTo>
                  <a:lnTo>
                    <a:pt x="582" y="1302"/>
                  </a:lnTo>
                  <a:lnTo>
                    <a:pt x="581" y="1314"/>
                  </a:lnTo>
                  <a:lnTo>
                    <a:pt x="577" y="1340"/>
                  </a:lnTo>
                  <a:lnTo>
                    <a:pt x="572" y="1367"/>
                  </a:lnTo>
                  <a:lnTo>
                    <a:pt x="565" y="1395"/>
                  </a:lnTo>
                  <a:lnTo>
                    <a:pt x="560" y="1422"/>
                  </a:lnTo>
                  <a:lnTo>
                    <a:pt x="556" y="1450"/>
                  </a:lnTo>
                  <a:lnTo>
                    <a:pt x="555" y="1476"/>
                  </a:lnTo>
                  <a:lnTo>
                    <a:pt x="554" y="1489"/>
                  </a:lnTo>
                  <a:lnTo>
                    <a:pt x="555" y="1501"/>
                  </a:lnTo>
                  <a:lnTo>
                    <a:pt x="557" y="1512"/>
                  </a:lnTo>
                  <a:lnTo>
                    <a:pt x="559" y="1523"/>
                  </a:lnTo>
                  <a:lnTo>
                    <a:pt x="563" y="1532"/>
                  </a:lnTo>
                  <a:lnTo>
                    <a:pt x="567" y="1541"/>
                  </a:lnTo>
                  <a:lnTo>
                    <a:pt x="574" y="1551"/>
                  </a:lnTo>
                  <a:lnTo>
                    <a:pt x="581" y="1558"/>
                  </a:lnTo>
                  <a:lnTo>
                    <a:pt x="589" y="1564"/>
                  </a:lnTo>
                  <a:lnTo>
                    <a:pt x="599" y="1569"/>
                  </a:lnTo>
                  <a:lnTo>
                    <a:pt x="611" y="1573"/>
                  </a:lnTo>
                  <a:lnTo>
                    <a:pt x="624" y="1576"/>
                  </a:lnTo>
                  <a:lnTo>
                    <a:pt x="639" y="1577"/>
                  </a:lnTo>
                  <a:lnTo>
                    <a:pt x="656" y="1577"/>
                  </a:lnTo>
                  <a:lnTo>
                    <a:pt x="675" y="1576"/>
                  </a:lnTo>
                  <a:lnTo>
                    <a:pt x="696" y="1573"/>
                  </a:lnTo>
                  <a:lnTo>
                    <a:pt x="706" y="1571"/>
                  </a:lnTo>
                  <a:lnTo>
                    <a:pt x="717" y="1566"/>
                  </a:lnTo>
                  <a:lnTo>
                    <a:pt x="727" y="1561"/>
                  </a:lnTo>
                  <a:lnTo>
                    <a:pt x="739" y="1554"/>
                  </a:lnTo>
                  <a:lnTo>
                    <a:pt x="749" y="1546"/>
                  </a:lnTo>
                  <a:lnTo>
                    <a:pt x="759" y="1536"/>
                  </a:lnTo>
                  <a:lnTo>
                    <a:pt x="769" y="1526"/>
                  </a:lnTo>
                  <a:lnTo>
                    <a:pt x="780" y="1515"/>
                  </a:lnTo>
                  <a:lnTo>
                    <a:pt x="790" y="1503"/>
                  </a:lnTo>
                  <a:lnTo>
                    <a:pt x="801" y="1490"/>
                  </a:lnTo>
                  <a:lnTo>
                    <a:pt x="811" y="1475"/>
                  </a:lnTo>
                  <a:lnTo>
                    <a:pt x="821" y="1461"/>
                  </a:lnTo>
                  <a:lnTo>
                    <a:pt x="840" y="1431"/>
                  </a:lnTo>
                  <a:lnTo>
                    <a:pt x="859" y="1399"/>
                  </a:lnTo>
                  <a:lnTo>
                    <a:pt x="877" y="1365"/>
                  </a:lnTo>
                  <a:lnTo>
                    <a:pt x="895" y="1333"/>
                  </a:lnTo>
                  <a:lnTo>
                    <a:pt x="912" y="1300"/>
                  </a:lnTo>
                  <a:lnTo>
                    <a:pt x="927" y="1269"/>
                  </a:lnTo>
                  <a:lnTo>
                    <a:pt x="954" y="1213"/>
                  </a:lnTo>
                  <a:lnTo>
                    <a:pt x="977" y="1170"/>
                  </a:lnTo>
                  <a:lnTo>
                    <a:pt x="990" y="1147"/>
                  </a:lnTo>
                  <a:lnTo>
                    <a:pt x="1001" y="1122"/>
                  </a:lnTo>
                  <a:lnTo>
                    <a:pt x="1012" y="1099"/>
                  </a:lnTo>
                  <a:lnTo>
                    <a:pt x="1023" y="1074"/>
                  </a:lnTo>
                  <a:lnTo>
                    <a:pt x="1032" y="1050"/>
                  </a:lnTo>
                  <a:lnTo>
                    <a:pt x="1041" y="1025"/>
                  </a:lnTo>
                  <a:lnTo>
                    <a:pt x="1048" y="1001"/>
                  </a:lnTo>
                  <a:lnTo>
                    <a:pt x="1055" y="976"/>
                  </a:lnTo>
                  <a:lnTo>
                    <a:pt x="1060" y="951"/>
                  </a:lnTo>
                  <a:lnTo>
                    <a:pt x="1065" y="926"/>
                  </a:lnTo>
                  <a:lnTo>
                    <a:pt x="1069" y="900"/>
                  </a:lnTo>
                  <a:lnTo>
                    <a:pt x="1072" y="876"/>
                  </a:lnTo>
                  <a:lnTo>
                    <a:pt x="1075" y="850"/>
                  </a:lnTo>
                  <a:lnTo>
                    <a:pt x="1076" y="825"/>
                  </a:lnTo>
                  <a:lnTo>
                    <a:pt x="1076" y="799"/>
                  </a:lnTo>
                  <a:lnTo>
                    <a:pt x="1075" y="774"/>
                  </a:lnTo>
                  <a:lnTo>
                    <a:pt x="1072" y="750"/>
                  </a:lnTo>
                  <a:lnTo>
                    <a:pt x="1069" y="724"/>
                  </a:lnTo>
                  <a:lnTo>
                    <a:pt x="1065" y="700"/>
                  </a:lnTo>
                  <a:lnTo>
                    <a:pt x="1060" y="674"/>
                  </a:lnTo>
                  <a:lnTo>
                    <a:pt x="1053" y="650"/>
                  </a:lnTo>
                  <a:lnTo>
                    <a:pt x="1046" y="625"/>
                  </a:lnTo>
                  <a:lnTo>
                    <a:pt x="1038" y="601"/>
                  </a:lnTo>
                  <a:lnTo>
                    <a:pt x="1029" y="578"/>
                  </a:lnTo>
                  <a:lnTo>
                    <a:pt x="1019" y="554"/>
                  </a:lnTo>
                  <a:lnTo>
                    <a:pt x="1006" y="531"/>
                  </a:lnTo>
                  <a:lnTo>
                    <a:pt x="994" y="507"/>
                  </a:lnTo>
                  <a:lnTo>
                    <a:pt x="980" y="485"/>
                  </a:lnTo>
                  <a:lnTo>
                    <a:pt x="965" y="463"/>
                  </a:lnTo>
                  <a:lnTo>
                    <a:pt x="948" y="441"/>
                  </a:lnTo>
                  <a:lnTo>
                    <a:pt x="931" y="420"/>
                  </a:lnTo>
                  <a:lnTo>
                    <a:pt x="913" y="398"/>
                  </a:lnTo>
                  <a:lnTo>
                    <a:pt x="898" y="384"/>
                  </a:lnTo>
                  <a:lnTo>
                    <a:pt x="882" y="371"/>
                  </a:lnTo>
                  <a:lnTo>
                    <a:pt x="866" y="360"/>
                  </a:lnTo>
                  <a:lnTo>
                    <a:pt x="848" y="349"/>
                  </a:lnTo>
                  <a:lnTo>
                    <a:pt x="812" y="328"/>
                  </a:lnTo>
                  <a:lnTo>
                    <a:pt x="773" y="310"/>
                  </a:lnTo>
                  <a:lnTo>
                    <a:pt x="734" y="292"/>
                  </a:lnTo>
                  <a:lnTo>
                    <a:pt x="697" y="271"/>
                  </a:lnTo>
                  <a:lnTo>
                    <a:pt x="678" y="260"/>
                  </a:lnTo>
                  <a:lnTo>
                    <a:pt x="660" y="248"/>
                  </a:lnTo>
                  <a:lnTo>
                    <a:pt x="644" y="235"/>
                  </a:lnTo>
                  <a:lnTo>
                    <a:pt x="628" y="219"/>
                  </a:lnTo>
                  <a:lnTo>
                    <a:pt x="618" y="209"/>
                  </a:lnTo>
                  <a:lnTo>
                    <a:pt x="608" y="197"/>
                  </a:lnTo>
                  <a:lnTo>
                    <a:pt x="598" y="182"/>
                  </a:lnTo>
                  <a:lnTo>
                    <a:pt x="586" y="165"/>
                  </a:lnTo>
                  <a:lnTo>
                    <a:pt x="561" y="130"/>
                  </a:lnTo>
                  <a:lnTo>
                    <a:pt x="535" y="93"/>
                  </a:lnTo>
                  <a:lnTo>
                    <a:pt x="522" y="75"/>
                  </a:lnTo>
                  <a:lnTo>
                    <a:pt x="507" y="58"/>
                  </a:lnTo>
                  <a:lnTo>
                    <a:pt x="493" y="42"/>
                  </a:lnTo>
                  <a:lnTo>
                    <a:pt x="479" y="28"/>
                  </a:lnTo>
                  <a:lnTo>
                    <a:pt x="466" y="17"/>
                  </a:lnTo>
                  <a:lnTo>
                    <a:pt x="451" y="8"/>
                  </a:lnTo>
                  <a:lnTo>
                    <a:pt x="445" y="5"/>
                  </a:lnTo>
                  <a:lnTo>
                    <a:pt x="438" y="3"/>
                  </a:lnTo>
                  <a:lnTo>
                    <a:pt x="431" y="1"/>
                  </a:lnTo>
                  <a:lnTo>
                    <a:pt x="425" y="0"/>
                  </a:lnTo>
                  <a:lnTo>
                    <a:pt x="419" y="1"/>
                  </a:lnTo>
                  <a:lnTo>
                    <a:pt x="413" y="3"/>
                  </a:lnTo>
                  <a:lnTo>
                    <a:pt x="407" y="6"/>
                  </a:lnTo>
                  <a:lnTo>
                    <a:pt x="401" y="11"/>
                  </a:lnTo>
                  <a:lnTo>
                    <a:pt x="388" y="22"/>
                  </a:lnTo>
                  <a:lnTo>
                    <a:pt x="376" y="35"/>
                  </a:lnTo>
                  <a:lnTo>
                    <a:pt x="355" y="63"/>
                  </a:lnTo>
                  <a:lnTo>
                    <a:pt x="341" y="82"/>
                  </a:lnTo>
                  <a:close/>
                </a:path>
              </a:pathLst>
            </a:custGeom>
            <a:solidFill>
              <a:srgbClr val="EBC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" name="Freeform 206"/>
            <p:cNvSpPr>
              <a:spLocks/>
            </p:cNvSpPr>
            <p:nvPr/>
          </p:nvSpPr>
          <p:spPr bwMode="auto">
            <a:xfrm>
              <a:off x="2640013" y="598488"/>
              <a:ext cx="49213" cy="15875"/>
            </a:xfrm>
            <a:custGeom>
              <a:avLst/>
              <a:gdLst>
                <a:gd name="T0" fmla="*/ 2147483647 w 475"/>
                <a:gd name="T1" fmla="*/ 2147483647 h 152"/>
                <a:gd name="T2" fmla="*/ 2147483647 w 475"/>
                <a:gd name="T3" fmla="*/ 2147483647 h 152"/>
                <a:gd name="T4" fmla="*/ 2147483647 w 475"/>
                <a:gd name="T5" fmla="*/ 2147483647 h 152"/>
                <a:gd name="T6" fmla="*/ 2147483647 w 475"/>
                <a:gd name="T7" fmla="*/ 2147483647 h 152"/>
                <a:gd name="T8" fmla="*/ 2147483647 w 475"/>
                <a:gd name="T9" fmla="*/ 2147483647 h 152"/>
                <a:gd name="T10" fmla="*/ 2147483647 w 475"/>
                <a:gd name="T11" fmla="*/ 2147483647 h 152"/>
                <a:gd name="T12" fmla="*/ 2147483647 w 475"/>
                <a:gd name="T13" fmla="*/ 2147483647 h 152"/>
                <a:gd name="T14" fmla="*/ 2147483647 w 475"/>
                <a:gd name="T15" fmla="*/ 2147483647 h 152"/>
                <a:gd name="T16" fmla="*/ 2147483647 w 475"/>
                <a:gd name="T17" fmla="*/ 2147483647 h 152"/>
                <a:gd name="T18" fmla="*/ 2147483647 w 475"/>
                <a:gd name="T19" fmla="*/ 2147483647 h 152"/>
                <a:gd name="T20" fmla="*/ 2147483647 w 475"/>
                <a:gd name="T21" fmla="*/ 2147483647 h 152"/>
                <a:gd name="T22" fmla="*/ 2147483647 w 475"/>
                <a:gd name="T23" fmla="*/ 2147483647 h 152"/>
                <a:gd name="T24" fmla="*/ 2147483647 w 475"/>
                <a:gd name="T25" fmla="*/ 2147483647 h 152"/>
                <a:gd name="T26" fmla="*/ 2147483647 w 475"/>
                <a:gd name="T27" fmla="*/ 2147483647 h 152"/>
                <a:gd name="T28" fmla="*/ 2147483647 w 475"/>
                <a:gd name="T29" fmla="*/ 2147483647 h 152"/>
                <a:gd name="T30" fmla="*/ 2147483647 w 475"/>
                <a:gd name="T31" fmla="*/ 2147483647 h 152"/>
                <a:gd name="T32" fmla="*/ 2147483647 w 475"/>
                <a:gd name="T33" fmla="*/ 2147483647 h 152"/>
                <a:gd name="T34" fmla="*/ 2147483647 w 475"/>
                <a:gd name="T35" fmla="*/ 2147483647 h 152"/>
                <a:gd name="T36" fmla="*/ 2147483647 w 475"/>
                <a:gd name="T37" fmla="*/ 2147483647 h 152"/>
                <a:gd name="T38" fmla="*/ 2147483647 w 475"/>
                <a:gd name="T39" fmla="*/ 2147483647 h 152"/>
                <a:gd name="T40" fmla="*/ 2147483647 w 475"/>
                <a:gd name="T41" fmla="*/ 2147483647 h 152"/>
                <a:gd name="T42" fmla="*/ 2147483647 w 475"/>
                <a:gd name="T43" fmla="*/ 2147483647 h 152"/>
                <a:gd name="T44" fmla="*/ 2147483647 w 475"/>
                <a:gd name="T45" fmla="*/ 2147483647 h 152"/>
                <a:gd name="T46" fmla="*/ 2147483647 w 475"/>
                <a:gd name="T47" fmla="*/ 2147483647 h 152"/>
                <a:gd name="T48" fmla="*/ 2147483647 w 475"/>
                <a:gd name="T49" fmla="*/ 2147483647 h 152"/>
                <a:gd name="T50" fmla="*/ 2147483647 w 475"/>
                <a:gd name="T51" fmla="*/ 2147483647 h 152"/>
                <a:gd name="T52" fmla="*/ 2147483647 w 475"/>
                <a:gd name="T53" fmla="*/ 2147483647 h 152"/>
                <a:gd name="T54" fmla="*/ 2147483647 w 475"/>
                <a:gd name="T55" fmla="*/ 2147483647 h 152"/>
                <a:gd name="T56" fmla="*/ 0 w 475"/>
                <a:gd name="T57" fmla="*/ 0 h 152"/>
                <a:gd name="T58" fmla="*/ 2147483647 w 475"/>
                <a:gd name="T59" fmla="*/ 2147483647 h 152"/>
                <a:gd name="T60" fmla="*/ 2147483647 w 475"/>
                <a:gd name="T61" fmla="*/ 2147483647 h 152"/>
                <a:gd name="T62" fmla="*/ 2147483647 w 475"/>
                <a:gd name="T63" fmla="*/ 2147483647 h 152"/>
                <a:gd name="T64" fmla="*/ 2147483647 w 475"/>
                <a:gd name="T65" fmla="*/ 2147483647 h 152"/>
                <a:gd name="T66" fmla="*/ 2147483647 w 475"/>
                <a:gd name="T67" fmla="*/ 2147483647 h 152"/>
                <a:gd name="T68" fmla="*/ 2147483647 w 475"/>
                <a:gd name="T69" fmla="*/ 2147483647 h 152"/>
                <a:gd name="T70" fmla="*/ 2147483647 w 475"/>
                <a:gd name="T71" fmla="*/ 2147483647 h 152"/>
                <a:gd name="T72" fmla="*/ 2147483647 w 475"/>
                <a:gd name="T73" fmla="*/ 2147483647 h 152"/>
                <a:gd name="T74" fmla="*/ 2147483647 w 475"/>
                <a:gd name="T75" fmla="*/ 2147483647 h 152"/>
                <a:gd name="T76" fmla="*/ 2147483647 w 475"/>
                <a:gd name="T77" fmla="*/ 2147483647 h 152"/>
                <a:gd name="T78" fmla="*/ 2147483647 w 475"/>
                <a:gd name="T79" fmla="*/ 2147483647 h 152"/>
                <a:gd name="T80" fmla="*/ 2147483647 w 475"/>
                <a:gd name="T81" fmla="*/ 2147483647 h 152"/>
                <a:gd name="T82" fmla="*/ 2147483647 w 475"/>
                <a:gd name="T83" fmla="*/ 2147483647 h 152"/>
                <a:gd name="T84" fmla="*/ 2147483647 w 475"/>
                <a:gd name="T85" fmla="*/ 2147483647 h 1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152"/>
                <a:gd name="T131" fmla="*/ 475 w 475"/>
                <a:gd name="T132" fmla="*/ 152 h 1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152">
                  <a:moveTo>
                    <a:pt x="475" y="102"/>
                  </a:moveTo>
                  <a:lnTo>
                    <a:pt x="455" y="116"/>
                  </a:lnTo>
                  <a:lnTo>
                    <a:pt x="433" y="128"/>
                  </a:lnTo>
                  <a:lnTo>
                    <a:pt x="412" y="141"/>
                  </a:lnTo>
                  <a:lnTo>
                    <a:pt x="390" y="152"/>
                  </a:lnTo>
                  <a:lnTo>
                    <a:pt x="346" y="145"/>
                  </a:lnTo>
                  <a:lnTo>
                    <a:pt x="295" y="140"/>
                  </a:lnTo>
                  <a:lnTo>
                    <a:pt x="268" y="137"/>
                  </a:lnTo>
                  <a:lnTo>
                    <a:pt x="241" y="134"/>
                  </a:lnTo>
                  <a:lnTo>
                    <a:pt x="213" y="130"/>
                  </a:lnTo>
                  <a:lnTo>
                    <a:pt x="186" y="125"/>
                  </a:lnTo>
                  <a:lnTo>
                    <a:pt x="158" y="120"/>
                  </a:lnTo>
                  <a:lnTo>
                    <a:pt x="133" y="113"/>
                  </a:lnTo>
                  <a:lnTo>
                    <a:pt x="120" y="109"/>
                  </a:lnTo>
                  <a:lnTo>
                    <a:pt x="108" y="105"/>
                  </a:lnTo>
                  <a:lnTo>
                    <a:pt x="96" y="101"/>
                  </a:lnTo>
                  <a:lnTo>
                    <a:pt x="85" y="95"/>
                  </a:lnTo>
                  <a:lnTo>
                    <a:pt x="74" y="89"/>
                  </a:lnTo>
                  <a:lnTo>
                    <a:pt x="64" y="84"/>
                  </a:lnTo>
                  <a:lnTo>
                    <a:pt x="55" y="77"/>
                  </a:lnTo>
                  <a:lnTo>
                    <a:pt x="45" y="70"/>
                  </a:lnTo>
                  <a:lnTo>
                    <a:pt x="37" y="63"/>
                  </a:lnTo>
                  <a:lnTo>
                    <a:pt x="30" y="55"/>
                  </a:lnTo>
                  <a:lnTo>
                    <a:pt x="23" y="47"/>
                  </a:lnTo>
                  <a:lnTo>
                    <a:pt x="18" y="37"/>
                  </a:lnTo>
                  <a:lnTo>
                    <a:pt x="13" y="27"/>
                  </a:lnTo>
                  <a:lnTo>
                    <a:pt x="8" y="18"/>
                  </a:lnTo>
                  <a:lnTo>
                    <a:pt x="4" y="9"/>
                  </a:lnTo>
                  <a:lnTo>
                    <a:pt x="0" y="0"/>
                  </a:lnTo>
                  <a:lnTo>
                    <a:pt x="34" y="15"/>
                  </a:lnTo>
                  <a:lnTo>
                    <a:pt x="69" y="27"/>
                  </a:lnTo>
                  <a:lnTo>
                    <a:pt x="103" y="40"/>
                  </a:lnTo>
                  <a:lnTo>
                    <a:pt x="138" y="50"/>
                  </a:lnTo>
                  <a:lnTo>
                    <a:pt x="173" y="59"/>
                  </a:lnTo>
                  <a:lnTo>
                    <a:pt x="206" y="67"/>
                  </a:lnTo>
                  <a:lnTo>
                    <a:pt x="240" y="74"/>
                  </a:lnTo>
                  <a:lnTo>
                    <a:pt x="272" y="80"/>
                  </a:lnTo>
                  <a:lnTo>
                    <a:pt x="304" y="86"/>
                  </a:lnTo>
                  <a:lnTo>
                    <a:pt x="335" y="90"/>
                  </a:lnTo>
                  <a:lnTo>
                    <a:pt x="363" y="94"/>
                  </a:lnTo>
                  <a:lnTo>
                    <a:pt x="390" y="97"/>
                  </a:lnTo>
                  <a:lnTo>
                    <a:pt x="437" y="101"/>
                  </a:lnTo>
                  <a:lnTo>
                    <a:pt x="475" y="102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" name="Freeform 207"/>
            <p:cNvSpPr>
              <a:spLocks/>
            </p:cNvSpPr>
            <p:nvPr/>
          </p:nvSpPr>
          <p:spPr bwMode="auto">
            <a:xfrm>
              <a:off x="2638426" y="639763"/>
              <a:ext cx="58738" cy="12700"/>
            </a:xfrm>
            <a:custGeom>
              <a:avLst/>
              <a:gdLst>
                <a:gd name="T0" fmla="*/ 2147483647 w 559"/>
                <a:gd name="T1" fmla="*/ 2147483647 h 123"/>
                <a:gd name="T2" fmla="*/ 2147483647 w 559"/>
                <a:gd name="T3" fmla="*/ 2147483647 h 123"/>
                <a:gd name="T4" fmla="*/ 2147483647 w 559"/>
                <a:gd name="T5" fmla="*/ 2147483647 h 123"/>
                <a:gd name="T6" fmla="*/ 2147483647 w 559"/>
                <a:gd name="T7" fmla="*/ 2147483647 h 123"/>
                <a:gd name="T8" fmla="*/ 2147483647 w 559"/>
                <a:gd name="T9" fmla="*/ 2147483647 h 123"/>
                <a:gd name="T10" fmla="*/ 2147483647 w 559"/>
                <a:gd name="T11" fmla="*/ 2147483647 h 123"/>
                <a:gd name="T12" fmla="*/ 2147483647 w 559"/>
                <a:gd name="T13" fmla="*/ 2147483647 h 123"/>
                <a:gd name="T14" fmla="*/ 2147483647 w 559"/>
                <a:gd name="T15" fmla="*/ 2147483647 h 123"/>
                <a:gd name="T16" fmla="*/ 2147483647 w 559"/>
                <a:gd name="T17" fmla="*/ 2147483647 h 123"/>
                <a:gd name="T18" fmla="*/ 2147483647 w 559"/>
                <a:gd name="T19" fmla="*/ 2147483647 h 123"/>
                <a:gd name="T20" fmla="*/ 2147483647 w 559"/>
                <a:gd name="T21" fmla="*/ 2147483647 h 123"/>
                <a:gd name="T22" fmla="*/ 2147483647 w 559"/>
                <a:gd name="T23" fmla="*/ 2147483647 h 123"/>
                <a:gd name="T24" fmla="*/ 2147483647 w 559"/>
                <a:gd name="T25" fmla="*/ 2147483647 h 123"/>
                <a:gd name="T26" fmla="*/ 2147483647 w 559"/>
                <a:gd name="T27" fmla="*/ 2147483647 h 123"/>
                <a:gd name="T28" fmla="*/ 2147483647 w 559"/>
                <a:gd name="T29" fmla="*/ 2147483647 h 123"/>
                <a:gd name="T30" fmla="*/ 2147483647 w 559"/>
                <a:gd name="T31" fmla="*/ 2147483647 h 123"/>
                <a:gd name="T32" fmla="*/ 2147483647 w 559"/>
                <a:gd name="T33" fmla="*/ 2147483647 h 123"/>
                <a:gd name="T34" fmla="*/ 2147483647 w 559"/>
                <a:gd name="T35" fmla="*/ 2147483647 h 123"/>
                <a:gd name="T36" fmla="*/ 2147483647 w 559"/>
                <a:gd name="T37" fmla="*/ 2147483647 h 123"/>
                <a:gd name="T38" fmla="*/ 2147483647 w 559"/>
                <a:gd name="T39" fmla="*/ 2147483647 h 123"/>
                <a:gd name="T40" fmla="*/ 2147483647 w 559"/>
                <a:gd name="T41" fmla="*/ 2147483647 h 123"/>
                <a:gd name="T42" fmla="*/ 2147483647 w 559"/>
                <a:gd name="T43" fmla="*/ 2147483647 h 123"/>
                <a:gd name="T44" fmla="*/ 2147483647 w 559"/>
                <a:gd name="T45" fmla="*/ 2147483647 h 123"/>
                <a:gd name="T46" fmla="*/ 2147483647 w 559"/>
                <a:gd name="T47" fmla="*/ 2147483647 h 123"/>
                <a:gd name="T48" fmla="*/ 2147483647 w 559"/>
                <a:gd name="T49" fmla="*/ 2147483647 h 123"/>
                <a:gd name="T50" fmla="*/ 2147483647 w 559"/>
                <a:gd name="T51" fmla="*/ 2147483647 h 123"/>
                <a:gd name="T52" fmla="*/ 2147483647 w 559"/>
                <a:gd name="T53" fmla="*/ 2147483647 h 123"/>
                <a:gd name="T54" fmla="*/ 2147483647 w 559"/>
                <a:gd name="T55" fmla="*/ 2147483647 h 123"/>
                <a:gd name="T56" fmla="*/ 0 w 559"/>
                <a:gd name="T57" fmla="*/ 2147483647 h 123"/>
                <a:gd name="T58" fmla="*/ 2147483647 w 559"/>
                <a:gd name="T59" fmla="*/ 2147483647 h 123"/>
                <a:gd name="T60" fmla="*/ 2147483647 w 559"/>
                <a:gd name="T61" fmla="*/ 2147483647 h 123"/>
                <a:gd name="T62" fmla="*/ 2147483647 w 559"/>
                <a:gd name="T63" fmla="*/ 2147483647 h 123"/>
                <a:gd name="T64" fmla="*/ 2147483647 w 559"/>
                <a:gd name="T65" fmla="*/ 2147483647 h 123"/>
                <a:gd name="T66" fmla="*/ 2147483647 w 559"/>
                <a:gd name="T67" fmla="*/ 2147483647 h 123"/>
                <a:gd name="T68" fmla="*/ 2147483647 w 559"/>
                <a:gd name="T69" fmla="*/ 2147483647 h 123"/>
                <a:gd name="T70" fmla="*/ 2147483647 w 559"/>
                <a:gd name="T71" fmla="*/ 2147483647 h 123"/>
                <a:gd name="T72" fmla="*/ 2147483647 w 559"/>
                <a:gd name="T73" fmla="*/ 2147483647 h 123"/>
                <a:gd name="T74" fmla="*/ 2147483647 w 559"/>
                <a:gd name="T75" fmla="*/ 2147483647 h 123"/>
                <a:gd name="T76" fmla="*/ 2147483647 w 559"/>
                <a:gd name="T77" fmla="*/ 2147483647 h 123"/>
                <a:gd name="T78" fmla="*/ 2147483647 w 559"/>
                <a:gd name="T79" fmla="*/ 2147483647 h 123"/>
                <a:gd name="T80" fmla="*/ 2147483647 w 559"/>
                <a:gd name="T81" fmla="*/ 2147483647 h 123"/>
                <a:gd name="T82" fmla="*/ 2147483647 w 559"/>
                <a:gd name="T83" fmla="*/ 2147483647 h 123"/>
                <a:gd name="T84" fmla="*/ 2147483647 w 559"/>
                <a:gd name="T85" fmla="*/ 2147483647 h 123"/>
                <a:gd name="T86" fmla="*/ 2147483647 w 559"/>
                <a:gd name="T87" fmla="*/ 2147483647 h 123"/>
                <a:gd name="T88" fmla="*/ 2147483647 w 559"/>
                <a:gd name="T89" fmla="*/ 2147483647 h 123"/>
                <a:gd name="T90" fmla="*/ 2147483647 w 559"/>
                <a:gd name="T91" fmla="*/ 2147483647 h 123"/>
                <a:gd name="T92" fmla="*/ 2147483647 w 559"/>
                <a:gd name="T93" fmla="*/ 2147483647 h 123"/>
                <a:gd name="T94" fmla="*/ 2147483647 w 559"/>
                <a:gd name="T95" fmla="*/ 2147483647 h 123"/>
                <a:gd name="T96" fmla="*/ 2147483647 w 559"/>
                <a:gd name="T97" fmla="*/ 0 h 123"/>
                <a:gd name="T98" fmla="*/ 2147483647 w 559"/>
                <a:gd name="T99" fmla="*/ 2147483647 h 123"/>
                <a:gd name="T100" fmla="*/ 2147483647 w 559"/>
                <a:gd name="T101" fmla="*/ 2147483647 h 123"/>
                <a:gd name="T102" fmla="*/ 2147483647 w 559"/>
                <a:gd name="T103" fmla="*/ 2147483647 h 123"/>
                <a:gd name="T104" fmla="*/ 2147483647 w 559"/>
                <a:gd name="T105" fmla="*/ 2147483647 h 123"/>
                <a:gd name="T106" fmla="*/ 2147483647 w 559"/>
                <a:gd name="T107" fmla="*/ 2147483647 h 123"/>
                <a:gd name="T108" fmla="*/ 2147483647 w 559"/>
                <a:gd name="T109" fmla="*/ 2147483647 h 123"/>
                <a:gd name="T110" fmla="*/ 2147483647 w 559"/>
                <a:gd name="T111" fmla="*/ 2147483647 h 123"/>
                <a:gd name="T112" fmla="*/ 2147483647 w 559"/>
                <a:gd name="T113" fmla="*/ 2147483647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59"/>
                <a:gd name="T172" fmla="*/ 0 h 123"/>
                <a:gd name="T173" fmla="*/ 559 w 559"/>
                <a:gd name="T174" fmla="*/ 123 h 1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59" h="123">
                  <a:moveTo>
                    <a:pt x="383" y="123"/>
                  </a:moveTo>
                  <a:lnTo>
                    <a:pt x="390" y="115"/>
                  </a:lnTo>
                  <a:lnTo>
                    <a:pt x="398" y="108"/>
                  </a:lnTo>
                  <a:lnTo>
                    <a:pt x="406" y="99"/>
                  </a:lnTo>
                  <a:lnTo>
                    <a:pt x="412" y="91"/>
                  </a:lnTo>
                  <a:lnTo>
                    <a:pt x="394" y="90"/>
                  </a:lnTo>
                  <a:lnTo>
                    <a:pt x="371" y="92"/>
                  </a:lnTo>
                  <a:lnTo>
                    <a:pt x="345" y="94"/>
                  </a:lnTo>
                  <a:lnTo>
                    <a:pt x="315" y="96"/>
                  </a:lnTo>
                  <a:lnTo>
                    <a:pt x="282" y="99"/>
                  </a:lnTo>
                  <a:lnTo>
                    <a:pt x="249" y="101"/>
                  </a:lnTo>
                  <a:lnTo>
                    <a:pt x="214" y="102"/>
                  </a:lnTo>
                  <a:lnTo>
                    <a:pt x="180" y="102"/>
                  </a:lnTo>
                  <a:lnTo>
                    <a:pt x="162" y="102"/>
                  </a:lnTo>
                  <a:lnTo>
                    <a:pt x="146" y="101"/>
                  </a:lnTo>
                  <a:lnTo>
                    <a:pt x="130" y="100"/>
                  </a:lnTo>
                  <a:lnTo>
                    <a:pt x="113" y="97"/>
                  </a:lnTo>
                  <a:lnTo>
                    <a:pt x="99" y="95"/>
                  </a:lnTo>
                  <a:lnTo>
                    <a:pt x="84" y="91"/>
                  </a:lnTo>
                  <a:lnTo>
                    <a:pt x="71" y="87"/>
                  </a:lnTo>
                  <a:lnTo>
                    <a:pt x="57" y="83"/>
                  </a:lnTo>
                  <a:lnTo>
                    <a:pt x="46" y="77"/>
                  </a:lnTo>
                  <a:lnTo>
                    <a:pt x="35" y="70"/>
                  </a:lnTo>
                  <a:lnTo>
                    <a:pt x="26" y="63"/>
                  </a:lnTo>
                  <a:lnTo>
                    <a:pt x="18" y="54"/>
                  </a:lnTo>
                  <a:lnTo>
                    <a:pt x="12" y="44"/>
                  </a:lnTo>
                  <a:lnTo>
                    <a:pt x="6" y="33"/>
                  </a:lnTo>
                  <a:lnTo>
                    <a:pt x="2" y="22"/>
                  </a:lnTo>
                  <a:lnTo>
                    <a:pt x="0" y="9"/>
                  </a:lnTo>
                  <a:lnTo>
                    <a:pt x="16" y="17"/>
                  </a:lnTo>
                  <a:lnTo>
                    <a:pt x="32" y="25"/>
                  </a:lnTo>
                  <a:lnTo>
                    <a:pt x="47" y="31"/>
                  </a:lnTo>
                  <a:lnTo>
                    <a:pt x="64" y="37"/>
                  </a:lnTo>
                  <a:lnTo>
                    <a:pt x="80" y="42"/>
                  </a:lnTo>
                  <a:lnTo>
                    <a:pt x="96" y="47"/>
                  </a:lnTo>
                  <a:lnTo>
                    <a:pt x="112" y="51"/>
                  </a:lnTo>
                  <a:lnTo>
                    <a:pt x="129" y="53"/>
                  </a:lnTo>
                  <a:lnTo>
                    <a:pt x="145" y="55"/>
                  </a:lnTo>
                  <a:lnTo>
                    <a:pt x="162" y="57"/>
                  </a:lnTo>
                  <a:lnTo>
                    <a:pt x="179" y="57"/>
                  </a:lnTo>
                  <a:lnTo>
                    <a:pt x="196" y="58"/>
                  </a:lnTo>
                  <a:lnTo>
                    <a:pt x="230" y="57"/>
                  </a:lnTo>
                  <a:lnTo>
                    <a:pt x="265" y="54"/>
                  </a:lnTo>
                  <a:lnTo>
                    <a:pt x="301" y="49"/>
                  </a:lnTo>
                  <a:lnTo>
                    <a:pt x="336" y="43"/>
                  </a:lnTo>
                  <a:lnTo>
                    <a:pt x="372" y="36"/>
                  </a:lnTo>
                  <a:lnTo>
                    <a:pt x="409" y="29"/>
                  </a:lnTo>
                  <a:lnTo>
                    <a:pt x="483" y="14"/>
                  </a:lnTo>
                  <a:lnTo>
                    <a:pt x="559" y="0"/>
                  </a:lnTo>
                  <a:lnTo>
                    <a:pt x="542" y="17"/>
                  </a:lnTo>
                  <a:lnTo>
                    <a:pt x="521" y="35"/>
                  </a:lnTo>
                  <a:lnTo>
                    <a:pt x="498" y="53"/>
                  </a:lnTo>
                  <a:lnTo>
                    <a:pt x="474" y="70"/>
                  </a:lnTo>
                  <a:lnTo>
                    <a:pt x="449" y="87"/>
                  </a:lnTo>
                  <a:lnTo>
                    <a:pt x="425" y="101"/>
                  </a:lnTo>
                  <a:lnTo>
                    <a:pt x="403" y="114"/>
                  </a:lnTo>
                  <a:lnTo>
                    <a:pt x="383" y="123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" name="Freeform 208"/>
            <p:cNvSpPr>
              <a:spLocks/>
            </p:cNvSpPr>
            <p:nvPr/>
          </p:nvSpPr>
          <p:spPr bwMode="auto">
            <a:xfrm>
              <a:off x="2651126" y="660400"/>
              <a:ext cx="53975" cy="19050"/>
            </a:xfrm>
            <a:custGeom>
              <a:avLst/>
              <a:gdLst>
                <a:gd name="T0" fmla="*/ 0 w 504"/>
                <a:gd name="T1" fmla="*/ 2147483647 h 179"/>
                <a:gd name="T2" fmla="*/ 2147483647 w 504"/>
                <a:gd name="T3" fmla="*/ 2147483647 h 179"/>
                <a:gd name="T4" fmla="*/ 2147483647 w 504"/>
                <a:gd name="T5" fmla="*/ 2147483647 h 179"/>
                <a:gd name="T6" fmla="*/ 2147483647 w 504"/>
                <a:gd name="T7" fmla="*/ 2147483647 h 179"/>
                <a:gd name="T8" fmla="*/ 2147483647 w 504"/>
                <a:gd name="T9" fmla="*/ 2147483647 h 179"/>
                <a:gd name="T10" fmla="*/ 2147483647 w 504"/>
                <a:gd name="T11" fmla="*/ 2147483647 h 179"/>
                <a:gd name="T12" fmla="*/ 2147483647 w 504"/>
                <a:gd name="T13" fmla="*/ 2147483647 h 179"/>
                <a:gd name="T14" fmla="*/ 2147483647 w 504"/>
                <a:gd name="T15" fmla="*/ 2147483647 h 179"/>
                <a:gd name="T16" fmla="*/ 2147483647 w 504"/>
                <a:gd name="T17" fmla="*/ 2147483647 h 179"/>
                <a:gd name="T18" fmla="*/ 2147483647 w 504"/>
                <a:gd name="T19" fmla="*/ 2147483647 h 179"/>
                <a:gd name="T20" fmla="*/ 2147483647 w 504"/>
                <a:gd name="T21" fmla="*/ 2147483647 h 179"/>
                <a:gd name="T22" fmla="*/ 2147483647 w 504"/>
                <a:gd name="T23" fmla="*/ 2147483647 h 179"/>
                <a:gd name="T24" fmla="*/ 2147483647 w 504"/>
                <a:gd name="T25" fmla="*/ 2147483647 h 179"/>
                <a:gd name="T26" fmla="*/ 2147483647 w 504"/>
                <a:gd name="T27" fmla="*/ 2147483647 h 179"/>
                <a:gd name="T28" fmla="*/ 2147483647 w 504"/>
                <a:gd name="T29" fmla="*/ 2147483647 h 179"/>
                <a:gd name="T30" fmla="*/ 2147483647 w 504"/>
                <a:gd name="T31" fmla="*/ 2147483647 h 179"/>
                <a:gd name="T32" fmla="*/ 2147483647 w 504"/>
                <a:gd name="T33" fmla="*/ 2147483647 h 179"/>
                <a:gd name="T34" fmla="*/ 2147483647 w 504"/>
                <a:gd name="T35" fmla="*/ 2147483647 h 179"/>
                <a:gd name="T36" fmla="*/ 2147483647 w 504"/>
                <a:gd name="T37" fmla="*/ 2147483647 h 179"/>
                <a:gd name="T38" fmla="*/ 2147483647 w 504"/>
                <a:gd name="T39" fmla="*/ 2147483647 h 179"/>
                <a:gd name="T40" fmla="*/ 2147483647 w 504"/>
                <a:gd name="T41" fmla="*/ 2147483647 h 179"/>
                <a:gd name="T42" fmla="*/ 2147483647 w 504"/>
                <a:gd name="T43" fmla="*/ 2147483647 h 179"/>
                <a:gd name="T44" fmla="*/ 2147483647 w 504"/>
                <a:gd name="T45" fmla="*/ 0 h 179"/>
                <a:gd name="T46" fmla="*/ 2147483647 w 504"/>
                <a:gd name="T47" fmla="*/ 2147483647 h 179"/>
                <a:gd name="T48" fmla="*/ 2147483647 w 504"/>
                <a:gd name="T49" fmla="*/ 2147483647 h 179"/>
                <a:gd name="T50" fmla="*/ 2147483647 w 504"/>
                <a:gd name="T51" fmla="*/ 2147483647 h 179"/>
                <a:gd name="T52" fmla="*/ 2147483647 w 504"/>
                <a:gd name="T53" fmla="*/ 2147483647 h 179"/>
                <a:gd name="T54" fmla="*/ 2147483647 w 504"/>
                <a:gd name="T55" fmla="*/ 2147483647 h 179"/>
                <a:gd name="T56" fmla="*/ 2147483647 w 504"/>
                <a:gd name="T57" fmla="*/ 2147483647 h 179"/>
                <a:gd name="T58" fmla="*/ 2147483647 w 504"/>
                <a:gd name="T59" fmla="*/ 2147483647 h 179"/>
                <a:gd name="T60" fmla="*/ 2147483647 w 504"/>
                <a:gd name="T61" fmla="*/ 2147483647 h 179"/>
                <a:gd name="T62" fmla="*/ 2147483647 w 504"/>
                <a:gd name="T63" fmla="*/ 2147483647 h 179"/>
                <a:gd name="T64" fmla="*/ 2147483647 w 504"/>
                <a:gd name="T65" fmla="*/ 2147483647 h 179"/>
                <a:gd name="T66" fmla="*/ 2147483647 w 504"/>
                <a:gd name="T67" fmla="*/ 2147483647 h 179"/>
                <a:gd name="T68" fmla="*/ 2147483647 w 504"/>
                <a:gd name="T69" fmla="*/ 2147483647 h 179"/>
                <a:gd name="T70" fmla="*/ 2147483647 w 504"/>
                <a:gd name="T71" fmla="*/ 2147483647 h 179"/>
                <a:gd name="T72" fmla="*/ 2147483647 w 504"/>
                <a:gd name="T73" fmla="*/ 2147483647 h 179"/>
                <a:gd name="T74" fmla="*/ 2147483647 w 504"/>
                <a:gd name="T75" fmla="*/ 2147483647 h 179"/>
                <a:gd name="T76" fmla="*/ 2147483647 w 504"/>
                <a:gd name="T77" fmla="*/ 2147483647 h 179"/>
                <a:gd name="T78" fmla="*/ 2147483647 w 504"/>
                <a:gd name="T79" fmla="*/ 2147483647 h 179"/>
                <a:gd name="T80" fmla="*/ 2147483647 w 504"/>
                <a:gd name="T81" fmla="*/ 2147483647 h 179"/>
                <a:gd name="T82" fmla="*/ 2147483647 w 504"/>
                <a:gd name="T83" fmla="*/ 2147483647 h 179"/>
                <a:gd name="T84" fmla="*/ 2147483647 w 504"/>
                <a:gd name="T85" fmla="*/ 2147483647 h 179"/>
                <a:gd name="T86" fmla="*/ 2147483647 w 504"/>
                <a:gd name="T87" fmla="*/ 2147483647 h 179"/>
                <a:gd name="T88" fmla="*/ 2147483647 w 504"/>
                <a:gd name="T89" fmla="*/ 2147483647 h 179"/>
                <a:gd name="T90" fmla="*/ 2147483647 w 504"/>
                <a:gd name="T91" fmla="*/ 2147483647 h 179"/>
                <a:gd name="T92" fmla="*/ 2147483647 w 504"/>
                <a:gd name="T93" fmla="*/ 2147483647 h 179"/>
                <a:gd name="T94" fmla="*/ 2147483647 w 504"/>
                <a:gd name="T95" fmla="*/ 2147483647 h 179"/>
                <a:gd name="T96" fmla="*/ 2147483647 w 504"/>
                <a:gd name="T97" fmla="*/ 2147483647 h 179"/>
                <a:gd name="T98" fmla="*/ 2147483647 w 504"/>
                <a:gd name="T99" fmla="*/ 2147483647 h 179"/>
                <a:gd name="T100" fmla="*/ 2147483647 w 504"/>
                <a:gd name="T101" fmla="*/ 2147483647 h 179"/>
                <a:gd name="T102" fmla="*/ 2147483647 w 504"/>
                <a:gd name="T103" fmla="*/ 2147483647 h 179"/>
                <a:gd name="T104" fmla="*/ 0 w 504"/>
                <a:gd name="T105" fmla="*/ 2147483647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4"/>
                <a:gd name="T160" fmla="*/ 0 h 179"/>
                <a:gd name="T161" fmla="*/ 504 w 504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4" h="179">
                  <a:moveTo>
                    <a:pt x="0" y="133"/>
                  </a:moveTo>
                  <a:lnTo>
                    <a:pt x="5" y="126"/>
                  </a:lnTo>
                  <a:lnTo>
                    <a:pt x="10" y="119"/>
                  </a:lnTo>
                  <a:lnTo>
                    <a:pt x="23" y="126"/>
                  </a:lnTo>
                  <a:lnTo>
                    <a:pt x="36" y="131"/>
                  </a:lnTo>
                  <a:lnTo>
                    <a:pt x="51" y="136"/>
                  </a:lnTo>
                  <a:lnTo>
                    <a:pt x="65" y="139"/>
                  </a:lnTo>
                  <a:lnTo>
                    <a:pt x="79" y="141"/>
                  </a:lnTo>
                  <a:lnTo>
                    <a:pt x="93" y="141"/>
                  </a:lnTo>
                  <a:lnTo>
                    <a:pt x="109" y="141"/>
                  </a:lnTo>
                  <a:lnTo>
                    <a:pt x="124" y="140"/>
                  </a:lnTo>
                  <a:lnTo>
                    <a:pt x="139" y="138"/>
                  </a:lnTo>
                  <a:lnTo>
                    <a:pt x="155" y="135"/>
                  </a:lnTo>
                  <a:lnTo>
                    <a:pt x="171" y="132"/>
                  </a:lnTo>
                  <a:lnTo>
                    <a:pt x="187" y="128"/>
                  </a:lnTo>
                  <a:lnTo>
                    <a:pt x="220" y="117"/>
                  </a:lnTo>
                  <a:lnTo>
                    <a:pt x="252" y="105"/>
                  </a:lnTo>
                  <a:lnTo>
                    <a:pt x="317" y="76"/>
                  </a:lnTo>
                  <a:lnTo>
                    <a:pt x="382" y="47"/>
                  </a:lnTo>
                  <a:lnTo>
                    <a:pt x="414" y="33"/>
                  </a:lnTo>
                  <a:lnTo>
                    <a:pt x="445" y="20"/>
                  </a:lnTo>
                  <a:lnTo>
                    <a:pt x="474" y="9"/>
                  </a:lnTo>
                  <a:lnTo>
                    <a:pt x="504" y="0"/>
                  </a:lnTo>
                  <a:lnTo>
                    <a:pt x="487" y="13"/>
                  </a:lnTo>
                  <a:lnTo>
                    <a:pt x="465" y="34"/>
                  </a:lnTo>
                  <a:lnTo>
                    <a:pt x="450" y="46"/>
                  </a:lnTo>
                  <a:lnTo>
                    <a:pt x="429" y="59"/>
                  </a:lnTo>
                  <a:lnTo>
                    <a:pt x="418" y="65"/>
                  </a:lnTo>
                  <a:lnTo>
                    <a:pt x="405" y="72"/>
                  </a:lnTo>
                  <a:lnTo>
                    <a:pt x="391" y="78"/>
                  </a:lnTo>
                  <a:lnTo>
                    <a:pt x="375" y="86"/>
                  </a:lnTo>
                  <a:lnTo>
                    <a:pt x="329" y="112"/>
                  </a:lnTo>
                  <a:lnTo>
                    <a:pt x="282" y="135"/>
                  </a:lnTo>
                  <a:lnTo>
                    <a:pt x="258" y="147"/>
                  </a:lnTo>
                  <a:lnTo>
                    <a:pt x="235" y="157"/>
                  </a:lnTo>
                  <a:lnTo>
                    <a:pt x="210" y="165"/>
                  </a:lnTo>
                  <a:lnTo>
                    <a:pt x="186" y="171"/>
                  </a:lnTo>
                  <a:lnTo>
                    <a:pt x="175" y="174"/>
                  </a:lnTo>
                  <a:lnTo>
                    <a:pt x="163" y="176"/>
                  </a:lnTo>
                  <a:lnTo>
                    <a:pt x="150" y="178"/>
                  </a:lnTo>
                  <a:lnTo>
                    <a:pt x="138" y="179"/>
                  </a:lnTo>
                  <a:lnTo>
                    <a:pt x="127" y="179"/>
                  </a:lnTo>
                  <a:lnTo>
                    <a:pt x="115" y="179"/>
                  </a:lnTo>
                  <a:lnTo>
                    <a:pt x="102" y="178"/>
                  </a:lnTo>
                  <a:lnTo>
                    <a:pt x="91" y="176"/>
                  </a:lnTo>
                  <a:lnTo>
                    <a:pt x="79" y="174"/>
                  </a:lnTo>
                  <a:lnTo>
                    <a:pt x="68" y="171"/>
                  </a:lnTo>
                  <a:lnTo>
                    <a:pt x="56" y="167"/>
                  </a:lnTo>
                  <a:lnTo>
                    <a:pt x="44" y="162"/>
                  </a:lnTo>
                  <a:lnTo>
                    <a:pt x="33" y="156"/>
                  </a:lnTo>
                  <a:lnTo>
                    <a:pt x="22" y="150"/>
                  </a:lnTo>
                  <a:lnTo>
                    <a:pt x="11" y="14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Freeform 209"/>
            <p:cNvSpPr>
              <a:spLocks/>
            </p:cNvSpPr>
            <p:nvPr/>
          </p:nvSpPr>
          <p:spPr bwMode="auto">
            <a:xfrm>
              <a:off x="2697163" y="661988"/>
              <a:ext cx="9525" cy="1588"/>
            </a:xfrm>
            <a:custGeom>
              <a:avLst/>
              <a:gdLst>
                <a:gd name="T0" fmla="*/ 2147483647 w 96"/>
                <a:gd name="T1" fmla="*/ 2147483647 h 23"/>
                <a:gd name="T2" fmla="*/ 2147483647 w 96"/>
                <a:gd name="T3" fmla="*/ 2147483647 h 23"/>
                <a:gd name="T4" fmla="*/ 2147483647 w 96"/>
                <a:gd name="T5" fmla="*/ 2147483647 h 23"/>
                <a:gd name="T6" fmla="*/ 2147483647 w 96"/>
                <a:gd name="T7" fmla="*/ 2147483647 h 23"/>
                <a:gd name="T8" fmla="*/ 0 w 96"/>
                <a:gd name="T9" fmla="*/ 2147483647 h 23"/>
                <a:gd name="T10" fmla="*/ 2147483647 w 96"/>
                <a:gd name="T11" fmla="*/ 2147483647 h 23"/>
                <a:gd name="T12" fmla="*/ 2147483647 w 96"/>
                <a:gd name="T13" fmla="*/ 2147483647 h 23"/>
                <a:gd name="T14" fmla="*/ 2147483647 w 96"/>
                <a:gd name="T15" fmla="*/ 2147483647 h 23"/>
                <a:gd name="T16" fmla="*/ 2147483647 w 96"/>
                <a:gd name="T17" fmla="*/ 2147483647 h 23"/>
                <a:gd name="T18" fmla="*/ 2147483647 w 96"/>
                <a:gd name="T19" fmla="*/ 1567976319 h 23"/>
                <a:gd name="T20" fmla="*/ 2147483647 w 96"/>
                <a:gd name="T21" fmla="*/ 0 h 23"/>
                <a:gd name="T22" fmla="*/ 2147483647 w 96"/>
                <a:gd name="T23" fmla="*/ 1567976319 h 23"/>
                <a:gd name="T24" fmla="*/ 2147483647 w 9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"/>
                <a:gd name="T40" fmla="*/ 0 h 23"/>
                <a:gd name="T41" fmla="*/ 96 w 96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" h="23">
                  <a:moveTo>
                    <a:pt x="96" y="2"/>
                  </a:moveTo>
                  <a:lnTo>
                    <a:pt x="72" y="6"/>
                  </a:lnTo>
                  <a:lnTo>
                    <a:pt x="47" y="12"/>
                  </a:lnTo>
                  <a:lnTo>
                    <a:pt x="24" y="18"/>
                  </a:lnTo>
                  <a:lnTo>
                    <a:pt x="0" y="23"/>
                  </a:lnTo>
                  <a:lnTo>
                    <a:pt x="10" y="17"/>
                  </a:lnTo>
                  <a:lnTo>
                    <a:pt x="22" y="12"/>
                  </a:lnTo>
                  <a:lnTo>
                    <a:pt x="32" y="7"/>
                  </a:lnTo>
                  <a:lnTo>
                    <a:pt x="44" y="4"/>
                  </a:lnTo>
                  <a:lnTo>
                    <a:pt x="56" y="1"/>
                  </a:lnTo>
                  <a:lnTo>
                    <a:pt x="68" y="0"/>
                  </a:lnTo>
                  <a:lnTo>
                    <a:pt x="82" y="1"/>
                  </a:lnTo>
                  <a:lnTo>
                    <a:pt x="96" y="2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" name="Freeform 210"/>
            <p:cNvSpPr>
              <a:spLocks/>
            </p:cNvSpPr>
            <p:nvPr/>
          </p:nvSpPr>
          <p:spPr bwMode="auto">
            <a:xfrm>
              <a:off x="2706688" y="603250"/>
              <a:ext cx="44450" cy="93663"/>
            </a:xfrm>
            <a:custGeom>
              <a:avLst/>
              <a:gdLst>
                <a:gd name="T0" fmla="*/ 2147483647 w 428"/>
                <a:gd name="T1" fmla="*/ 2147483647 h 883"/>
                <a:gd name="T2" fmla="*/ 2147483647 w 428"/>
                <a:gd name="T3" fmla="*/ 2147483647 h 883"/>
                <a:gd name="T4" fmla="*/ 2147483647 w 428"/>
                <a:gd name="T5" fmla="*/ 2147483647 h 883"/>
                <a:gd name="T6" fmla="*/ 2147483647 w 428"/>
                <a:gd name="T7" fmla="*/ 2147483647 h 883"/>
                <a:gd name="T8" fmla="*/ 2147483647 w 428"/>
                <a:gd name="T9" fmla="*/ 2147483647 h 883"/>
                <a:gd name="T10" fmla="*/ 2147483647 w 428"/>
                <a:gd name="T11" fmla="*/ 2147483647 h 883"/>
                <a:gd name="T12" fmla="*/ 2147483647 w 428"/>
                <a:gd name="T13" fmla="*/ 2147483647 h 883"/>
                <a:gd name="T14" fmla="*/ 2147483647 w 428"/>
                <a:gd name="T15" fmla="*/ 2147483647 h 883"/>
                <a:gd name="T16" fmla="*/ 2147483647 w 428"/>
                <a:gd name="T17" fmla="*/ 2147483647 h 883"/>
                <a:gd name="T18" fmla="*/ 2147483647 w 428"/>
                <a:gd name="T19" fmla="*/ 2147483647 h 883"/>
                <a:gd name="T20" fmla="*/ 2147483647 w 428"/>
                <a:gd name="T21" fmla="*/ 2147483647 h 883"/>
                <a:gd name="T22" fmla="*/ 2147483647 w 428"/>
                <a:gd name="T23" fmla="*/ 2147483647 h 883"/>
                <a:gd name="T24" fmla="*/ 2147483647 w 428"/>
                <a:gd name="T25" fmla="*/ 2147483647 h 883"/>
                <a:gd name="T26" fmla="*/ 2147483647 w 428"/>
                <a:gd name="T27" fmla="*/ 2147483647 h 883"/>
                <a:gd name="T28" fmla="*/ 2147483647 w 428"/>
                <a:gd name="T29" fmla="*/ 2147483647 h 883"/>
                <a:gd name="T30" fmla="*/ 2147483647 w 428"/>
                <a:gd name="T31" fmla="*/ 2147483647 h 883"/>
                <a:gd name="T32" fmla="*/ 2147483647 w 428"/>
                <a:gd name="T33" fmla="*/ 0 h 883"/>
                <a:gd name="T34" fmla="*/ 2147483647 w 428"/>
                <a:gd name="T35" fmla="*/ 2147483647 h 883"/>
                <a:gd name="T36" fmla="*/ 2147483647 w 428"/>
                <a:gd name="T37" fmla="*/ 2147483647 h 883"/>
                <a:gd name="T38" fmla="*/ 2147483647 w 428"/>
                <a:gd name="T39" fmla="*/ 2147483647 h 883"/>
                <a:gd name="T40" fmla="*/ 2147483647 w 428"/>
                <a:gd name="T41" fmla="*/ 2147483647 h 883"/>
                <a:gd name="T42" fmla="*/ 2147483647 w 428"/>
                <a:gd name="T43" fmla="*/ 2147483647 h 883"/>
                <a:gd name="T44" fmla="*/ 2147483647 w 428"/>
                <a:gd name="T45" fmla="*/ 2147483647 h 883"/>
                <a:gd name="T46" fmla="*/ 2147483647 w 428"/>
                <a:gd name="T47" fmla="*/ 2147483647 h 883"/>
                <a:gd name="T48" fmla="*/ 2147483647 w 428"/>
                <a:gd name="T49" fmla="*/ 2147483647 h 883"/>
                <a:gd name="T50" fmla="*/ 2147483647 w 428"/>
                <a:gd name="T51" fmla="*/ 2147483647 h 883"/>
                <a:gd name="T52" fmla="*/ 2147483647 w 428"/>
                <a:gd name="T53" fmla="*/ 2147483647 h 883"/>
                <a:gd name="T54" fmla="*/ 2147483647 w 428"/>
                <a:gd name="T55" fmla="*/ 2147483647 h 883"/>
                <a:gd name="T56" fmla="*/ 2147483647 w 428"/>
                <a:gd name="T57" fmla="*/ 2147483647 h 883"/>
                <a:gd name="T58" fmla="*/ 2147483647 w 428"/>
                <a:gd name="T59" fmla="*/ 2147483647 h 883"/>
                <a:gd name="T60" fmla="*/ 2147483647 w 428"/>
                <a:gd name="T61" fmla="*/ 2147483647 h 883"/>
                <a:gd name="T62" fmla="*/ 2147483647 w 428"/>
                <a:gd name="T63" fmla="*/ 2147483647 h 883"/>
                <a:gd name="T64" fmla="*/ 2147483647 w 428"/>
                <a:gd name="T65" fmla="*/ 2147483647 h 883"/>
                <a:gd name="T66" fmla="*/ 2147483647 w 428"/>
                <a:gd name="T67" fmla="*/ 2147483647 h 883"/>
                <a:gd name="T68" fmla="*/ 2147483647 w 428"/>
                <a:gd name="T69" fmla="*/ 2147483647 h 883"/>
                <a:gd name="T70" fmla="*/ 2147483647 w 428"/>
                <a:gd name="T71" fmla="*/ 2147483647 h 883"/>
                <a:gd name="T72" fmla="*/ 2147483647 w 428"/>
                <a:gd name="T73" fmla="*/ 2147483647 h 883"/>
                <a:gd name="T74" fmla="*/ 2147483647 w 428"/>
                <a:gd name="T75" fmla="*/ 2147483647 h 883"/>
                <a:gd name="T76" fmla="*/ 2147483647 w 428"/>
                <a:gd name="T77" fmla="*/ 2147483647 h 883"/>
                <a:gd name="T78" fmla="*/ 2147483647 w 428"/>
                <a:gd name="T79" fmla="*/ 2147483647 h 883"/>
                <a:gd name="T80" fmla="*/ 2147483647 w 428"/>
                <a:gd name="T81" fmla="*/ 2147483647 h 883"/>
                <a:gd name="T82" fmla="*/ 2147483647 w 428"/>
                <a:gd name="T83" fmla="*/ 2147483647 h 883"/>
                <a:gd name="T84" fmla="*/ 2147483647 w 428"/>
                <a:gd name="T85" fmla="*/ 2147483647 h 883"/>
                <a:gd name="T86" fmla="*/ 2147483647 w 428"/>
                <a:gd name="T87" fmla="*/ 2147483647 h 883"/>
                <a:gd name="T88" fmla="*/ 2147483647 w 428"/>
                <a:gd name="T89" fmla="*/ 2147483647 h 883"/>
                <a:gd name="T90" fmla="*/ 2147483647 w 428"/>
                <a:gd name="T91" fmla="*/ 2147483647 h 883"/>
                <a:gd name="T92" fmla="*/ 2147483647 w 428"/>
                <a:gd name="T93" fmla="*/ 2147483647 h 883"/>
                <a:gd name="T94" fmla="*/ 2147483647 w 428"/>
                <a:gd name="T95" fmla="*/ 2147483647 h 883"/>
                <a:gd name="T96" fmla="*/ 2147483647 w 428"/>
                <a:gd name="T97" fmla="*/ 2147483647 h 883"/>
                <a:gd name="T98" fmla="*/ 2147483647 w 428"/>
                <a:gd name="T99" fmla="*/ 2147483647 h 883"/>
                <a:gd name="T100" fmla="*/ 2147483647 w 428"/>
                <a:gd name="T101" fmla="*/ 2147483647 h 883"/>
                <a:gd name="T102" fmla="*/ 2147483647 w 428"/>
                <a:gd name="T103" fmla="*/ 2147483647 h 883"/>
                <a:gd name="T104" fmla="*/ 2147483647 w 428"/>
                <a:gd name="T105" fmla="*/ 2147483647 h 883"/>
                <a:gd name="T106" fmla="*/ 2147483647 w 428"/>
                <a:gd name="T107" fmla="*/ 2147483647 h 883"/>
                <a:gd name="T108" fmla="*/ 2147483647 w 428"/>
                <a:gd name="T109" fmla="*/ 2147483647 h 883"/>
                <a:gd name="T110" fmla="*/ 2147483647 w 428"/>
                <a:gd name="T111" fmla="*/ 2147483647 h 883"/>
                <a:gd name="T112" fmla="*/ 0 w 428"/>
                <a:gd name="T113" fmla="*/ 2147483647 h 883"/>
                <a:gd name="T114" fmla="*/ 2147483647 w 428"/>
                <a:gd name="T115" fmla="*/ 2147483647 h 883"/>
                <a:gd name="T116" fmla="*/ 2147483647 w 428"/>
                <a:gd name="T117" fmla="*/ 2147483647 h 883"/>
                <a:gd name="T118" fmla="*/ 2147483647 w 428"/>
                <a:gd name="T119" fmla="*/ 2147483647 h 883"/>
                <a:gd name="T120" fmla="*/ 2147483647 w 428"/>
                <a:gd name="T121" fmla="*/ 2147483647 h 883"/>
                <a:gd name="T122" fmla="*/ 2147483647 w 428"/>
                <a:gd name="T123" fmla="*/ 2147483647 h 883"/>
                <a:gd name="T124" fmla="*/ 2147483647 w 428"/>
                <a:gd name="T125" fmla="*/ 2147483647 h 8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8"/>
                <a:gd name="T190" fmla="*/ 0 h 883"/>
                <a:gd name="T191" fmla="*/ 428 w 428"/>
                <a:gd name="T192" fmla="*/ 883 h 8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8" h="883">
                  <a:moveTo>
                    <a:pt x="107" y="812"/>
                  </a:moveTo>
                  <a:lnTo>
                    <a:pt x="145" y="737"/>
                  </a:lnTo>
                  <a:lnTo>
                    <a:pt x="180" y="667"/>
                  </a:lnTo>
                  <a:lnTo>
                    <a:pt x="212" y="604"/>
                  </a:lnTo>
                  <a:lnTo>
                    <a:pt x="241" y="547"/>
                  </a:lnTo>
                  <a:lnTo>
                    <a:pt x="268" y="494"/>
                  </a:lnTo>
                  <a:lnTo>
                    <a:pt x="292" y="445"/>
                  </a:lnTo>
                  <a:lnTo>
                    <a:pt x="313" y="399"/>
                  </a:lnTo>
                  <a:lnTo>
                    <a:pt x="333" y="355"/>
                  </a:lnTo>
                  <a:lnTo>
                    <a:pt x="349" y="313"/>
                  </a:lnTo>
                  <a:lnTo>
                    <a:pt x="364" y="272"/>
                  </a:lnTo>
                  <a:lnTo>
                    <a:pt x="377" y="231"/>
                  </a:lnTo>
                  <a:lnTo>
                    <a:pt x="388" y="189"/>
                  </a:lnTo>
                  <a:lnTo>
                    <a:pt x="398" y="146"/>
                  </a:lnTo>
                  <a:lnTo>
                    <a:pt x="405" y="100"/>
                  </a:lnTo>
                  <a:lnTo>
                    <a:pt x="411" y="52"/>
                  </a:lnTo>
                  <a:lnTo>
                    <a:pt x="416" y="0"/>
                  </a:lnTo>
                  <a:lnTo>
                    <a:pt x="421" y="29"/>
                  </a:lnTo>
                  <a:lnTo>
                    <a:pt x="425" y="60"/>
                  </a:lnTo>
                  <a:lnTo>
                    <a:pt x="428" y="90"/>
                  </a:lnTo>
                  <a:lnTo>
                    <a:pt x="428" y="121"/>
                  </a:lnTo>
                  <a:lnTo>
                    <a:pt x="428" y="150"/>
                  </a:lnTo>
                  <a:lnTo>
                    <a:pt x="425" y="181"/>
                  </a:lnTo>
                  <a:lnTo>
                    <a:pt x="421" y="211"/>
                  </a:lnTo>
                  <a:lnTo>
                    <a:pt x="416" y="242"/>
                  </a:lnTo>
                  <a:lnTo>
                    <a:pt x="410" y="271"/>
                  </a:lnTo>
                  <a:lnTo>
                    <a:pt x="403" y="302"/>
                  </a:lnTo>
                  <a:lnTo>
                    <a:pt x="394" y="331"/>
                  </a:lnTo>
                  <a:lnTo>
                    <a:pt x="384" y="361"/>
                  </a:lnTo>
                  <a:lnTo>
                    <a:pt x="372" y="390"/>
                  </a:lnTo>
                  <a:lnTo>
                    <a:pt x="359" y="419"/>
                  </a:lnTo>
                  <a:lnTo>
                    <a:pt x="345" y="447"/>
                  </a:lnTo>
                  <a:lnTo>
                    <a:pt x="330" y="476"/>
                  </a:lnTo>
                  <a:lnTo>
                    <a:pt x="307" y="519"/>
                  </a:lnTo>
                  <a:lnTo>
                    <a:pt x="280" y="575"/>
                  </a:lnTo>
                  <a:lnTo>
                    <a:pt x="265" y="606"/>
                  </a:lnTo>
                  <a:lnTo>
                    <a:pt x="248" y="639"/>
                  </a:lnTo>
                  <a:lnTo>
                    <a:pt x="230" y="671"/>
                  </a:lnTo>
                  <a:lnTo>
                    <a:pt x="212" y="705"/>
                  </a:lnTo>
                  <a:lnTo>
                    <a:pt x="193" y="737"/>
                  </a:lnTo>
                  <a:lnTo>
                    <a:pt x="174" y="767"/>
                  </a:lnTo>
                  <a:lnTo>
                    <a:pt x="164" y="781"/>
                  </a:lnTo>
                  <a:lnTo>
                    <a:pt x="154" y="796"/>
                  </a:lnTo>
                  <a:lnTo>
                    <a:pt x="143" y="809"/>
                  </a:lnTo>
                  <a:lnTo>
                    <a:pt x="133" y="821"/>
                  </a:lnTo>
                  <a:lnTo>
                    <a:pt x="122" y="832"/>
                  </a:lnTo>
                  <a:lnTo>
                    <a:pt x="112" y="842"/>
                  </a:lnTo>
                  <a:lnTo>
                    <a:pt x="102" y="852"/>
                  </a:lnTo>
                  <a:lnTo>
                    <a:pt x="92" y="860"/>
                  </a:lnTo>
                  <a:lnTo>
                    <a:pt x="80" y="867"/>
                  </a:lnTo>
                  <a:lnTo>
                    <a:pt x="70" y="872"/>
                  </a:lnTo>
                  <a:lnTo>
                    <a:pt x="59" y="877"/>
                  </a:lnTo>
                  <a:lnTo>
                    <a:pt x="49" y="879"/>
                  </a:lnTo>
                  <a:lnTo>
                    <a:pt x="36" y="881"/>
                  </a:lnTo>
                  <a:lnTo>
                    <a:pt x="22" y="882"/>
                  </a:lnTo>
                  <a:lnTo>
                    <a:pt x="11" y="883"/>
                  </a:lnTo>
                  <a:lnTo>
                    <a:pt x="0" y="883"/>
                  </a:lnTo>
                  <a:lnTo>
                    <a:pt x="15" y="877"/>
                  </a:lnTo>
                  <a:lnTo>
                    <a:pt x="29" y="870"/>
                  </a:lnTo>
                  <a:lnTo>
                    <a:pt x="43" y="862"/>
                  </a:lnTo>
                  <a:lnTo>
                    <a:pt x="55" y="853"/>
                  </a:lnTo>
                  <a:lnTo>
                    <a:pt x="80" y="833"/>
                  </a:lnTo>
                  <a:lnTo>
                    <a:pt x="107" y="812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" name="Freeform 211"/>
            <p:cNvSpPr>
              <a:spLocks/>
            </p:cNvSpPr>
            <p:nvPr/>
          </p:nvSpPr>
          <p:spPr bwMode="auto">
            <a:xfrm>
              <a:off x="2809876" y="874713"/>
              <a:ext cx="165100" cy="209550"/>
            </a:xfrm>
            <a:custGeom>
              <a:avLst/>
              <a:gdLst>
                <a:gd name="T0" fmla="*/ 2147483647 w 1562"/>
                <a:gd name="T1" fmla="*/ 2147483647 h 1979"/>
                <a:gd name="T2" fmla="*/ 2147483647 w 1562"/>
                <a:gd name="T3" fmla="*/ 2147483647 h 1979"/>
                <a:gd name="T4" fmla="*/ 2147483647 w 1562"/>
                <a:gd name="T5" fmla="*/ 2147483647 h 1979"/>
                <a:gd name="T6" fmla="*/ 2147483647 w 1562"/>
                <a:gd name="T7" fmla="*/ 2147483647 h 1979"/>
                <a:gd name="T8" fmla="*/ 2147483647 w 1562"/>
                <a:gd name="T9" fmla="*/ 2147483647 h 1979"/>
                <a:gd name="T10" fmla="*/ 2147483647 w 1562"/>
                <a:gd name="T11" fmla="*/ 2147483647 h 1979"/>
                <a:gd name="T12" fmla="*/ 2147483647 w 1562"/>
                <a:gd name="T13" fmla="*/ 2147483647 h 1979"/>
                <a:gd name="T14" fmla="*/ 2147483647 w 1562"/>
                <a:gd name="T15" fmla="*/ 2147483647 h 1979"/>
                <a:gd name="T16" fmla="*/ 2147483647 w 1562"/>
                <a:gd name="T17" fmla="*/ 2147483647 h 1979"/>
                <a:gd name="T18" fmla="*/ 2147483647 w 1562"/>
                <a:gd name="T19" fmla="*/ 2147483647 h 1979"/>
                <a:gd name="T20" fmla="*/ 2147483647 w 1562"/>
                <a:gd name="T21" fmla="*/ 2147483647 h 1979"/>
                <a:gd name="T22" fmla="*/ 2147483647 w 1562"/>
                <a:gd name="T23" fmla="*/ 2147483647 h 1979"/>
                <a:gd name="T24" fmla="*/ 2147483647 w 1562"/>
                <a:gd name="T25" fmla="*/ 2147483647 h 1979"/>
                <a:gd name="T26" fmla="*/ 2147483647 w 1562"/>
                <a:gd name="T27" fmla="*/ 2147483647 h 1979"/>
                <a:gd name="T28" fmla="*/ 2147483647 w 1562"/>
                <a:gd name="T29" fmla="*/ 2147483647 h 1979"/>
                <a:gd name="T30" fmla="*/ 2147483647 w 1562"/>
                <a:gd name="T31" fmla="*/ 2147483647 h 1979"/>
                <a:gd name="T32" fmla="*/ 2147483647 w 1562"/>
                <a:gd name="T33" fmla="*/ 2147483647 h 1979"/>
                <a:gd name="T34" fmla="*/ 2147483647 w 1562"/>
                <a:gd name="T35" fmla="*/ 2147483647 h 1979"/>
                <a:gd name="T36" fmla="*/ 2147483647 w 1562"/>
                <a:gd name="T37" fmla="*/ 2147483647 h 1979"/>
                <a:gd name="T38" fmla="*/ 2147483647 w 1562"/>
                <a:gd name="T39" fmla="*/ 2147483647 h 1979"/>
                <a:gd name="T40" fmla="*/ 2147483647 w 1562"/>
                <a:gd name="T41" fmla="*/ 2147483647 h 1979"/>
                <a:gd name="T42" fmla="*/ 2147483647 w 1562"/>
                <a:gd name="T43" fmla="*/ 2147483647 h 1979"/>
                <a:gd name="T44" fmla="*/ 2147483647 w 1562"/>
                <a:gd name="T45" fmla="*/ 2147483647 h 1979"/>
                <a:gd name="T46" fmla="*/ 2147483647 w 1562"/>
                <a:gd name="T47" fmla="*/ 2147483647 h 1979"/>
                <a:gd name="T48" fmla="*/ 2147483647 w 1562"/>
                <a:gd name="T49" fmla="*/ 2147483647 h 1979"/>
                <a:gd name="T50" fmla="*/ 2147483647 w 1562"/>
                <a:gd name="T51" fmla="*/ 2147483647 h 1979"/>
                <a:gd name="T52" fmla="*/ 2147483647 w 1562"/>
                <a:gd name="T53" fmla="*/ 2147483647 h 1979"/>
                <a:gd name="T54" fmla="*/ 2147483647 w 1562"/>
                <a:gd name="T55" fmla="*/ 2147483647 h 1979"/>
                <a:gd name="T56" fmla="*/ 2147483647 w 1562"/>
                <a:gd name="T57" fmla="*/ 2147483647 h 1979"/>
                <a:gd name="T58" fmla="*/ 2147483647 w 1562"/>
                <a:gd name="T59" fmla="*/ 2147483647 h 1979"/>
                <a:gd name="T60" fmla="*/ 2147483647 w 1562"/>
                <a:gd name="T61" fmla="*/ 2147483647 h 1979"/>
                <a:gd name="T62" fmla="*/ 2147483647 w 1562"/>
                <a:gd name="T63" fmla="*/ 2147483647 h 1979"/>
                <a:gd name="T64" fmla="*/ 2147483647 w 1562"/>
                <a:gd name="T65" fmla="*/ 2147483647 h 1979"/>
                <a:gd name="T66" fmla="*/ 2147483647 w 1562"/>
                <a:gd name="T67" fmla="*/ 2147483647 h 1979"/>
                <a:gd name="T68" fmla="*/ 2147483647 w 1562"/>
                <a:gd name="T69" fmla="*/ 2147483647 h 1979"/>
                <a:gd name="T70" fmla="*/ 2147483647 w 1562"/>
                <a:gd name="T71" fmla="*/ 2147483647 h 1979"/>
                <a:gd name="T72" fmla="*/ 2147483647 w 1562"/>
                <a:gd name="T73" fmla="*/ 2147483647 h 1979"/>
                <a:gd name="T74" fmla="*/ 2147483647 w 1562"/>
                <a:gd name="T75" fmla="*/ 2147483647 h 1979"/>
                <a:gd name="T76" fmla="*/ 2147483647 w 1562"/>
                <a:gd name="T77" fmla="*/ 2147483647 h 1979"/>
                <a:gd name="T78" fmla="*/ 2147483647 w 1562"/>
                <a:gd name="T79" fmla="*/ 2147483647 h 1979"/>
                <a:gd name="T80" fmla="*/ 2147483647 w 1562"/>
                <a:gd name="T81" fmla="*/ 2147483647 h 1979"/>
                <a:gd name="T82" fmla="*/ 2147483647 w 1562"/>
                <a:gd name="T83" fmla="*/ 2147483647 h 1979"/>
                <a:gd name="T84" fmla="*/ 2147483647 w 1562"/>
                <a:gd name="T85" fmla="*/ 2147483647 h 1979"/>
                <a:gd name="T86" fmla="*/ 2147483647 w 1562"/>
                <a:gd name="T87" fmla="*/ 2147483647 h 1979"/>
                <a:gd name="T88" fmla="*/ 2147483647 w 1562"/>
                <a:gd name="T89" fmla="*/ 2147483647 h 1979"/>
                <a:gd name="T90" fmla="*/ 2147483647 w 1562"/>
                <a:gd name="T91" fmla="*/ 2147483647 h 1979"/>
                <a:gd name="T92" fmla="*/ 2147483647 w 1562"/>
                <a:gd name="T93" fmla="*/ 2147483647 h 1979"/>
                <a:gd name="T94" fmla="*/ 2147483647 w 1562"/>
                <a:gd name="T95" fmla="*/ 2147483647 h 1979"/>
                <a:gd name="T96" fmla="*/ 2147483647 w 1562"/>
                <a:gd name="T97" fmla="*/ 2147483647 h 1979"/>
                <a:gd name="T98" fmla="*/ 2147483647 w 1562"/>
                <a:gd name="T99" fmla="*/ 2147483647 h 19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62"/>
                <a:gd name="T151" fmla="*/ 0 h 1979"/>
                <a:gd name="T152" fmla="*/ 1562 w 1562"/>
                <a:gd name="T153" fmla="*/ 1979 h 19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62" h="1979">
                  <a:moveTo>
                    <a:pt x="302" y="28"/>
                  </a:moveTo>
                  <a:lnTo>
                    <a:pt x="1294" y="0"/>
                  </a:lnTo>
                  <a:lnTo>
                    <a:pt x="1297" y="14"/>
                  </a:lnTo>
                  <a:lnTo>
                    <a:pt x="1308" y="55"/>
                  </a:lnTo>
                  <a:lnTo>
                    <a:pt x="1324" y="121"/>
                  </a:lnTo>
                  <a:lnTo>
                    <a:pt x="1344" y="206"/>
                  </a:lnTo>
                  <a:lnTo>
                    <a:pt x="1368" y="308"/>
                  </a:lnTo>
                  <a:lnTo>
                    <a:pt x="1394" y="422"/>
                  </a:lnTo>
                  <a:lnTo>
                    <a:pt x="1422" y="546"/>
                  </a:lnTo>
                  <a:lnTo>
                    <a:pt x="1449" y="675"/>
                  </a:lnTo>
                  <a:lnTo>
                    <a:pt x="1476" y="809"/>
                  </a:lnTo>
                  <a:lnTo>
                    <a:pt x="1501" y="940"/>
                  </a:lnTo>
                  <a:lnTo>
                    <a:pt x="1512" y="1004"/>
                  </a:lnTo>
                  <a:lnTo>
                    <a:pt x="1522" y="1066"/>
                  </a:lnTo>
                  <a:lnTo>
                    <a:pt x="1533" y="1127"/>
                  </a:lnTo>
                  <a:lnTo>
                    <a:pt x="1541" y="1185"/>
                  </a:lnTo>
                  <a:lnTo>
                    <a:pt x="1548" y="1241"/>
                  </a:lnTo>
                  <a:lnTo>
                    <a:pt x="1554" y="1293"/>
                  </a:lnTo>
                  <a:lnTo>
                    <a:pt x="1558" y="1341"/>
                  </a:lnTo>
                  <a:lnTo>
                    <a:pt x="1561" y="1386"/>
                  </a:lnTo>
                  <a:lnTo>
                    <a:pt x="1562" y="1424"/>
                  </a:lnTo>
                  <a:lnTo>
                    <a:pt x="1561" y="1459"/>
                  </a:lnTo>
                  <a:lnTo>
                    <a:pt x="1558" y="1489"/>
                  </a:lnTo>
                  <a:lnTo>
                    <a:pt x="1552" y="1511"/>
                  </a:lnTo>
                  <a:lnTo>
                    <a:pt x="1544" y="1536"/>
                  </a:lnTo>
                  <a:lnTo>
                    <a:pt x="1536" y="1560"/>
                  </a:lnTo>
                  <a:lnTo>
                    <a:pt x="1526" y="1583"/>
                  </a:lnTo>
                  <a:lnTo>
                    <a:pt x="1517" y="1606"/>
                  </a:lnTo>
                  <a:lnTo>
                    <a:pt x="1497" y="1649"/>
                  </a:lnTo>
                  <a:lnTo>
                    <a:pt x="1474" y="1696"/>
                  </a:lnTo>
                  <a:lnTo>
                    <a:pt x="1450" y="1746"/>
                  </a:lnTo>
                  <a:lnTo>
                    <a:pt x="1421" y="1804"/>
                  </a:lnTo>
                  <a:lnTo>
                    <a:pt x="1388" y="1870"/>
                  </a:lnTo>
                  <a:lnTo>
                    <a:pt x="1350" y="1950"/>
                  </a:lnTo>
                  <a:lnTo>
                    <a:pt x="996" y="1979"/>
                  </a:lnTo>
                  <a:lnTo>
                    <a:pt x="1060" y="1833"/>
                  </a:lnTo>
                  <a:lnTo>
                    <a:pt x="1051" y="1840"/>
                  </a:lnTo>
                  <a:lnTo>
                    <a:pt x="1022" y="1859"/>
                  </a:lnTo>
                  <a:lnTo>
                    <a:pt x="1001" y="1871"/>
                  </a:lnTo>
                  <a:lnTo>
                    <a:pt x="977" y="1885"/>
                  </a:lnTo>
                  <a:lnTo>
                    <a:pt x="948" y="1900"/>
                  </a:lnTo>
                  <a:lnTo>
                    <a:pt x="916" y="1913"/>
                  </a:lnTo>
                  <a:lnTo>
                    <a:pt x="898" y="1920"/>
                  </a:lnTo>
                  <a:lnTo>
                    <a:pt x="879" y="1926"/>
                  </a:lnTo>
                  <a:lnTo>
                    <a:pt x="860" y="1932"/>
                  </a:lnTo>
                  <a:lnTo>
                    <a:pt x="839" y="1937"/>
                  </a:lnTo>
                  <a:lnTo>
                    <a:pt x="819" y="1943"/>
                  </a:lnTo>
                  <a:lnTo>
                    <a:pt x="796" y="1948"/>
                  </a:lnTo>
                  <a:lnTo>
                    <a:pt x="774" y="1952"/>
                  </a:lnTo>
                  <a:lnTo>
                    <a:pt x="751" y="1955"/>
                  </a:lnTo>
                  <a:lnTo>
                    <a:pt x="726" y="1957"/>
                  </a:lnTo>
                  <a:lnTo>
                    <a:pt x="702" y="1959"/>
                  </a:lnTo>
                  <a:lnTo>
                    <a:pt x="676" y="1959"/>
                  </a:lnTo>
                  <a:lnTo>
                    <a:pt x="650" y="1959"/>
                  </a:lnTo>
                  <a:lnTo>
                    <a:pt x="623" y="1957"/>
                  </a:lnTo>
                  <a:lnTo>
                    <a:pt x="596" y="1954"/>
                  </a:lnTo>
                  <a:lnTo>
                    <a:pt x="567" y="1950"/>
                  </a:lnTo>
                  <a:lnTo>
                    <a:pt x="539" y="1945"/>
                  </a:lnTo>
                  <a:lnTo>
                    <a:pt x="523" y="1945"/>
                  </a:lnTo>
                  <a:lnTo>
                    <a:pt x="481" y="1947"/>
                  </a:lnTo>
                  <a:lnTo>
                    <a:pt x="452" y="1947"/>
                  </a:lnTo>
                  <a:lnTo>
                    <a:pt x="419" y="1947"/>
                  </a:lnTo>
                  <a:lnTo>
                    <a:pt x="383" y="1946"/>
                  </a:lnTo>
                  <a:lnTo>
                    <a:pt x="344" y="1945"/>
                  </a:lnTo>
                  <a:lnTo>
                    <a:pt x="305" y="1942"/>
                  </a:lnTo>
                  <a:lnTo>
                    <a:pt x="264" y="1938"/>
                  </a:lnTo>
                  <a:lnTo>
                    <a:pt x="223" y="1934"/>
                  </a:lnTo>
                  <a:lnTo>
                    <a:pt x="183" y="1928"/>
                  </a:lnTo>
                  <a:lnTo>
                    <a:pt x="164" y="1924"/>
                  </a:lnTo>
                  <a:lnTo>
                    <a:pt x="146" y="1920"/>
                  </a:lnTo>
                  <a:lnTo>
                    <a:pt x="129" y="1915"/>
                  </a:lnTo>
                  <a:lnTo>
                    <a:pt x="111" y="1910"/>
                  </a:lnTo>
                  <a:lnTo>
                    <a:pt x="95" y="1905"/>
                  </a:lnTo>
                  <a:lnTo>
                    <a:pt x="81" y="1899"/>
                  </a:lnTo>
                  <a:lnTo>
                    <a:pt x="66" y="1892"/>
                  </a:lnTo>
                  <a:lnTo>
                    <a:pt x="53" y="1884"/>
                  </a:lnTo>
                  <a:lnTo>
                    <a:pt x="42" y="1877"/>
                  </a:lnTo>
                  <a:lnTo>
                    <a:pt x="33" y="1869"/>
                  </a:lnTo>
                  <a:lnTo>
                    <a:pt x="24" y="1862"/>
                  </a:lnTo>
                  <a:lnTo>
                    <a:pt x="18" y="1854"/>
                  </a:lnTo>
                  <a:lnTo>
                    <a:pt x="11" y="1847"/>
                  </a:lnTo>
                  <a:lnTo>
                    <a:pt x="7" y="1839"/>
                  </a:lnTo>
                  <a:lnTo>
                    <a:pt x="4" y="1831"/>
                  </a:lnTo>
                  <a:lnTo>
                    <a:pt x="2" y="1823"/>
                  </a:lnTo>
                  <a:lnTo>
                    <a:pt x="0" y="1815"/>
                  </a:lnTo>
                  <a:lnTo>
                    <a:pt x="0" y="1808"/>
                  </a:lnTo>
                  <a:lnTo>
                    <a:pt x="1" y="1801"/>
                  </a:lnTo>
                  <a:lnTo>
                    <a:pt x="2" y="1793"/>
                  </a:lnTo>
                  <a:lnTo>
                    <a:pt x="4" y="1786"/>
                  </a:lnTo>
                  <a:lnTo>
                    <a:pt x="7" y="1780"/>
                  </a:lnTo>
                  <a:lnTo>
                    <a:pt x="10" y="1773"/>
                  </a:lnTo>
                  <a:lnTo>
                    <a:pt x="14" y="1765"/>
                  </a:lnTo>
                  <a:lnTo>
                    <a:pt x="23" y="1753"/>
                  </a:lnTo>
                  <a:lnTo>
                    <a:pt x="32" y="1742"/>
                  </a:lnTo>
                  <a:lnTo>
                    <a:pt x="42" y="1732"/>
                  </a:lnTo>
                  <a:lnTo>
                    <a:pt x="51" y="1724"/>
                  </a:lnTo>
                  <a:lnTo>
                    <a:pt x="66" y="1711"/>
                  </a:lnTo>
                  <a:lnTo>
                    <a:pt x="73" y="1707"/>
                  </a:lnTo>
                  <a:lnTo>
                    <a:pt x="86" y="1709"/>
                  </a:lnTo>
                  <a:lnTo>
                    <a:pt x="125" y="1714"/>
                  </a:lnTo>
                  <a:lnTo>
                    <a:pt x="155" y="1717"/>
                  </a:lnTo>
                  <a:lnTo>
                    <a:pt x="189" y="1717"/>
                  </a:lnTo>
                  <a:lnTo>
                    <a:pt x="208" y="1716"/>
                  </a:lnTo>
                  <a:lnTo>
                    <a:pt x="228" y="1714"/>
                  </a:lnTo>
                  <a:lnTo>
                    <a:pt x="250" y="1712"/>
                  </a:lnTo>
                  <a:lnTo>
                    <a:pt x="272" y="1710"/>
                  </a:lnTo>
                  <a:lnTo>
                    <a:pt x="295" y="1707"/>
                  </a:lnTo>
                  <a:lnTo>
                    <a:pt x="321" y="1703"/>
                  </a:lnTo>
                  <a:lnTo>
                    <a:pt x="346" y="1698"/>
                  </a:lnTo>
                  <a:lnTo>
                    <a:pt x="373" y="1692"/>
                  </a:lnTo>
                  <a:lnTo>
                    <a:pt x="401" y="1685"/>
                  </a:lnTo>
                  <a:lnTo>
                    <a:pt x="430" y="1677"/>
                  </a:lnTo>
                  <a:lnTo>
                    <a:pt x="459" y="1667"/>
                  </a:lnTo>
                  <a:lnTo>
                    <a:pt x="489" y="1656"/>
                  </a:lnTo>
                  <a:lnTo>
                    <a:pt x="520" y="1644"/>
                  </a:lnTo>
                  <a:lnTo>
                    <a:pt x="552" y="1630"/>
                  </a:lnTo>
                  <a:lnTo>
                    <a:pt x="585" y="1615"/>
                  </a:lnTo>
                  <a:lnTo>
                    <a:pt x="617" y="1598"/>
                  </a:lnTo>
                  <a:lnTo>
                    <a:pt x="651" y="1580"/>
                  </a:lnTo>
                  <a:lnTo>
                    <a:pt x="685" y="1560"/>
                  </a:lnTo>
                  <a:lnTo>
                    <a:pt x="720" y="1537"/>
                  </a:lnTo>
                  <a:lnTo>
                    <a:pt x="756" y="1513"/>
                  </a:lnTo>
                  <a:lnTo>
                    <a:pt x="712" y="1457"/>
                  </a:lnTo>
                  <a:lnTo>
                    <a:pt x="672" y="1399"/>
                  </a:lnTo>
                  <a:lnTo>
                    <a:pt x="635" y="1341"/>
                  </a:lnTo>
                  <a:lnTo>
                    <a:pt x="600" y="1280"/>
                  </a:lnTo>
                  <a:lnTo>
                    <a:pt x="567" y="1220"/>
                  </a:lnTo>
                  <a:lnTo>
                    <a:pt x="538" y="1158"/>
                  </a:lnTo>
                  <a:lnTo>
                    <a:pt x="509" y="1096"/>
                  </a:lnTo>
                  <a:lnTo>
                    <a:pt x="485" y="1033"/>
                  </a:lnTo>
                  <a:lnTo>
                    <a:pt x="461" y="970"/>
                  </a:lnTo>
                  <a:lnTo>
                    <a:pt x="440" y="908"/>
                  </a:lnTo>
                  <a:lnTo>
                    <a:pt x="421" y="846"/>
                  </a:lnTo>
                  <a:lnTo>
                    <a:pt x="403" y="784"/>
                  </a:lnTo>
                  <a:lnTo>
                    <a:pt x="388" y="724"/>
                  </a:lnTo>
                  <a:lnTo>
                    <a:pt x="374" y="665"/>
                  </a:lnTo>
                  <a:lnTo>
                    <a:pt x="362" y="607"/>
                  </a:lnTo>
                  <a:lnTo>
                    <a:pt x="350" y="550"/>
                  </a:lnTo>
                  <a:lnTo>
                    <a:pt x="341" y="495"/>
                  </a:lnTo>
                  <a:lnTo>
                    <a:pt x="333" y="442"/>
                  </a:lnTo>
                  <a:lnTo>
                    <a:pt x="326" y="391"/>
                  </a:lnTo>
                  <a:lnTo>
                    <a:pt x="320" y="343"/>
                  </a:lnTo>
                  <a:lnTo>
                    <a:pt x="315" y="297"/>
                  </a:lnTo>
                  <a:lnTo>
                    <a:pt x="312" y="254"/>
                  </a:lnTo>
                  <a:lnTo>
                    <a:pt x="308" y="214"/>
                  </a:lnTo>
                  <a:lnTo>
                    <a:pt x="306" y="178"/>
                  </a:lnTo>
                  <a:lnTo>
                    <a:pt x="303" y="115"/>
                  </a:lnTo>
                  <a:lnTo>
                    <a:pt x="302" y="68"/>
                  </a:lnTo>
                  <a:lnTo>
                    <a:pt x="302" y="38"/>
                  </a:lnTo>
                  <a:lnTo>
                    <a:pt x="302" y="28"/>
                  </a:lnTo>
                  <a:close/>
                </a:path>
              </a:pathLst>
            </a:custGeom>
            <a:solidFill>
              <a:srgbClr val="2B2B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" name="Freeform 212"/>
            <p:cNvSpPr>
              <a:spLocks/>
            </p:cNvSpPr>
            <p:nvPr/>
          </p:nvSpPr>
          <p:spPr bwMode="auto">
            <a:xfrm>
              <a:off x="2925763" y="874713"/>
              <a:ext cx="49213" cy="207963"/>
            </a:xfrm>
            <a:custGeom>
              <a:avLst/>
              <a:gdLst>
                <a:gd name="T0" fmla="*/ 2147483647 w 458"/>
                <a:gd name="T1" fmla="*/ 2147483647 h 1964"/>
                <a:gd name="T2" fmla="*/ 2147483647 w 458"/>
                <a:gd name="T3" fmla="*/ 2147483647 h 1964"/>
                <a:gd name="T4" fmla="*/ 2147483647 w 458"/>
                <a:gd name="T5" fmla="*/ 2147483647 h 1964"/>
                <a:gd name="T6" fmla="*/ 2147483647 w 458"/>
                <a:gd name="T7" fmla="*/ 2147483647 h 1964"/>
                <a:gd name="T8" fmla="*/ 2147483647 w 458"/>
                <a:gd name="T9" fmla="*/ 2147483647 h 1964"/>
                <a:gd name="T10" fmla="*/ 2147483647 w 458"/>
                <a:gd name="T11" fmla="*/ 2147483647 h 1964"/>
                <a:gd name="T12" fmla="*/ 2147483647 w 458"/>
                <a:gd name="T13" fmla="*/ 2147483647 h 1964"/>
                <a:gd name="T14" fmla="*/ 2147483647 w 458"/>
                <a:gd name="T15" fmla="*/ 2147483647 h 1964"/>
                <a:gd name="T16" fmla="*/ 2147483647 w 458"/>
                <a:gd name="T17" fmla="*/ 2147483647 h 1964"/>
                <a:gd name="T18" fmla="*/ 2147483647 w 458"/>
                <a:gd name="T19" fmla="*/ 2147483647 h 1964"/>
                <a:gd name="T20" fmla="*/ 2147483647 w 458"/>
                <a:gd name="T21" fmla="*/ 2147483647 h 1964"/>
                <a:gd name="T22" fmla="*/ 0 w 458"/>
                <a:gd name="T23" fmla="*/ 2147483647 h 1964"/>
                <a:gd name="T24" fmla="*/ 2147483647 w 458"/>
                <a:gd name="T25" fmla="*/ 2147483647 h 1964"/>
                <a:gd name="T26" fmla="*/ 2147483647 w 458"/>
                <a:gd name="T27" fmla="*/ 2147483647 h 1964"/>
                <a:gd name="T28" fmla="*/ 2147483647 w 458"/>
                <a:gd name="T29" fmla="*/ 2147483647 h 1964"/>
                <a:gd name="T30" fmla="*/ 2147483647 w 458"/>
                <a:gd name="T31" fmla="*/ 2147483647 h 1964"/>
                <a:gd name="T32" fmla="*/ 2147483647 w 458"/>
                <a:gd name="T33" fmla="*/ 2147483647 h 1964"/>
                <a:gd name="T34" fmla="*/ 2147483647 w 458"/>
                <a:gd name="T35" fmla="*/ 2147483647 h 1964"/>
                <a:gd name="T36" fmla="*/ 2147483647 w 458"/>
                <a:gd name="T37" fmla="*/ 2147483647 h 1964"/>
                <a:gd name="T38" fmla="*/ 2147483647 w 458"/>
                <a:gd name="T39" fmla="*/ 2147483647 h 1964"/>
                <a:gd name="T40" fmla="*/ 2147483647 w 458"/>
                <a:gd name="T41" fmla="*/ 2147483647 h 1964"/>
                <a:gd name="T42" fmla="*/ 2147483647 w 458"/>
                <a:gd name="T43" fmla="*/ 2147483647 h 1964"/>
                <a:gd name="T44" fmla="*/ 2147483647 w 458"/>
                <a:gd name="T45" fmla="*/ 2147483647 h 1964"/>
                <a:gd name="T46" fmla="*/ 2147483647 w 458"/>
                <a:gd name="T47" fmla="*/ 2147483647 h 1964"/>
                <a:gd name="T48" fmla="*/ 2147483647 w 458"/>
                <a:gd name="T49" fmla="*/ 2147483647 h 1964"/>
                <a:gd name="T50" fmla="*/ 2147483647 w 458"/>
                <a:gd name="T51" fmla="*/ 2147483647 h 1964"/>
                <a:gd name="T52" fmla="*/ 2147483647 w 458"/>
                <a:gd name="T53" fmla="*/ 2147483647 h 1964"/>
                <a:gd name="T54" fmla="*/ 2147483647 w 458"/>
                <a:gd name="T55" fmla="*/ 2147483647 h 1964"/>
                <a:gd name="T56" fmla="*/ 2147483647 w 458"/>
                <a:gd name="T57" fmla="*/ 2147483647 h 1964"/>
                <a:gd name="T58" fmla="*/ 2147483647 w 458"/>
                <a:gd name="T59" fmla="*/ 2147483647 h 1964"/>
                <a:gd name="T60" fmla="*/ 2147483647 w 458"/>
                <a:gd name="T61" fmla="*/ 2147483647 h 1964"/>
                <a:gd name="T62" fmla="*/ 2147483647 w 458"/>
                <a:gd name="T63" fmla="*/ 2147483647 h 1964"/>
                <a:gd name="T64" fmla="*/ 2147483647 w 458"/>
                <a:gd name="T65" fmla="*/ 2147483647 h 19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8"/>
                <a:gd name="T100" fmla="*/ 0 h 1964"/>
                <a:gd name="T101" fmla="*/ 458 w 458"/>
                <a:gd name="T102" fmla="*/ 1964 h 19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8" h="1964">
                  <a:moveTo>
                    <a:pt x="448" y="1511"/>
                  </a:moveTo>
                  <a:lnTo>
                    <a:pt x="454" y="1489"/>
                  </a:lnTo>
                  <a:lnTo>
                    <a:pt x="457" y="1459"/>
                  </a:lnTo>
                  <a:lnTo>
                    <a:pt x="458" y="1424"/>
                  </a:lnTo>
                  <a:lnTo>
                    <a:pt x="457" y="1386"/>
                  </a:lnTo>
                  <a:lnTo>
                    <a:pt x="454" y="1341"/>
                  </a:lnTo>
                  <a:lnTo>
                    <a:pt x="450" y="1293"/>
                  </a:lnTo>
                  <a:lnTo>
                    <a:pt x="444" y="1241"/>
                  </a:lnTo>
                  <a:lnTo>
                    <a:pt x="437" y="1185"/>
                  </a:lnTo>
                  <a:lnTo>
                    <a:pt x="429" y="1127"/>
                  </a:lnTo>
                  <a:lnTo>
                    <a:pt x="418" y="1066"/>
                  </a:lnTo>
                  <a:lnTo>
                    <a:pt x="408" y="1004"/>
                  </a:lnTo>
                  <a:lnTo>
                    <a:pt x="397" y="940"/>
                  </a:lnTo>
                  <a:lnTo>
                    <a:pt x="372" y="809"/>
                  </a:lnTo>
                  <a:lnTo>
                    <a:pt x="345" y="675"/>
                  </a:lnTo>
                  <a:lnTo>
                    <a:pt x="318" y="546"/>
                  </a:lnTo>
                  <a:lnTo>
                    <a:pt x="290" y="422"/>
                  </a:lnTo>
                  <a:lnTo>
                    <a:pt x="264" y="308"/>
                  </a:lnTo>
                  <a:lnTo>
                    <a:pt x="240" y="206"/>
                  </a:lnTo>
                  <a:lnTo>
                    <a:pt x="220" y="121"/>
                  </a:lnTo>
                  <a:lnTo>
                    <a:pt x="204" y="55"/>
                  </a:lnTo>
                  <a:lnTo>
                    <a:pt x="193" y="14"/>
                  </a:lnTo>
                  <a:lnTo>
                    <a:pt x="190" y="0"/>
                  </a:lnTo>
                  <a:lnTo>
                    <a:pt x="0" y="5"/>
                  </a:lnTo>
                  <a:lnTo>
                    <a:pt x="19" y="61"/>
                  </a:lnTo>
                  <a:lnTo>
                    <a:pt x="40" y="116"/>
                  </a:lnTo>
                  <a:lnTo>
                    <a:pt x="58" y="173"/>
                  </a:lnTo>
                  <a:lnTo>
                    <a:pt x="75" y="230"/>
                  </a:lnTo>
                  <a:lnTo>
                    <a:pt x="93" y="287"/>
                  </a:lnTo>
                  <a:lnTo>
                    <a:pt x="108" y="345"/>
                  </a:lnTo>
                  <a:lnTo>
                    <a:pt x="123" y="403"/>
                  </a:lnTo>
                  <a:lnTo>
                    <a:pt x="137" y="462"/>
                  </a:lnTo>
                  <a:lnTo>
                    <a:pt x="150" y="521"/>
                  </a:lnTo>
                  <a:lnTo>
                    <a:pt x="162" y="581"/>
                  </a:lnTo>
                  <a:lnTo>
                    <a:pt x="172" y="641"/>
                  </a:lnTo>
                  <a:lnTo>
                    <a:pt x="182" y="701"/>
                  </a:lnTo>
                  <a:lnTo>
                    <a:pt x="190" y="762"/>
                  </a:lnTo>
                  <a:lnTo>
                    <a:pt x="197" y="823"/>
                  </a:lnTo>
                  <a:lnTo>
                    <a:pt x="202" y="885"/>
                  </a:lnTo>
                  <a:lnTo>
                    <a:pt x="208" y="946"/>
                  </a:lnTo>
                  <a:lnTo>
                    <a:pt x="211" y="1008"/>
                  </a:lnTo>
                  <a:lnTo>
                    <a:pt x="213" y="1071"/>
                  </a:lnTo>
                  <a:lnTo>
                    <a:pt x="214" y="1133"/>
                  </a:lnTo>
                  <a:lnTo>
                    <a:pt x="213" y="1196"/>
                  </a:lnTo>
                  <a:lnTo>
                    <a:pt x="210" y="1260"/>
                  </a:lnTo>
                  <a:lnTo>
                    <a:pt x="207" y="1323"/>
                  </a:lnTo>
                  <a:lnTo>
                    <a:pt x="200" y="1387"/>
                  </a:lnTo>
                  <a:lnTo>
                    <a:pt x="194" y="1450"/>
                  </a:lnTo>
                  <a:lnTo>
                    <a:pt x="185" y="1514"/>
                  </a:lnTo>
                  <a:lnTo>
                    <a:pt x="175" y="1578"/>
                  </a:lnTo>
                  <a:lnTo>
                    <a:pt x="164" y="1642"/>
                  </a:lnTo>
                  <a:lnTo>
                    <a:pt x="151" y="1706"/>
                  </a:lnTo>
                  <a:lnTo>
                    <a:pt x="135" y="1770"/>
                  </a:lnTo>
                  <a:lnTo>
                    <a:pt x="118" y="1835"/>
                  </a:lnTo>
                  <a:lnTo>
                    <a:pt x="100" y="1899"/>
                  </a:lnTo>
                  <a:lnTo>
                    <a:pt x="79" y="1964"/>
                  </a:lnTo>
                  <a:lnTo>
                    <a:pt x="246" y="1950"/>
                  </a:lnTo>
                  <a:lnTo>
                    <a:pt x="284" y="1870"/>
                  </a:lnTo>
                  <a:lnTo>
                    <a:pt x="317" y="1804"/>
                  </a:lnTo>
                  <a:lnTo>
                    <a:pt x="346" y="1746"/>
                  </a:lnTo>
                  <a:lnTo>
                    <a:pt x="370" y="1696"/>
                  </a:lnTo>
                  <a:lnTo>
                    <a:pt x="393" y="1649"/>
                  </a:lnTo>
                  <a:lnTo>
                    <a:pt x="413" y="1606"/>
                  </a:lnTo>
                  <a:lnTo>
                    <a:pt x="422" y="1583"/>
                  </a:lnTo>
                  <a:lnTo>
                    <a:pt x="432" y="1560"/>
                  </a:lnTo>
                  <a:lnTo>
                    <a:pt x="440" y="1536"/>
                  </a:lnTo>
                  <a:lnTo>
                    <a:pt x="448" y="15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" name="Freeform 213"/>
            <p:cNvSpPr>
              <a:spLocks/>
            </p:cNvSpPr>
            <p:nvPr/>
          </p:nvSpPr>
          <p:spPr bwMode="auto">
            <a:xfrm>
              <a:off x="2632076" y="334963"/>
              <a:ext cx="82550" cy="65088"/>
            </a:xfrm>
            <a:custGeom>
              <a:avLst/>
              <a:gdLst>
                <a:gd name="T0" fmla="*/ 2147483647 w 768"/>
                <a:gd name="T1" fmla="*/ 2147483647 h 603"/>
                <a:gd name="T2" fmla="*/ 2147483647 w 768"/>
                <a:gd name="T3" fmla="*/ 2147483647 h 603"/>
                <a:gd name="T4" fmla="*/ 2147483647 w 768"/>
                <a:gd name="T5" fmla="*/ 2147483647 h 603"/>
                <a:gd name="T6" fmla="*/ 2147483647 w 768"/>
                <a:gd name="T7" fmla="*/ 2147483647 h 603"/>
                <a:gd name="T8" fmla="*/ 2147483647 w 768"/>
                <a:gd name="T9" fmla="*/ 2147483647 h 603"/>
                <a:gd name="T10" fmla="*/ 2147483647 w 768"/>
                <a:gd name="T11" fmla="*/ 2147483647 h 603"/>
                <a:gd name="T12" fmla="*/ 2147483647 w 768"/>
                <a:gd name="T13" fmla="*/ 2147483647 h 603"/>
                <a:gd name="T14" fmla="*/ 2147483647 w 768"/>
                <a:gd name="T15" fmla="*/ 2147483647 h 603"/>
                <a:gd name="T16" fmla="*/ 2147483647 w 768"/>
                <a:gd name="T17" fmla="*/ 2147483647 h 603"/>
                <a:gd name="T18" fmla="*/ 2147483647 w 768"/>
                <a:gd name="T19" fmla="*/ 2147483647 h 603"/>
                <a:gd name="T20" fmla="*/ 2147483647 w 768"/>
                <a:gd name="T21" fmla="*/ 2147483647 h 603"/>
                <a:gd name="T22" fmla="*/ 2147483647 w 768"/>
                <a:gd name="T23" fmla="*/ 2147483647 h 603"/>
                <a:gd name="T24" fmla="*/ 2147483647 w 768"/>
                <a:gd name="T25" fmla="*/ 2147483647 h 603"/>
                <a:gd name="T26" fmla="*/ 2147483647 w 768"/>
                <a:gd name="T27" fmla="*/ 2147483647 h 603"/>
                <a:gd name="T28" fmla="*/ 2147483647 w 768"/>
                <a:gd name="T29" fmla="*/ 2147483647 h 603"/>
                <a:gd name="T30" fmla="*/ 2147483647 w 768"/>
                <a:gd name="T31" fmla="*/ 2147483647 h 603"/>
                <a:gd name="T32" fmla="*/ 2147483647 w 768"/>
                <a:gd name="T33" fmla="*/ 2147483647 h 603"/>
                <a:gd name="T34" fmla="*/ 2147483647 w 768"/>
                <a:gd name="T35" fmla="*/ 2147483647 h 603"/>
                <a:gd name="T36" fmla="*/ 2147483647 w 768"/>
                <a:gd name="T37" fmla="*/ 2147483647 h 603"/>
                <a:gd name="T38" fmla="*/ 2147483647 w 768"/>
                <a:gd name="T39" fmla="*/ 2147483647 h 603"/>
                <a:gd name="T40" fmla="*/ 2147483647 w 768"/>
                <a:gd name="T41" fmla="*/ 2147483647 h 603"/>
                <a:gd name="T42" fmla="*/ 2147483647 w 768"/>
                <a:gd name="T43" fmla="*/ 2147483647 h 603"/>
                <a:gd name="T44" fmla="*/ 2147483647 w 768"/>
                <a:gd name="T45" fmla="*/ 2147483647 h 603"/>
                <a:gd name="T46" fmla="*/ 2147483647 w 768"/>
                <a:gd name="T47" fmla="*/ 2147483647 h 603"/>
                <a:gd name="T48" fmla="*/ 2147483647 w 768"/>
                <a:gd name="T49" fmla="*/ 2147483647 h 603"/>
                <a:gd name="T50" fmla="*/ 2147483647 w 768"/>
                <a:gd name="T51" fmla="*/ 2147483647 h 603"/>
                <a:gd name="T52" fmla="*/ 2147483647 w 768"/>
                <a:gd name="T53" fmla="*/ 2147483647 h 603"/>
                <a:gd name="T54" fmla="*/ 2147483647 w 768"/>
                <a:gd name="T55" fmla="*/ 2147483647 h 603"/>
                <a:gd name="T56" fmla="*/ 2147483647 w 768"/>
                <a:gd name="T57" fmla="*/ 2147483647 h 603"/>
                <a:gd name="T58" fmla="*/ 2147483647 w 768"/>
                <a:gd name="T59" fmla="*/ 2147483647 h 603"/>
                <a:gd name="T60" fmla="*/ 2147483647 w 768"/>
                <a:gd name="T61" fmla="*/ 2147483647 h 603"/>
                <a:gd name="T62" fmla="*/ 2147483647 w 768"/>
                <a:gd name="T63" fmla="*/ 2147483647 h 603"/>
                <a:gd name="T64" fmla="*/ 2147483647 w 768"/>
                <a:gd name="T65" fmla="*/ 2147483647 h 603"/>
                <a:gd name="T66" fmla="*/ 2147483647 w 768"/>
                <a:gd name="T67" fmla="*/ 2147483647 h 603"/>
                <a:gd name="T68" fmla="*/ 2147483647 w 768"/>
                <a:gd name="T69" fmla="*/ 2147483647 h 603"/>
                <a:gd name="T70" fmla="*/ 2147483647 w 768"/>
                <a:gd name="T71" fmla="*/ 2147483647 h 603"/>
                <a:gd name="T72" fmla="*/ 2147483647 w 768"/>
                <a:gd name="T73" fmla="*/ 2147483647 h 603"/>
                <a:gd name="T74" fmla="*/ 2147483647 w 768"/>
                <a:gd name="T75" fmla="*/ 2147483647 h 6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8"/>
                <a:gd name="T115" fmla="*/ 0 h 603"/>
                <a:gd name="T116" fmla="*/ 768 w 768"/>
                <a:gd name="T117" fmla="*/ 603 h 6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8" h="603">
                  <a:moveTo>
                    <a:pt x="480" y="601"/>
                  </a:moveTo>
                  <a:lnTo>
                    <a:pt x="464" y="603"/>
                  </a:lnTo>
                  <a:lnTo>
                    <a:pt x="446" y="603"/>
                  </a:lnTo>
                  <a:lnTo>
                    <a:pt x="429" y="601"/>
                  </a:lnTo>
                  <a:lnTo>
                    <a:pt x="411" y="597"/>
                  </a:lnTo>
                  <a:lnTo>
                    <a:pt x="394" y="591"/>
                  </a:lnTo>
                  <a:lnTo>
                    <a:pt x="375" y="584"/>
                  </a:lnTo>
                  <a:lnTo>
                    <a:pt x="357" y="574"/>
                  </a:lnTo>
                  <a:lnTo>
                    <a:pt x="340" y="564"/>
                  </a:lnTo>
                  <a:lnTo>
                    <a:pt x="321" y="552"/>
                  </a:lnTo>
                  <a:lnTo>
                    <a:pt x="303" y="539"/>
                  </a:lnTo>
                  <a:lnTo>
                    <a:pt x="285" y="526"/>
                  </a:lnTo>
                  <a:lnTo>
                    <a:pt x="267" y="510"/>
                  </a:lnTo>
                  <a:lnTo>
                    <a:pt x="250" y="495"/>
                  </a:lnTo>
                  <a:lnTo>
                    <a:pt x="232" y="479"/>
                  </a:lnTo>
                  <a:lnTo>
                    <a:pt x="214" y="461"/>
                  </a:lnTo>
                  <a:lnTo>
                    <a:pt x="198" y="445"/>
                  </a:lnTo>
                  <a:lnTo>
                    <a:pt x="165" y="410"/>
                  </a:lnTo>
                  <a:lnTo>
                    <a:pt x="134" y="375"/>
                  </a:lnTo>
                  <a:lnTo>
                    <a:pt x="104" y="341"/>
                  </a:lnTo>
                  <a:lnTo>
                    <a:pt x="78" y="310"/>
                  </a:lnTo>
                  <a:lnTo>
                    <a:pt x="53" y="281"/>
                  </a:lnTo>
                  <a:lnTo>
                    <a:pt x="32" y="257"/>
                  </a:lnTo>
                  <a:lnTo>
                    <a:pt x="14" y="238"/>
                  </a:lnTo>
                  <a:lnTo>
                    <a:pt x="0" y="224"/>
                  </a:lnTo>
                  <a:lnTo>
                    <a:pt x="3" y="224"/>
                  </a:lnTo>
                  <a:lnTo>
                    <a:pt x="13" y="224"/>
                  </a:lnTo>
                  <a:lnTo>
                    <a:pt x="30" y="225"/>
                  </a:lnTo>
                  <a:lnTo>
                    <a:pt x="52" y="224"/>
                  </a:lnTo>
                  <a:lnTo>
                    <a:pt x="82" y="223"/>
                  </a:lnTo>
                  <a:lnTo>
                    <a:pt x="118" y="220"/>
                  </a:lnTo>
                  <a:lnTo>
                    <a:pt x="159" y="215"/>
                  </a:lnTo>
                  <a:lnTo>
                    <a:pt x="206" y="207"/>
                  </a:lnTo>
                  <a:lnTo>
                    <a:pt x="233" y="202"/>
                  </a:lnTo>
                  <a:lnTo>
                    <a:pt x="259" y="197"/>
                  </a:lnTo>
                  <a:lnTo>
                    <a:pt x="288" y="190"/>
                  </a:lnTo>
                  <a:lnTo>
                    <a:pt x="317" y="183"/>
                  </a:lnTo>
                  <a:lnTo>
                    <a:pt x="349" y="173"/>
                  </a:lnTo>
                  <a:lnTo>
                    <a:pt x="380" y="164"/>
                  </a:lnTo>
                  <a:lnTo>
                    <a:pt x="414" y="154"/>
                  </a:lnTo>
                  <a:lnTo>
                    <a:pt x="449" y="142"/>
                  </a:lnTo>
                  <a:lnTo>
                    <a:pt x="484" y="130"/>
                  </a:lnTo>
                  <a:lnTo>
                    <a:pt x="522" y="115"/>
                  </a:lnTo>
                  <a:lnTo>
                    <a:pt x="559" y="99"/>
                  </a:lnTo>
                  <a:lnTo>
                    <a:pt x="599" y="83"/>
                  </a:lnTo>
                  <a:lnTo>
                    <a:pt x="640" y="65"/>
                  </a:lnTo>
                  <a:lnTo>
                    <a:pt x="682" y="44"/>
                  </a:lnTo>
                  <a:lnTo>
                    <a:pt x="724" y="23"/>
                  </a:lnTo>
                  <a:lnTo>
                    <a:pt x="768" y="0"/>
                  </a:lnTo>
                  <a:lnTo>
                    <a:pt x="765" y="7"/>
                  </a:lnTo>
                  <a:lnTo>
                    <a:pt x="763" y="15"/>
                  </a:lnTo>
                  <a:lnTo>
                    <a:pt x="761" y="26"/>
                  </a:lnTo>
                  <a:lnTo>
                    <a:pt x="759" y="39"/>
                  </a:lnTo>
                  <a:lnTo>
                    <a:pt x="754" y="71"/>
                  </a:lnTo>
                  <a:lnTo>
                    <a:pt x="750" y="108"/>
                  </a:lnTo>
                  <a:lnTo>
                    <a:pt x="744" y="152"/>
                  </a:lnTo>
                  <a:lnTo>
                    <a:pt x="737" y="200"/>
                  </a:lnTo>
                  <a:lnTo>
                    <a:pt x="733" y="224"/>
                  </a:lnTo>
                  <a:lnTo>
                    <a:pt x="728" y="250"/>
                  </a:lnTo>
                  <a:lnTo>
                    <a:pt x="722" y="275"/>
                  </a:lnTo>
                  <a:lnTo>
                    <a:pt x="716" y="301"/>
                  </a:lnTo>
                  <a:lnTo>
                    <a:pt x="710" y="327"/>
                  </a:lnTo>
                  <a:lnTo>
                    <a:pt x="702" y="353"/>
                  </a:lnTo>
                  <a:lnTo>
                    <a:pt x="694" y="378"/>
                  </a:lnTo>
                  <a:lnTo>
                    <a:pt x="685" y="402"/>
                  </a:lnTo>
                  <a:lnTo>
                    <a:pt x="675" y="427"/>
                  </a:lnTo>
                  <a:lnTo>
                    <a:pt x="663" y="450"/>
                  </a:lnTo>
                  <a:lnTo>
                    <a:pt x="651" y="473"/>
                  </a:lnTo>
                  <a:lnTo>
                    <a:pt x="637" y="493"/>
                  </a:lnTo>
                  <a:lnTo>
                    <a:pt x="623" y="513"/>
                  </a:lnTo>
                  <a:lnTo>
                    <a:pt x="606" y="532"/>
                  </a:lnTo>
                  <a:lnTo>
                    <a:pt x="589" y="548"/>
                  </a:lnTo>
                  <a:lnTo>
                    <a:pt x="571" y="563"/>
                  </a:lnTo>
                  <a:lnTo>
                    <a:pt x="550" y="576"/>
                  </a:lnTo>
                  <a:lnTo>
                    <a:pt x="529" y="587"/>
                  </a:lnTo>
                  <a:lnTo>
                    <a:pt x="506" y="596"/>
                  </a:lnTo>
                  <a:lnTo>
                    <a:pt x="480" y="601"/>
                  </a:lnTo>
                  <a:close/>
                </a:path>
              </a:pathLst>
            </a:custGeom>
            <a:solidFill>
              <a:srgbClr val="B063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" name="Freeform 214"/>
            <p:cNvSpPr>
              <a:spLocks/>
            </p:cNvSpPr>
            <p:nvPr/>
          </p:nvSpPr>
          <p:spPr bwMode="auto">
            <a:xfrm>
              <a:off x="2660651" y="354013"/>
              <a:ext cx="50800" cy="46038"/>
            </a:xfrm>
            <a:custGeom>
              <a:avLst/>
              <a:gdLst>
                <a:gd name="T0" fmla="*/ 0 w 481"/>
                <a:gd name="T1" fmla="*/ 2147483647 h 425"/>
                <a:gd name="T2" fmla="*/ 2147483647 w 481"/>
                <a:gd name="T3" fmla="*/ 2147483647 h 425"/>
                <a:gd name="T4" fmla="*/ 2147483647 w 481"/>
                <a:gd name="T5" fmla="*/ 2147483647 h 425"/>
                <a:gd name="T6" fmla="*/ 2147483647 w 481"/>
                <a:gd name="T7" fmla="*/ 2147483647 h 425"/>
                <a:gd name="T8" fmla="*/ 2147483647 w 481"/>
                <a:gd name="T9" fmla="*/ 2147483647 h 425"/>
                <a:gd name="T10" fmla="*/ 2147483647 w 481"/>
                <a:gd name="T11" fmla="*/ 2147483647 h 425"/>
                <a:gd name="T12" fmla="*/ 2147483647 w 481"/>
                <a:gd name="T13" fmla="*/ 2147483647 h 425"/>
                <a:gd name="T14" fmla="*/ 2147483647 w 481"/>
                <a:gd name="T15" fmla="*/ 2147483647 h 425"/>
                <a:gd name="T16" fmla="*/ 2147483647 w 481"/>
                <a:gd name="T17" fmla="*/ 2147483647 h 425"/>
                <a:gd name="T18" fmla="*/ 2147483647 w 481"/>
                <a:gd name="T19" fmla="*/ 2147483647 h 425"/>
                <a:gd name="T20" fmla="*/ 2147483647 w 481"/>
                <a:gd name="T21" fmla="*/ 2147483647 h 425"/>
                <a:gd name="T22" fmla="*/ 2147483647 w 481"/>
                <a:gd name="T23" fmla="*/ 2147483647 h 425"/>
                <a:gd name="T24" fmla="*/ 2147483647 w 481"/>
                <a:gd name="T25" fmla="*/ 2147483647 h 425"/>
                <a:gd name="T26" fmla="*/ 2147483647 w 481"/>
                <a:gd name="T27" fmla="*/ 2147483647 h 425"/>
                <a:gd name="T28" fmla="*/ 2147483647 w 481"/>
                <a:gd name="T29" fmla="*/ 2147483647 h 425"/>
                <a:gd name="T30" fmla="*/ 2147483647 w 481"/>
                <a:gd name="T31" fmla="*/ 2147483647 h 425"/>
                <a:gd name="T32" fmla="*/ 2147483647 w 481"/>
                <a:gd name="T33" fmla="*/ 2147483647 h 425"/>
                <a:gd name="T34" fmla="*/ 2147483647 w 481"/>
                <a:gd name="T35" fmla="*/ 2147483647 h 425"/>
                <a:gd name="T36" fmla="*/ 2147483647 w 481"/>
                <a:gd name="T37" fmla="*/ 2147483647 h 425"/>
                <a:gd name="T38" fmla="*/ 2147483647 w 481"/>
                <a:gd name="T39" fmla="*/ 2147483647 h 425"/>
                <a:gd name="T40" fmla="*/ 2147483647 w 481"/>
                <a:gd name="T41" fmla="*/ 2147483647 h 425"/>
                <a:gd name="T42" fmla="*/ 2147483647 w 481"/>
                <a:gd name="T43" fmla="*/ 2147483647 h 425"/>
                <a:gd name="T44" fmla="*/ 2147483647 w 481"/>
                <a:gd name="T45" fmla="*/ 2147483647 h 425"/>
                <a:gd name="T46" fmla="*/ 2147483647 w 481"/>
                <a:gd name="T47" fmla="*/ 2147483647 h 425"/>
                <a:gd name="T48" fmla="*/ 2147483647 w 481"/>
                <a:gd name="T49" fmla="*/ 2147483647 h 425"/>
                <a:gd name="T50" fmla="*/ 2147483647 w 481"/>
                <a:gd name="T51" fmla="*/ 2147483647 h 425"/>
                <a:gd name="T52" fmla="*/ 2147483647 w 481"/>
                <a:gd name="T53" fmla="*/ 2147483647 h 425"/>
                <a:gd name="T54" fmla="*/ 2147483647 w 481"/>
                <a:gd name="T55" fmla="*/ 2147483647 h 425"/>
                <a:gd name="T56" fmla="*/ 2147483647 w 481"/>
                <a:gd name="T57" fmla="*/ 2147483647 h 425"/>
                <a:gd name="T58" fmla="*/ 2147483647 w 481"/>
                <a:gd name="T59" fmla="*/ 2147483647 h 425"/>
                <a:gd name="T60" fmla="*/ 2147483647 w 481"/>
                <a:gd name="T61" fmla="*/ 2147483647 h 425"/>
                <a:gd name="T62" fmla="*/ 2147483647 w 481"/>
                <a:gd name="T63" fmla="*/ 2147483647 h 425"/>
                <a:gd name="T64" fmla="*/ 2147483647 w 481"/>
                <a:gd name="T65" fmla="*/ 2147483647 h 425"/>
                <a:gd name="T66" fmla="*/ 2147483647 w 481"/>
                <a:gd name="T67" fmla="*/ 2147483647 h 425"/>
                <a:gd name="T68" fmla="*/ 2147483647 w 481"/>
                <a:gd name="T69" fmla="*/ 2147483647 h 425"/>
                <a:gd name="T70" fmla="*/ 2147483647 w 481"/>
                <a:gd name="T71" fmla="*/ 2147483647 h 425"/>
                <a:gd name="T72" fmla="*/ 2147483647 w 481"/>
                <a:gd name="T73" fmla="*/ 2147483647 h 425"/>
                <a:gd name="T74" fmla="*/ 2147483647 w 481"/>
                <a:gd name="T75" fmla="*/ 2147483647 h 425"/>
                <a:gd name="T76" fmla="*/ 2147483647 w 481"/>
                <a:gd name="T77" fmla="*/ 0 h 425"/>
                <a:gd name="T78" fmla="*/ 2147483647 w 481"/>
                <a:gd name="T79" fmla="*/ 2147483647 h 425"/>
                <a:gd name="T80" fmla="*/ 2147483647 w 481"/>
                <a:gd name="T81" fmla="*/ 2147483647 h 425"/>
                <a:gd name="T82" fmla="*/ 2147483647 w 481"/>
                <a:gd name="T83" fmla="*/ 2147483647 h 425"/>
                <a:gd name="T84" fmla="*/ 2147483647 w 481"/>
                <a:gd name="T85" fmla="*/ 2147483647 h 425"/>
                <a:gd name="T86" fmla="*/ 2147483647 w 481"/>
                <a:gd name="T87" fmla="*/ 2147483647 h 425"/>
                <a:gd name="T88" fmla="*/ 2147483647 w 481"/>
                <a:gd name="T89" fmla="*/ 2147483647 h 425"/>
                <a:gd name="T90" fmla="*/ 2147483647 w 481"/>
                <a:gd name="T91" fmla="*/ 2147483647 h 425"/>
                <a:gd name="T92" fmla="*/ 2147483647 w 481"/>
                <a:gd name="T93" fmla="*/ 2147483647 h 425"/>
                <a:gd name="T94" fmla="*/ 2147483647 w 481"/>
                <a:gd name="T95" fmla="*/ 2147483647 h 425"/>
                <a:gd name="T96" fmla="*/ 2147483647 w 481"/>
                <a:gd name="T97" fmla="*/ 2147483647 h 425"/>
                <a:gd name="T98" fmla="*/ 2147483647 w 481"/>
                <a:gd name="T99" fmla="*/ 2147483647 h 425"/>
                <a:gd name="T100" fmla="*/ 2147483647 w 481"/>
                <a:gd name="T101" fmla="*/ 2147483647 h 425"/>
                <a:gd name="T102" fmla="*/ 2147483647 w 481"/>
                <a:gd name="T103" fmla="*/ 2147483647 h 425"/>
                <a:gd name="T104" fmla="*/ 2147483647 w 481"/>
                <a:gd name="T105" fmla="*/ 2147483647 h 425"/>
                <a:gd name="T106" fmla="*/ 2147483647 w 481"/>
                <a:gd name="T107" fmla="*/ 2147483647 h 425"/>
                <a:gd name="T108" fmla="*/ 0 w 481"/>
                <a:gd name="T109" fmla="*/ 2147483647 h 4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1"/>
                <a:gd name="T166" fmla="*/ 0 h 425"/>
                <a:gd name="T167" fmla="*/ 481 w 481"/>
                <a:gd name="T168" fmla="*/ 425 h 4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1" h="425">
                  <a:moveTo>
                    <a:pt x="0" y="324"/>
                  </a:moveTo>
                  <a:lnTo>
                    <a:pt x="28" y="348"/>
                  </a:lnTo>
                  <a:lnTo>
                    <a:pt x="56" y="368"/>
                  </a:lnTo>
                  <a:lnTo>
                    <a:pt x="69" y="378"/>
                  </a:lnTo>
                  <a:lnTo>
                    <a:pt x="84" y="387"/>
                  </a:lnTo>
                  <a:lnTo>
                    <a:pt x="98" y="395"/>
                  </a:lnTo>
                  <a:lnTo>
                    <a:pt x="112" y="403"/>
                  </a:lnTo>
                  <a:lnTo>
                    <a:pt x="126" y="409"/>
                  </a:lnTo>
                  <a:lnTo>
                    <a:pt x="140" y="414"/>
                  </a:lnTo>
                  <a:lnTo>
                    <a:pt x="154" y="418"/>
                  </a:lnTo>
                  <a:lnTo>
                    <a:pt x="168" y="422"/>
                  </a:lnTo>
                  <a:lnTo>
                    <a:pt x="181" y="424"/>
                  </a:lnTo>
                  <a:lnTo>
                    <a:pt x="195" y="425"/>
                  </a:lnTo>
                  <a:lnTo>
                    <a:pt x="208" y="424"/>
                  </a:lnTo>
                  <a:lnTo>
                    <a:pt x="221" y="422"/>
                  </a:lnTo>
                  <a:lnTo>
                    <a:pt x="237" y="419"/>
                  </a:lnTo>
                  <a:lnTo>
                    <a:pt x="254" y="414"/>
                  </a:lnTo>
                  <a:lnTo>
                    <a:pt x="269" y="409"/>
                  </a:lnTo>
                  <a:lnTo>
                    <a:pt x="283" y="402"/>
                  </a:lnTo>
                  <a:lnTo>
                    <a:pt x="296" y="394"/>
                  </a:lnTo>
                  <a:lnTo>
                    <a:pt x="310" y="385"/>
                  </a:lnTo>
                  <a:lnTo>
                    <a:pt x="322" y="376"/>
                  </a:lnTo>
                  <a:lnTo>
                    <a:pt x="334" y="366"/>
                  </a:lnTo>
                  <a:lnTo>
                    <a:pt x="345" y="355"/>
                  </a:lnTo>
                  <a:lnTo>
                    <a:pt x="356" y="344"/>
                  </a:lnTo>
                  <a:lnTo>
                    <a:pt x="367" y="331"/>
                  </a:lnTo>
                  <a:lnTo>
                    <a:pt x="376" y="318"/>
                  </a:lnTo>
                  <a:lnTo>
                    <a:pt x="385" y="305"/>
                  </a:lnTo>
                  <a:lnTo>
                    <a:pt x="393" y="291"/>
                  </a:lnTo>
                  <a:lnTo>
                    <a:pt x="401" y="276"/>
                  </a:lnTo>
                  <a:lnTo>
                    <a:pt x="409" y="261"/>
                  </a:lnTo>
                  <a:lnTo>
                    <a:pt x="423" y="230"/>
                  </a:lnTo>
                  <a:lnTo>
                    <a:pt x="435" y="198"/>
                  </a:lnTo>
                  <a:lnTo>
                    <a:pt x="446" y="164"/>
                  </a:lnTo>
                  <a:lnTo>
                    <a:pt x="455" y="131"/>
                  </a:lnTo>
                  <a:lnTo>
                    <a:pt x="463" y="97"/>
                  </a:lnTo>
                  <a:lnTo>
                    <a:pt x="471" y="65"/>
                  </a:lnTo>
                  <a:lnTo>
                    <a:pt x="476" y="31"/>
                  </a:lnTo>
                  <a:lnTo>
                    <a:pt x="481" y="0"/>
                  </a:lnTo>
                  <a:lnTo>
                    <a:pt x="447" y="12"/>
                  </a:lnTo>
                  <a:lnTo>
                    <a:pt x="412" y="25"/>
                  </a:lnTo>
                  <a:lnTo>
                    <a:pt x="379" y="38"/>
                  </a:lnTo>
                  <a:lnTo>
                    <a:pt x="346" y="53"/>
                  </a:lnTo>
                  <a:lnTo>
                    <a:pt x="314" y="70"/>
                  </a:lnTo>
                  <a:lnTo>
                    <a:pt x="282" y="87"/>
                  </a:lnTo>
                  <a:lnTo>
                    <a:pt x="251" y="105"/>
                  </a:lnTo>
                  <a:lnTo>
                    <a:pt x="220" y="125"/>
                  </a:lnTo>
                  <a:lnTo>
                    <a:pt x="191" y="145"/>
                  </a:lnTo>
                  <a:lnTo>
                    <a:pt x="161" y="166"/>
                  </a:lnTo>
                  <a:lnTo>
                    <a:pt x="132" y="190"/>
                  </a:lnTo>
                  <a:lnTo>
                    <a:pt x="104" y="214"/>
                  </a:lnTo>
                  <a:lnTo>
                    <a:pt x="78" y="240"/>
                  </a:lnTo>
                  <a:lnTo>
                    <a:pt x="51" y="266"/>
                  </a:lnTo>
                  <a:lnTo>
                    <a:pt x="25" y="295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BE85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531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33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774779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한우선형심사와 도체형질과의 비교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체고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52406" y="857232"/>
          <a:ext cx="8929752" cy="4857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88292"/>
                <a:gridCol w="1488292"/>
                <a:gridCol w="1488292"/>
                <a:gridCol w="1488292"/>
                <a:gridCol w="1488292"/>
                <a:gridCol w="1488292"/>
              </a:tblGrid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구분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도체중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kg)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등심단면적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(㎠)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등지방두께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mm)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근내지방도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경락가격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(7</a:t>
                      </a:r>
                      <a:r>
                        <a:rPr lang="ko-KR" altLang="en-US" sz="1800" b="1" dirty="0"/>
                        <a:t>～</a:t>
                      </a:r>
                      <a:r>
                        <a:rPr lang="en-US" altLang="ko-KR" sz="1800" b="1" dirty="0"/>
                        <a:t>9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/>
                    </a:p>
                    <a:p>
                      <a:pPr marL="0" marR="254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11,126</a:t>
                      </a:r>
                      <a:r>
                        <a:rPr lang="ko-KR" altLang="en-US" sz="1800" b="1" dirty="0"/>
                        <a:t>두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342.08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81.95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12.53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3.51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12,072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중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(4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6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254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28,795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324.04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80.61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11.83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3.35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11,974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하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(1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3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254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2,027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306.98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78.91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11.21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3.14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11,690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395536" y="571501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/>
              <a:t>※ </a:t>
            </a:r>
            <a:r>
              <a:rPr lang="ko-KR" altLang="en-US" sz="1600" b="1" dirty="0" smtClean="0"/>
              <a:t>자료출처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한국종축개량협회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축산물품질평가원</a:t>
            </a:r>
          </a:p>
          <a:p>
            <a:r>
              <a:rPr lang="ko-KR" altLang="en-US" sz="1600" b="1" dirty="0" smtClean="0"/>
              <a:t>                 선형심사를 </a:t>
            </a:r>
            <a:r>
              <a:rPr lang="ko-KR" altLang="en-US" sz="1600" b="1" dirty="0" err="1" smtClean="0"/>
              <a:t>필한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'13</a:t>
            </a:r>
            <a:r>
              <a:rPr lang="ko-KR" altLang="en-US" sz="1600" b="1" dirty="0" smtClean="0"/>
              <a:t>～</a:t>
            </a:r>
            <a:r>
              <a:rPr lang="en-US" altLang="ko-KR" sz="1600" b="1" dirty="0" smtClean="0"/>
              <a:t>'14</a:t>
            </a:r>
            <a:r>
              <a:rPr lang="ko-KR" altLang="en-US" sz="1600" b="1" dirty="0" smtClean="0"/>
              <a:t>년도 도축된 </a:t>
            </a:r>
            <a:r>
              <a:rPr lang="ko-KR" altLang="en-US" sz="1600" b="1" dirty="0" err="1" smtClean="0"/>
              <a:t>혈통등록우</a:t>
            </a:r>
            <a:r>
              <a:rPr lang="en-US" altLang="ko-KR" sz="1600" b="1" dirty="0" smtClean="0"/>
              <a:t>(41,948</a:t>
            </a:r>
            <a:r>
              <a:rPr lang="ko-KR" altLang="en-US" sz="1600" b="1" dirty="0" smtClean="0"/>
              <a:t>두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34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774779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한우선형심사와 도체형질과의 비교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kumimoji="0" lang="ko-KR" altLang="en-US" sz="32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체장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95536" y="571501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/>
              <a:t>※ </a:t>
            </a:r>
            <a:r>
              <a:rPr lang="ko-KR" altLang="en-US" sz="1600" b="1" dirty="0" smtClean="0"/>
              <a:t>자료출처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한국종축개량협회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축산물품질평가원</a:t>
            </a:r>
          </a:p>
          <a:p>
            <a:r>
              <a:rPr lang="ko-KR" altLang="en-US" sz="1600" b="1" dirty="0" smtClean="0"/>
              <a:t>                 선형심사를 </a:t>
            </a:r>
            <a:r>
              <a:rPr lang="ko-KR" altLang="en-US" sz="1600" b="1" dirty="0" err="1" smtClean="0"/>
              <a:t>필한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'13</a:t>
            </a:r>
            <a:r>
              <a:rPr lang="ko-KR" altLang="en-US" sz="1600" b="1" dirty="0" smtClean="0"/>
              <a:t>～</a:t>
            </a:r>
            <a:r>
              <a:rPr lang="en-US" altLang="ko-KR" sz="1600" b="1" dirty="0" smtClean="0"/>
              <a:t>'14</a:t>
            </a:r>
            <a:r>
              <a:rPr lang="ko-KR" altLang="en-US" sz="1600" b="1" dirty="0" smtClean="0"/>
              <a:t>년도 도축된 </a:t>
            </a:r>
            <a:r>
              <a:rPr lang="ko-KR" altLang="en-US" sz="1600" b="1" dirty="0" err="1" smtClean="0"/>
              <a:t>혈통등록우</a:t>
            </a:r>
            <a:r>
              <a:rPr lang="en-US" altLang="ko-KR" sz="1600" b="1" dirty="0" smtClean="0"/>
              <a:t>(41,948</a:t>
            </a:r>
            <a:r>
              <a:rPr lang="ko-KR" altLang="en-US" sz="1600" b="1" dirty="0" smtClean="0"/>
              <a:t>두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52406" y="857232"/>
          <a:ext cx="8929752" cy="4857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88292"/>
                <a:gridCol w="1488292"/>
                <a:gridCol w="1488292"/>
                <a:gridCol w="1488292"/>
                <a:gridCol w="1488292"/>
                <a:gridCol w="1488292"/>
              </a:tblGrid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구분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도체중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kg)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등심단면적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(㎠)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등지방두께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mm)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근내지방도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경락가격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(7</a:t>
                      </a:r>
                      <a:r>
                        <a:rPr lang="ko-KR" altLang="en-US" sz="1800" b="1" dirty="0"/>
                        <a:t>～</a:t>
                      </a:r>
                      <a:r>
                        <a:rPr lang="en-US" altLang="ko-KR" sz="1800" b="1" dirty="0"/>
                        <a:t>9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/>
                    </a:p>
                    <a:p>
                      <a:pPr marL="0" marR="254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13,904</a:t>
                      </a:r>
                      <a:r>
                        <a:rPr lang="ko-KR" altLang="en-US" sz="1800" b="1" dirty="0"/>
                        <a:t>두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339.34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82.00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12.65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3.47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11,825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중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(4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6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254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26,565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323.26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80.47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11.69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3.35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12,062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하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(1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3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254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1,479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306.6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77.85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11.13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3.18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12,140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35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774779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한우선형심사와 도체형질과의 비교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체심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95536" y="571501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/>
              <a:t>※ </a:t>
            </a:r>
            <a:r>
              <a:rPr lang="ko-KR" altLang="en-US" sz="1600" b="1" dirty="0" smtClean="0"/>
              <a:t>자료출처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한국종축개량협회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축산물품질평가원</a:t>
            </a:r>
          </a:p>
          <a:p>
            <a:r>
              <a:rPr lang="ko-KR" altLang="en-US" sz="1600" b="1" dirty="0" smtClean="0"/>
              <a:t>                 선형심사를 </a:t>
            </a:r>
            <a:r>
              <a:rPr lang="ko-KR" altLang="en-US" sz="1600" b="1" dirty="0" err="1" smtClean="0"/>
              <a:t>필한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'13</a:t>
            </a:r>
            <a:r>
              <a:rPr lang="ko-KR" altLang="en-US" sz="1600" b="1" dirty="0" smtClean="0"/>
              <a:t>～</a:t>
            </a:r>
            <a:r>
              <a:rPr lang="en-US" altLang="ko-KR" sz="1600" b="1" dirty="0" smtClean="0"/>
              <a:t>'14</a:t>
            </a:r>
            <a:r>
              <a:rPr lang="ko-KR" altLang="en-US" sz="1600" b="1" dirty="0" smtClean="0"/>
              <a:t>년도 도축된 </a:t>
            </a:r>
            <a:r>
              <a:rPr lang="ko-KR" altLang="en-US" sz="1600" b="1" dirty="0" err="1" smtClean="0"/>
              <a:t>혈통등록우</a:t>
            </a:r>
            <a:r>
              <a:rPr lang="en-US" altLang="ko-KR" sz="1600" b="1" dirty="0" smtClean="0"/>
              <a:t>(41,948</a:t>
            </a:r>
            <a:r>
              <a:rPr lang="ko-KR" altLang="en-US" sz="1600" b="1" dirty="0" smtClean="0"/>
              <a:t>두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52406" y="857232"/>
          <a:ext cx="8929752" cy="4857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88292"/>
                <a:gridCol w="1488292"/>
                <a:gridCol w="1488292"/>
                <a:gridCol w="1488292"/>
                <a:gridCol w="1488292"/>
                <a:gridCol w="1488292"/>
              </a:tblGrid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구분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도체중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kg)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/>
                        <a:t>등심단면적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/>
                        <a:t>(㎠)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등지방두께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mm)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근내지방도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경락가격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(7</a:t>
                      </a:r>
                      <a:r>
                        <a:rPr lang="ko-KR" altLang="en-US" sz="1800" b="1" dirty="0"/>
                        <a:t>～</a:t>
                      </a:r>
                      <a:r>
                        <a:rPr lang="en-US" altLang="ko-KR" sz="1800" b="1" dirty="0"/>
                        <a:t>9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/>
                    </a:p>
                    <a:p>
                      <a:pPr marL="0" marR="254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10,554</a:t>
                      </a:r>
                      <a:r>
                        <a:rPr lang="ko-KR" altLang="en-US" sz="1800" b="1" dirty="0"/>
                        <a:t>두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340.52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82.33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12.94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3.55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11,976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중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(4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6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254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29,188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325.03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80.55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11.73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3.34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12,004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하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(1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3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254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2,206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307.43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78.36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10.79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3.11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11,812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36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881936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한우선형심사와 도체형질과의 비교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엉덩이 길이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95536" y="571501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/>
              <a:t>※ </a:t>
            </a:r>
            <a:r>
              <a:rPr lang="ko-KR" altLang="en-US" sz="1600" b="1" dirty="0" smtClean="0"/>
              <a:t>자료출처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한국종축개량협회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축산물품질평가원</a:t>
            </a:r>
          </a:p>
          <a:p>
            <a:r>
              <a:rPr lang="ko-KR" altLang="en-US" sz="1600" b="1" dirty="0" smtClean="0"/>
              <a:t>                 선형심사를 </a:t>
            </a:r>
            <a:r>
              <a:rPr lang="ko-KR" altLang="en-US" sz="1600" b="1" dirty="0" err="1" smtClean="0"/>
              <a:t>필한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'13</a:t>
            </a:r>
            <a:r>
              <a:rPr lang="ko-KR" altLang="en-US" sz="1600" b="1" dirty="0" smtClean="0"/>
              <a:t>～</a:t>
            </a:r>
            <a:r>
              <a:rPr lang="en-US" altLang="ko-KR" sz="1600" b="1" dirty="0" smtClean="0"/>
              <a:t>'14</a:t>
            </a:r>
            <a:r>
              <a:rPr lang="ko-KR" altLang="en-US" sz="1600" b="1" dirty="0" smtClean="0"/>
              <a:t>년도 도축된 </a:t>
            </a:r>
            <a:r>
              <a:rPr lang="ko-KR" altLang="en-US" sz="1600" b="1" dirty="0" err="1" smtClean="0"/>
              <a:t>혈통등록우</a:t>
            </a:r>
            <a:r>
              <a:rPr lang="en-US" altLang="ko-KR" sz="1600" b="1" dirty="0" smtClean="0"/>
              <a:t>(41,948</a:t>
            </a:r>
            <a:r>
              <a:rPr lang="ko-KR" altLang="en-US" sz="1600" b="1" dirty="0" smtClean="0"/>
              <a:t>두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67544" y="857232"/>
          <a:ext cx="8914614" cy="4857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85769"/>
                <a:gridCol w="1485769"/>
                <a:gridCol w="1485769"/>
                <a:gridCol w="1485769"/>
                <a:gridCol w="1485769"/>
                <a:gridCol w="1485769"/>
              </a:tblGrid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구분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도체중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kg)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/>
                        <a:t>등심단면적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/>
                        <a:t>(㎠)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등지방두께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mm)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근내지방도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경락가격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(7</a:t>
                      </a:r>
                      <a:r>
                        <a:rPr lang="ko-KR" altLang="en-US" sz="1800" b="1" dirty="0"/>
                        <a:t>～</a:t>
                      </a:r>
                      <a:r>
                        <a:rPr lang="en-US" altLang="ko-KR" sz="1800" b="1" dirty="0"/>
                        <a:t>9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12,814</a:t>
                      </a:r>
                      <a:r>
                        <a:rPr lang="ko-KR" altLang="en-US" sz="1800" b="1" dirty="0"/>
                        <a:t>두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337.86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81.95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12.65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3.49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11,933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중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(4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6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28,200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324.29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80.48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11.73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3.34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12,019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하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(1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3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934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305.01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78.49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10.7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3.09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11,742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37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881936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한우선형심사와 도체형질과의 비교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kumimoji="0" lang="ko-KR" altLang="en-US" sz="32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좌골폭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95536" y="571501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/>
              <a:t>※ </a:t>
            </a:r>
            <a:r>
              <a:rPr lang="ko-KR" altLang="en-US" sz="1600" b="1" dirty="0" smtClean="0"/>
              <a:t>자료출처 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한국종축개량협회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축산물품질평가원</a:t>
            </a:r>
          </a:p>
          <a:p>
            <a:r>
              <a:rPr lang="ko-KR" altLang="en-US" sz="1600" b="1" dirty="0" smtClean="0"/>
              <a:t>                 선형심사를 </a:t>
            </a:r>
            <a:r>
              <a:rPr lang="ko-KR" altLang="en-US" sz="1600" b="1" dirty="0" err="1" smtClean="0"/>
              <a:t>필한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'13</a:t>
            </a:r>
            <a:r>
              <a:rPr lang="ko-KR" altLang="en-US" sz="1600" b="1" dirty="0" smtClean="0"/>
              <a:t>～</a:t>
            </a:r>
            <a:r>
              <a:rPr lang="en-US" altLang="ko-KR" sz="1600" b="1" dirty="0" smtClean="0"/>
              <a:t>'14</a:t>
            </a:r>
            <a:r>
              <a:rPr lang="ko-KR" altLang="en-US" sz="1600" b="1" dirty="0" smtClean="0"/>
              <a:t>년도 도축된 </a:t>
            </a:r>
            <a:r>
              <a:rPr lang="ko-KR" altLang="en-US" sz="1600" b="1" dirty="0" err="1" smtClean="0"/>
              <a:t>혈통등록우</a:t>
            </a:r>
            <a:r>
              <a:rPr lang="en-US" altLang="ko-KR" sz="1600" b="1" dirty="0" smtClean="0"/>
              <a:t>(41,948</a:t>
            </a:r>
            <a:r>
              <a:rPr lang="ko-KR" altLang="en-US" sz="1600" b="1" dirty="0" smtClean="0"/>
              <a:t>두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67544" y="857232"/>
          <a:ext cx="8914614" cy="4857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85769"/>
                <a:gridCol w="1485769"/>
                <a:gridCol w="1485769"/>
                <a:gridCol w="1485769"/>
                <a:gridCol w="1485769"/>
                <a:gridCol w="1485769"/>
              </a:tblGrid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구분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도체중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kg)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등심단면적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(㎠)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/>
                        <a:t>등지방두께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/>
                        <a:t>(</a:t>
                      </a:r>
                      <a:r>
                        <a:rPr lang="en-US" sz="1800" b="1"/>
                        <a:t>mm)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근내지방도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경락가격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(7</a:t>
                      </a:r>
                      <a:r>
                        <a:rPr lang="ko-KR" altLang="en-US" sz="1800" b="1" dirty="0"/>
                        <a:t>～</a:t>
                      </a:r>
                      <a:r>
                        <a:rPr lang="en-US" altLang="ko-KR" sz="1800" b="1" dirty="0"/>
                        <a:t>9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7,302</a:t>
                      </a:r>
                      <a:r>
                        <a:rPr lang="ko-KR" altLang="en-US" sz="1800" b="1" dirty="0"/>
                        <a:t>두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341.04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82.69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12.90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3.57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12,011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중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(4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6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31,964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326.22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80.63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11.87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3.35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11,986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하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(1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3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2,682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313.73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79.01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10.89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3.18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11,920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38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881936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한우선형심사와 도체형질과의 비교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종합점수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52406" y="857232"/>
          <a:ext cx="8786874" cy="54292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64479"/>
                <a:gridCol w="1464479"/>
                <a:gridCol w="1464479"/>
                <a:gridCol w="1464479"/>
                <a:gridCol w="1464479"/>
                <a:gridCol w="1464479"/>
              </a:tblGrid>
              <a:tr h="904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구분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도체중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kg)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등심단면적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(㎠)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등지방두께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mm)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근내지방도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경락가격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/>
                        <a:t>평 균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/>
                        <a:t>41,948</a:t>
                      </a:r>
                      <a:r>
                        <a:rPr lang="ko-KR" altLang="en-US" sz="1800" dirty="0"/>
                        <a:t>두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328.00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80.88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11.99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3.38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11,986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2"/>
                    </a:solidFill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80</a:t>
                      </a:r>
                      <a:r>
                        <a:rPr lang="ko-KR" altLang="en-US" sz="1800" b="1" dirty="0"/>
                        <a:t>점 이상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12,665</a:t>
                      </a:r>
                      <a:r>
                        <a:rPr lang="ko-KR" altLang="en-US" sz="1800" b="1" dirty="0"/>
                        <a:t>두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340.56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81.87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12.61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3.61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12,532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904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78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79</a:t>
                      </a:r>
                      <a:r>
                        <a:rPr lang="ko-KR" altLang="en-US" sz="1800"/>
                        <a:t>점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15,412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328.50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81.07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12.12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3.38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11,974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904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76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77</a:t>
                      </a:r>
                      <a:r>
                        <a:rPr lang="ko-KR" altLang="en-US" sz="1800"/>
                        <a:t>점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11,217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318.03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80.11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11.38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3.18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11,535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904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76</a:t>
                      </a:r>
                      <a:r>
                        <a:rPr lang="ko-KR" altLang="en-US" sz="1800"/>
                        <a:t>점 미만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2,654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307.40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78.40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10.82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3.14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11,358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39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6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8962240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후대축</a:t>
            </a: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선형형질과 도체형질과의 비교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체고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84576" y="5773183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smtClean="0"/>
              <a:t>※ </a:t>
            </a:r>
            <a:r>
              <a:rPr lang="ko-KR" altLang="en-US" sz="1600" b="1" smtClean="0"/>
              <a:t>자료출처 </a:t>
            </a:r>
            <a:r>
              <a:rPr lang="en-US" altLang="ko-KR" sz="1600" b="1" smtClean="0"/>
              <a:t>: </a:t>
            </a:r>
            <a:r>
              <a:rPr lang="ko-KR" altLang="en-US" sz="1600" b="1" smtClean="0"/>
              <a:t>한국종축개량협회</a:t>
            </a:r>
            <a:r>
              <a:rPr lang="en-US" altLang="ko-KR" sz="1600" b="1" smtClean="0"/>
              <a:t>, </a:t>
            </a:r>
            <a:r>
              <a:rPr lang="ko-KR" altLang="en-US" sz="1600" b="1" smtClean="0"/>
              <a:t>축산물품질평가원</a:t>
            </a:r>
          </a:p>
          <a:p>
            <a:r>
              <a:rPr lang="ko-KR" altLang="en-US" sz="1600" b="1" smtClean="0"/>
              <a:t>                 선형심사를 필한 혈통등록우의 후대축</a:t>
            </a:r>
            <a:r>
              <a:rPr lang="en-US" altLang="ko-KR" sz="1600" b="1" smtClean="0"/>
              <a:t>('13</a:t>
            </a:r>
            <a:r>
              <a:rPr lang="ko-KR" altLang="en-US" sz="1600" b="1" smtClean="0"/>
              <a:t>～</a:t>
            </a:r>
            <a:r>
              <a:rPr lang="en-US" altLang="ko-KR" sz="1600" b="1" smtClean="0"/>
              <a:t>'14</a:t>
            </a:r>
            <a:r>
              <a:rPr lang="ko-KR" altLang="en-US" sz="1600" b="1" smtClean="0"/>
              <a:t>년도 도축된 거세우</a:t>
            </a:r>
            <a:r>
              <a:rPr lang="en-US" altLang="ko-KR" sz="1600" b="1" smtClean="0"/>
              <a:t>, 32,978</a:t>
            </a:r>
            <a:r>
              <a:rPr lang="ko-KR" altLang="en-US" sz="1600" b="1" smtClean="0"/>
              <a:t>두</a:t>
            </a:r>
            <a:r>
              <a:rPr lang="en-US" altLang="ko-KR" sz="1600" b="1" smtClean="0"/>
              <a:t>)</a:t>
            </a:r>
            <a:endParaRPr lang="ko-KR" altLang="en-US" sz="1600" b="1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467544" y="857232"/>
          <a:ext cx="8914614" cy="4857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85769"/>
                <a:gridCol w="1485769"/>
                <a:gridCol w="1485769"/>
                <a:gridCol w="1485769"/>
                <a:gridCol w="1485769"/>
                <a:gridCol w="1485769"/>
              </a:tblGrid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구분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/>
                        <a:t>도체중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/>
                        <a:t>(</a:t>
                      </a:r>
                      <a:r>
                        <a:rPr lang="en-US" sz="1800" b="1"/>
                        <a:t>kg)</a:t>
                      </a:r>
                      <a:endParaRPr lang="en-US" sz="18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등심단면적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(㎠)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/>
                        <a:t>등지방두께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/>
                        <a:t>(</a:t>
                      </a:r>
                      <a:r>
                        <a:rPr lang="en-US" sz="1800" b="1"/>
                        <a:t>mm)</a:t>
                      </a:r>
                      <a:endParaRPr lang="en-US" sz="18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근내지방도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경락가격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(7</a:t>
                      </a:r>
                      <a:r>
                        <a:rPr lang="ko-KR" altLang="en-US" sz="1800" b="1" dirty="0"/>
                        <a:t>～</a:t>
                      </a:r>
                      <a:r>
                        <a:rPr lang="en-US" altLang="ko-KR" sz="1800" b="1" dirty="0"/>
                        <a:t>9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9,108</a:t>
                      </a:r>
                      <a:r>
                        <a:rPr lang="ko-KR" altLang="en-US" sz="1800" b="1" dirty="0"/>
                        <a:t>두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427.92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91.21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12.80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5.59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14,730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중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(4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6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22,333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420.27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90.70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12.83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5.63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14,778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하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(1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3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1,537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413.47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90.30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12.78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5.59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14,743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2231" y="26816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48544" y="-30778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사업내용 및 기대효과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 l="5114" t="33910" r="7955" b="35787"/>
          <a:stretch>
            <a:fillRect/>
          </a:stretch>
        </p:blipFill>
        <p:spPr bwMode="auto">
          <a:xfrm>
            <a:off x="7617296" y="6381328"/>
            <a:ext cx="2232248" cy="43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52406" y="954165"/>
            <a:ext cx="8423920" cy="514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심사 </a:t>
            </a:r>
            <a:r>
              <a:rPr kumimoji="1" lang="ko-KR" alt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대상우</a:t>
            </a:r>
            <a:endParaRPr kumimoji="1" lang="en-US" altLang="ko-KR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□ </a:t>
            </a:r>
            <a:r>
              <a:rPr kumimoji="1" lang="ko-KR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사업대상우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: 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분만 기록이 있는 암소 </a:t>
            </a:r>
            <a:r>
              <a:rPr kumimoji="1" lang="ko-KR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등록우</a:t>
            </a: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2. </a:t>
            </a:r>
            <a:r>
              <a:rPr kumimoji="1" lang="ko-KR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사업내용</a:t>
            </a:r>
            <a:endParaRPr kumimoji="1"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□ 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19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가지 선형형질을 심사하여 </a:t>
            </a:r>
            <a:r>
              <a:rPr kumimoji="1" lang="ko-KR" altLang="en-US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개체별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우군별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체형 분석</a:t>
            </a:r>
            <a:endParaRPr kumimoji="1" lang="en-US" altLang="ko-KR" dirty="0" smtClean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□ 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우수 </a:t>
            </a:r>
            <a:r>
              <a:rPr kumimoji="1" lang="ko-KR" altLang="en-US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후대축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생산을 위한 계획교배</a:t>
            </a:r>
            <a:endParaRPr kumimoji="1" lang="ko-KR" altLang="en-US" dirty="0" smtClean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□ 유전능력 평가 및 자료 제공</a:t>
            </a:r>
            <a:endParaRPr kumimoji="1" lang="ko-KR" altLang="en-US" dirty="0" smtClean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- </a:t>
            </a:r>
            <a:r>
              <a:rPr kumimoji="1" lang="ko-KR" altLang="en-US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씨수소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추천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선형심사결과표 등 제공</a:t>
            </a:r>
            <a:endParaRPr kumimoji="1" lang="en-US" altLang="ko-KR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기대 효과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 □ 우군 심사를 통한 암소의 체형을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파악함으로서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개량방향 설정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 □ 계획교배 프로그램에 따른 효율적 교배로 우수한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후대축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생산 기반 마련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 □ 과학적인 선발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․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도태로 우군의 상향평균화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 □ 효율적 개량에 따른 농가의 소득증대</a:t>
            </a:r>
            <a:endParaRPr kumimoji="1" lang="ko-KR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40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8962240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후대축</a:t>
            </a: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선형형질과 도체형질과의 비교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kumimoji="0" lang="ko-KR" altLang="en-US" sz="32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체장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84576" y="5773183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smtClean="0"/>
              <a:t>※ </a:t>
            </a:r>
            <a:r>
              <a:rPr lang="ko-KR" altLang="en-US" sz="1600" b="1" smtClean="0"/>
              <a:t>자료출처 </a:t>
            </a:r>
            <a:r>
              <a:rPr lang="en-US" altLang="ko-KR" sz="1600" b="1" smtClean="0"/>
              <a:t>: </a:t>
            </a:r>
            <a:r>
              <a:rPr lang="ko-KR" altLang="en-US" sz="1600" b="1" smtClean="0"/>
              <a:t>한국종축개량협회</a:t>
            </a:r>
            <a:r>
              <a:rPr lang="en-US" altLang="ko-KR" sz="1600" b="1" smtClean="0"/>
              <a:t>, </a:t>
            </a:r>
            <a:r>
              <a:rPr lang="ko-KR" altLang="en-US" sz="1600" b="1" smtClean="0"/>
              <a:t>축산물품질평가원</a:t>
            </a:r>
          </a:p>
          <a:p>
            <a:r>
              <a:rPr lang="ko-KR" altLang="en-US" sz="1600" b="1" smtClean="0"/>
              <a:t>                 선형심사를 필한 혈통등록우의 후대축</a:t>
            </a:r>
            <a:r>
              <a:rPr lang="en-US" altLang="ko-KR" sz="1600" b="1" smtClean="0"/>
              <a:t>('13</a:t>
            </a:r>
            <a:r>
              <a:rPr lang="ko-KR" altLang="en-US" sz="1600" b="1" smtClean="0"/>
              <a:t>～</a:t>
            </a:r>
            <a:r>
              <a:rPr lang="en-US" altLang="ko-KR" sz="1600" b="1" smtClean="0"/>
              <a:t>'14</a:t>
            </a:r>
            <a:r>
              <a:rPr lang="ko-KR" altLang="en-US" sz="1600" b="1" smtClean="0"/>
              <a:t>년도 도축된 거세우</a:t>
            </a:r>
            <a:r>
              <a:rPr lang="en-US" altLang="ko-KR" sz="1600" b="1" smtClean="0"/>
              <a:t>, 32,978</a:t>
            </a:r>
            <a:r>
              <a:rPr lang="ko-KR" altLang="en-US" sz="1600" b="1" smtClean="0"/>
              <a:t>두</a:t>
            </a:r>
            <a:r>
              <a:rPr lang="en-US" altLang="ko-KR" sz="1600" b="1" smtClean="0"/>
              <a:t>)</a:t>
            </a:r>
            <a:endParaRPr lang="ko-KR" altLang="en-US" sz="1600" b="1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467544" y="857232"/>
          <a:ext cx="8914614" cy="4857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85769"/>
                <a:gridCol w="1485769"/>
                <a:gridCol w="1485769"/>
                <a:gridCol w="1485769"/>
                <a:gridCol w="1485769"/>
                <a:gridCol w="1485769"/>
              </a:tblGrid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구분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도체중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kg)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/>
                        <a:t>등심단면적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/>
                        <a:t>(㎠)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등지방두께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mm)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근내지방도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경락가격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(7</a:t>
                      </a:r>
                      <a:r>
                        <a:rPr lang="ko-KR" altLang="en-US" sz="1800" b="1" dirty="0"/>
                        <a:t>～</a:t>
                      </a:r>
                      <a:r>
                        <a:rPr lang="en-US" altLang="ko-KR" sz="1800" b="1" dirty="0"/>
                        <a:t>9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12,224</a:t>
                      </a:r>
                      <a:r>
                        <a:rPr lang="ko-KR" altLang="en-US" sz="1800" b="1" dirty="0"/>
                        <a:t>두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427.30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91.29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12.89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5.61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14,717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중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(4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6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19,714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419.32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90.60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12.79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5.62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14,797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하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(1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3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1,040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412.57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89.50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12.66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5.54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14,669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41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8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8962240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후대축</a:t>
            </a: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선형형질과 도체형질과의 비교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체심</a:t>
            </a:r>
            <a:r>
              <a:rPr kumimoji="0"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84576" y="5773183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smtClean="0"/>
              <a:t>※ </a:t>
            </a:r>
            <a:r>
              <a:rPr lang="ko-KR" altLang="en-US" sz="1600" b="1" smtClean="0"/>
              <a:t>자료출처 </a:t>
            </a:r>
            <a:r>
              <a:rPr lang="en-US" altLang="ko-KR" sz="1600" b="1" smtClean="0"/>
              <a:t>: </a:t>
            </a:r>
            <a:r>
              <a:rPr lang="ko-KR" altLang="en-US" sz="1600" b="1" smtClean="0"/>
              <a:t>한국종축개량협회</a:t>
            </a:r>
            <a:r>
              <a:rPr lang="en-US" altLang="ko-KR" sz="1600" b="1" smtClean="0"/>
              <a:t>, </a:t>
            </a:r>
            <a:r>
              <a:rPr lang="ko-KR" altLang="en-US" sz="1600" b="1" smtClean="0"/>
              <a:t>축산물품질평가원</a:t>
            </a:r>
          </a:p>
          <a:p>
            <a:r>
              <a:rPr lang="ko-KR" altLang="en-US" sz="1600" b="1" smtClean="0"/>
              <a:t>                 선형심사를 필한 혈통등록우의 후대축</a:t>
            </a:r>
            <a:r>
              <a:rPr lang="en-US" altLang="ko-KR" sz="1600" b="1" smtClean="0"/>
              <a:t>('13</a:t>
            </a:r>
            <a:r>
              <a:rPr lang="ko-KR" altLang="en-US" sz="1600" b="1" smtClean="0"/>
              <a:t>～</a:t>
            </a:r>
            <a:r>
              <a:rPr lang="en-US" altLang="ko-KR" sz="1600" b="1" smtClean="0"/>
              <a:t>'14</a:t>
            </a:r>
            <a:r>
              <a:rPr lang="ko-KR" altLang="en-US" sz="1600" b="1" smtClean="0"/>
              <a:t>년도 도축된 거세우</a:t>
            </a:r>
            <a:r>
              <a:rPr lang="en-US" altLang="ko-KR" sz="1600" b="1" smtClean="0"/>
              <a:t>, 32,978</a:t>
            </a:r>
            <a:r>
              <a:rPr lang="ko-KR" altLang="en-US" sz="1600" b="1" smtClean="0"/>
              <a:t>두</a:t>
            </a:r>
            <a:r>
              <a:rPr lang="en-US" altLang="ko-KR" sz="1600" b="1" smtClean="0"/>
              <a:t>)</a:t>
            </a:r>
            <a:endParaRPr lang="ko-KR" altLang="en-US" sz="1600" b="1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67544" y="857232"/>
          <a:ext cx="8914614" cy="4857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85769"/>
                <a:gridCol w="1485769"/>
                <a:gridCol w="1485769"/>
                <a:gridCol w="1485769"/>
                <a:gridCol w="1485769"/>
                <a:gridCol w="1485769"/>
              </a:tblGrid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구분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도체중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kg)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/>
                        <a:t>등심단면적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/>
                        <a:t>(㎠)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등지방두께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mm)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근내지방도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경락가격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(7</a:t>
                      </a:r>
                      <a:r>
                        <a:rPr lang="ko-KR" altLang="en-US" sz="1800" b="1" dirty="0"/>
                        <a:t>～</a:t>
                      </a:r>
                      <a:r>
                        <a:rPr lang="en-US" altLang="ko-KR" sz="1800" b="1" dirty="0"/>
                        <a:t>9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8,665</a:t>
                      </a:r>
                      <a:r>
                        <a:rPr lang="ko-KR" altLang="en-US" sz="1800" b="1" dirty="0"/>
                        <a:t>두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427.06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91.42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12.86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5.61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14,745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중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(4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6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22,527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420.75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90.67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12.81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5.62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14,774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하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(1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3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1,786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414.42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89.81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12.69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5.57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14,709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42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9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9057456" cy="622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1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후대축</a:t>
            </a:r>
            <a:r>
              <a:rPr kumimoji="0" lang="ko-KR" altLang="en-US" sz="31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선형형질과 도체형질과의 비교</a:t>
            </a:r>
            <a:r>
              <a:rPr kumimoji="0" lang="en-US" altLang="ko-KR" sz="31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kumimoji="0" lang="ko-KR" altLang="en-US" sz="31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엉덩이 길이</a:t>
            </a:r>
            <a:r>
              <a:rPr kumimoji="0" lang="en-US" altLang="ko-KR" sz="31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kumimoji="0" lang="ko-KR" altLang="en-US" sz="31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84576" y="5773183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smtClean="0"/>
              <a:t>※ </a:t>
            </a:r>
            <a:r>
              <a:rPr lang="ko-KR" altLang="en-US" sz="1600" b="1" smtClean="0"/>
              <a:t>자료출처 </a:t>
            </a:r>
            <a:r>
              <a:rPr lang="en-US" altLang="ko-KR" sz="1600" b="1" smtClean="0"/>
              <a:t>: </a:t>
            </a:r>
            <a:r>
              <a:rPr lang="ko-KR" altLang="en-US" sz="1600" b="1" smtClean="0"/>
              <a:t>한국종축개량협회</a:t>
            </a:r>
            <a:r>
              <a:rPr lang="en-US" altLang="ko-KR" sz="1600" b="1" smtClean="0"/>
              <a:t>, </a:t>
            </a:r>
            <a:r>
              <a:rPr lang="ko-KR" altLang="en-US" sz="1600" b="1" smtClean="0"/>
              <a:t>축산물품질평가원</a:t>
            </a:r>
          </a:p>
          <a:p>
            <a:r>
              <a:rPr lang="ko-KR" altLang="en-US" sz="1600" b="1" smtClean="0"/>
              <a:t>                 선형심사를 필한 혈통등록우의 후대축</a:t>
            </a:r>
            <a:r>
              <a:rPr lang="en-US" altLang="ko-KR" sz="1600" b="1" smtClean="0"/>
              <a:t>('13</a:t>
            </a:r>
            <a:r>
              <a:rPr lang="ko-KR" altLang="en-US" sz="1600" b="1" smtClean="0"/>
              <a:t>～</a:t>
            </a:r>
            <a:r>
              <a:rPr lang="en-US" altLang="ko-KR" sz="1600" b="1" smtClean="0"/>
              <a:t>'14</a:t>
            </a:r>
            <a:r>
              <a:rPr lang="ko-KR" altLang="en-US" sz="1600" b="1" smtClean="0"/>
              <a:t>년도 도축된 거세우</a:t>
            </a:r>
            <a:r>
              <a:rPr lang="en-US" altLang="ko-KR" sz="1600" b="1" smtClean="0"/>
              <a:t>, 32,978</a:t>
            </a:r>
            <a:r>
              <a:rPr lang="ko-KR" altLang="en-US" sz="1600" b="1" smtClean="0"/>
              <a:t>두</a:t>
            </a:r>
            <a:r>
              <a:rPr lang="en-US" altLang="ko-KR" sz="1600" b="1" smtClean="0"/>
              <a:t>)</a:t>
            </a:r>
            <a:endParaRPr lang="ko-KR" altLang="en-US" sz="1600" b="1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467544" y="857232"/>
          <a:ext cx="8914614" cy="4857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85769"/>
                <a:gridCol w="1485769"/>
                <a:gridCol w="1485769"/>
                <a:gridCol w="1485769"/>
                <a:gridCol w="1485769"/>
                <a:gridCol w="1485769"/>
              </a:tblGrid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구분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도체중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kg)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등심단면적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(㎠)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등지방두께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mm)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근내지방도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경락가격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(7</a:t>
                      </a:r>
                      <a:r>
                        <a:rPr lang="ko-KR" altLang="en-US" sz="1800" b="1" dirty="0"/>
                        <a:t>～</a:t>
                      </a:r>
                      <a:r>
                        <a:rPr lang="en-US" altLang="ko-KR" sz="1800" b="1" dirty="0"/>
                        <a:t>9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10,675</a:t>
                      </a:r>
                      <a:r>
                        <a:rPr lang="ko-KR" altLang="en-US" sz="1800" b="1" dirty="0"/>
                        <a:t>두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426.26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91.14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12.84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5.63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14,762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중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(4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6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21,607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420.40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90.72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12.82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5.61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14,767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하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(1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3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696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409.44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89.17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12.52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5.51</a:t>
                      </a:r>
                      <a:endParaRPr lang="en-US" sz="1800" b="1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14,646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43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808804" cy="5035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2800" b="1" spc="-150" dirty="0" smtClean="0">
                <a:solidFill>
                  <a:schemeClr val="bg1"/>
                </a:solidFill>
                <a:latin typeface="+mn-ea"/>
                <a:ea typeface="+mn-ea"/>
              </a:rPr>
              <a:t>10</a:t>
            </a:r>
            <a:endParaRPr kumimoji="0" lang="ko-KR" altLang="en-US" sz="1600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9057456" cy="622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1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후대축</a:t>
            </a:r>
            <a:r>
              <a:rPr kumimoji="0" lang="ko-KR" altLang="en-US" sz="31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선형형질과 도체형질과의 비교</a:t>
            </a:r>
            <a:r>
              <a:rPr kumimoji="0" lang="en-US" altLang="ko-KR" sz="31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kumimoji="0" lang="ko-KR" altLang="en-US" sz="31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좌골폭</a:t>
            </a:r>
            <a:r>
              <a:rPr kumimoji="0" lang="en-US" altLang="ko-KR" sz="31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kumimoji="0" lang="ko-KR" altLang="en-US" sz="31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84576" y="5773183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smtClean="0"/>
              <a:t>※ </a:t>
            </a:r>
            <a:r>
              <a:rPr lang="ko-KR" altLang="en-US" sz="1600" b="1" smtClean="0"/>
              <a:t>자료출처 </a:t>
            </a:r>
            <a:r>
              <a:rPr lang="en-US" altLang="ko-KR" sz="1600" b="1" smtClean="0"/>
              <a:t>: </a:t>
            </a:r>
            <a:r>
              <a:rPr lang="ko-KR" altLang="en-US" sz="1600" b="1" smtClean="0"/>
              <a:t>한국종축개량협회</a:t>
            </a:r>
            <a:r>
              <a:rPr lang="en-US" altLang="ko-KR" sz="1600" b="1" smtClean="0"/>
              <a:t>, </a:t>
            </a:r>
            <a:r>
              <a:rPr lang="ko-KR" altLang="en-US" sz="1600" b="1" smtClean="0"/>
              <a:t>축산물품질평가원</a:t>
            </a:r>
          </a:p>
          <a:p>
            <a:r>
              <a:rPr lang="ko-KR" altLang="en-US" sz="1600" b="1" smtClean="0"/>
              <a:t>                 선형심사를 필한 혈통등록우의 후대축</a:t>
            </a:r>
            <a:r>
              <a:rPr lang="en-US" altLang="ko-KR" sz="1600" b="1" smtClean="0"/>
              <a:t>('13</a:t>
            </a:r>
            <a:r>
              <a:rPr lang="ko-KR" altLang="en-US" sz="1600" b="1" smtClean="0"/>
              <a:t>～</a:t>
            </a:r>
            <a:r>
              <a:rPr lang="en-US" altLang="ko-KR" sz="1600" b="1" smtClean="0"/>
              <a:t>'14</a:t>
            </a:r>
            <a:r>
              <a:rPr lang="ko-KR" altLang="en-US" sz="1600" b="1" smtClean="0"/>
              <a:t>년도 도축된 거세우</a:t>
            </a:r>
            <a:r>
              <a:rPr lang="en-US" altLang="ko-KR" sz="1600" b="1" smtClean="0"/>
              <a:t>, 32,978</a:t>
            </a:r>
            <a:r>
              <a:rPr lang="ko-KR" altLang="en-US" sz="1600" b="1" smtClean="0"/>
              <a:t>두</a:t>
            </a:r>
            <a:r>
              <a:rPr lang="en-US" altLang="ko-KR" sz="1600" b="1" smtClean="0"/>
              <a:t>)</a:t>
            </a:r>
            <a:endParaRPr lang="ko-KR" altLang="en-US" sz="1600" b="1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67544" y="857232"/>
          <a:ext cx="8914614" cy="48577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85769"/>
                <a:gridCol w="1485769"/>
                <a:gridCol w="1485769"/>
                <a:gridCol w="1485769"/>
                <a:gridCol w="1485769"/>
                <a:gridCol w="1485769"/>
              </a:tblGrid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구분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도체중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kg)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등심단면적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(㎠)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등지방두께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mm)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근내지방도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경락가격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(7</a:t>
                      </a:r>
                      <a:r>
                        <a:rPr lang="ko-KR" altLang="en-US" sz="1800" b="1" dirty="0"/>
                        <a:t>～</a:t>
                      </a:r>
                      <a:r>
                        <a:rPr lang="en-US" altLang="ko-KR" sz="1800" b="1" dirty="0"/>
                        <a:t>9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6,471</a:t>
                      </a:r>
                      <a:r>
                        <a:rPr lang="ko-KR" altLang="en-US" sz="1800" b="1" dirty="0"/>
                        <a:t>두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426.12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91.22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12.89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5.61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14,723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중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(4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6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24,615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421.61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90.78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12.83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5.62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14,776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1214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/>
                        <a:t>하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(1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3</a:t>
                      </a:r>
                      <a:r>
                        <a:rPr lang="ko-KR" altLang="en-US" sz="1800"/>
                        <a:t>점</a:t>
                      </a:r>
                      <a:r>
                        <a:rPr lang="en-US" altLang="ko-KR" sz="1800"/>
                        <a:t>)</a:t>
                      </a:r>
                      <a:endParaRPr lang="ko-KR" altLang="en-US" sz="180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1,892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414.22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90.06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12.50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5.56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14,724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44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808804" cy="5035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2800" b="1" spc="-150" dirty="0" smtClean="0">
                <a:solidFill>
                  <a:schemeClr val="bg1"/>
                </a:solidFill>
                <a:latin typeface="+mn-ea"/>
                <a:ea typeface="+mn-ea"/>
              </a:rPr>
              <a:t>11</a:t>
            </a:r>
            <a:endParaRPr kumimoji="0" lang="ko-KR" altLang="en-US" sz="1600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9057456" cy="62246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1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후대축</a:t>
            </a:r>
            <a:r>
              <a:rPr kumimoji="0" lang="ko-KR" altLang="en-US" sz="31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선형형질과 도체형질과의 비교</a:t>
            </a:r>
            <a:r>
              <a:rPr kumimoji="0" lang="en-US" altLang="ko-KR" sz="31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kumimoji="0" lang="ko-KR" altLang="en-US" sz="31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종합점수</a:t>
            </a:r>
            <a:r>
              <a:rPr kumimoji="0" lang="en-US" altLang="ko-KR" sz="31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  <a:endParaRPr kumimoji="0" lang="ko-KR" altLang="en-US" sz="31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452406" y="857232"/>
          <a:ext cx="8786874" cy="54292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64479"/>
                <a:gridCol w="1464479"/>
                <a:gridCol w="1464479"/>
                <a:gridCol w="1464479"/>
                <a:gridCol w="1464479"/>
                <a:gridCol w="1464479"/>
              </a:tblGrid>
              <a:tr h="904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구분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도체중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kg)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등심단면적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(㎠)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등지방두께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en-US" sz="1800" b="1" dirty="0"/>
                        <a:t>mm)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err="1"/>
                        <a:t>근내지방도</a:t>
                      </a:r>
                      <a:endParaRPr lang="ko-KR" altLang="en-US" sz="1800" b="1" dirty="0"/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/>
                        <a:t>경락가격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(</a:t>
                      </a:r>
                      <a:r>
                        <a:rPr lang="ko-KR" altLang="en-US" sz="1800" b="1" dirty="0"/>
                        <a:t>원</a:t>
                      </a:r>
                      <a:r>
                        <a:rPr lang="en-US" altLang="ko-KR" sz="1800" b="1" dirty="0"/>
                        <a:t>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/>
                        <a:t>평 균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/>
                        <a:t>32,978</a:t>
                      </a:r>
                      <a:r>
                        <a:rPr lang="ko-KR" altLang="en-US" sz="1800" dirty="0"/>
                        <a:t>두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422.07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90.82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12.82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5.61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14,763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>
                    <a:solidFill>
                      <a:schemeClr val="bg2"/>
                    </a:solidFill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80</a:t>
                      </a:r>
                      <a:r>
                        <a:rPr lang="ko-KR" altLang="en-US" sz="1800" b="1" dirty="0"/>
                        <a:t>점 이상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/>
                        <a:t>8,448</a:t>
                      </a:r>
                      <a:r>
                        <a:rPr lang="ko-KR" altLang="en-US" sz="1800" b="1" dirty="0"/>
                        <a:t>두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427.18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91.24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12.84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5.66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14,842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904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78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79</a:t>
                      </a:r>
                      <a:r>
                        <a:rPr lang="ko-KR" altLang="en-US" sz="1800"/>
                        <a:t>점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11,880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421.97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90.76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12.77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5.59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14,753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904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76</a:t>
                      </a:r>
                      <a:r>
                        <a:rPr lang="ko-KR" altLang="en-US" sz="1800"/>
                        <a:t>～</a:t>
                      </a:r>
                      <a:r>
                        <a:rPr lang="en-US" altLang="ko-KR" sz="1800"/>
                        <a:t>77</a:t>
                      </a:r>
                      <a:r>
                        <a:rPr lang="ko-KR" altLang="en-US" sz="1800"/>
                        <a:t>점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10,208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419.31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90.61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12.86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5.61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14,726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904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76</a:t>
                      </a:r>
                      <a:r>
                        <a:rPr lang="ko-KR" altLang="en-US" sz="1800"/>
                        <a:t>점 미만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/>
                        <a:t>2,442</a:t>
                      </a:r>
                      <a:r>
                        <a:rPr lang="ko-KR" altLang="en-US" sz="1800"/>
                        <a:t>두</a:t>
                      </a:r>
                      <a:endParaRPr lang="ko-KR" alt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416.35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90.55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12.86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5.62</a:t>
                      </a:r>
                      <a:endParaRPr lang="en-US" sz="18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14,692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부제목 2"/>
          <p:cNvSpPr txBox="1">
            <a:spLocks/>
          </p:cNvSpPr>
          <p:nvPr/>
        </p:nvSpPr>
        <p:spPr>
          <a:xfrm>
            <a:off x="152274" y="5654395"/>
            <a:ext cx="4286250" cy="51090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서울시 서초구 서초</a:t>
            </a:r>
            <a:r>
              <a:rPr kumimoji="0"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3</a:t>
            </a:r>
            <a:r>
              <a:rPr kumimoji="0"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동 </a:t>
            </a:r>
            <a:r>
              <a:rPr kumimoji="0"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1516-5 </a:t>
            </a:r>
            <a:r>
              <a:rPr kumimoji="0"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축산회관</a:t>
            </a:r>
            <a:endParaRPr kumimoji="0"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TEL. 02-588-9301 / FAX. 02-582-3475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Home. www.aiak.or.kr</a:t>
            </a:r>
            <a:endParaRPr kumimoji="0"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464" y="5148932"/>
            <a:ext cx="2663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gneto" pitchFamily="82" charset="0"/>
                <a:ea typeface="HY견고딕" pitchFamily="18" charset="-127"/>
              </a:rPr>
              <a:t>한국종축개량협회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Magneto" pitchFamily="82" charset="0"/>
              <a:ea typeface="HY견고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072680" y="1436583"/>
            <a:ext cx="77048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72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감사합니다</a:t>
            </a:r>
            <a:r>
              <a:rPr lang="en-US" altLang="ko-KR" sz="72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.~!!</a:t>
            </a:r>
            <a:endParaRPr lang="en-US" altLang="ko-KR" sz="72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348853" y="2276872"/>
            <a:ext cx="7272808" cy="1368152"/>
          </a:xfrm>
          <a:prstGeom prst="rect">
            <a:avLst/>
          </a:prstGeo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한우선형심사 내용</a:t>
            </a:r>
            <a:endParaRPr lang="ko-KR" alt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그룹 35"/>
          <p:cNvGrpSpPr/>
          <p:nvPr/>
        </p:nvGrpSpPr>
        <p:grpSpPr>
          <a:xfrm>
            <a:off x="1064568" y="116632"/>
            <a:ext cx="2520280" cy="1916832"/>
            <a:chOff x="6300192" y="1988840"/>
            <a:chExt cx="1759211" cy="1403761"/>
          </a:xfrm>
        </p:grpSpPr>
        <p:pic>
          <p:nvPicPr>
            <p:cNvPr id="6" name="Picture 15" descr="C:\Users\이기환\AppData\Local\Microsoft\Windows\Temporary Internet Files\Content.IE5\ZA0LVTZM\MC900434845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00192" y="1988840"/>
              <a:ext cx="1282452" cy="1282452"/>
            </a:xfrm>
            <a:prstGeom prst="rect">
              <a:avLst/>
            </a:prstGeom>
            <a:noFill/>
          </p:spPr>
        </p:pic>
        <p:pic>
          <p:nvPicPr>
            <p:cNvPr id="7" name="Picture 12" descr="C:\Users\이기환\AppData\Local\Microsoft\Windows\Temporary Internet Files\Content.IE5\FM8JFMA4\MC90035398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2348880"/>
              <a:ext cx="1255155" cy="1043721"/>
            </a:xfrm>
            <a:prstGeom prst="rect">
              <a:avLst/>
            </a:prstGeom>
            <a:noFill/>
          </p:spPr>
        </p:pic>
      </p:grpSp>
      <p:pic>
        <p:nvPicPr>
          <p:cNvPr id="8" name="Picture 26" descr="C:\Users\kihhwani\AppData\Local\Microsoft\Windows\Temporary Internet Files\Content.IE5\9TKTV2RT\MC900356131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675" y="4725144"/>
            <a:ext cx="219762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29"/>
          <p:cNvGrpSpPr>
            <a:grpSpLocks/>
          </p:cNvGrpSpPr>
          <p:nvPr/>
        </p:nvGrpSpPr>
        <p:grpSpPr bwMode="auto">
          <a:xfrm>
            <a:off x="8001387" y="4288039"/>
            <a:ext cx="840045" cy="1733249"/>
            <a:chOff x="2468563" y="0"/>
            <a:chExt cx="584200" cy="1141413"/>
          </a:xfrm>
        </p:grpSpPr>
        <p:sp>
          <p:nvSpPr>
            <p:cNvPr id="10" name="Freeform 123"/>
            <p:cNvSpPr>
              <a:spLocks/>
            </p:cNvSpPr>
            <p:nvPr/>
          </p:nvSpPr>
          <p:spPr bwMode="auto">
            <a:xfrm>
              <a:off x="2592388" y="995363"/>
              <a:ext cx="460375" cy="146050"/>
            </a:xfrm>
            <a:custGeom>
              <a:avLst/>
              <a:gdLst>
                <a:gd name="T0" fmla="*/ 2147483647 w 4346"/>
                <a:gd name="T1" fmla="*/ 2147483647 h 1389"/>
                <a:gd name="T2" fmla="*/ 2147483647 w 4346"/>
                <a:gd name="T3" fmla="*/ 2147483647 h 1389"/>
                <a:gd name="T4" fmla="*/ 2147483647 w 4346"/>
                <a:gd name="T5" fmla="*/ 2147483647 h 1389"/>
                <a:gd name="T6" fmla="*/ 2147483647 w 4346"/>
                <a:gd name="T7" fmla="*/ 2147483647 h 1389"/>
                <a:gd name="T8" fmla="*/ 2147483647 w 4346"/>
                <a:gd name="T9" fmla="*/ 2147483647 h 1389"/>
                <a:gd name="T10" fmla="*/ 2147483647 w 4346"/>
                <a:gd name="T11" fmla="*/ 2147483647 h 1389"/>
                <a:gd name="T12" fmla="*/ 2147483647 w 4346"/>
                <a:gd name="T13" fmla="*/ 2147483647 h 1389"/>
                <a:gd name="T14" fmla="*/ 2147483647 w 4346"/>
                <a:gd name="T15" fmla="*/ 2147483647 h 1389"/>
                <a:gd name="T16" fmla="*/ 2147483647 w 4346"/>
                <a:gd name="T17" fmla="*/ 2147483647 h 1389"/>
                <a:gd name="T18" fmla="*/ 2147483647 w 4346"/>
                <a:gd name="T19" fmla="*/ 2147483647 h 1389"/>
                <a:gd name="T20" fmla="*/ 2147483647 w 4346"/>
                <a:gd name="T21" fmla="*/ 2147483647 h 1389"/>
                <a:gd name="T22" fmla="*/ 2147483647 w 4346"/>
                <a:gd name="T23" fmla="*/ 2147483647 h 1389"/>
                <a:gd name="T24" fmla="*/ 2147483647 w 4346"/>
                <a:gd name="T25" fmla="*/ 2147483647 h 1389"/>
                <a:gd name="T26" fmla="*/ 2147483647 w 4346"/>
                <a:gd name="T27" fmla="*/ 2147483647 h 1389"/>
                <a:gd name="T28" fmla="*/ 2147483647 w 4346"/>
                <a:gd name="T29" fmla="*/ 2147483647 h 1389"/>
                <a:gd name="T30" fmla="*/ 2147483647 w 4346"/>
                <a:gd name="T31" fmla="*/ 2147483647 h 1389"/>
                <a:gd name="T32" fmla="*/ 2147483647 w 4346"/>
                <a:gd name="T33" fmla="*/ 2147483647 h 1389"/>
                <a:gd name="T34" fmla="*/ 2147483647 w 4346"/>
                <a:gd name="T35" fmla="*/ 2147483647 h 1389"/>
                <a:gd name="T36" fmla="*/ 2147483647 w 4346"/>
                <a:gd name="T37" fmla="*/ 2147483647 h 1389"/>
                <a:gd name="T38" fmla="*/ 2147483647 w 4346"/>
                <a:gd name="T39" fmla="*/ 2147483647 h 1389"/>
                <a:gd name="T40" fmla="*/ 2147483647 w 4346"/>
                <a:gd name="T41" fmla="*/ 2147483647 h 1389"/>
                <a:gd name="T42" fmla="*/ 2147483647 w 4346"/>
                <a:gd name="T43" fmla="*/ 2147483647 h 1389"/>
                <a:gd name="T44" fmla="*/ 2147483647 w 4346"/>
                <a:gd name="T45" fmla="*/ 2147483647 h 1389"/>
                <a:gd name="T46" fmla="*/ 2147483647 w 4346"/>
                <a:gd name="T47" fmla="*/ 2147483647 h 1389"/>
                <a:gd name="T48" fmla="*/ 2147483647 w 4346"/>
                <a:gd name="T49" fmla="*/ 2147483647 h 1389"/>
                <a:gd name="T50" fmla="*/ 2147483647 w 4346"/>
                <a:gd name="T51" fmla="*/ 2147483647 h 1389"/>
                <a:gd name="T52" fmla="*/ 2147483647 w 4346"/>
                <a:gd name="T53" fmla="*/ 2147483647 h 1389"/>
                <a:gd name="T54" fmla="*/ 2147483647 w 4346"/>
                <a:gd name="T55" fmla="*/ 2147483647 h 1389"/>
                <a:gd name="T56" fmla="*/ 2147483647 w 4346"/>
                <a:gd name="T57" fmla="*/ 2147483647 h 1389"/>
                <a:gd name="T58" fmla="*/ 2147483647 w 4346"/>
                <a:gd name="T59" fmla="*/ 2147483647 h 1389"/>
                <a:gd name="T60" fmla="*/ 2147483647 w 4346"/>
                <a:gd name="T61" fmla="*/ 2147483647 h 1389"/>
                <a:gd name="T62" fmla="*/ 2147483647 w 4346"/>
                <a:gd name="T63" fmla="*/ 2147483647 h 1389"/>
                <a:gd name="T64" fmla="*/ 2147483647 w 4346"/>
                <a:gd name="T65" fmla="*/ 2147483647 h 1389"/>
                <a:gd name="T66" fmla="*/ 2147483647 w 4346"/>
                <a:gd name="T67" fmla="*/ 2147483647 h 1389"/>
                <a:gd name="T68" fmla="*/ 2147483647 w 4346"/>
                <a:gd name="T69" fmla="*/ 2147483647 h 1389"/>
                <a:gd name="T70" fmla="*/ 2147483647 w 4346"/>
                <a:gd name="T71" fmla="*/ 2147483647 h 1389"/>
                <a:gd name="T72" fmla="*/ 2147483647 w 4346"/>
                <a:gd name="T73" fmla="*/ 2147483647 h 1389"/>
                <a:gd name="T74" fmla="*/ 2147483647 w 4346"/>
                <a:gd name="T75" fmla="*/ 2147483647 h 1389"/>
                <a:gd name="T76" fmla="*/ 2147483647 w 4346"/>
                <a:gd name="T77" fmla="*/ 2147483647 h 1389"/>
                <a:gd name="T78" fmla="*/ 2147483647 w 4346"/>
                <a:gd name="T79" fmla="*/ 2147483647 h 1389"/>
                <a:gd name="T80" fmla="*/ 2147483647 w 4346"/>
                <a:gd name="T81" fmla="*/ 2147483647 h 1389"/>
                <a:gd name="T82" fmla="*/ 2147483647 w 4346"/>
                <a:gd name="T83" fmla="*/ 2147483647 h 1389"/>
                <a:gd name="T84" fmla="*/ 2147483647 w 4346"/>
                <a:gd name="T85" fmla="*/ 2147483647 h 1389"/>
                <a:gd name="T86" fmla="*/ 2147483647 w 4346"/>
                <a:gd name="T87" fmla="*/ 2147483647 h 1389"/>
                <a:gd name="T88" fmla="*/ 2147483647 w 4346"/>
                <a:gd name="T89" fmla="*/ 2147483647 h 1389"/>
                <a:gd name="T90" fmla="*/ 2147483647 w 4346"/>
                <a:gd name="T91" fmla="*/ 2147483647 h 1389"/>
                <a:gd name="T92" fmla="*/ 2147483647 w 4346"/>
                <a:gd name="T93" fmla="*/ 2147483647 h 1389"/>
                <a:gd name="T94" fmla="*/ 2147483647 w 4346"/>
                <a:gd name="T95" fmla="*/ 2147483647 h 1389"/>
                <a:gd name="T96" fmla="*/ 2147483647 w 4346"/>
                <a:gd name="T97" fmla="*/ 2147483647 h 1389"/>
                <a:gd name="T98" fmla="*/ 2147483647 w 4346"/>
                <a:gd name="T99" fmla="*/ 2147483647 h 1389"/>
                <a:gd name="T100" fmla="*/ 2147483647 w 4346"/>
                <a:gd name="T101" fmla="*/ 2147483647 h 1389"/>
                <a:gd name="T102" fmla="*/ 2147483647 w 4346"/>
                <a:gd name="T103" fmla="*/ 2147483647 h 1389"/>
                <a:gd name="T104" fmla="*/ 2147483647 w 4346"/>
                <a:gd name="T105" fmla="*/ 2147483647 h 1389"/>
                <a:gd name="T106" fmla="*/ 2147483647 w 4346"/>
                <a:gd name="T107" fmla="*/ 2147483647 h 1389"/>
                <a:gd name="T108" fmla="*/ 2147483647 w 4346"/>
                <a:gd name="T109" fmla="*/ 2147483647 h 1389"/>
                <a:gd name="T110" fmla="*/ 2147483647 w 4346"/>
                <a:gd name="T111" fmla="*/ 2147483647 h 1389"/>
                <a:gd name="T112" fmla="*/ 2147483647 w 4346"/>
                <a:gd name="T113" fmla="*/ 2147483647 h 1389"/>
                <a:gd name="T114" fmla="*/ 2147483647 w 4346"/>
                <a:gd name="T115" fmla="*/ 2147483647 h 1389"/>
                <a:gd name="T116" fmla="*/ 2147483647 w 4346"/>
                <a:gd name="T117" fmla="*/ 2147483647 h 13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46"/>
                <a:gd name="T178" fmla="*/ 0 h 1389"/>
                <a:gd name="T179" fmla="*/ 4346 w 4346"/>
                <a:gd name="T180" fmla="*/ 1389 h 13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46" h="1389">
                  <a:moveTo>
                    <a:pt x="3881" y="1289"/>
                  </a:moveTo>
                  <a:lnTo>
                    <a:pt x="3850" y="1297"/>
                  </a:lnTo>
                  <a:lnTo>
                    <a:pt x="3821" y="1305"/>
                  </a:lnTo>
                  <a:lnTo>
                    <a:pt x="3790" y="1313"/>
                  </a:lnTo>
                  <a:lnTo>
                    <a:pt x="3760" y="1320"/>
                  </a:lnTo>
                  <a:lnTo>
                    <a:pt x="3730" y="1327"/>
                  </a:lnTo>
                  <a:lnTo>
                    <a:pt x="3700" y="1332"/>
                  </a:lnTo>
                  <a:lnTo>
                    <a:pt x="3669" y="1337"/>
                  </a:lnTo>
                  <a:lnTo>
                    <a:pt x="3638" y="1342"/>
                  </a:lnTo>
                  <a:lnTo>
                    <a:pt x="3578" y="1349"/>
                  </a:lnTo>
                  <a:lnTo>
                    <a:pt x="3518" y="1355"/>
                  </a:lnTo>
                  <a:lnTo>
                    <a:pt x="3457" y="1359"/>
                  </a:lnTo>
                  <a:lnTo>
                    <a:pt x="3397" y="1363"/>
                  </a:lnTo>
                  <a:lnTo>
                    <a:pt x="3336" y="1365"/>
                  </a:lnTo>
                  <a:lnTo>
                    <a:pt x="3275" y="1367"/>
                  </a:lnTo>
                  <a:lnTo>
                    <a:pt x="3215" y="1368"/>
                  </a:lnTo>
                  <a:lnTo>
                    <a:pt x="3154" y="1369"/>
                  </a:lnTo>
                  <a:lnTo>
                    <a:pt x="3093" y="1370"/>
                  </a:lnTo>
                  <a:lnTo>
                    <a:pt x="3032" y="1372"/>
                  </a:lnTo>
                  <a:lnTo>
                    <a:pt x="2970" y="1375"/>
                  </a:lnTo>
                  <a:lnTo>
                    <a:pt x="2908" y="1378"/>
                  </a:lnTo>
                  <a:lnTo>
                    <a:pt x="2841" y="1383"/>
                  </a:lnTo>
                  <a:lnTo>
                    <a:pt x="2774" y="1386"/>
                  </a:lnTo>
                  <a:lnTo>
                    <a:pt x="2707" y="1388"/>
                  </a:lnTo>
                  <a:lnTo>
                    <a:pt x="2640" y="1389"/>
                  </a:lnTo>
                  <a:lnTo>
                    <a:pt x="2573" y="1389"/>
                  </a:lnTo>
                  <a:lnTo>
                    <a:pt x="2506" y="1388"/>
                  </a:lnTo>
                  <a:lnTo>
                    <a:pt x="2439" y="1386"/>
                  </a:lnTo>
                  <a:lnTo>
                    <a:pt x="2372" y="1384"/>
                  </a:lnTo>
                  <a:lnTo>
                    <a:pt x="2305" y="1380"/>
                  </a:lnTo>
                  <a:lnTo>
                    <a:pt x="2238" y="1376"/>
                  </a:lnTo>
                  <a:lnTo>
                    <a:pt x="2170" y="1371"/>
                  </a:lnTo>
                  <a:lnTo>
                    <a:pt x="2104" y="1366"/>
                  </a:lnTo>
                  <a:lnTo>
                    <a:pt x="2037" y="1360"/>
                  </a:lnTo>
                  <a:lnTo>
                    <a:pt x="1970" y="1353"/>
                  </a:lnTo>
                  <a:lnTo>
                    <a:pt x="1904" y="1346"/>
                  </a:lnTo>
                  <a:lnTo>
                    <a:pt x="1836" y="1338"/>
                  </a:lnTo>
                  <a:lnTo>
                    <a:pt x="1758" y="1329"/>
                  </a:lnTo>
                  <a:lnTo>
                    <a:pt x="1679" y="1320"/>
                  </a:lnTo>
                  <a:lnTo>
                    <a:pt x="1600" y="1312"/>
                  </a:lnTo>
                  <a:lnTo>
                    <a:pt x="1522" y="1305"/>
                  </a:lnTo>
                  <a:lnTo>
                    <a:pt x="1442" y="1298"/>
                  </a:lnTo>
                  <a:lnTo>
                    <a:pt x="1364" y="1291"/>
                  </a:lnTo>
                  <a:lnTo>
                    <a:pt x="1286" y="1284"/>
                  </a:lnTo>
                  <a:lnTo>
                    <a:pt x="1207" y="1277"/>
                  </a:lnTo>
                  <a:lnTo>
                    <a:pt x="1129" y="1269"/>
                  </a:lnTo>
                  <a:lnTo>
                    <a:pt x="1049" y="1259"/>
                  </a:lnTo>
                  <a:lnTo>
                    <a:pt x="971" y="1250"/>
                  </a:lnTo>
                  <a:lnTo>
                    <a:pt x="893" y="1239"/>
                  </a:lnTo>
                  <a:lnTo>
                    <a:pt x="813" y="1228"/>
                  </a:lnTo>
                  <a:lnTo>
                    <a:pt x="735" y="1214"/>
                  </a:lnTo>
                  <a:lnTo>
                    <a:pt x="655" y="1199"/>
                  </a:lnTo>
                  <a:lnTo>
                    <a:pt x="576" y="1182"/>
                  </a:lnTo>
                  <a:lnTo>
                    <a:pt x="547" y="1177"/>
                  </a:lnTo>
                  <a:lnTo>
                    <a:pt x="518" y="1171"/>
                  </a:lnTo>
                  <a:lnTo>
                    <a:pt x="489" y="1165"/>
                  </a:lnTo>
                  <a:lnTo>
                    <a:pt x="460" y="1158"/>
                  </a:lnTo>
                  <a:lnTo>
                    <a:pt x="431" y="1150"/>
                  </a:lnTo>
                  <a:lnTo>
                    <a:pt x="403" y="1141"/>
                  </a:lnTo>
                  <a:lnTo>
                    <a:pt x="375" y="1133"/>
                  </a:lnTo>
                  <a:lnTo>
                    <a:pt x="347" y="1124"/>
                  </a:lnTo>
                  <a:lnTo>
                    <a:pt x="319" y="1114"/>
                  </a:lnTo>
                  <a:lnTo>
                    <a:pt x="292" y="1103"/>
                  </a:lnTo>
                  <a:lnTo>
                    <a:pt x="264" y="1091"/>
                  </a:lnTo>
                  <a:lnTo>
                    <a:pt x="238" y="1080"/>
                  </a:lnTo>
                  <a:lnTo>
                    <a:pt x="211" y="1067"/>
                  </a:lnTo>
                  <a:lnTo>
                    <a:pt x="184" y="1054"/>
                  </a:lnTo>
                  <a:lnTo>
                    <a:pt x="158" y="1041"/>
                  </a:lnTo>
                  <a:lnTo>
                    <a:pt x="132" y="1026"/>
                  </a:lnTo>
                  <a:lnTo>
                    <a:pt x="122" y="1018"/>
                  </a:lnTo>
                  <a:lnTo>
                    <a:pt x="113" y="1009"/>
                  </a:lnTo>
                  <a:lnTo>
                    <a:pt x="104" y="1000"/>
                  </a:lnTo>
                  <a:lnTo>
                    <a:pt x="95" y="990"/>
                  </a:lnTo>
                  <a:lnTo>
                    <a:pt x="87" y="979"/>
                  </a:lnTo>
                  <a:lnTo>
                    <a:pt x="80" y="969"/>
                  </a:lnTo>
                  <a:lnTo>
                    <a:pt x="74" y="959"/>
                  </a:lnTo>
                  <a:lnTo>
                    <a:pt x="68" y="948"/>
                  </a:lnTo>
                  <a:lnTo>
                    <a:pt x="57" y="926"/>
                  </a:lnTo>
                  <a:lnTo>
                    <a:pt x="48" y="902"/>
                  </a:lnTo>
                  <a:lnTo>
                    <a:pt x="39" y="878"/>
                  </a:lnTo>
                  <a:lnTo>
                    <a:pt x="33" y="852"/>
                  </a:lnTo>
                  <a:lnTo>
                    <a:pt x="28" y="828"/>
                  </a:lnTo>
                  <a:lnTo>
                    <a:pt x="23" y="801"/>
                  </a:lnTo>
                  <a:lnTo>
                    <a:pt x="20" y="776"/>
                  </a:lnTo>
                  <a:lnTo>
                    <a:pt x="17" y="750"/>
                  </a:lnTo>
                  <a:lnTo>
                    <a:pt x="12" y="700"/>
                  </a:lnTo>
                  <a:lnTo>
                    <a:pt x="7" y="650"/>
                  </a:lnTo>
                  <a:lnTo>
                    <a:pt x="3" y="624"/>
                  </a:lnTo>
                  <a:lnTo>
                    <a:pt x="1" y="600"/>
                  </a:lnTo>
                  <a:lnTo>
                    <a:pt x="0" y="576"/>
                  </a:lnTo>
                  <a:lnTo>
                    <a:pt x="1" y="555"/>
                  </a:lnTo>
                  <a:lnTo>
                    <a:pt x="2" y="544"/>
                  </a:lnTo>
                  <a:lnTo>
                    <a:pt x="4" y="533"/>
                  </a:lnTo>
                  <a:lnTo>
                    <a:pt x="6" y="521"/>
                  </a:lnTo>
                  <a:lnTo>
                    <a:pt x="9" y="511"/>
                  </a:lnTo>
                  <a:lnTo>
                    <a:pt x="13" y="500"/>
                  </a:lnTo>
                  <a:lnTo>
                    <a:pt x="18" y="489"/>
                  </a:lnTo>
                  <a:lnTo>
                    <a:pt x="24" y="477"/>
                  </a:lnTo>
                  <a:lnTo>
                    <a:pt x="31" y="465"/>
                  </a:lnTo>
                  <a:lnTo>
                    <a:pt x="39" y="453"/>
                  </a:lnTo>
                  <a:lnTo>
                    <a:pt x="49" y="442"/>
                  </a:lnTo>
                  <a:lnTo>
                    <a:pt x="58" y="431"/>
                  </a:lnTo>
                  <a:lnTo>
                    <a:pt x="68" y="421"/>
                  </a:lnTo>
                  <a:lnTo>
                    <a:pt x="79" y="412"/>
                  </a:lnTo>
                  <a:lnTo>
                    <a:pt x="90" y="401"/>
                  </a:lnTo>
                  <a:lnTo>
                    <a:pt x="102" y="393"/>
                  </a:lnTo>
                  <a:lnTo>
                    <a:pt x="114" y="384"/>
                  </a:lnTo>
                  <a:lnTo>
                    <a:pt x="127" y="376"/>
                  </a:lnTo>
                  <a:lnTo>
                    <a:pt x="140" y="369"/>
                  </a:lnTo>
                  <a:lnTo>
                    <a:pt x="153" y="362"/>
                  </a:lnTo>
                  <a:lnTo>
                    <a:pt x="167" y="355"/>
                  </a:lnTo>
                  <a:lnTo>
                    <a:pt x="195" y="342"/>
                  </a:lnTo>
                  <a:lnTo>
                    <a:pt x="225" y="331"/>
                  </a:lnTo>
                  <a:lnTo>
                    <a:pt x="255" y="321"/>
                  </a:lnTo>
                  <a:lnTo>
                    <a:pt x="285" y="313"/>
                  </a:lnTo>
                  <a:lnTo>
                    <a:pt x="315" y="305"/>
                  </a:lnTo>
                  <a:lnTo>
                    <a:pt x="346" y="298"/>
                  </a:lnTo>
                  <a:lnTo>
                    <a:pt x="404" y="286"/>
                  </a:lnTo>
                  <a:lnTo>
                    <a:pt x="458" y="277"/>
                  </a:lnTo>
                  <a:lnTo>
                    <a:pt x="514" y="268"/>
                  </a:lnTo>
                  <a:lnTo>
                    <a:pt x="570" y="261"/>
                  </a:lnTo>
                  <a:lnTo>
                    <a:pt x="625" y="254"/>
                  </a:lnTo>
                  <a:lnTo>
                    <a:pt x="680" y="249"/>
                  </a:lnTo>
                  <a:lnTo>
                    <a:pt x="735" y="244"/>
                  </a:lnTo>
                  <a:lnTo>
                    <a:pt x="789" y="240"/>
                  </a:lnTo>
                  <a:lnTo>
                    <a:pt x="843" y="234"/>
                  </a:lnTo>
                  <a:lnTo>
                    <a:pt x="897" y="229"/>
                  </a:lnTo>
                  <a:lnTo>
                    <a:pt x="951" y="224"/>
                  </a:lnTo>
                  <a:lnTo>
                    <a:pt x="1005" y="218"/>
                  </a:lnTo>
                  <a:lnTo>
                    <a:pt x="1059" y="210"/>
                  </a:lnTo>
                  <a:lnTo>
                    <a:pt x="1113" y="201"/>
                  </a:lnTo>
                  <a:lnTo>
                    <a:pt x="1139" y="196"/>
                  </a:lnTo>
                  <a:lnTo>
                    <a:pt x="1165" y="191"/>
                  </a:lnTo>
                  <a:lnTo>
                    <a:pt x="1193" y="185"/>
                  </a:lnTo>
                  <a:lnTo>
                    <a:pt x="1219" y="177"/>
                  </a:lnTo>
                  <a:lnTo>
                    <a:pt x="1247" y="170"/>
                  </a:lnTo>
                  <a:lnTo>
                    <a:pt x="1273" y="162"/>
                  </a:lnTo>
                  <a:lnTo>
                    <a:pt x="1301" y="153"/>
                  </a:lnTo>
                  <a:lnTo>
                    <a:pt x="1328" y="144"/>
                  </a:lnTo>
                  <a:lnTo>
                    <a:pt x="1360" y="133"/>
                  </a:lnTo>
                  <a:lnTo>
                    <a:pt x="1391" y="122"/>
                  </a:lnTo>
                  <a:lnTo>
                    <a:pt x="1423" y="113"/>
                  </a:lnTo>
                  <a:lnTo>
                    <a:pt x="1456" y="104"/>
                  </a:lnTo>
                  <a:lnTo>
                    <a:pt x="1488" y="96"/>
                  </a:lnTo>
                  <a:lnTo>
                    <a:pt x="1522" y="88"/>
                  </a:lnTo>
                  <a:lnTo>
                    <a:pt x="1554" y="81"/>
                  </a:lnTo>
                  <a:lnTo>
                    <a:pt x="1588" y="74"/>
                  </a:lnTo>
                  <a:lnTo>
                    <a:pt x="1655" y="61"/>
                  </a:lnTo>
                  <a:lnTo>
                    <a:pt x="1723" y="51"/>
                  </a:lnTo>
                  <a:lnTo>
                    <a:pt x="1793" y="42"/>
                  </a:lnTo>
                  <a:lnTo>
                    <a:pt x="1861" y="35"/>
                  </a:lnTo>
                  <a:lnTo>
                    <a:pt x="1930" y="29"/>
                  </a:lnTo>
                  <a:lnTo>
                    <a:pt x="1999" y="23"/>
                  </a:lnTo>
                  <a:lnTo>
                    <a:pt x="2069" y="19"/>
                  </a:lnTo>
                  <a:lnTo>
                    <a:pt x="2138" y="16"/>
                  </a:lnTo>
                  <a:lnTo>
                    <a:pt x="2206" y="12"/>
                  </a:lnTo>
                  <a:lnTo>
                    <a:pt x="2273" y="10"/>
                  </a:lnTo>
                  <a:lnTo>
                    <a:pt x="2340" y="6"/>
                  </a:lnTo>
                  <a:lnTo>
                    <a:pt x="2408" y="3"/>
                  </a:lnTo>
                  <a:lnTo>
                    <a:pt x="2471" y="1"/>
                  </a:lnTo>
                  <a:lnTo>
                    <a:pt x="2534" y="0"/>
                  </a:lnTo>
                  <a:lnTo>
                    <a:pt x="2596" y="1"/>
                  </a:lnTo>
                  <a:lnTo>
                    <a:pt x="2659" y="2"/>
                  </a:lnTo>
                  <a:lnTo>
                    <a:pt x="2722" y="5"/>
                  </a:lnTo>
                  <a:lnTo>
                    <a:pt x="2784" y="8"/>
                  </a:lnTo>
                  <a:lnTo>
                    <a:pt x="2846" y="14"/>
                  </a:lnTo>
                  <a:lnTo>
                    <a:pt x="2910" y="19"/>
                  </a:lnTo>
                  <a:lnTo>
                    <a:pt x="2972" y="26"/>
                  </a:lnTo>
                  <a:lnTo>
                    <a:pt x="3034" y="33"/>
                  </a:lnTo>
                  <a:lnTo>
                    <a:pt x="3096" y="41"/>
                  </a:lnTo>
                  <a:lnTo>
                    <a:pt x="3158" y="49"/>
                  </a:lnTo>
                  <a:lnTo>
                    <a:pt x="3220" y="58"/>
                  </a:lnTo>
                  <a:lnTo>
                    <a:pt x="3282" y="69"/>
                  </a:lnTo>
                  <a:lnTo>
                    <a:pt x="3344" y="80"/>
                  </a:lnTo>
                  <a:lnTo>
                    <a:pt x="3406" y="90"/>
                  </a:lnTo>
                  <a:lnTo>
                    <a:pt x="3477" y="102"/>
                  </a:lnTo>
                  <a:lnTo>
                    <a:pt x="3547" y="114"/>
                  </a:lnTo>
                  <a:lnTo>
                    <a:pt x="3582" y="121"/>
                  </a:lnTo>
                  <a:lnTo>
                    <a:pt x="3618" y="129"/>
                  </a:lnTo>
                  <a:lnTo>
                    <a:pt x="3654" y="136"/>
                  </a:lnTo>
                  <a:lnTo>
                    <a:pt x="3688" y="144"/>
                  </a:lnTo>
                  <a:lnTo>
                    <a:pt x="3724" y="153"/>
                  </a:lnTo>
                  <a:lnTo>
                    <a:pt x="3759" y="163"/>
                  </a:lnTo>
                  <a:lnTo>
                    <a:pt x="3792" y="175"/>
                  </a:lnTo>
                  <a:lnTo>
                    <a:pt x="3826" y="188"/>
                  </a:lnTo>
                  <a:lnTo>
                    <a:pt x="3858" y="202"/>
                  </a:lnTo>
                  <a:lnTo>
                    <a:pt x="3891" y="217"/>
                  </a:lnTo>
                  <a:lnTo>
                    <a:pt x="3923" y="234"/>
                  </a:lnTo>
                  <a:lnTo>
                    <a:pt x="3953" y="254"/>
                  </a:lnTo>
                  <a:lnTo>
                    <a:pt x="3983" y="276"/>
                  </a:lnTo>
                  <a:lnTo>
                    <a:pt x="4013" y="300"/>
                  </a:lnTo>
                  <a:lnTo>
                    <a:pt x="4043" y="327"/>
                  </a:lnTo>
                  <a:lnTo>
                    <a:pt x="4073" y="356"/>
                  </a:lnTo>
                  <a:lnTo>
                    <a:pt x="4102" y="386"/>
                  </a:lnTo>
                  <a:lnTo>
                    <a:pt x="4131" y="419"/>
                  </a:lnTo>
                  <a:lnTo>
                    <a:pt x="4159" y="452"/>
                  </a:lnTo>
                  <a:lnTo>
                    <a:pt x="4185" y="488"/>
                  </a:lnTo>
                  <a:lnTo>
                    <a:pt x="4211" y="523"/>
                  </a:lnTo>
                  <a:lnTo>
                    <a:pt x="4234" y="560"/>
                  </a:lnTo>
                  <a:lnTo>
                    <a:pt x="4256" y="597"/>
                  </a:lnTo>
                  <a:lnTo>
                    <a:pt x="4277" y="634"/>
                  </a:lnTo>
                  <a:lnTo>
                    <a:pt x="4295" y="672"/>
                  </a:lnTo>
                  <a:lnTo>
                    <a:pt x="4310" y="709"/>
                  </a:lnTo>
                  <a:lnTo>
                    <a:pt x="4318" y="727"/>
                  </a:lnTo>
                  <a:lnTo>
                    <a:pt x="4324" y="745"/>
                  </a:lnTo>
                  <a:lnTo>
                    <a:pt x="4330" y="764"/>
                  </a:lnTo>
                  <a:lnTo>
                    <a:pt x="4335" y="781"/>
                  </a:lnTo>
                  <a:lnTo>
                    <a:pt x="4340" y="807"/>
                  </a:lnTo>
                  <a:lnTo>
                    <a:pt x="4344" y="834"/>
                  </a:lnTo>
                  <a:lnTo>
                    <a:pt x="4346" y="858"/>
                  </a:lnTo>
                  <a:lnTo>
                    <a:pt x="4345" y="883"/>
                  </a:lnTo>
                  <a:lnTo>
                    <a:pt x="4343" y="906"/>
                  </a:lnTo>
                  <a:lnTo>
                    <a:pt x="4339" y="929"/>
                  </a:lnTo>
                  <a:lnTo>
                    <a:pt x="4333" y="951"/>
                  </a:lnTo>
                  <a:lnTo>
                    <a:pt x="4326" y="972"/>
                  </a:lnTo>
                  <a:lnTo>
                    <a:pt x="4317" y="993"/>
                  </a:lnTo>
                  <a:lnTo>
                    <a:pt x="4306" y="1012"/>
                  </a:lnTo>
                  <a:lnTo>
                    <a:pt x="4294" y="1031"/>
                  </a:lnTo>
                  <a:lnTo>
                    <a:pt x="4282" y="1050"/>
                  </a:lnTo>
                  <a:lnTo>
                    <a:pt x="4267" y="1068"/>
                  </a:lnTo>
                  <a:lnTo>
                    <a:pt x="4251" y="1084"/>
                  </a:lnTo>
                  <a:lnTo>
                    <a:pt x="4235" y="1101"/>
                  </a:lnTo>
                  <a:lnTo>
                    <a:pt x="4218" y="1117"/>
                  </a:lnTo>
                  <a:lnTo>
                    <a:pt x="4199" y="1132"/>
                  </a:lnTo>
                  <a:lnTo>
                    <a:pt x="4181" y="1146"/>
                  </a:lnTo>
                  <a:lnTo>
                    <a:pt x="4161" y="1161"/>
                  </a:lnTo>
                  <a:lnTo>
                    <a:pt x="4140" y="1174"/>
                  </a:lnTo>
                  <a:lnTo>
                    <a:pt x="4120" y="1186"/>
                  </a:lnTo>
                  <a:lnTo>
                    <a:pt x="4099" y="1198"/>
                  </a:lnTo>
                  <a:lnTo>
                    <a:pt x="4077" y="1211"/>
                  </a:lnTo>
                  <a:lnTo>
                    <a:pt x="4055" y="1221"/>
                  </a:lnTo>
                  <a:lnTo>
                    <a:pt x="4033" y="1231"/>
                  </a:lnTo>
                  <a:lnTo>
                    <a:pt x="4011" y="1241"/>
                  </a:lnTo>
                  <a:lnTo>
                    <a:pt x="3989" y="1250"/>
                  </a:lnTo>
                  <a:lnTo>
                    <a:pt x="3966" y="1259"/>
                  </a:lnTo>
                  <a:lnTo>
                    <a:pt x="3924" y="1275"/>
                  </a:lnTo>
                  <a:lnTo>
                    <a:pt x="3881" y="1289"/>
                  </a:lnTo>
                  <a:close/>
                </a:path>
              </a:pathLst>
            </a:custGeom>
            <a:solidFill>
              <a:srgbClr val="9D85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Freeform 160"/>
            <p:cNvSpPr>
              <a:spLocks/>
            </p:cNvSpPr>
            <p:nvPr/>
          </p:nvSpPr>
          <p:spPr bwMode="auto">
            <a:xfrm>
              <a:off x="2532063" y="381000"/>
              <a:ext cx="227013" cy="239713"/>
            </a:xfrm>
            <a:custGeom>
              <a:avLst/>
              <a:gdLst>
                <a:gd name="T0" fmla="*/ 2147483647 w 2146"/>
                <a:gd name="T1" fmla="*/ 2147483647 h 2262"/>
                <a:gd name="T2" fmla="*/ 2147483647 w 2146"/>
                <a:gd name="T3" fmla="*/ 2147483647 h 2262"/>
                <a:gd name="T4" fmla="*/ 2147483647 w 2146"/>
                <a:gd name="T5" fmla="*/ 2147483647 h 2262"/>
                <a:gd name="T6" fmla="*/ 2147483647 w 2146"/>
                <a:gd name="T7" fmla="*/ 2147483647 h 2262"/>
                <a:gd name="T8" fmla="*/ 2147483647 w 2146"/>
                <a:gd name="T9" fmla="*/ 2147483647 h 2262"/>
                <a:gd name="T10" fmla="*/ 2147483647 w 2146"/>
                <a:gd name="T11" fmla="*/ 2147483647 h 2262"/>
                <a:gd name="T12" fmla="*/ 2147483647 w 2146"/>
                <a:gd name="T13" fmla="*/ 2147483647 h 2262"/>
                <a:gd name="T14" fmla="*/ 2147483647 w 2146"/>
                <a:gd name="T15" fmla="*/ 2147483647 h 2262"/>
                <a:gd name="T16" fmla="*/ 2147483647 w 2146"/>
                <a:gd name="T17" fmla="*/ 2147483647 h 2262"/>
                <a:gd name="T18" fmla="*/ 2147483647 w 2146"/>
                <a:gd name="T19" fmla="*/ 2147483647 h 2262"/>
                <a:gd name="T20" fmla="*/ 2147483647 w 2146"/>
                <a:gd name="T21" fmla="*/ 2147483647 h 2262"/>
                <a:gd name="T22" fmla="*/ 2147483647 w 2146"/>
                <a:gd name="T23" fmla="*/ 2147483647 h 2262"/>
                <a:gd name="T24" fmla="*/ 2147483647 w 2146"/>
                <a:gd name="T25" fmla="*/ 2147483647 h 2262"/>
                <a:gd name="T26" fmla="*/ 2147483647 w 2146"/>
                <a:gd name="T27" fmla="*/ 2147483647 h 2262"/>
                <a:gd name="T28" fmla="*/ 2147483647 w 2146"/>
                <a:gd name="T29" fmla="*/ 2147483647 h 2262"/>
                <a:gd name="T30" fmla="*/ 2147483647 w 2146"/>
                <a:gd name="T31" fmla="*/ 2147483647 h 2262"/>
                <a:gd name="T32" fmla="*/ 2147483647 w 2146"/>
                <a:gd name="T33" fmla="*/ 2147483647 h 2262"/>
                <a:gd name="T34" fmla="*/ 2147483647 w 2146"/>
                <a:gd name="T35" fmla="*/ 2147483647 h 2262"/>
                <a:gd name="T36" fmla="*/ 2147483647 w 2146"/>
                <a:gd name="T37" fmla="*/ 2147483647 h 2262"/>
                <a:gd name="T38" fmla="*/ 2147483647 w 2146"/>
                <a:gd name="T39" fmla="*/ 2147483647 h 2262"/>
                <a:gd name="T40" fmla="*/ 2147483647 w 2146"/>
                <a:gd name="T41" fmla="*/ 2147483647 h 2262"/>
                <a:gd name="T42" fmla="*/ 2147483647 w 2146"/>
                <a:gd name="T43" fmla="*/ 2147483647 h 2262"/>
                <a:gd name="T44" fmla="*/ 2147483647 w 2146"/>
                <a:gd name="T45" fmla="*/ 2147483647 h 2262"/>
                <a:gd name="T46" fmla="*/ 2147483647 w 2146"/>
                <a:gd name="T47" fmla="*/ 2147483647 h 2262"/>
                <a:gd name="T48" fmla="*/ 2147483647 w 2146"/>
                <a:gd name="T49" fmla="*/ 2147483647 h 2262"/>
                <a:gd name="T50" fmla="*/ 2147483647 w 2146"/>
                <a:gd name="T51" fmla="*/ 2147483647 h 2262"/>
                <a:gd name="T52" fmla="*/ 2147483647 w 2146"/>
                <a:gd name="T53" fmla="*/ 2147483647 h 2262"/>
                <a:gd name="T54" fmla="*/ 2147483647 w 2146"/>
                <a:gd name="T55" fmla="*/ 2147483647 h 2262"/>
                <a:gd name="T56" fmla="*/ 2147483647 w 2146"/>
                <a:gd name="T57" fmla="*/ 2147483647 h 2262"/>
                <a:gd name="T58" fmla="*/ 2147483647 w 2146"/>
                <a:gd name="T59" fmla="*/ 2147483647 h 2262"/>
                <a:gd name="T60" fmla="*/ 2147483647 w 2146"/>
                <a:gd name="T61" fmla="*/ 2147483647 h 2262"/>
                <a:gd name="T62" fmla="*/ 2147483647 w 2146"/>
                <a:gd name="T63" fmla="*/ 2147483647 h 2262"/>
                <a:gd name="T64" fmla="*/ 2147483647 w 2146"/>
                <a:gd name="T65" fmla="*/ 2147483647 h 2262"/>
                <a:gd name="T66" fmla="*/ 2147483647 w 2146"/>
                <a:gd name="T67" fmla="*/ 2147483647 h 2262"/>
                <a:gd name="T68" fmla="*/ 2147483647 w 2146"/>
                <a:gd name="T69" fmla="*/ 2147483647 h 2262"/>
                <a:gd name="T70" fmla="*/ 2147483647 w 2146"/>
                <a:gd name="T71" fmla="*/ 2147483647 h 2262"/>
                <a:gd name="T72" fmla="*/ 2147483647 w 2146"/>
                <a:gd name="T73" fmla="*/ 2147483647 h 2262"/>
                <a:gd name="T74" fmla="*/ 2147483647 w 2146"/>
                <a:gd name="T75" fmla="*/ 2147483647 h 2262"/>
                <a:gd name="T76" fmla="*/ 2147483647 w 2146"/>
                <a:gd name="T77" fmla="*/ 2147483647 h 2262"/>
                <a:gd name="T78" fmla="*/ 2147483647 w 2146"/>
                <a:gd name="T79" fmla="*/ 2147483647 h 2262"/>
                <a:gd name="T80" fmla="*/ 2147483647 w 2146"/>
                <a:gd name="T81" fmla="*/ 2147483647 h 2262"/>
                <a:gd name="T82" fmla="*/ 2147483647 w 2146"/>
                <a:gd name="T83" fmla="*/ 2147483647 h 2262"/>
                <a:gd name="T84" fmla="*/ 2147483647 w 2146"/>
                <a:gd name="T85" fmla="*/ 0 h 2262"/>
                <a:gd name="T86" fmla="*/ 2147483647 w 2146"/>
                <a:gd name="T87" fmla="*/ 2147483647 h 22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46"/>
                <a:gd name="T133" fmla="*/ 0 h 2262"/>
                <a:gd name="T134" fmla="*/ 2146 w 2146"/>
                <a:gd name="T135" fmla="*/ 2262 h 22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46" h="2262">
                  <a:moveTo>
                    <a:pt x="1690" y="82"/>
                  </a:moveTo>
                  <a:lnTo>
                    <a:pt x="1686" y="92"/>
                  </a:lnTo>
                  <a:lnTo>
                    <a:pt x="1677" y="116"/>
                  </a:lnTo>
                  <a:lnTo>
                    <a:pt x="1662" y="157"/>
                  </a:lnTo>
                  <a:lnTo>
                    <a:pt x="1643" y="210"/>
                  </a:lnTo>
                  <a:lnTo>
                    <a:pt x="1617" y="274"/>
                  </a:lnTo>
                  <a:lnTo>
                    <a:pt x="1588" y="348"/>
                  </a:lnTo>
                  <a:lnTo>
                    <a:pt x="1553" y="429"/>
                  </a:lnTo>
                  <a:lnTo>
                    <a:pt x="1515" y="518"/>
                  </a:lnTo>
                  <a:lnTo>
                    <a:pt x="1473" y="611"/>
                  </a:lnTo>
                  <a:lnTo>
                    <a:pt x="1428" y="705"/>
                  </a:lnTo>
                  <a:lnTo>
                    <a:pt x="1403" y="753"/>
                  </a:lnTo>
                  <a:lnTo>
                    <a:pt x="1379" y="801"/>
                  </a:lnTo>
                  <a:lnTo>
                    <a:pt x="1354" y="849"/>
                  </a:lnTo>
                  <a:lnTo>
                    <a:pt x="1327" y="897"/>
                  </a:lnTo>
                  <a:lnTo>
                    <a:pt x="1301" y="943"/>
                  </a:lnTo>
                  <a:lnTo>
                    <a:pt x="1273" y="989"/>
                  </a:lnTo>
                  <a:lnTo>
                    <a:pt x="1246" y="1034"/>
                  </a:lnTo>
                  <a:lnTo>
                    <a:pt x="1217" y="1078"/>
                  </a:lnTo>
                  <a:lnTo>
                    <a:pt x="1189" y="1120"/>
                  </a:lnTo>
                  <a:lnTo>
                    <a:pt x="1159" y="1160"/>
                  </a:lnTo>
                  <a:lnTo>
                    <a:pt x="1130" y="1198"/>
                  </a:lnTo>
                  <a:lnTo>
                    <a:pt x="1100" y="1235"/>
                  </a:lnTo>
                  <a:lnTo>
                    <a:pt x="1068" y="1267"/>
                  </a:lnTo>
                  <a:lnTo>
                    <a:pt x="1036" y="1297"/>
                  </a:lnTo>
                  <a:lnTo>
                    <a:pt x="1001" y="1321"/>
                  </a:lnTo>
                  <a:lnTo>
                    <a:pt x="966" y="1341"/>
                  </a:lnTo>
                  <a:lnTo>
                    <a:pt x="929" y="1358"/>
                  </a:lnTo>
                  <a:lnTo>
                    <a:pt x="891" y="1372"/>
                  </a:lnTo>
                  <a:lnTo>
                    <a:pt x="853" y="1382"/>
                  </a:lnTo>
                  <a:lnTo>
                    <a:pt x="813" y="1388"/>
                  </a:lnTo>
                  <a:lnTo>
                    <a:pt x="773" y="1393"/>
                  </a:lnTo>
                  <a:lnTo>
                    <a:pt x="734" y="1394"/>
                  </a:lnTo>
                  <a:lnTo>
                    <a:pt x="693" y="1394"/>
                  </a:lnTo>
                  <a:lnTo>
                    <a:pt x="653" y="1391"/>
                  </a:lnTo>
                  <a:lnTo>
                    <a:pt x="612" y="1386"/>
                  </a:lnTo>
                  <a:lnTo>
                    <a:pt x="574" y="1380"/>
                  </a:lnTo>
                  <a:lnTo>
                    <a:pt x="534" y="1371"/>
                  </a:lnTo>
                  <a:lnTo>
                    <a:pt x="496" y="1362"/>
                  </a:lnTo>
                  <a:lnTo>
                    <a:pt x="459" y="1352"/>
                  </a:lnTo>
                  <a:lnTo>
                    <a:pt x="423" y="1340"/>
                  </a:lnTo>
                  <a:lnTo>
                    <a:pt x="388" y="1328"/>
                  </a:lnTo>
                  <a:lnTo>
                    <a:pt x="355" y="1315"/>
                  </a:lnTo>
                  <a:lnTo>
                    <a:pt x="323" y="1303"/>
                  </a:lnTo>
                  <a:lnTo>
                    <a:pt x="294" y="1290"/>
                  </a:lnTo>
                  <a:lnTo>
                    <a:pt x="265" y="1277"/>
                  </a:lnTo>
                  <a:lnTo>
                    <a:pt x="240" y="1265"/>
                  </a:lnTo>
                  <a:lnTo>
                    <a:pt x="196" y="1243"/>
                  </a:lnTo>
                  <a:lnTo>
                    <a:pt x="162" y="1224"/>
                  </a:lnTo>
                  <a:lnTo>
                    <a:pt x="142" y="1212"/>
                  </a:lnTo>
                  <a:lnTo>
                    <a:pt x="134" y="1208"/>
                  </a:lnTo>
                  <a:lnTo>
                    <a:pt x="0" y="1932"/>
                  </a:lnTo>
                  <a:lnTo>
                    <a:pt x="11" y="1938"/>
                  </a:lnTo>
                  <a:lnTo>
                    <a:pt x="39" y="1954"/>
                  </a:lnTo>
                  <a:lnTo>
                    <a:pt x="85" y="1979"/>
                  </a:lnTo>
                  <a:lnTo>
                    <a:pt x="147" y="2010"/>
                  </a:lnTo>
                  <a:lnTo>
                    <a:pt x="183" y="2028"/>
                  </a:lnTo>
                  <a:lnTo>
                    <a:pt x="221" y="2047"/>
                  </a:lnTo>
                  <a:lnTo>
                    <a:pt x="264" y="2066"/>
                  </a:lnTo>
                  <a:lnTo>
                    <a:pt x="309" y="2085"/>
                  </a:lnTo>
                  <a:lnTo>
                    <a:pt x="356" y="2105"/>
                  </a:lnTo>
                  <a:lnTo>
                    <a:pt x="405" y="2125"/>
                  </a:lnTo>
                  <a:lnTo>
                    <a:pt x="457" y="2144"/>
                  </a:lnTo>
                  <a:lnTo>
                    <a:pt x="510" y="2163"/>
                  </a:lnTo>
                  <a:lnTo>
                    <a:pt x="565" y="2180"/>
                  </a:lnTo>
                  <a:lnTo>
                    <a:pt x="621" y="2197"/>
                  </a:lnTo>
                  <a:lnTo>
                    <a:pt x="678" y="2213"/>
                  </a:lnTo>
                  <a:lnTo>
                    <a:pt x="737" y="2226"/>
                  </a:lnTo>
                  <a:lnTo>
                    <a:pt x="795" y="2238"/>
                  </a:lnTo>
                  <a:lnTo>
                    <a:pt x="854" y="2247"/>
                  </a:lnTo>
                  <a:lnTo>
                    <a:pt x="914" y="2254"/>
                  </a:lnTo>
                  <a:lnTo>
                    <a:pt x="973" y="2259"/>
                  </a:lnTo>
                  <a:lnTo>
                    <a:pt x="1032" y="2262"/>
                  </a:lnTo>
                  <a:lnTo>
                    <a:pt x="1091" y="2259"/>
                  </a:lnTo>
                  <a:lnTo>
                    <a:pt x="1149" y="2255"/>
                  </a:lnTo>
                  <a:lnTo>
                    <a:pt x="1206" y="2247"/>
                  </a:lnTo>
                  <a:lnTo>
                    <a:pt x="1262" y="2235"/>
                  </a:lnTo>
                  <a:lnTo>
                    <a:pt x="1317" y="2219"/>
                  </a:lnTo>
                  <a:lnTo>
                    <a:pt x="1370" y="2197"/>
                  </a:lnTo>
                  <a:lnTo>
                    <a:pt x="1422" y="2173"/>
                  </a:lnTo>
                  <a:lnTo>
                    <a:pt x="1471" y="2142"/>
                  </a:lnTo>
                  <a:lnTo>
                    <a:pt x="1517" y="2106"/>
                  </a:lnTo>
                  <a:lnTo>
                    <a:pt x="1563" y="2065"/>
                  </a:lnTo>
                  <a:lnTo>
                    <a:pt x="1606" y="2020"/>
                  </a:lnTo>
                  <a:lnTo>
                    <a:pt x="1648" y="1970"/>
                  </a:lnTo>
                  <a:lnTo>
                    <a:pt x="1688" y="1917"/>
                  </a:lnTo>
                  <a:lnTo>
                    <a:pt x="1725" y="1860"/>
                  </a:lnTo>
                  <a:lnTo>
                    <a:pt x="1761" y="1801"/>
                  </a:lnTo>
                  <a:lnTo>
                    <a:pt x="1794" y="1739"/>
                  </a:lnTo>
                  <a:lnTo>
                    <a:pt x="1827" y="1675"/>
                  </a:lnTo>
                  <a:lnTo>
                    <a:pt x="1858" y="1610"/>
                  </a:lnTo>
                  <a:lnTo>
                    <a:pt x="1886" y="1543"/>
                  </a:lnTo>
                  <a:lnTo>
                    <a:pt x="1913" y="1475"/>
                  </a:lnTo>
                  <a:lnTo>
                    <a:pt x="1938" y="1408"/>
                  </a:lnTo>
                  <a:lnTo>
                    <a:pt x="1962" y="1339"/>
                  </a:lnTo>
                  <a:lnTo>
                    <a:pt x="1984" y="1271"/>
                  </a:lnTo>
                  <a:lnTo>
                    <a:pt x="2005" y="1205"/>
                  </a:lnTo>
                  <a:lnTo>
                    <a:pt x="2023" y="1140"/>
                  </a:lnTo>
                  <a:lnTo>
                    <a:pt x="2042" y="1076"/>
                  </a:lnTo>
                  <a:lnTo>
                    <a:pt x="2057" y="1014"/>
                  </a:lnTo>
                  <a:lnTo>
                    <a:pt x="2072" y="955"/>
                  </a:lnTo>
                  <a:lnTo>
                    <a:pt x="2086" y="899"/>
                  </a:lnTo>
                  <a:lnTo>
                    <a:pt x="2097" y="846"/>
                  </a:lnTo>
                  <a:lnTo>
                    <a:pt x="2107" y="797"/>
                  </a:lnTo>
                  <a:lnTo>
                    <a:pt x="2124" y="712"/>
                  </a:lnTo>
                  <a:lnTo>
                    <a:pt x="2137" y="647"/>
                  </a:lnTo>
                  <a:lnTo>
                    <a:pt x="2143" y="606"/>
                  </a:lnTo>
                  <a:lnTo>
                    <a:pt x="2146" y="591"/>
                  </a:lnTo>
                  <a:lnTo>
                    <a:pt x="2143" y="582"/>
                  </a:lnTo>
                  <a:lnTo>
                    <a:pt x="2135" y="556"/>
                  </a:lnTo>
                  <a:lnTo>
                    <a:pt x="2123" y="515"/>
                  </a:lnTo>
                  <a:lnTo>
                    <a:pt x="2108" y="463"/>
                  </a:lnTo>
                  <a:lnTo>
                    <a:pt x="2088" y="403"/>
                  </a:lnTo>
                  <a:lnTo>
                    <a:pt x="2064" y="339"/>
                  </a:lnTo>
                  <a:lnTo>
                    <a:pt x="2051" y="305"/>
                  </a:lnTo>
                  <a:lnTo>
                    <a:pt x="2038" y="272"/>
                  </a:lnTo>
                  <a:lnTo>
                    <a:pt x="2023" y="239"/>
                  </a:lnTo>
                  <a:lnTo>
                    <a:pt x="2007" y="207"/>
                  </a:lnTo>
                  <a:lnTo>
                    <a:pt x="1992" y="175"/>
                  </a:lnTo>
                  <a:lnTo>
                    <a:pt x="1975" y="144"/>
                  </a:lnTo>
                  <a:lnTo>
                    <a:pt x="1957" y="116"/>
                  </a:lnTo>
                  <a:lnTo>
                    <a:pt x="1940" y="91"/>
                  </a:lnTo>
                  <a:lnTo>
                    <a:pt x="1921" y="67"/>
                  </a:lnTo>
                  <a:lnTo>
                    <a:pt x="1902" y="46"/>
                  </a:lnTo>
                  <a:lnTo>
                    <a:pt x="1882" y="28"/>
                  </a:lnTo>
                  <a:lnTo>
                    <a:pt x="1863" y="15"/>
                  </a:lnTo>
                  <a:lnTo>
                    <a:pt x="1842" y="5"/>
                  </a:lnTo>
                  <a:lnTo>
                    <a:pt x="1821" y="0"/>
                  </a:lnTo>
                  <a:lnTo>
                    <a:pt x="1800" y="0"/>
                  </a:lnTo>
                  <a:lnTo>
                    <a:pt x="1778" y="4"/>
                  </a:lnTo>
                  <a:lnTo>
                    <a:pt x="1757" y="14"/>
                  </a:lnTo>
                  <a:lnTo>
                    <a:pt x="1734" y="31"/>
                  </a:lnTo>
                  <a:lnTo>
                    <a:pt x="1712" y="53"/>
                  </a:lnTo>
                  <a:lnTo>
                    <a:pt x="1690" y="82"/>
                  </a:lnTo>
                  <a:close/>
                </a:path>
              </a:pathLst>
            </a:custGeom>
            <a:solidFill>
              <a:srgbClr val="ACB3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Freeform 161"/>
            <p:cNvSpPr>
              <a:spLocks/>
            </p:cNvSpPr>
            <p:nvPr/>
          </p:nvSpPr>
          <p:spPr bwMode="auto">
            <a:xfrm>
              <a:off x="2843213" y="661988"/>
              <a:ext cx="139700" cy="373063"/>
            </a:xfrm>
            <a:custGeom>
              <a:avLst/>
              <a:gdLst>
                <a:gd name="T0" fmla="*/ 2147483647 w 1316"/>
                <a:gd name="T1" fmla="*/ 2147483647 h 3528"/>
                <a:gd name="T2" fmla="*/ 2147483647 w 1316"/>
                <a:gd name="T3" fmla="*/ 2147483647 h 3528"/>
                <a:gd name="T4" fmla="*/ 2147483647 w 1316"/>
                <a:gd name="T5" fmla="*/ 2147483647 h 3528"/>
                <a:gd name="T6" fmla="*/ 2147483647 w 1316"/>
                <a:gd name="T7" fmla="*/ 2147483647 h 3528"/>
                <a:gd name="T8" fmla="*/ 2147483647 w 1316"/>
                <a:gd name="T9" fmla="*/ 2147483647 h 3528"/>
                <a:gd name="T10" fmla="*/ 0 w 1316"/>
                <a:gd name="T11" fmla="*/ 2147483647 h 3528"/>
                <a:gd name="T12" fmla="*/ 2147483647 w 1316"/>
                <a:gd name="T13" fmla="*/ 2147483647 h 3528"/>
                <a:gd name="T14" fmla="*/ 2147483647 w 1316"/>
                <a:gd name="T15" fmla="*/ 2147483647 h 3528"/>
                <a:gd name="T16" fmla="*/ 2147483647 w 1316"/>
                <a:gd name="T17" fmla="*/ 2147483647 h 3528"/>
                <a:gd name="T18" fmla="*/ 2147483647 w 1316"/>
                <a:gd name="T19" fmla="*/ 2147483647 h 3528"/>
                <a:gd name="T20" fmla="*/ 2147483647 w 1316"/>
                <a:gd name="T21" fmla="*/ 2147483647 h 3528"/>
                <a:gd name="T22" fmla="*/ 2147483647 w 1316"/>
                <a:gd name="T23" fmla="*/ 2147483647 h 3528"/>
                <a:gd name="T24" fmla="*/ 2147483647 w 1316"/>
                <a:gd name="T25" fmla="*/ 2147483647 h 3528"/>
                <a:gd name="T26" fmla="*/ 2147483647 w 1316"/>
                <a:gd name="T27" fmla="*/ 2147483647 h 3528"/>
                <a:gd name="T28" fmla="*/ 2147483647 w 1316"/>
                <a:gd name="T29" fmla="*/ 2147483647 h 3528"/>
                <a:gd name="T30" fmla="*/ 2147483647 w 1316"/>
                <a:gd name="T31" fmla="*/ 2147483647 h 3528"/>
                <a:gd name="T32" fmla="*/ 2147483647 w 1316"/>
                <a:gd name="T33" fmla="*/ 2147483647 h 3528"/>
                <a:gd name="T34" fmla="*/ 2147483647 w 1316"/>
                <a:gd name="T35" fmla="*/ 2147483647 h 3528"/>
                <a:gd name="T36" fmla="*/ 2147483647 w 1316"/>
                <a:gd name="T37" fmla="*/ 2147483647 h 3528"/>
                <a:gd name="T38" fmla="*/ 2147483647 w 1316"/>
                <a:gd name="T39" fmla="*/ 2147483647 h 3528"/>
                <a:gd name="T40" fmla="*/ 2147483647 w 1316"/>
                <a:gd name="T41" fmla="*/ 2147483647 h 3528"/>
                <a:gd name="T42" fmla="*/ 2147483647 w 1316"/>
                <a:gd name="T43" fmla="*/ 2147483647 h 3528"/>
                <a:gd name="T44" fmla="*/ 2147483647 w 1316"/>
                <a:gd name="T45" fmla="*/ 2147483647 h 3528"/>
                <a:gd name="T46" fmla="*/ 2147483647 w 1316"/>
                <a:gd name="T47" fmla="*/ 2147483647 h 3528"/>
                <a:gd name="T48" fmla="*/ 2147483647 w 1316"/>
                <a:gd name="T49" fmla="*/ 2147483647 h 3528"/>
                <a:gd name="T50" fmla="*/ 2147483647 w 1316"/>
                <a:gd name="T51" fmla="*/ 2147483647 h 3528"/>
                <a:gd name="T52" fmla="*/ 2147483647 w 1316"/>
                <a:gd name="T53" fmla="*/ 2147483647 h 3528"/>
                <a:gd name="T54" fmla="*/ 2147483647 w 1316"/>
                <a:gd name="T55" fmla="*/ 2147483647 h 3528"/>
                <a:gd name="T56" fmla="*/ 2147483647 w 1316"/>
                <a:gd name="T57" fmla="*/ 2147483647 h 3528"/>
                <a:gd name="T58" fmla="*/ 2147483647 w 1316"/>
                <a:gd name="T59" fmla="*/ 2147483647 h 3528"/>
                <a:gd name="T60" fmla="*/ 2147483647 w 1316"/>
                <a:gd name="T61" fmla="*/ 2147483647 h 3528"/>
                <a:gd name="T62" fmla="*/ 2147483647 w 1316"/>
                <a:gd name="T63" fmla="*/ 2147483647 h 3528"/>
                <a:gd name="T64" fmla="*/ 2147483647 w 1316"/>
                <a:gd name="T65" fmla="*/ 2147483647 h 3528"/>
                <a:gd name="T66" fmla="*/ 2147483647 w 1316"/>
                <a:gd name="T67" fmla="*/ 2147483647 h 3528"/>
                <a:gd name="T68" fmla="*/ 2147483647 w 1316"/>
                <a:gd name="T69" fmla="*/ 2147483647 h 3528"/>
                <a:gd name="T70" fmla="*/ 2147483647 w 1316"/>
                <a:gd name="T71" fmla="*/ 2147483647 h 3528"/>
                <a:gd name="T72" fmla="*/ 2147483647 w 1316"/>
                <a:gd name="T73" fmla="*/ 2147483647 h 3528"/>
                <a:gd name="T74" fmla="*/ 2147483647 w 1316"/>
                <a:gd name="T75" fmla="*/ 2147483647 h 3528"/>
                <a:gd name="T76" fmla="*/ 2147483647 w 1316"/>
                <a:gd name="T77" fmla="*/ 2147483647 h 3528"/>
                <a:gd name="T78" fmla="*/ 2147483647 w 1316"/>
                <a:gd name="T79" fmla="*/ 2147483647 h 3528"/>
                <a:gd name="T80" fmla="*/ 2147483647 w 1316"/>
                <a:gd name="T81" fmla="*/ 2147483647 h 3528"/>
                <a:gd name="T82" fmla="*/ 2147483647 w 1316"/>
                <a:gd name="T83" fmla="*/ 0 h 3528"/>
                <a:gd name="T84" fmla="*/ 2147483647 w 1316"/>
                <a:gd name="T85" fmla="*/ 2147483647 h 3528"/>
                <a:gd name="T86" fmla="*/ 2147483647 w 1316"/>
                <a:gd name="T87" fmla="*/ 2147483647 h 3528"/>
                <a:gd name="T88" fmla="*/ 2147483647 w 1316"/>
                <a:gd name="T89" fmla="*/ 2147483647 h 3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6"/>
                <a:gd name="T136" fmla="*/ 0 h 3528"/>
                <a:gd name="T137" fmla="*/ 1316 w 1316"/>
                <a:gd name="T138" fmla="*/ 3528 h 3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6" h="3528">
                  <a:moveTo>
                    <a:pt x="85" y="40"/>
                  </a:moveTo>
                  <a:lnTo>
                    <a:pt x="84" y="54"/>
                  </a:lnTo>
                  <a:lnTo>
                    <a:pt x="81" y="93"/>
                  </a:lnTo>
                  <a:lnTo>
                    <a:pt x="78" y="156"/>
                  </a:lnTo>
                  <a:lnTo>
                    <a:pt x="74" y="238"/>
                  </a:lnTo>
                  <a:lnTo>
                    <a:pt x="69" y="340"/>
                  </a:lnTo>
                  <a:lnTo>
                    <a:pt x="63" y="457"/>
                  </a:lnTo>
                  <a:lnTo>
                    <a:pt x="57" y="589"/>
                  </a:lnTo>
                  <a:lnTo>
                    <a:pt x="50" y="731"/>
                  </a:lnTo>
                  <a:lnTo>
                    <a:pt x="44" y="882"/>
                  </a:lnTo>
                  <a:lnTo>
                    <a:pt x="37" y="1039"/>
                  </a:lnTo>
                  <a:lnTo>
                    <a:pt x="30" y="1200"/>
                  </a:lnTo>
                  <a:lnTo>
                    <a:pt x="22" y="1363"/>
                  </a:lnTo>
                  <a:lnTo>
                    <a:pt x="16" y="1525"/>
                  </a:lnTo>
                  <a:lnTo>
                    <a:pt x="10" y="1684"/>
                  </a:lnTo>
                  <a:lnTo>
                    <a:pt x="5" y="1836"/>
                  </a:lnTo>
                  <a:lnTo>
                    <a:pt x="0" y="1981"/>
                  </a:lnTo>
                  <a:lnTo>
                    <a:pt x="0" y="2051"/>
                  </a:lnTo>
                  <a:lnTo>
                    <a:pt x="1" y="2120"/>
                  </a:lnTo>
                  <a:lnTo>
                    <a:pt x="5" y="2190"/>
                  </a:lnTo>
                  <a:lnTo>
                    <a:pt x="11" y="2258"/>
                  </a:lnTo>
                  <a:lnTo>
                    <a:pt x="18" y="2326"/>
                  </a:lnTo>
                  <a:lnTo>
                    <a:pt x="28" y="2393"/>
                  </a:lnTo>
                  <a:lnTo>
                    <a:pt x="39" y="2459"/>
                  </a:lnTo>
                  <a:lnTo>
                    <a:pt x="52" y="2524"/>
                  </a:lnTo>
                  <a:lnTo>
                    <a:pt x="65" y="2588"/>
                  </a:lnTo>
                  <a:lnTo>
                    <a:pt x="80" y="2651"/>
                  </a:lnTo>
                  <a:lnTo>
                    <a:pt x="96" y="2713"/>
                  </a:lnTo>
                  <a:lnTo>
                    <a:pt x="113" y="2772"/>
                  </a:lnTo>
                  <a:lnTo>
                    <a:pt x="130" y="2830"/>
                  </a:lnTo>
                  <a:lnTo>
                    <a:pt x="148" y="2886"/>
                  </a:lnTo>
                  <a:lnTo>
                    <a:pt x="166" y="2941"/>
                  </a:lnTo>
                  <a:lnTo>
                    <a:pt x="184" y="2993"/>
                  </a:lnTo>
                  <a:lnTo>
                    <a:pt x="204" y="3042"/>
                  </a:lnTo>
                  <a:lnTo>
                    <a:pt x="222" y="3090"/>
                  </a:lnTo>
                  <a:lnTo>
                    <a:pt x="239" y="3135"/>
                  </a:lnTo>
                  <a:lnTo>
                    <a:pt x="258" y="3178"/>
                  </a:lnTo>
                  <a:lnTo>
                    <a:pt x="291" y="3255"/>
                  </a:lnTo>
                  <a:lnTo>
                    <a:pt x="322" y="3320"/>
                  </a:lnTo>
                  <a:lnTo>
                    <a:pt x="347" y="3373"/>
                  </a:lnTo>
                  <a:lnTo>
                    <a:pt x="368" y="3412"/>
                  </a:lnTo>
                  <a:lnTo>
                    <a:pt x="381" y="3435"/>
                  </a:lnTo>
                  <a:lnTo>
                    <a:pt x="385" y="3443"/>
                  </a:lnTo>
                  <a:lnTo>
                    <a:pt x="393" y="3446"/>
                  </a:lnTo>
                  <a:lnTo>
                    <a:pt x="415" y="3455"/>
                  </a:lnTo>
                  <a:lnTo>
                    <a:pt x="450" y="3467"/>
                  </a:lnTo>
                  <a:lnTo>
                    <a:pt x="496" y="3481"/>
                  </a:lnTo>
                  <a:lnTo>
                    <a:pt x="521" y="3488"/>
                  </a:lnTo>
                  <a:lnTo>
                    <a:pt x="550" y="3495"/>
                  </a:lnTo>
                  <a:lnTo>
                    <a:pt x="579" y="3502"/>
                  </a:lnTo>
                  <a:lnTo>
                    <a:pt x="610" y="3509"/>
                  </a:lnTo>
                  <a:lnTo>
                    <a:pt x="642" y="3515"/>
                  </a:lnTo>
                  <a:lnTo>
                    <a:pt x="675" y="3520"/>
                  </a:lnTo>
                  <a:lnTo>
                    <a:pt x="709" y="3524"/>
                  </a:lnTo>
                  <a:lnTo>
                    <a:pt x="743" y="3527"/>
                  </a:lnTo>
                  <a:lnTo>
                    <a:pt x="778" y="3528"/>
                  </a:lnTo>
                  <a:lnTo>
                    <a:pt x="811" y="3528"/>
                  </a:lnTo>
                  <a:lnTo>
                    <a:pt x="845" y="3526"/>
                  </a:lnTo>
                  <a:lnTo>
                    <a:pt x="879" y="3522"/>
                  </a:lnTo>
                  <a:lnTo>
                    <a:pt x="911" y="3516"/>
                  </a:lnTo>
                  <a:lnTo>
                    <a:pt x="943" y="3508"/>
                  </a:lnTo>
                  <a:lnTo>
                    <a:pt x="973" y="3496"/>
                  </a:lnTo>
                  <a:lnTo>
                    <a:pt x="1002" y="3483"/>
                  </a:lnTo>
                  <a:lnTo>
                    <a:pt x="1028" y="3466"/>
                  </a:lnTo>
                  <a:lnTo>
                    <a:pt x="1053" y="3446"/>
                  </a:lnTo>
                  <a:lnTo>
                    <a:pt x="1075" y="3423"/>
                  </a:lnTo>
                  <a:lnTo>
                    <a:pt x="1096" y="3397"/>
                  </a:lnTo>
                  <a:lnTo>
                    <a:pt x="1113" y="3366"/>
                  </a:lnTo>
                  <a:lnTo>
                    <a:pt x="1127" y="3332"/>
                  </a:lnTo>
                  <a:lnTo>
                    <a:pt x="1137" y="3294"/>
                  </a:lnTo>
                  <a:lnTo>
                    <a:pt x="1145" y="3251"/>
                  </a:lnTo>
                  <a:lnTo>
                    <a:pt x="1142" y="3243"/>
                  </a:lnTo>
                  <a:lnTo>
                    <a:pt x="1136" y="3220"/>
                  </a:lnTo>
                  <a:lnTo>
                    <a:pt x="1125" y="3181"/>
                  </a:lnTo>
                  <a:lnTo>
                    <a:pt x="1112" y="3131"/>
                  </a:lnTo>
                  <a:lnTo>
                    <a:pt x="1095" y="3069"/>
                  </a:lnTo>
                  <a:lnTo>
                    <a:pt x="1076" y="2997"/>
                  </a:lnTo>
                  <a:lnTo>
                    <a:pt x="1057" y="2916"/>
                  </a:lnTo>
                  <a:lnTo>
                    <a:pt x="1035" y="2828"/>
                  </a:lnTo>
                  <a:lnTo>
                    <a:pt x="1015" y="2734"/>
                  </a:lnTo>
                  <a:lnTo>
                    <a:pt x="994" y="2635"/>
                  </a:lnTo>
                  <a:lnTo>
                    <a:pt x="974" y="2534"/>
                  </a:lnTo>
                  <a:lnTo>
                    <a:pt x="956" y="2430"/>
                  </a:lnTo>
                  <a:lnTo>
                    <a:pt x="948" y="2378"/>
                  </a:lnTo>
                  <a:lnTo>
                    <a:pt x="940" y="2325"/>
                  </a:lnTo>
                  <a:lnTo>
                    <a:pt x="933" y="2274"/>
                  </a:lnTo>
                  <a:lnTo>
                    <a:pt x="927" y="2222"/>
                  </a:lnTo>
                  <a:lnTo>
                    <a:pt x="921" y="2171"/>
                  </a:lnTo>
                  <a:lnTo>
                    <a:pt x="916" y="2121"/>
                  </a:lnTo>
                  <a:lnTo>
                    <a:pt x="912" y="2071"/>
                  </a:lnTo>
                  <a:lnTo>
                    <a:pt x="910" y="2024"/>
                  </a:lnTo>
                  <a:lnTo>
                    <a:pt x="909" y="1973"/>
                  </a:lnTo>
                  <a:lnTo>
                    <a:pt x="911" y="1918"/>
                  </a:lnTo>
                  <a:lnTo>
                    <a:pt x="915" y="1858"/>
                  </a:lnTo>
                  <a:lnTo>
                    <a:pt x="921" y="1793"/>
                  </a:lnTo>
                  <a:lnTo>
                    <a:pt x="930" y="1724"/>
                  </a:lnTo>
                  <a:lnTo>
                    <a:pt x="939" y="1652"/>
                  </a:lnTo>
                  <a:lnTo>
                    <a:pt x="951" y="1577"/>
                  </a:lnTo>
                  <a:lnTo>
                    <a:pt x="964" y="1499"/>
                  </a:lnTo>
                  <a:lnTo>
                    <a:pt x="978" y="1420"/>
                  </a:lnTo>
                  <a:lnTo>
                    <a:pt x="995" y="1339"/>
                  </a:lnTo>
                  <a:lnTo>
                    <a:pt x="1011" y="1256"/>
                  </a:lnTo>
                  <a:lnTo>
                    <a:pt x="1029" y="1173"/>
                  </a:lnTo>
                  <a:lnTo>
                    <a:pt x="1048" y="1089"/>
                  </a:lnTo>
                  <a:lnTo>
                    <a:pt x="1066" y="1006"/>
                  </a:lnTo>
                  <a:lnTo>
                    <a:pt x="1085" y="923"/>
                  </a:lnTo>
                  <a:lnTo>
                    <a:pt x="1105" y="842"/>
                  </a:lnTo>
                  <a:lnTo>
                    <a:pt x="1144" y="683"/>
                  </a:lnTo>
                  <a:lnTo>
                    <a:pt x="1182" y="534"/>
                  </a:lnTo>
                  <a:lnTo>
                    <a:pt x="1218" y="398"/>
                  </a:lnTo>
                  <a:lnTo>
                    <a:pt x="1250" y="279"/>
                  </a:lnTo>
                  <a:lnTo>
                    <a:pt x="1278" y="179"/>
                  </a:lnTo>
                  <a:lnTo>
                    <a:pt x="1298" y="105"/>
                  </a:lnTo>
                  <a:lnTo>
                    <a:pt x="1312" y="57"/>
                  </a:lnTo>
                  <a:lnTo>
                    <a:pt x="1316" y="40"/>
                  </a:lnTo>
                  <a:lnTo>
                    <a:pt x="1306" y="39"/>
                  </a:lnTo>
                  <a:lnTo>
                    <a:pt x="1276" y="37"/>
                  </a:lnTo>
                  <a:lnTo>
                    <a:pt x="1229" y="33"/>
                  </a:lnTo>
                  <a:lnTo>
                    <a:pt x="1166" y="28"/>
                  </a:lnTo>
                  <a:lnTo>
                    <a:pt x="1090" y="23"/>
                  </a:lnTo>
                  <a:lnTo>
                    <a:pt x="1005" y="17"/>
                  </a:lnTo>
                  <a:lnTo>
                    <a:pt x="911" y="11"/>
                  </a:lnTo>
                  <a:lnTo>
                    <a:pt x="811" y="6"/>
                  </a:lnTo>
                  <a:lnTo>
                    <a:pt x="709" y="3"/>
                  </a:lnTo>
                  <a:lnTo>
                    <a:pt x="605" y="1"/>
                  </a:lnTo>
                  <a:lnTo>
                    <a:pt x="553" y="0"/>
                  </a:lnTo>
                  <a:lnTo>
                    <a:pt x="501" y="0"/>
                  </a:lnTo>
                  <a:lnTo>
                    <a:pt x="451" y="1"/>
                  </a:lnTo>
                  <a:lnTo>
                    <a:pt x="402" y="2"/>
                  </a:lnTo>
                  <a:lnTo>
                    <a:pt x="354" y="4"/>
                  </a:lnTo>
                  <a:lnTo>
                    <a:pt x="308" y="7"/>
                  </a:lnTo>
                  <a:lnTo>
                    <a:pt x="264" y="10"/>
                  </a:lnTo>
                  <a:lnTo>
                    <a:pt x="222" y="14"/>
                  </a:lnTo>
                  <a:lnTo>
                    <a:pt x="183" y="20"/>
                  </a:lnTo>
                  <a:lnTo>
                    <a:pt x="147" y="26"/>
                  </a:lnTo>
                  <a:lnTo>
                    <a:pt x="114" y="33"/>
                  </a:lnTo>
                  <a:lnTo>
                    <a:pt x="85" y="40"/>
                  </a:lnTo>
                  <a:close/>
                </a:path>
              </a:pathLst>
            </a:custGeom>
            <a:solidFill>
              <a:srgbClr val="4188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Freeform 162"/>
            <p:cNvSpPr>
              <a:spLocks/>
            </p:cNvSpPr>
            <p:nvPr/>
          </p:nvSpPr>
          <p:spPr bwMode="auto">
            <a:xfrm>
              <a:off x="2851151" y="655638"/>
              <a:ext cx="133350" cy="242888"/>
            </a:xfrm>
            <a:custGeom>
              <a:avLst/>
              <a:gdLst>
                <a:gd name="T0" fmla="*/ 2147483647 w 1268"/>
                <a:gd name="T1" fmla="*/ 0 h 2298"/>
                <a:gd name="T2" fmla="*/ 2147483647 w 1268"/>
                <a:gd name="T3" fmla="*/ 2147483647 h 2298"/>
                <a:gd name="T4" fmla="*/ 2147483647 w 1268"/>
                <a:gd name="T5" fmla="*/ 2147483647 h 2298"/>
                <a:gd name="T6" fmla="*/ 2147483647 w 1268"/>
                <a:gd name="T7" fmla="*/ 2147483647 h 2298"/>
                <a:gd name="T8" fmla="*/ 2147483647 w 1268"/>
                <a:gd name="T9" fmla="*/ 2147483647 h 2298"/>
                <a:gd name="T10" fmla="*/ 2147483647 w 1268"/>
                <a:gd name="T11" fmla="*/ 2147483647 h 2298"/>
                <a:gd name="T12" fmla="*/ 2147483647 w 1268"/>
                <a:gd name="T13" fmla="*/ 2147483647 h 2298"/>
                <a:gd name="T14" fmla="*/ 2147483647 w 1268"/>
                <a:gd name="T15" fmla="*/ 2147483647 h 2298"/>
                <a:gd name="T16" fmla="*/ 2147483647 w 1268"/>
                <a:gd name="T17" fmla="*/ 2147483647 h 2298"/>
                <a:gd name="T18" fmla="*/ 2147483647 w 1268"/>
                <a:gd name="T19" fmla="*/ 2147483647 h 2298"/>
                <a:gd name="T20" fmla="*/ 2147483647 w 1268"/>
                <a:gd name="T21" fmla="*/ 2147483647 h 2298"/>
                <a:gd name="T22" fmla="*/ 2147483647 w 1268"/>
                <a:gd name="T23" fmla="*/ 2147483647 h 2298"/>
                <a:gd name="T24" fmla="*/ 2147483647 w 1268"/>
                <a:gd name="T25" fmla="*/ 2147483647 h 2298"/>
                <a:gd name="T26" fmla="*/ 2147483647 w 1268"/>
                <a:gd name="T27" fmla="*/ 2147483647 h 2298"/>
                <a:gd name="T28" fmla="*/ 2147483647 w 1268"/>
                <a:gd name="T29" fmla="*/ 2147483647 h 2298"/>
                <a:gd name="T30" fmla="*/ 2147483647 w 1268"/>
                <a:gd name="T31" fmla="*/ 2147483647 h 2298"/>
                <a:gd name="T32" fmla="*/ 2147483647 w 1268"/>
                <a:gd name="T33" fmla="*/ 2147483647 h 2298"/>
                <a:gd name="T34" fmla="*/ 2147483647 w 1268"/>
                <a:gd name="T35" fmla="*/ 2147483647 h 2298"/>
                <a:gd name="T36" fmla="*/ 2147483647 w 1268"/>
                <a:gd name="T37" fmla="*/ 2147483647 h 2298"/>
                <a:gd name="T38" fmla="*/ 2147483647 w 1268"/>
                <a:gd name="T39" fmla="*/ 2147483647 h 2298"/>
                <a:gd name="T40" fmla="*/ 2147483647 w 1268"/>
                <a:gd name="T41" fmla="*/ 2147483647 h 2298"/>
                <a:gd name="T42" fmla="*/ 2147483647 w 1268"/>
                <a:gd name="T43" fmla="*/ 2147483647 h 2298"/>
                <a:gd name="T44" fmla="*/ 2147483647 w 1268"/>
                <a:gd name="T45" fmla="*/ 2147483647 h 2298"/>
                <a:gd name="T46" fmla="*/ 2147483647 w 1268"/>
                <a:gd name="T47" fmla="*/ 2147483647 h 2298"/>
                <a:gd name="T48" fmla="*/ 2147483647 w 1268"/>
                <a:gd name="T49" fmla="*/ 2147483647 h 2298"/>
                <a:gd name="T50" fmla="*/ 2147483647 w 1268"/>
                <a:gd name="T51" fmla="*/ 2147483647 h 2298"/>
                <a:gd name="T52" fmla="*/ 2147483647 w 1268"/>
                <a:gd name="T53" fmla="*/ 2147483647 h 2298"/>
                <a:gd name="T54" fmla="*/ 2147483647 w 1268"/>
                <a:gd name="T55" fmla="*/ 2147483647 h 2298"/>
                <a:gd name="T56" fmla="*/ 2147483647 w 1268"/>
                <a:gd name="T57" fmla="*/ 2147483647 h 2298"/>
                <a:gd name="T58" fmla="*/ 2147483647 w 1268"/>
                <a:gd name="T59" fmla="*/ 2147483647 h 2298"/>
                <a:gd name="T60" fmla="*/ 2147483647 w 1268"/>
                <a:gd name="T61" fmla="*/ 2147483647 h 2298"/>
                <a:gd name="T62" fmla="*/ 2147483647 w 1268"/>
                <a:gd name="T63" fmla="*/ 2147483647 h 2298"/>
                <a:gd name="T64" fmla="*/ 2147483647 w 1268"/>
                <a:gd name="T65" fmla="*/ 2147483647 h 2298"/>
                <a:gd name="T66" fmla="*/ 2147483647 w 1268"/>
                <a:gd name="T67" fmla="*/ 2147483647 h 2298"/>
                <a:gd name="T68" fmla="*/ 2147483647 w 1268"/>
                <a:gd name="T69" fmla="*/ 2147483647 h 2298"/>
                <a:gd name="T70" fmla="*/ 2147483647 w 1268"/>
                <a:gd name="T71" fmla="*/ 2147483647 h 2298"/>
                <a:gd name="T72" fmla="*/ 2147483647 w 1268"/>
                <a:gd name="T73" fmla="*/ 2147483647 h 2298"/>
                <a:gd name="T74" fmla="*/ 2147483647 w 1268"/>
                <a:gd name="T75" fmla="*/ 2147483647 h 2298"/>
                <a:gd name="T76" fmla="*/ 2147483647 w 1268"/>
                <a:gd name="T77" fmla="*/ 2147483647 h 2298"/>
                <a:gd name="T78" fmla="*/ 2147483647 w 1268"/>
                <a:gd name="T79" fmla="*/ 2147483647 h 2298"/>
                <a:gd name="T80" fmla="*/ 2147483647 w 1268"/>
                <a:gd name="T81" fmla="*/ 2147483647 h 2298"/>
                <a:gd name="T82" fmla="*/ 2147483647 w 1268"/>
                <a:gd name="T83" fmla="*/ 2147483647 h 2298"/>
                <a:gd name="T84" fmla="*/ 2147483647 w 1268"/>
                <a:gd name="T85" fmla="*/ 2147483647 h 2298"/>
                <a:gd name="T86" fmla="*/ 2147483647 w 1268"/>
                <a:gd name="T87" fmla="*/ 2147483647 h 2298"/>
                <a:gd name="T88" fmla="*/ 2147483647 w 1268"/>
                <a:gd name="T89" fmla="*/ 2147483647 h 2298"/>
                <a:gd name="T90" fmla="*/ 2147483647 w 1268"/>
                <a:gd name="T91" fmla="*/ 2147483647 h 2298"/>
                <a:gd name="T92" fmla="*/ 2147483647 w 1268"/>
                <a:gd name="T93" fmla="*/ 2147483647 h 2298"/>
                <a:gd name="T94" fmla="*/ 2147483647 w 1268"/>
                <a:gd name="T95" fmla="*/ 2147483647 h 2298"/>
                <a:gd name="T96" fmla="*/ 2147483647 w 1268"/>
                <a:gd name="T97" fmla="*/ 2147483647 h 2298"/>
                <a:gd name="T98" fmla="*/ 2147483647 w 1268"/>
                <a:gd name="T99" fmla="*/ 2147483647 h 2298"/>
                <a:gd name="T100" fmla="*/ 2147483647 w 1268"/>
                <a:gd name="T101" fmla="*/ 2147483647 h 2298"/>
                <a:gd name="T102" fmla="*/ 2147483647 w 1268"/>
                <a:gd name="T103" fmla="*/ 2147483647 h 2298"/>
                <a:gd name="T104" fmla="*/ 2147483647 w 1268"/>
                <a:gd name="T105" fmla="*/ 2147483647 h 2298"/>
                <a:gd name="T106" fmla="*/ 2147483647 w 1268"/>
                <a:gd name="T107" fmla="*/ 2147483647 h 2298"/>
                <a:gd name="T108" fmla="*/ 2147483647 w 1268"/>
                <a:gd name="T109" fmla="*/ 2147483647 h 2298"/>
                <a:gd name="T110" fmla="*/ 2147483647 w 1268"/>
                <a:gd name="T111" fmla="*/ 2147483647 h 2298"/>
                <a:gd name="T112" fmla="*/ 2147483647 w 1268"/>
                <a:gd name="T113" fmla="*/ 2147483647 h 2298"/>
                <a:gd name="T114" fmla="*/ 2147483647 w 1268"/>
                <a:gd name="T115" fmla="*/ 2147483647 h 2298"/>
                <a:gd name="T116" fmla="*/ 2147483647 w 1268"/>
                <a:gd name="T117" fmla="*/ 2147483647 h 2298"/>
                <a:gd name="T118" fmla="*/ 2147483647 w 1268"/>
                <a:gd name="T119" fmla="*/ 2147483647 h 2298"/>
                <a:gd name="T120" fmla="*/ 2147483647 w 1268"/>
                <a:gd name="T121" fmla="*/ 2147483647 h 22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68"/>
                <a:gd name="T184" fmla="*/ 0 h 2298"/>
                <a:gd name="T185" fmla="*/ 1268 w 1268"/>
                <a:gd name="T186" fmla="*/ 2298 h 22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68" h="2298">
                  <a:moveTo>
                    <a:pt x="1268" y="0"/>
                  </a:moveTo>
                  <a:lnTo>
                    <a:pt x="1257" y="0"/>
                  </a:lnTo>
                  <a:lnTo>
                    <a:pt x="1226" y="0"/>
                  </a:lnTo>
                  <a:lnTo>
                    <a:pt x="1178" y="1"/>
                  </a:lnTo>
                  <a:lnTo>
                    <a:pt x="1115" y="2"/>
                  </a:lnTo>
                  <a:lnTo>
                    <a:pt x="1038" y="3"/>
                  </a:lnTo>
                  <a:lnTo>
                    <a:pt x="951" y="5"/>
                  </a:lnTo>
                  <a:lnTo>
                    <a:pt x="856" y="8"/>
                  </a:lnTo>
                  <a:lnTo>
                    <a:pt x="756" y="13"/>
                  </a:lnTo>
                  <a:lnTo>
                    <a:pt x="651" y="18"/>
                  </a:lnTo>
                  <a:lnTo>
                    <a:pt x="545" y="23"/>
                  </a:lnTo>
                  <a:lnTo>
                    <a:pt x="441" y="31"/>
                  </a:lnTo>
                  <a:lnTo>
                    <a:pt x="340" y="39"/>
                  </a:lnTo>
                  <a:lnTo>
                    <a:pt x="291" y="44"/>
                  </a:lnTo>
                  <a:lnTo>
                    <a:pt x="246" y="49"/>
                  </a:lnTo>
                  <a:lnTo>
                    <a:pt x="201" y="55"/>
                  </a:lnTo>
                  <a:lnTo>
                    <a:pt x="159" y="61"/>
                  </a:lnTo>
                  <a:lnTo>
                    <a:pt x="119" y="69"/>
                  </a:lnTo>
                  <a:lnTo>
                    <a:pt x="83" y="76"/>
                  </a:lnTo>
                  <a:lnTo>
                    <a:pt x="50" y="83"/>
                  </a:lnTo>
                  <a:lnTo>
                    <a:pt x="21" y="91"/>
                  </a:lnTo>
                  <a:lnTo>
                    <a:pt x="20" y="99"/>
                  </a:lnTo>
                  <a:lnTo>
                    <a:pt x="19" y="120"/>
                  </a:lnTo>
                  <a:lnTo>
                    <a:pt x="16" y="155"/>
                  </a:lnTo>
                  <a:lnTo>
                    <a:pt x="14" y="202"/>
                  </a:lnTo>
                  <a:lnTo>
                    <a:pt x="11" y="260"/>
                  </a:lnTo>
                  <a:lnTo>
                    <a:pt x="8" y="328"/>
                  </a:lnTo>
                  <a:lnTo>
                    <a:pt x="4" y="405"/>
                  </a:lnTo>
                  <a:lnTo>
                    <a:pt x="0" y="491"/>
                  </a:lnTo>
                  <a:lnTo>
                    <a:pt x="19" y="486"/>
                  </a:lnTo>
                  <a:lnTo>
                    <a:pt x="38" y="482"/>
                  </a:lnTo>
                  <a:lnTo>
                    <a:pt x="57" y="479"/>
                  </a:lnTo>
                  <a:lnTo>
                    <a:pt x="77" y="479"/>
                  </a:lnTo>
                  <a:lnTo>
                    <a:pt x="96" y="480"/>
                  </a:lnTo>
                  <a:lnTo>
                    <a:pt x="116" y="482"/>
                  </a:lnTo>
                  <a:lnTo>
                    <a:pt x="138" y="486"/>
                  </a:lnTo>
                  <a:lnTo>
                    <a:pt x="158" y="490"/>
                  </a:lnTo>
                  <a:lnTo>
                    <a:pt x="202" y="502"/>
                  </a:lnTo>
                  <a:lnTo>
                    <a:pt x="247" y="517"/>
                  </a:lnTo>
                  <a:lnTo>
                    <a:pt x="294" y="534"/>
                  </a:lnTo>
                  <a:lnTo>
                    <a:pt x="344" y="550"/>
                  </a:lnTo>
                  <a:lnTo>
                    <a:pt x="370" y="558"/>
                  </a:lnTo>
                  <a:lnTo>
                    <a:pt x="396" y="566"/>
                  </a:lnTo>
                  <a:lnTo>
                    <a:pt x="423" y="573"/>
                  </a:lnTo>
                  <a:lnTo>
                    <a:pt x="450" y="580"/>
                  </a:lnTo>
                  <a:lnTo>
                    <a:pt x="479" y="587"/>
                  </a:lnTo>
                  <a:lnTo>
                    <a:pt x="508" y="591"/>
                  </a:lnTo>
                  <a:lnTo>
                    <a:pt x="538" y="595"/>
                  </a:lnTo>
                  <a:lnTo>
                    <a:pt x="568" y="598"/>
                  </a:lnTo>
                  <a:lnTo>
                    <a:pt x="599" y="599"/>
                  </a:lnTo>
                  <a:lnTo>
                    <a:pt x="631" y="599"/>
                  </a:lnTo>
                  <a:lnTo>
                    <a:pt x="664" y="597"/>
                  </a:lnTo>
                  <a:lnTo>
                    <a:pt x="698" y="594"/>
                  </a:lnTo>
                  <a:lnTo>
                    <a:pt x="732" y="589"/>
                  </a:lnTo>
                  <a:lnTo>
                    <a:pt x="767" y="580"/>
                  </a:lnTo>
                  <a:lnTo>
                    <a:pt x="803" y="571"/>
                  </a:lnTo>
                  <a:lnTo>
                    <a:pt x="840" y="559"/>
                  </a:lnTo>
                  <a:lnTo>
                    <a:pt x="814" y="615"/>
                  </a:lnTo>
                  <a:lnTo>
                    <a:pt x="791" y="675"/>
                  </a:lnTo>
                  <a:lnTo>
                    <a:pt x="771" y="738"/>
                  </a:lnTo>
                  <a:lnTo>
                    <a:pt x="753" y="804"/>
                  </a:lnTo>
                  <a:lnTo>
                    <a:pt x="737" y="874"/>
                  </a:lnTo>
                  <a:lnTo>
                    <a:pt x="724" y="945"/>
                  </a:lnTo>
                  <a:lnTo>
                    <a:pt x="713" y="1018"/>
                  </a:lnTo>
                  <a:lnTo>
                    <a:pt x="705" y="1092"/>
                  </a:lnTo>
                  <a:lnTo>
                    <a:pt x="698" y="1168"/>
                  </a:lnTo>
                  <a:lnTo>
                    <a:pt x="691" y="1244"/>
                  </a:lnTo>
                  <a:lnTo>
                    <a:pt x="687" y="1320"/>
                  </a:lnTo>
                  <a:lnTo>
                    <a:pt x="685" y="1397"/>
                  </a:lnTo>
                  <a:lnTo>
                    <a:pt x="684" y="1472"/>
                  </a:lnTo>
                  <a:lnTo>
                    <a:pt x="683" y="1546"/>
                  </a:lnTo>
                  <a:lnTo>
                    <a:pt x="684" y="1621"/>
                  </a:lnTo>
                  <a:lnTo>
                    <a:pt x="685" y="1692"/>
                  </a:lnTo>
                  <a:lnTo>
                    <a:pt x="689" y="1828"/>
                  </a:lnTo>
                  <a:lnTo>
                    <a:pt x="696" y="1955"/>
                  </a:lnTo>
                  <a:lnTo>
                    <a:pt x="701" y="2064"/>
                  </a:lnTo>
                  <a:lnTo>
                    <a:pt x="706" y="2157"/>
                  </a:lnTo>
                  <a:lnTo>
                    <a:pt x="707" y="2196"/>
                  </a:lnTo>
                  <a:lnTo>
                    <a:pt x="707" y="2229"/>
                  </a:lnTo>
                  <a:lnTo>
                    <a:pt x="707" y="2257"/>
                  </a:lnTo>
                  <a:lnTo>
                    <a:pt x="705" y="2277"/>
                  </a:lnTo>
                  <a:lnTo>
                    <a:pt x="703" y="2291"/>
                  </a:lnTo>
                  <a:lnTo>
                    <a:pt x="699" y="2298"/>
                  </a:lnTo>
                  <a:lnTo>
                    <a:pt x="693" y="2296"/>
                  </a:lnTo>
                  <a:lnTo>
                    <a:pt x="685" y="2287"/>
                  </a:lnTo>
                  <a:lnTo>
                    <a:pt x="685" y="2284"/>
                  </a:lnTo>
                  <a:lnTo>
                    <a:pt x="686" y="2280"/>
                  </a:lnTo>
                  <a:lnTo>
                    <a:pt x="688" y="2275"/>
                  </a:lnTo>
                  <a:lnTo>
                    <a:pt x="691" y="2270"/>
                  </a:lnTo>
                  <a:lnTo>
                    <a:pt x="699" y="2258"/>
                  </a:lnTo>
                  <a:lnTo>
                    <a:pt x="709" y="2244"/>
                  </a:lnTo>
                  <a:lnTo>
                    <a:pt x="735" y="2213"/>
                  </a:lnTo>
                  <a:lnTo>
                    <a:pt x="765" y="2180"/>
                  </a:lnTo>
                  <a:lnTo>
                    <a:pt x="795" y="2148"/>
                  </a:lnTo>
                  <a:lnTo>
                    <a:pt x="821" y="2117"/>
                  </a:lnTo>
                  <a:lnTo>
                    <a:pt x="831" y="2104"/>
                  </a:lnTo>
                  <a:lnTo>
                    <a:pt x="839" y="2092"/>
                  </a:lnTo>
                  <a:lnTo>
                    <a:pt x="842" y="2087"/>
                  </a:lnTo>
                  <a:lnTo>
                    <a:pt x="844" y="2083"/>
                  </a:lnTo>
                  <a:lnTo>
                    <a:pt x="845" y="2078"/>
                  </a:lnTo>
                  <a:lnTo>
                    <a:pt x="846" y="2075"/>
                  </a:lnTo>
                  <a:lnTo>
                    <a:pt x="845" y="2024"/>
                  </a:lnTo>
                  <a:lnTo>
                    <a:pt x="847" y="1968"/>
                  </a:lnTo>
                  <a:lnTo>
                    <a:pt x="851" y="1906"/>
                  </a:lnTo>
                  <a:lnTo>
                    <a:pt x="857" y="1839"/>
                  </a:lnTo>
                  <a:lnTo>
                    <a:pt x="867" y="1769"/>
                  </a:lnTo>
                  <a:lnTo>
                    <a:pt x="877" y="1695"/>
                  </a:lnTo>
                  <a:lnTo>
                    <a:pt x="889" y="1617"/>
                  </a:lnTo>
                  <a:lnTo>
                    <a:pt x="902" y="1536"/>
                  </a:lnTo>
                  <a:lnTo>
                    <a:pt x="918" y="1454"/>
                  </a:lnTo>
                  <a:lnTo>
                    <a:pt x="934" y="1368"/>
                  </a:lnTo>
                  <a:lnTo>
                    <a:pt x="951" y="1283"/>
                  </a:lnTo>
                  <a:lnTo>
                    <a:pt x="969" y="1195"/>
                  </a:lnTo>
                  <a:lnTo>
                    <a:pt x="1008" y="1020"/>
                  </a:lnTo>
                  <a:lnTo>
                    <a:pt x="1049" y="847"/>
                  </a:lnTo>
                  <a:lnTo>
                    <a:pt x="1089" y="680"/>
                  </a:lnTo>
                  <a:lnTo>
                    <a:pt x="1128" y="523"/>
                  </a:lnTo>
                  <a:lnTo>
                    <a:pt x="1165" y="379"/>
                  </a:lnTo>
                  <a:lnTo>
                    <a:pt x="1199" y="254"/>
                  </a:lnTo>
                  <a:lnTo>
                    <a:pt x="1227" y="149"/>
                  </a:lnTo>
                  <a:lnTo>
                    <a:pt x="1248" y="69"/>
                  </a:lnTo>
                  <a:lnTo>
                    <a:pt x="1263" y="19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007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163"/>
            <p:cNvSpPr>
              <a:spLocks/>
            </p:cNvSpPr>
            <p:nvPr/>
          </p:nvSpPr>
          <p:spPr bwMode="auto">
            <a:xfrm>
              <a:off x="2733676" y="661988"/>
              <a:ext cx="139700" cy="373063"/>
            </a:xfrm>
            <a:custGeom>
              <a:avLst/>
              <a:gdLst>
                <a:gd name="T0" fmla="*/ 2147483647 w 1317"/>
                <a:gd name="T1" fmla="*/ 2147483647 h 3528"/>
                <a:gd name="T2" fmla="*/ 2147483647 w 1317"/>
                <a:gd name="T3" fmla="*/ 2147483647 h 3528"/>
                <a:gd name="T4" fmla="*/ 2147483647 w 1317"/>
                <a:gd name="T5" fmla="*/ 2147483647 h 3528"/>
                <a:gd name="T6" fmla="*/ 2147483647 w 1317"/>
                <a:gd name="T7" fmla="*/ 2147483647 h 3528"/>
                <a:gd name="T8" fmla="*/ 2147483647 w 1317"/>
                <a:gd name="T9" fmla="*/ 2147483647 h 3528"/>
                <a:gd name="T10" fmla="*/ 0 w 1317"/>
                <a:gd name="T11" fmla="*/ 2147483647 h 3528"/>
                <a:gd name="T12" fmla="*/ 2147483647 w 1317"/>
                <a:gd name="T13" fmla="*/ 2147483647 h 3528"/>
                <a:gd name="T14" fmla="*/ 2147483647 w 1317"/>
                <a:gd name="T15" fmla="*/ 2147483647 h 3528"/>
                <a:gd name="T16" fmla="*/ 2147483647 w 1317"/>
                <a:gd name="T17" fmla="*/ 2147483647 h 3528"/>
                <a:gd name="T18" fmla="*/ 2147483647 w 1317"/>
                <a:gd name="T19" fmla="*/ 2147483647 h 3528"/>
                <a:gd name="T20" fmla="*/ 2147483647 w 1317"/>
                <a:gd name="T21" fmla="*/ 2147483647 h 3528"/>
                <a:gd name="T22" fmla="*/ 2147483647 w 1317"/>
                <a:gd name="T23" fmla="*/ 2147483647 h 3528"/>
                <a:gd name="T24" fmla="*/ 2147483647 w 1317"/>
                <a:gd name="T25" fmla="*/ 2147483647 h 3528"/>
                <a:gd name="T26" fmla="*/ 2147483647 w 1317"/>
                <a:gd name="T27" fmla="*/ 2147483647 h 3528"/>
                <a:gd name="T28" fmla="*/ 2147483647 w 1317"/>
                <a:gd name="T29" fmla="*/ 2147483647 h 3528"/>
                <a:gd name="T30" fmla="*/ 2147483647 w 1317"/>
                <a:gd name="T31" fmla="*/ 2147483647 h 3528"/>
                <a:gd name="T32" fmla="*/ 2147483647 w 1317"/>
                <a:gd name="T33" fmla="*/ 2147483647 h 3528"/>
                <a:gd name="T34" fmla="*/ 2147483647 w 1317"/>
                <a:gd name="T35" fmla="*/ 2147483647 h 3528"/>
                <a:gd name="T36" fmla="*/ 2147483647 w 1317"/>
                <a:gd name="T37" fmla="*/ 2147483647 h 3528"/>
                <a:gd name="T38" fmla="*/ 2147483647 w 1317"/>
                <a:gd name="T39" fmla="*/ 2147483647 h 3528"/>
                <a:gd name="T40" fmla="*/ 2147483647 w 1317"/>
                <a:gd name="T41" fmla="*/ 2147483647 h 3528"/>
                <a:gd name="T42" fmla="*/ 2147483647 w 1317"/>
                <a:gd name="T43" fmla="*/ 2147483647 h 3528"/>
                <a:gd name="T44" fmla="*/ 2147483647 w 1317"/>
                <a:gd name="T45" fmla="*/ 2147483647 h 3528"/>
                <a:gd name="T46" fmla="*/ 2147483647 w 1317"/>
                <a:gd name="T47" fmla="*/ 2147483647 h 3528"/>
                <a:gd name="T48" fmla="*/ 2147483647 w 1317"/>
                <a:gd name="T49" fmla="*/ 2147483647 h 3528"/>
                <a:gd name="T50" fmla="*/ 2147483647 w 1317"/>
                <a:gd name="T51" fmla="*/ 2147483647 h 3528"/>
                <a:gd name="T52" fmla="*/ 2147483647 w 1317"/>
                <a:gd name="T53" fmla="*/ 2147483647 h 3528"/>
                <a:gd name="T54" fmla="*/ 2147483647 w 1317"/>
                <a:gd name="T55" fmla="*/ 2147483647 h 3528"/>
                <a:gd name="T56" fmla="*/ 2147483647 w 1317"/>
                <a:gd name="T57" fmla="*/ 2147483647 h 3528"/>
                <a:gd name="T58" fmla="*/ 2147483647 w 1317"/>
                <a:gd name="T59" fmla="*/ 2147483647 h 3528"/>
                <a:gd name="T60" fmla="*/ 2147483647 w 1317"/>
                <a:gd name="T61" fmla="*/ 2147483647 h 3528"/>
                <a:gd name="T62" fmla="*/ 2147483647 w 1317"/>
                <a:gd name="T63" fmla="*/ 2147483647 h 3528"/>
                <a:gd name="T64" fmla="*/ 2147483647 w 1317"/>
                <a:gd name="T65" fmla="*/ 2147483647 h 3528"/>
                <a:gd name="T66" fmla="*/ 2147483647 w 1317"/>
                <a:gd name="T67" fmla="*/ 2147483647 h 3528"/>
                <a:gd name="T68" fmla="*/ 2147483647 w 1317"/>
                <a:gd name="T69" fmla="*/ 2147483647 h 3528"/>
                <a:gd name="T70" fmla="*/ 2147483647 w 1317"/>
                <a:gd name="T71" fmla="*/ 2147483647 h 3528"/>
                <a:gd name="T72" fmla="*/ 2147483647 w 1317"/>
                <a:gd name="T73" fmla="*/ 2147483647 h 3528"/>
                <a:gd name="T74" fmla="*/ 2147483647 w 1317"/>
                <a:gd name="T75" fmla="*/ 2147483647 h 3528"/>
                <a:gd name="T76" fmla="*/ 2147483647 w 1317"/>
                <a:gd name="T77" fmla="*/ 2147483647 h 3528"/>
                <a:gd name="T78" fmla="*/ 2147483647 w 1317"/>
                <a:gd name="T79" fmla="*/ 2147483647 h 3528"/>
                <a:gd name="T80" fmla="*/ 2147483647 w 1317"/>
                <a:gd name="T81" fmla="*/ 2147483647 h 3528"/>
                <a:gd name="T82" fmla="*/ 2147483647 w 1317"/>
                <a:gd name="T83" fmla="*/ 0 h 3528"/>
                <a:gd name="T84" fmla="*/ 2147483647 w 1317"/>
                <a:gd name="T85" fmla="*/ 2147483647 h 3528"/>
                <a:gd name="T86" fmla="*/ 2147483647 w 1317"/>
                <a:gd name="T87" fmla="*/ 2147483647 h 3528"/>
                <a:gd name="T88" fmla="*/ 2147483647 w 1317"/>
                <a:gd name="T89" fmla="*/ 2147483647 h 3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17"/>
                <a:gd name="T136" fmla="*/ 0 h 3528"/>
                <a:gd name="T137" fmla="*/ 1317 w 1317"/>
                <a:gd name="T138" fmla="*/ 3528 h 3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17" h="3528">
                  <a:moveTo>
                    <a:pt x="84" y="40"/>
                  </a:moveTo>
                  <a:lnTo>
                    <a:pt x="84" y="54"/>
                  </a:lnTo>
                  <a:lnTo>
                    <a:pt x="82" y="93"/>
                  </a:lnTo>
                  <a:lnTo>
                    <a:pt x="79" y="156"/>
                  </a:lnTo>
                  <a:lnTo>
                    <a:pt x="74" y="238"/>
                  </a:lnTo>
                  <a:lnTo>
                    <a:pt x="69" y="340"/>
                  </a:lnTo>
                  <a:lnTo>
                    <a:pt x="64" y="457"/>
                  </a:lnTo>
                  <a:lnTo>
                    <a:pt x="58" y="589"/>
                  </a:lnTo>
                  <a:lnTo>
                    <a:pt x="50" y="731"/>
                  </a:lnTo>
                  <a:lnTo>
                    <a:pt x="43" y="882"/>
                  </a:lnTo>
                  <a:lnTo>
                    <a:pt x="36" y="1039"/>
                  </a:lnTo>
                  <a:lnTo>
                    <a:pt x="30" y="1200"/>
                  </a:lnTo>
                  <a:lnTo>
                    <a:pt x="23" y="1363"/>
                  </a:lnTo>
                  <a:lnTo>
                    <a:pt x="17" y="1525"/>
                  </a:lnTo>
                  <a:lnTo>
                    <a:pt x="11" y="1684"/>
                  </a:lnTo>
                  <a:lnTo>
                    <a:pt x="6" y="1836"/>
                  </a:lnTo>
                  <a:lnTo>
                    <a:pt x="1" y="1981"/>
                  </a:lnTo>
                  <a:lnTo>
                    <a:pt x="0" y="2051"/>
                  </a:lnTo>
                  <a:lnTo>
                    <a:pt x="2" y="2120"/>
                  </a:lnTo>
                  <a:lnTo>
                    <a:pt x="6" y="2190"/>
                  </a:lnTo>
                  <a:lnTo>
                    <a:pt x="11" y="2258"/>
                  </a:lnTo>
                  <a:lnTo>
                    <a:pt x="19" y="2326"/>
                  </a:lnTo>
                  <a:lnTo>
                    <a:pt x="28" y="2393"/>
                  </a:lnTo>
                  <a:lnTo>
                    <a:pt x="39" y="2459"/>
                  </a:lnTo>
                  <a:lnTo>
                    <a:pt x="52" y="2524"/>
                  </a:lnTo>
                  <a:lnTo>
                    <a:pt x="66" y="2588"/>
                  </a:lnTo>
                  <a:lnTo>
                    <a:pt x="80" y="2651"/>
                  </a:lnTo>
                  <a:lnTo>
                    <a:pt x="96" y="2713"/>
                  </a:lnTo>
                  <a:lnTo>
                    <a:pt x="113" y="2772"/>
                  </a:lnTo>
                  <a:lnTo>
                    <a:pt x="130" y="2830"/>
                  </a:lnTo>
                  <a:lnTo>
                    <a:pt x="148" y="2886"/>
                  </a:lnTo>
                  <a:lnTo>
                    <a:pt x="167" y="2941"/>
                  </a:lnTo>
                  <a:lnTo>
                    <a:pt x="185" y="2993"/>
                  </a:lnTo>
                  <a:lnTo>
                    <a:pt x="203" y="3042"/>
                  </a:lnTo>
                  <a:lnTo>
                    <a:pt x="222" y="3090"/>
                  </a:lnTo>
                  <a:lnTo>
                    <a:pt x="240" y="3135"/>
                  </a:lnTo>
                  <a:lnTo>
                    <a:pt x="258" y="3178"/>
                  </a:lnTo>
                  <a:lnTo>
                    <a:pt x="292" y="3255"/>
                  </a:lnTo>
                  <a:lnTo>
                    <a:pt x="322" y="3320"/>
                  </a:lnTo>
                  <a:lnTo>
                    <a:pt x="348" y="3373"/>
                  </a:lnTo>
                  <a:lnTo>
                    <a:pt x="368" y="3412"/>
                  </a:lnTo>
                  <a:lnTo>
                    <a:pt x="380" y="3435"/>
                  </a:lnTo>
                  <a:lnTo>
                    <a:pt x="385" y="3443"/>
                  </a:lnTo>
                  <a:lnTo>
                    <a:pt x="394" y="3446"/>
                  </a:lnTo>
                  <a:lnTo>
                    <a:pt x="416" y="3455"/>
                  </a:lnTo>
                  <a:lnTo>
                    <a:pt x="451" y="3467"/>
                  </a:lnTo>
                  <a:lnTo>
                    <a:pt x="495" y="3481"/>
                  </a:lnTo>
                  <a:lnTo>
                    <a:pt x="522" y="3488"/>
                  </a:lnTo>
                  <a:lnTo>
                    <a:pt x="549" y="3495"/>
                  </a:lnTo>
                  <a:lnTo>
                    <a:pt x="580" y="3502"/>
                  </a:lnTo>
                  <a:lnTo>
                    <a:pt x="610" y="3509"/>
                  </a:lnTo>
                  <a:lnTo>
                    <a:pt x="643" y="3515"/>
                  </a:lnTo>
                  <a:lnTo>
                    <a:pt x="676" y="3520"/>
                  </a:lnTo>
                  <a:lnTo>
                    <a:pt x="709" y="3524"/>
                  </a:lnTo>
                  <a:lnTo>
                    <a:pt x="744" y="3527"/>
                  </a:lnTo>
                  <a:lnTo>
                    <a:pt x="777" y="3528"/>
                  </a:lnTo>
                  <a:lnTo>
                    <a:pt x="812" y="3528"/>
                  </a:lnTo>
                  <a:lnTo>
                    <a:pt x="846" y="3526"/>
                  </a:lnTo>
                  <a:lnTo>
                    <a:pt x="879" y="3522"/>
                  </a:lnTo>
                  <a:lnTo>
                    <a:pt x="912" y="3516"/>
                  </a:lnTo>
                  <a:lnTo>
                    <a:pt x="943" y="3508"/>
                  </a:lnTo>
                  <a:lnTo>
                    <a:pt x="973" y="3496"/>
                  </a:lnTo>
                  <a:lnTo>
                    <a:pt x="1002" y="3483"/>
                  </a:lnTo>
                  <a:lnTo>
                    <a:pt x="1029" y="3466"/>
                  </a:lnTo>
                  <a:lnTo>
                    <a:pt x="1053" y="3446"/>
                  </a:lnTo>
                  <a:lnTo>
                    <a:pt x="1076" y="3423"/>
                  </a:lnTo>
                  <a:lnTo>
                    <a:pt x="1096" y="3397"/>
                  </a:lnTo>
                  <a:lnTo>
                    <a:pt x="1113" y="3366"/>
                  </a:lnTo>
                  <a:lnTo>
                    <a:pt x="1127" y="3332"/>
                  </a:lnTo>
                  <a:lnTo>
                    <a:pt x="1138" y="3294"/>
                  </a:lnTo>
                  <a:lnTo>
                    <a:pt x="1145" y="3251"/>
                  </a:lnTo>
                  <a:lnTo>
                    <a:pt x="1143" y="3243"/>
                  </a:lnTo>
                  <a:lnTo>
                    <a:pt x="1136" y="3220"/>
                  </a:lnTo>
                  <a:lnTo>
                    <a:pt x="1126" y="3181"/>
                  </a:lnTo>
                  <a:lnTo>
                    <a:pt x="1111" y="3131"/>
                  </a:lnTo>
                  <a:lnTo>
                    <a:pt x="1095" y="3069"/>
                  </a:lnTo>
                  <a:lnTo>
                    <a:pt x="1077" y="2997"/>
                  </a:lnTo>
                  <a:lnTo>
                    <a:pt x="1056" y="2916"/>
                  </a:lnTo>
                  <a:lnTo>
                    <a:pt x="1036" y="2828"/>
                  </a:lnTo>
                  <a:lnTo>
                    <a:pt x="1015" y="2734"/>
                  </a:lnTo>
                  <a:lnTo>
                    <a:pt x="994" y="2635"/>
                  </a:lnTo>
                  <a:lnTo>
                    <a:pt x="975" y="2534"/>
                  </a:lnTo>
                  <a:lnTo>
                    <a:pt x="957" y="2430"/>
                  </a:lnTo>
                  <a:lnTo>
                    <a:pt x="947" y="2378"/>
                  </a:lnTo>
                  <a:lnTo>
                    <a:pt x="940" y="2325"/>
                  </a:lnTo>
                  <a:lnTo>
                    <a:pt x="933" y="2274"/>
                  </a:lnTo>
                  <a:lnTo>
                    <a:pt x="926" y="2222"/>
                  </a:lnTo>
                  <a:lnTo>
                    <a:pt x="921" y="2171"/>
                  </a:lnTo>
                  <a:lnTo>
                    <a:pt x="916" y="2121"/>
                  </a:lnTo>
                  <a:lnTo>
                    <a:pt x="913" y="2071"/>
                  </a:lnTo>
                  <a:lnTo>
                    <a:pt x="910" y="2024"/>
                  </a:lnTo>
                  <a:lnTo>
                    <a:pt x="909" y="1973"/>
                  </a:lnTo>
                  <a:lnTo>
                    <a:pt x="911" y="1918"/>
                  </a:lnTo>
                  <a:lnTo>
                    <a:pt x="915" y="1858"/>
                  </a:lnTo>
                  <a:lnTo>
                    <a:pt x="921" y="1793"/>
                  </a:lnTo>
                  <a:lnTo>
                    <a:pt x="929" y="1724"/>
                  </a:lnTo>
                  <a:lnTo>
                    <a:pt x="939" y="1652"/>
                  </a:lnTo>
                  <a:lnTo>
                    <a:pt x="951" y="1577"/>
                  </a:lnTo>
                  <a:lnTo>
                    <a:pt x="964" y="1499"/>
                  </a:lnTo>
                  <a:lnTo>
                    <a:pt x="979" y="1420"/>
                  </a:lnTo>
                  <a:lnTo>
                    <a:pt x="994" y="1339"/>
                  </a:lnTo>
                  <a:lnTo>
                    <a:pt x="1012" y="1256"/>
                  </a:lnTo>
                  <a:lnTo>
                    <a:pt x="1029" y="1173"/>
                  </a:lnTo>
                  <a:lnTo>
                    <a:pt x="1047" y="1089"/>
                  </a:lnTo>
                  <a:lnTo>
                    <a:pt x="1067" y="1006"/>
                  </a:lnTo>
                  <a:lnTo>
                    <a:pt x="1086" y="923"/>
                  </a:lnTo>
                  <a:lnTo>
                    <a:pt x="1105" y="842"/>
                  </a:lnTo>
                  <a:lnTo>
                    <a:pt x="1144" y="683"/>
                  </a:lnTo>
                  <a:lnTo>
                    <a:pt x="1183" y="534"/>
                  </a:lnTo>
                  <a:lnTo>
                    <a:pt x="1218" y="398"/>
                  </a:lnTo>
                  <a:lnTo>
                    <a:pt x="1250" y="279"/>
                  </a:lnTo>
                  <a:lnTo>
                    <a:pt x="1277" y="179"/>
                  </a:lnTo>
                  <a:lnTo>
                    <a:pt x="1299" y="105"/>
                  </a:lnTo>
                  <a:lnTo>
                    <a:pt x="1312" y="57"/>
                  </a:lnTo>
                  <a:lnTo>
                    <a:pt x="1317" y="40"/>
                  </a:lnTo>
                  <a:lnTo>
                    <a:pt x="1307" y="39"/>
                  </a:lnTo>
                  <a:lnTo>
                    <a:pt x="1276" y="37"/>
                  </a:lnTo>
                  <a:lnTo>
                    <a:pt x="1228" y="33"/>
                  </a:lnTo>
                  <a:lnTo>
                    <a:pt x="1166" y="28"/>
                  </a:lnTo>
                  <a:lnTo>
                    <a:pt x="1091" y="23"/>
                  </a:lnTo>
                  <a:lnTo>
                    <a:pt x="1005" y="17"/>
                  </a:lnTo>
                  <a:lnTo>
                    <a:pt x="912" y="11"/>
                  </a:lnTo>
                  <a:lnTo>
                    <a:pt x="812" y="6"/>
                  </a:lnTo>
                  <a:lnTo>
                    <a:pt x="709" y="3"/>
                  </a:lnTo>
                  <a:lnTo>
                    <a:pt x="604" y="1"/>
                  </a:lnTo>
                  <a:lnTo>
                    <a:pt x="552" y="0"/>
                  </a:lnTo>
                  <a:lnTo>
                    <a:pt x="502" y="0"/>
                  </a:lnTo>
                  <a:lnTo>
                    <a:pt x="452" y="1"/>
                  </a:lnTo>
                  <a:lnTo>
                    <a:pt x="402" y="2"/>
                  </a:lnTo>
                  <a:lnTo>
                    <a:pt x="354" y="4"/>
                  </a:lnTo>
                  <a:lnTo>
                    <a:pt x="308" y="7"/>
                  </a:lnTo>
                  <a:lnTo>
                    <a:pt x="264" y="10"/>
                  </a:lnTo>
                  <a:lnTo>
                    <a:pt x="223" y="14"/>
                  </a:lnTo>
                  <a:lnTo>
                    <a:pt x="183" y="20"/>
                  </a:lnTo>
                  <a:lnTo>
                    <a:pt x="147" y="26"/>
                  </a:lnTo>
                  <a:lnTo>
                    <a:pt x="114" y="33"/>
                  </a:lnTo>
                  <a:lnTo>
                    <a:pt x="84" y="40"/>
                  </a:lnTo>
                  <a:close/>
                </a:path>
              </a:pathLst>
            </a:custGeom>
            <a:solidFill>
              <a:srgbClr val="4188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Freeform 164"/>
            <p:cNvSpPr>
              <a:spLocks/>
            </p:cNvSpPr>
            <p:nvPr/>
          </p:nvSpPr>
          <p:spPr bwMode="auto">
            <a:xfrm>
              <a:off x="2741613" y="661988"/>
              <a:ext cx="131763" cy="236538"/>
            </a:xfrm>
            <a:custGeom>
              <a:avLst/>
              <a:gdLst>
                <a:gd name="T0" fmla="*/ 2147483647 w 1252"/>
                <a:gd name="T1" fmla="*/ 2147483647 h 2247"/>
                <a:gd name="T2" fmla="*/ 2147483647 w 1252"/>
                <a:gd name="T3" fmla="*/ 2147483647 h 2247"/>
                <a:gd name="T4" fmla="*/ 2147483647 w 1252"/>
                <a:gd name="T5" fmla="*/ 2147483647 h 2247"/>
                <a:gd name="T6" fmla="*/ 2147483647 w 1252"/>
                <a:gd name="T7" fmla="*/ 2147483647 h 2247"/>
                <a:gd name="T8" fmla="*/ 2147483647 w 1252"/>
                <a:gd name="T9" fmla="*/ 2147483647 h 2247"/>
                <a:gd name="T10" fmla="*/ 2147483647 w 1252"/>
                <a:gd name="T11" fmla="*/ 0 h 2247"/>
                <a:gd name="T12" fmla="*/ 2147483647 w 1252"/>
                <a:gd name="T13" fmla="*/ 2147483647 h 2247"/>
                <a:gd name="T14" fmla="*/ 2147483647 w 1252"/>
                <a:gd name="T15" fmla="*/ 2147483647 h 2247"/>
                <a:gd name="T16" fmla="*/ 2147483647 w 1252"/>
                <a:gd name="T17" fmla="*/ 2147483647 h 2247"/>
                <a:gd name="T18" fmla="*/ 2147483647 w 1252"/>
                <a:gd name="T19" fmla="*/ 2147483647 h 2247"/>
                <a:gd name="T20" fmla="*/ 2147483647 w 1252"/>
                <a:gd name="T21" fmla="*/ 2147483647 h 2247"/>
                <a:gd name="T22" fmla="*/ 2147483647 w 1252"/>
                <a:gd name="T23" fmla="*/ 2147483647 h 2247"/>
                <a:gd name="T24" fmla="*/ 2147483647 w 1252"/>
                <a:gd name="T25" fmla="*/ 2147483647 h 2247"/>
                <a:gd name="T26" fmla="*/ 2147483647 w 1252"/>
                <a:gd name="T27" fmla="*/ 2147483647 h 2247"/>
                <a:gd name="T28" fmla="*/ 2147483647 w 1252"/>
                <a:gd name="T29" fmla="*/ 2147483647 h 2247"/>
                <a:gd name="T30" fmla="*/ 2147483647 w 1252"/>
                <a:gd name="T31" fmla="*/ 2147483647 h 2247"/>
                <a:gd name="T32" fmla="*/ 2147483647 w 1252"/>
                <a:gd name="T33" fmla="*/ 2147483647 h 2247"/>
                <a:gd name="T34" fmla="*/ 2147483647 w 1252"/>
                <a:gd name="T35" fmla="*/ 2147483647 h 2247"/>
                <a:gd name="T36" fmla="*/ 2147483647 w 1252"/>
                <a:gd name="T37" fmla="*/ 2147483647 h 2247"/>
                <a:gd name="T38" fmla="*/ 2147483647 w 1252"/>
                <a:gd name="T39" fmla="*/ 2147483647 h 2247"/>
                <a:gd name="T40" fmla="*/ 2147483647 w 1252"/>
                <a:gd name="T41" fmla="*/ 2147483647 h 2247"/>
                <a:gd name="T42" fmla="*/ 2147483647 w 1252"/>
                <a:gd name="T43" fmla="*/ 2147483647 h 2247"/>
                <a:gd name="T44" fmla="*/ 2147483647 w 1252"/>
                <a:gd name="T45" fmla="*/ 2147483647 h 2247"/>
                <a:gd name="T46" fmla="*/ 2147483647 w 1252"/>
                <a:gd name="T47" fmla="*/ 2147483647 h 2247"/>
                <a:gd name="T48" fmla="*/ 2147483647 w 1252"/>
                <a:gd name="T49" fmla="*/ 2147483647 h 2247"/>
                <a:gd name="T50" fmla="*/ 2147483647 w 1252"/>
                <a:gd name="T51" fmla="*/ 2147483647 h 2247"/>
                <a:gd name="T52" fmla="*/ 2147483647 w 1252"/>
                <a:gd name="T53" fmla="*/ 2147483647 h 2247"/>
                <a:gd name="T54" fmla="*/ 2147483647 w 1252"/>
                <a:gd name="T55" fmla="*/ 2147483647 h 2247"/>
                <a:gd name="T56" fmla="*/ 2147483647 w 1252"/>
                <a:gd name="T57" fmla="*/ 2147483647 h 2247"/>
                <a:gd name="T58" fmla="*/ 2147483647 w 1252"/>
                <a:gd name="T59" fmla="*/ 2147483647 h 2247"/>
                <a:gd name="T60" fmla="*/ 2147483647 w 1252"/>
                <a:gd name="T61" fmla="*/ 2147483647 h 2247"/>
                <a:gd name="T62" fmla="*/ 2147483647 w 1252"/>
                <a:gd name="T63" fmla="*/ 2147483647 h 2247"/>
                <a:gd name="T64" fmla="*/ 2147483647 w 1252"/>
                <a:gd name="T65" fmla="*/ 2147483647 h 2247"/>
                <a:gd name="T66" fmla="*/ 2147483647 w 1252"/>
                <a:gd name="T67" fmla="*/ 2147483647 h 2247"/>
                <a:gd name="T68" fmla="*/ 2147483647 w 1252"/>
                <a:gd name="T69" fmla="*/ 2147483647 h 2247"/>
                <a:gd name="T70" fmla="*/ 2147483647 w 1252"/>
                <a:gd name="T71" fmla="*/ 2147483647 h 2247"/>
                <a:gd name="T72" fmla="*/ 2147483647 w 1252"/>
                <a:gd name="T73" fmla="*/ 2147483647 h 2247"/>
                <a:gd name="T74" fmla="*/ 2147483647 w 1252"/>
                <a:gd name="T75" fmla="*/ 2147483647 h 2247"/>
                <a:gd name="T76" fmla="*/ 2147483647 w 1252"/>
                <a:gd name="T77" fmla="*/ 2147483647 h 2247"/>
                <a:gd name="T78" fmla="*/ 2147483647 w 1252"/>
                <a:gd name="T79" fmla="*/ 2147483647 h 2247"/>
                <a:gd name="T80" fmla="*/ 2147483647 w 1252"/>
                <a:gd name="T81" fmla="*/ 2147483647 h 2247"/>
                <a:gd name="T82" fmla="*/ 2147483647 w 1252"/>
                <a:gd name="T83" fmla="*/ 2147483647 h 2247"/>
                <a:gd name="T84" fmla="*/ 2147483647 w 1252"/>
                <a:gd name="T85" fmla="*/ 2147483647 h 2247"/>
                <a:gd name="T86" fmla="*/ 2147483647 w 1252"/>
                <a:gd name="T87" fmla="*/ 2147483647 h 2247"/>
                <a:gd name="T88" fmla="*/ 2147483647 w 1252"/>
                <a:gd name="T89" fmla="*/ 2147483647 h 2247"/>
                <a:gd name="T90" fmla="*/ 2147483647 w 1252"/>
                <a:gd name="T91" fmla="*/ 2147483647 h 2247"/>
                <a:gd name="T92" fmla="*/ 2147483647 w 1252"/>
                <a:gd name="T93" fmla="*/ 2147483647 h 2247"/>
                <a:gd name="T94" fmla="*/ 2147483647 w 1252"/>
                <a:gd name="T95" fmla="*/ 2147483647 h 2247"/>
                <a:gd name="T96" fmla="*/ 2147483647 w 1252"/>
                <a:gd name="T97" fmla="*/ 2147483647 h 2247"/>
                <a:gd name="T98" fmla="*/ 2147483647 w 1252"/>
                <a:gd name="T99" fmla="*/ 2147483647 h 2247"/>
                <a:gd name="T100" fmla="*/ 2147483647 w 1252"/>
                <a:gd name="T101" fmla="*/ 2147483647 h 2247"/>
                <a:gd name="T102" fmla="*/ 2147483647 w 1252"/>
                <a:gd name="T103" fmla="*/ 2147483647 h 2247"/>
                <a:gd name="T104" fmla="*/ 2147483647 w 1252"/>
                <a:gd name="T105" fmla="*/ 2147483647 h 2247"/>
                <a:gd name="T106" fmla="*/ 2147483647 w 1252"/>
                <a:gd name="T107" fmla="*/ 2147483647 h 2247"/>
                <a:gd name="T108" fmla="*/ 2147483647 w 1252"/>
                <a:gd name="T109" fmla="*/ 2147483647 h 2247"/>
                <a:gd name="T110" fmla="*/ 2147483647 w 1252"/>
                <a:gd name="T111" fmla="*/ 2147483647 h 2247"/>
                <a:gd name="T112" fmla="*/ 2147483647 w 1252"/>
                <a:gd name="T113" fmla="*/ 2147483647 h 2247"/>
                <a:gd name="T114" fmla="*/ 2147483647 w 1252"/>
                <a:gd name="T115" fmla="*/ 2147483647 h 2247"/>
                <a:gd name="T116" fmla="*/ 2147483647 w 1252"/>
                <a:gd name="T117" fmla="*/ 2147483647 h 2247"/>
                <a:gd name="T118" fmla="*/ 2147483647 w 1252"/>
                <a:gd name="T119" fmla="*/ 2147483647 h 2247"/>
                <a:gd name="T120" fmla="*/ 2147483647 w 1252"/>
                <a:gd name="T121" fmla="*/ 2147483647 h 2247"/>
                <a:gd name="T122" fmla="*/ 2147483647 w 1252"/>
                <a:gd name="T123" fmla="*/ 2147483647 h 2247"/>
                <a:gd name="T124" fmla="*/ 2147483647 w 1252"/>
                <a:gd name="T125" fmla="*/ 2147483647 h 22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2"/>
                <a:gd name="T190" fmla="*/ 0 h 2247"/>
                <a:gd name="T191" fmla="*/ 1252 w 1252"/>
                <a:gd name="T192" fmla="*/ 2247 h 22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2" h="2247">
                  <a:moveTo>
                    <a:pt x="1252" y="40"/>
                  </a:moveTo>
                  <a:lnTo>
                    <a:pt x="1242" y="39"/>
                  </a:lnTo>
                  <a:lnTo>
                    <a:pt x="1211" y="37"/>
                  </a:lnTo>
                  <a:lnTo>
                    <a:pt x="1163" y="33"/>
                  </a:lnTo>
                  <a:lnTo>
                    <a:pt x="1101" y="28"/>
                  </a:lnTo>
                  <a:lnTo>
                    <a:pt x="1026" y="23"/>
                  </a:lnTo>
                  <a:lnTo>
                    <a:pt x="940" y="17"/>
                  </a:lnTo>
                  <a:lnTo>
                    <a:pt x="847" y="11"/>
                  </a:lnTo>
                  <a:lnTo>
                    <a:pt x="747" y="6"/>
                  </a:lnTo>
                  <a:lnTo>
                    <a:pt x="644" y="3"/>
                  </a:lnTo>
                  <a:lnTo>
                    <a:pt x="539" y="1"/>
                  </a:lnTo>
                  <a:lnTo>
                    <a:pt x="487" y="0"/>
                  </a:lnTo>
                  <a:lnTo>
                    <a:pt x="437" y="0"/>
                  </a:lnTo>
                  <a:lnTo>
                    <a:pt x="387" y="1"/>
                  </a:lnTo>
                  <a:lnTo>
                    <a:pt x="337" y="2"/>
                  </a:lnTo>
                  <a:lnTo>
                    <a:pt x="289" y="4"/>
                  </a:lnTo>
                  <a:lnTo>
                    <a:pt x="243" y="7"/>
                  </a:lnTo>
                  <a:lnTo>
                    <a:pt x="199" y="10"/>
                  </a:lnTo>
                  <a:lnTo>
                    <a:pt x="158" y="14"/>
                  </a:lnTo>
                  <a:lnTo>
                    <a:pt x="118" y="20"/>
                  </a:lnTo>
                  <a:lnTo>
                    <a:pt x="82" y="26"/>
                  </a:lnTo>
                  <a:lnTo>
                    <a:pt x="49" y="33"/>
                  </a:lnTo>
                  <a:lnTo>
                    <a:pt x="19" y="40"/>
                  </a:lnTo>
                  <a:lnTo>
                    <a:pt x="19" y="48"/>
                  </a:lnTo>
                  <a:lnTo>
                    <a:pt x="18" y="69"/>
                  </a:lnTo>
                  <a:lnTo>
                    <a:pt x="16" y="104"/>
                  </a:lnTo>
                  <a:lnTo>
                    <a:pt x="14" y="151"/>
                  </a:lnTo>
                  <a:lnTo>
                    <a:pt x="11" y="209"/>
                  </a:lnTo>
                  <a:lnTo>
                    <a:pt x="8" y="277"/>
                  </a:lnTo>
                  <a:lnTo>
                    <a:pt x="4" y="354"/>
                  </a:lnTo>
                  <a:lnTo>
                    <a:pt x="0" y="440"/>
                  </a:lnTo>
                  <a:lnTo>
                    <a:pt x="18" y="435"/>
                  </a:lnTo>
                  <a:lnTo>
                    <a:pt x="37" y="431"/>
                  </a:lnTo>
                  <a:lnTo>
                    <a:pt x="56" y="428"/>
                  </a:lnTo>
                  <a:lnTo>
                    <a:pt x="76" y="428"/>
                  </a:lnTo>
                  <a:lnTo>
                    <a:pt x="95" y="429"/>
                  </a:lnTo>
                  <a:lnTo>
                    <a:pt x="116" y="431"/>
                  </a:lnTo>
                  <a:lnTo>
                    <a:pt x="136" y="435"/>
                  </a:lnTo>
                  <a:lnTo>
                    <a:pt x="158" y="439"/>
                  </a:lnTo>
                  <a:lnTo>
                    <a:pt x="201" y="451"/>
                  </a:lnTo>
                  <a:lnTo>
                    <a:pt x="246" y="466"/>
                  </a:lnTo>
                  <a:lnTo>
                    <a:pt x="294" y="483"/>
                  </a:lnTo>
                  <a:lnTo>
                    <a:pt x="343" y="499"/>
                  </a:lnTo>
                  <a:lnTo>
                    <a:pt x="369" y="507"/>
                  </a:lnTo>
                  <a:lnTo>
                    <a:pt x="395" y="515"/>
                  </a:lnTo>
                  <a:lnTo>
                    <a:pt x="422" y="522"/>
                  </a:lnTo>
                  <a:lnTo>
                    <a:pt x="450" y="529"/>
                  </a:lnTo>
                  <a:lnTo>
                    <a:pt x="478" y="536"/>
                  </a:lnTo>
                  <a:lnTo>
                    <a:pt x="507" y="540"/>
                  </a:lnTo>
                  <a:lnTo>
                    <a:pt x="536" y="544"/>
                  </a:lnTo>
                  <a:lnTo>
                    <a:pt x="567" y="547"/>
                  </a:lnTo>
                  <a:lnTo>
                    <a:pt x="598" y="548"/>
                  </a:lnTo>
                  <a:lnTo>
                    <a:pt x="630" y="548"/>
                  </a:lnTo>
                  <a:lnTo>
                    <a:pt x="664" y="546"/>
                  </a:lnTo>
                  <a:lnTo>
                    <a:pt x="697" y="543"/>
                  </a:lnTo>
                  <a:lnTo>
                    <a:pt x="731" y="538"/>
                  </a:lnTo>
                  <a:lnTo>
                    <a:pt x="766" y="529"/>
                  </a:lnTo>
                  <a:lnTo>
                    <a:pt x="802" y="520"/>
                  </a:lnTo>
                  <a:lnTo>
                    <a:pt x="840" y="508"/>
                  </a:lnTo>
                  <a:lnTo>
                    <a:pt x="813" y="564"/>
                  </a:lnTo>
                  <a:lnTo>
                    <a:pt x="791" y="624"/>
                  </a:lnTo>
                  <a:lnTo>
                    <a:pt x="769" y="687"/>
                  </a:lnTo>
                  <a:lnTo>
                    <a:pt x="752" y="753"/>
                  </a:lnTo>
                  <a:lnTo>
                    <a:pt x="737" y="823"/>
                  </a:lnTo>
                  <a:lnTo>
                    <a:pt x="724" y="894"/>
                  </a:lnTo>
                  <a:lnTo>
                    <a:pt x="712" y="967"/>
                  </a:lnTo>
                  <a:lnTo>
                    <a:pt x="703" y="1041"/>
                  </a:lnTo>
                  <a:lnTo>
                    <a:pt x="696" y="1117"/>
                  </a:lnTo>
                  <a:lnTo>
                    <a:pt x="691" y="1193"/>
                  </a:lnTo>
                  <a:lnTo>
                    <a:pt x="687" y="1269"/>
                  </a:lnTo>
                  <a:lnTo>
                    <a:pt x="685" y="1346"/>
                  </a:lnTo>
                  <a:lnTo>
                    <a:pt x="683" y="1421"/>
                  </a:lnTo>
                  <a:lnTo>
                    <a:pt x="683" y="1495"/>
                  </a:lnTo>
                  <a:lnTo>
                    <a:pt x="684" y="1570"/>
                  </a:lnTo>
                  <a:lnTo>
                    <a:pt x="685" y="1641"/>
                  </a:lnTo>
                  <a:lnTo>
                    <a:pt x="689" y="1777"/>
                  </a:lnTo>
                  <a:lnTo>
                    <a:pt x="695" y="1904"/>
                  </a:lnTo>
                  <a:lnTo>
                    <a:pt x="700" y="2013"/>
                  </a:lnTo>
                  <a:lnTo>
                    <a:pt x="704" y="2106"/>
                  </a:lnTo>
                  <a:lnTo>
                    <a:pt x="705" y="2145"/>
                  </a:lnTo>
                  <a:lnTo>
                    <a:pt x="706" y="2178"/>
                  </a:lnTo>
                  <a:lnTo>
                    <a:pt x="705" y="2206"/>
                  </a:lnTo>
                  <a:lnTo>
                    <a:pt x="704" y="2226"/>
                  </a:lnTo>
                  <a:lnTo>
                    <a:pt x="701" y="2240"/>
                  </a:lnTo>
                  <a:lnTo>
                    <a:pt x="697" y="2247"/>
                  </a:lnTo>
                  <a:lnTo>
                    <a:pt x="692" y="2245"/>
                  </a:lnTo>
                  <a:lnTo>
                    <a:pt x="684" y="2236"/>
                  </a:lnTo>
                  <a:lnTo>
                    <a:pt x="685" y="2233"/>
                  </a:lnTo>
                  <a:lnTo>
                    <a:pt x="686" y="2229"/>
                  </a:lnTo>
                  <a:lnTo>
                    <a:pt x="688" y="2224"/>
                  </a:lnTo>
                  <a:lnTo>
                    <a:pt x="690" y="2219"/>
                  </a:lnTo>
                  <a:lnTo>
                    <a:pt x="698" y="2207"/>
                  </a:lnTo>
                  <a:lnTo>
                    <a:pt x="708" y="2193"/>
                  </a:lnTo>
                  <a:lnTo>
                    <a:pt x="734" y="2162"/>
                  </a:lnTo>
                  <a:lnTo>
                    <a:pt x="764" y="2129"/>
                  </a:lnTo>
                  <a:lnTo>
                    <a:pt x="794" y="2097"/>
                  </a:lnTo>
                  <a:lnTo>
                    <a:pt x="820" y="2066"/>
                  </a:lnTo>
                  <a:lnTo>
                    <a:pt x="831" y="2053"/>
                  </a:lnTo>
                  <a:lnTo>
                    <a:pt x="839" y="2041"/>
                  </a:lnTo>
                  <a:lnTo>
                    <a:pt x="842" y="2036"/>
                  </a:lnTo>
                  <a:lnTo>
                    <a:pt x="844" y="2032"/>
                  </a:lnTo>
                  <a:lnTo>
                    <a:pt x="845" y="2027"/>
                  </a:lnTo>
                  <a:lnTo>
                    <a:pt x="845" y="2024"/>
                  </a:lnTo>
                  <a:lnTo>
                    <a:pt x="844" y="1973"/>
                  </a:lnTo>
                  <a:lnTo>
                    <a:pt x="846" y="1918"/>
                  </a:lnTo>
                  <a:lnTo>
                    <a:pt x="850" y="1858"/>
                  </a:lnTo>
                  <a:lnTo>
                    <a:pt x="856" y="1793"/>
                  </a:lnTo>
                  <a:lnTo>
                    <a:pt x="864" y="1724"/>
                  </a:lnTo>
                  <a:lnTo>
                    <a:pt x="874" y="1652"/>
                  </a:lnTo>
                  <a:lnTo>
                    <a:pt x="886" y="1577"/>
                  </a:lnTo>
                  <a:lnTo>
                    <a:pt x="899" y="1499"/>
                  </a:lnTo>
                  <a:lnTo>
                    <a:pt x="914" y="1420"/>
                  </a:lnTo>
                  <a:lnTo>
                    <a:pt x="929" y="1339"/>
                  </a:lnTo>
                  <a:lnTo>
                    <a:pt x="947" y="1256"/>
                  </a:lnTo>
                  <a:lnTo>
                    <a:pt x="964" y="1173"/>
                  </a:lnTo>
                  <a:lnTo>
                    <a:pt x="982" y="1089"/>
                  </a:lnTo>
                  <a:lnTo>
                    <a:pt x="1002" y="1006"/>
                  </a:lnTo>
                  <a:lnTo>
                    <a:pt x="1021" y="923"/>
                  </a:lnTo>
                  <a:lnTo>
                    <a:pt x="1040" y="842"/>
                  </a:lnTo>
                  <a:lnTo>
                    <a:pt x="1079" y="683"/>
                  </a:lnTo>
                  <a:lnTo>
                    <a:pt x="1118" y="534"/>
                  </a:lnTo>
                  <a:lnTo>
                    <a:pt x="1153" y="398"/>
                  </a:lnTo>
                  <a:lnTo>
                    <a:pt x="1185" y="279"/>
                  </a:lnTo>
                  <a:lnTo>
                    <a:pt x="1212" y="179"/>
                  </a:lnTo>
                  <a:lnTo>
                    <a:pt x="1234" y="105"/>
                  </a:lnTo>
                  <a:lnTo>
                    <a:pt x="1247" y="57"/>
                  </a:lnTo>
                  <a:lnTo>
                    <a:pt x="1252" y="40"/>
                  </a:lnTo>
                  <a:close/>
                </a:path>
              </a:pathLst>
            </a:custGeom>
            <a:solidFill>
              <a:srgbClr val="0070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Freeform 165"/>
            <p:cNvSpPr>
              <a:spLocks/>
            </p:cNvSpPr>
            <p:nvPr/>
          </p:nvSpPr>
          <p:spPr bwMode="auto">
            <a:xfrm>
              <a:off x="2700338" y="874713"/>
              <a:ext cx="165100" cy="209550"/>
            </a:xfrm>
            <a:custGeom>
              <a:avLst/>
              <a:gdLst>
                <a:gd name="T0" fmla="*/ 2147483647 w 1561"/>
                <a:gd name="T1" fmla="*/ 2147483647 h 1979"/>
                <a:gd name="T2" fmla="*/ 2147483647 w 1561"/>
                <a:gd name="T3" fmla="*/ 2147483647 h 1979"/>
                <a:gd name="T4" fmla="*/ 2147483647 w 1561"/>
                <a:gd name="T5" fmla="*/ 2147483647 h 1979"/>
                <a:gd name="T6" fmla="*/ 2147483647 w 1561"/>
                <a:gd name="T7" fmla="*/ 2147483647 h 1979"/>
                <a:gd name="T8" fmla="*/ 2147483647 w 1561"/>
                <a:gd name="T9" fmla="*/ 2147483647 h 1979"/>
                <a:gd name="T10" fmla="*/ 2147483647 w 1561"/>
                <a:gd name="T11" fmla="*/ 2147483647 h 1979"/>
                <a:gd name="T12" fmla="*/ 2147483647 w 1561"/>
                <a:gd name="T13" fmla="*/ 2147483647 h 1979"/>
                <a:gd name="T14" fmla="*/ 2147483647 w 1561"/>
                <a:gd name="T15" fmla="*/ 2147483647 h 1979"/>
                <a:gd name="T16" fmla="*/ 2147483647 w 1561"/>
                <a:gd name="T17" fmla="*/ 2147483647 h 1979"/>
                <a:gd name="T18" fmla="*/ 2147483647 w 1561"/>
                <a:gd name="T19" fmla="*/ 2147483647 h 1979"/>
                <a:gd name="T20" fmla="*/ 2147483647 w 1561"/>
                <a:gd name="T21" fmla="*/ 2147483647 h 1979"/>
                <a:gd name="T22" fmla="*/ 2147483647 w 1561"/>
                <a:gd name="T23" fmla="*/ 2147483647 h 1979"/>
                <a:gd name="T24" fmla="*/ 2147483647 w 1561"/>
                <a:gd name="T25" fmla="*/ 2147483647 h 1979"/>
                <a:gd name="T26" fmla="*/ 2147483647 w 1561"/>
                <a:gd name="T27" fmla="*/ 2147483647 h 1979"/>
                <a:gd name="T28" fmla="*/ 2147483647 w 1561"/>
                <a:gd name="T29" fmla="*/ 2147483647 h 1979"/>
                <a:gd name="T30" fmla="*/ 2147483647 w 1561"/>
                <a:gd name="T31" fmla="*/ 2147483647 h 1979"/>
                <a:gd name="T32" fmla="*/ 2147483647 w 1561"/>
                <a:gd name="T33" fmla="*/ 2147483647 h 1979"/>
                <a:gd name="T34" fmla="*/ 2147483647 w 1561"/>
                <a:gd name="T35" fmla="*/ 2147483647 h 1979"/>
                <a:gd name="T36" fmla="*/ 2147483647 w 1561"/>
                <a:gd name="T37" fmla="*/ 2147483647 h 1979"/>
                <a:gd name="T38" fmla="*/ 2147483647 w 1561"/>
                <a:gd name="T39" fmla="*/ 2147483647 h 1979"/>
                <a:gd name="T40" fmla="*/ 2147483647 w 1561"/>
                <a:gd name="T41" fmla="*/ 2147483647 h 1979"/>
                <a:gd name="T42" fmla="*/ 2147483647 w 1561"/>
                <a:gd name="T43" fmla="*/ 2147483647 h 1979"/>
                <a:gd name="T44" fmla="*/ 2147483647 w 1561"/>
                <a:gd name="T45" fmla="*/ 2147483647 h 1979"/>
                <a:gd name="T46" fmla="*/ 2147483647 w 1561"/>
                <a:gd name="T47" fmla="*/ 2147483647 h 1979"/>
                <a:gd name="T48" fmla="*/ 2147483647 w 1561"/>
                <a:gd name="T49" fmla="*/ 2147483647 h 1979"/>
                <a:gd name="T50" fmla="*/ 2147483647 w 1561"/>
                <a:gd name="T51" fmla="*/ 2147483647 h 1979"/>
                <a:gd name="T52" fmla="*/ 2147483647 w 1561"/>
                <a:gd name="T53" fmla="*/ 2147483647 h 1979"/>
                <a:gd name="T54" fmla="*/ 2147483647 w 1561"/>
                <a:gd name="T55" fmla="*/ 2147483647 h 1979"/>
                <a:gd name="T56" fmla="*/ 2147483647 w 1561"/>
                <a:gd name="T57" fmla="*/ 2147483647 h 1979"/>
                <a:gd name="T58" fmla="*/ 2147483647 w 1561"/>
                <a:gd name="T59" fmla="*/ 2147483647 h 1979"/>
                <a:gd name="T60" fmla="*/ 2147483647 w 1561"/>
                <a:gd name="T61" fmla="*/ 2147483647 h 1979"/>
                <a:gd name="T62" fmla="*/ 2147483647 w 1561"/>
                <a:gd name="T63" fmla="*/ 2147483647 h 1979"/>
                <a:gd name="T64" fmla="*/ 2147483647 w 1561"/>
                <a:gd name="T65" fmla="*/ 2147483647 h 1979"/>
                <a:gd name="T66" fmla="*/ 2147483647 w 1561"/>
                <a:gd name="T67" fmla="*/ 2147483647 h 1979"/>
                <a:gd name="T68" fmla="*/ 2147483647 w 1561"/>
                <a:gd name="T69" fmla="*/ 2147483647 h 1979"/>
                <a:gd name="T70" fmla="*/ 2147483647 w 1561"/>
                <a:gd name="T71" fmla="*/ 2147483647 h 1979"/>
                <a:gd name="T72" fmla="*/ 2147483647 w 1561"/>
                <a:gd name="T73" fmla="*/ 2147483647 h 1979"/>
                <a:gd name="T74" fmla="*/ 2147483647 w 1561"/>
                <a:gd name="T75" fmla="*/ 2147483647 h 1979"/>
                <a:gd name="T76" fmla="*/ 2147483647 w 1561"/>
                <a:gd name="T77" fmla="*/ 2147483647 h 1979"/>
                <a:gd name="T78" fmla="*/ 2147483647 w 1561"/>
                <a:gd name="T79" fmla="*/ 2147483647 h 1979"/>
                <a:gd name="T80" fmla="*/ 2147483647 w 1561"/>
                <a:gd name="T81" fmla="*/ 2147483647 h 1979"/>
                <a:gd name="T82" fmla="*/ 2147483647 w 1561"/>
                <a:gd name="T83" fmla="*/ 2147483647 h 1979"/>
                <a:gd name="T84" fmla="*/ 2147483647 w 1561"/>
                <a:gd name="T85" fmla="*/ 2147483647 h 1979"/>
                <a:gd name="T86" fmla="*/ 2147483647 w 1561"/>
                <a:gd name="T87" fmla="*/ 2147483647 h 1979"/>
                <a:gd name="T88" fmla="*/ 2147483647 w 1561"/>
                <a:gd name="T89" fmla="*/ 2147483647 h 1979"/>
                <a:gd name="T90" fmla="*/ 2147483647 w 1561"/>
                <a:gd name="T91" fmla="*/ 2147483647 h 1979"/>
                <a:gd name="T92" fmla="*/ 2147483647 w 1561"/>
                <a:gd name="T93" fmla="*/ 2147483647 h 1979"/>
                <a:gd name="T94" fmla="*/ 2147483647 w 1561"/>
                <a:gd name="T95" fmla="*/ 2147483647 h 1979"/>
                <a:gd name="T96" fmla="*/ 2147483647 w 1561"/>
                <a:gd name="T97" fmla="*/ 2147483647 h 1979"/>
                <a:gd name="T98" fmla="*/ 2147483647 w 1561"/>
                <a:gd name="T99" fmla="*/ 2147483647 h 19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61"/>
                <a:gd name="T151" fmla="*/ 0 h 1979"/>
                <a:gd name="T152" fmla="*/ 1561 w 1561"/>
                <a:gd name="T153" fmla="*/ 1979 h 19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61" h="1979">
                  <a:moveTo>
                    <a:pt x="301" y="28"/>
                  </a:moveTo>
                  <a:lnTo>
                    <a:pt x="1293" y="0"/>
                  </a:lnTo>
                  <a:lnTo>
                    <a:pt x="1297" y="14"/>
                  </a:lnTo>
                  <a:lnTo>
                    <a:pt x="1307" y="55"/>
                  </a:lnTo>
                  <a:lnTo>
                    <a:pt x="1323" y="121"/>
                  </a:lnTo>
                  <a:lnTo>
                    <a:pt x="1344" y="206"/>
                  </a:lnTo>
                  <a:lnTo>
                    <a:pt x="1367" y="308"/>
                  </a:lnTo>
                  <a:lnTo>
                    <a:pt x="1394" y="422"/>
                  </a:lnTo>
                  <a:lnTo>
                    <a:pt x="1420" y="546"/>
                  </a:lnTo>
                  <a:lnTo>
                    <a:pt x="1449" y="675"/>
                  </a:lnTo>
                  <a:lnTo>
                    <a:pt x="1475" y="809"/>
                  </a:lnTo>
                  <a:lnTo>
                    <a:pt x="1501" y="940"/>
                  </a:lnTo>
                  <a:lnTo>
                    <a:pt x="1512" y="1004"/>
                  </a:lnTo>
                  <a:lnTo>
                    <a:pt x="1522" y="1066"/>
                  </a:lnTo>
                  <a:lnTo>
                    <a:pt x="1532" y="1127"/>
                  </a:lnTo>
                  <a:lnTo>
                    <a:pt x="1540" y="1185"/>
                  </a:lnTo>
                  <a:lnTo>
                    <a:pt x="1547" y="1241"/>
                  </a:lnTo>
                  <a:lnTo>
                    <a:pt x="1553" y="1293"/>
                  </a:lnTo>
                  <a:lnTo>
                    <a:pt x="1558" y="1341"/>
                  </a:lnTo>
                  <a:lnTo>
                    <a:pt x="1561" y="1386"/>
                  </a:lnTo>
                  <a:lnTo>
                    <a:pt x="1561" y="1424"/>
                  </a:lnTo>
                  <a:lnTo>
                    <a:pt x="1560" y="1459"/>
                  </a:lnTo>
                  <a:lnTo>
                    <a:pt x="1557" y="1489"/>
                  </a:lnTo>
                  <a:lnTo>
                    <a:pt x="1551" y="1511"/>
                  </a:lnTo>
                  <a:lnTo>
                    <a:pt x="1543" y="1536"/>
                  </a:lnTo>
                  <a:lnTo>
                    <a:pt x="1534" y="1560"/>
                  </a:lnTo>
                  <a:lnTo>
                    <a:pt x="1526" y="1583"/>
                  </a:lnTo>
                  <a:lnTo>
                    <a:pt x="1516" y="1606"/>
                  </a:lnTo>
                  <a:lnTo>
                    <a:pt x="1496" y="1649"/>
                  </a:lnTo>
                  <a:lnTo>
                    <a:pt x="1474" y="1696"/>
                  </a:lnTo>
                  <a:lnTo>
                    <a:pt x="1449" y="1746"/>
                  </a:lnTo>
                  <a:lnTo>
                    <a:pt x="1420" y="1804"/>
                  </a:lnTo>
                  <a:lnTo>
                    <a:pt x="1388" y="1870"/>
                  </a:lnTo>
                  <a:lnTo>
                    <a:pt x="1350" y="1950"/>
                  </a:lnTo>
                  <a:lnTo>
                    <a:pt x="996" y="1979"/>
                  </a:lnTo>
                  <a:lnTo>
                    <a:pt x="1060" y="1833"/>
                  </a:lnTo>
                  <a:lnTo>
                    <a:pt x="1049" y="1840"/>
                  </a:lnTo>
                  <a:lnTo>
                    <a:pt x="1021" y="1859"/>
                  </a:lnTo>
                  <a:lnTo>
                    <a:pt x="1001" y="1871"/>
                  </a:lnTo>
                  <a:lnTo>
                    <a:pt x="976" y="1885"/>
                  </a:lnTo>
                  <a:lnTo>
                    <a:pt x="947" y="1900"/>
                  </a:lnTo>
                  <a:lnTo>
                    <a:pt x="915" y="1913"/>
                  </a:lnTo>
                  <a:lnTo>
                    <a:pt x="897" y="1920"/>
                  </a:lnTo>
                  <a:lnTo>
                    <a:pt x="878" y="1926"/>
                  </a:lnTo>
                  <a:lnTo>
                    <a:pt x="859" y="1932"/>
                  </a:lnTo>
                  <a:lnTo>
                    <a:pt x="839" y="1937"/>
                  </a:lnTo>
                  <a:lnTo>
                    <a:pt x="817" y="1943"/>
                  </a:lnTo>
                  <a:lnTo>
                    <a:pt x="796" y="1948"/>
                  </a:lnTo>
                  <a:lnTo>
                    <a:pt x="774" y="1952"/>
                  </a:lnTo>
                  <a:lnTo>
                    <a:pt x="750" y="1955"/>
                  </a:lnTo>
                  <a:lnTo>
                    <a:pt x="726" y="1957"/>
                  </a:lnTo>
                  <a:lnTo>
                    <a:pt x="701" y="1959"/>
                  </a:lnTo>
                  <a:lnTo>
                    <a:pt x="675" y="1959"/>
                  </a:lnTo>
                  <a:lnTo>
                    <a:pt x="649" y="1959"/>
                  </a:lnTo>
                  <a:lnTo>
                    <a:pt x="622" y="1957"/>
                  </a:lnTo>
                  <a:lnTo>
                    <a:pt x="594" y="1954"/>
                  </a:lnTo>
                  <a:lnTo>
                    <a:pt x="567" y="1950"/>
                  </a:lnTo>
                  <a:lnTo>
                    <a:pt x="537" y="1945"/>
                  </a:lnTo>
                  <a:lnTo>
                    <a:pt x="522" y="1945"/>
                  </a:lnTo>
                  <a:lnTo>
                    <a:pt x="480" y="1947"/>
                  </a:lnTo>
                  <a:lnTo>
                    <a:pt x="451" y="1947"/>
                  </a:lnTo>
                  <a:lnTo>
                    <a:pt x="418" y="1947"/>
                  </a:lnTo>
                  <a:lnTo>
                    <a:pt x="382" y="1946"/>
                  </a:lnTo>
                  <a:lnTo>
                    <a:pt x="344" y="1945"/>
                  </a:lnTo>
                  <a:lnTo>
                    <a:pt x="303" y="1942"/>
                  </a:lnTo>
                  <a:lnTo>
                    <a:pt x="262" y="1938"/>
                  </a:lnTo>
                  <a:lnTo>
                    <a:pt x="222" y="1934"/>
                  </a:lnTo>
                  <a:lnTo>
                    <a:pt x="183" y="1928"/>
                  </a:lnTo>
                  <a:lnTo>
                    <a:pt x="164" y="1924"/>
                  </a:lnTo>
                  <a:lnTo>
                    <a:pt x="145" y="1920"/>
                  </a:lnTo>
                  <a:lnTo>
                    <a:pt x="127" y="1915"/>
                  </a:lnTo>
                  <a:lnTo>
                    <a:pt x="111" y="1910"/>
                  </a:lnTo>
                  <a:lnTo>
                    <a:pt x="94" y="1905"/>
                  </a:lnTo>
                  <a:lnTo>
                    <a:pt x="79" y="1899"/>
                  </a:lnTo>
                  <a:lnTo>
                    <a:pt x="66" y="1892"/>
                  </a:lnTo>
                  <a:lnTo>
                    <a:pt x="53" y="1884"/>
                  </a:lnTo>
                  <a:lnTo>
                    <a:pt x="42" y="1877"/>
                  </a:lnTo>
                  <a:lnTo>
                    <a:pt x="31" y="1869"/>
                  </a:lnTo>
                  <a:lnTo>
                    <a:pt x="23" y="1862"/>
                  </a:lnTo>
                  <a:lnTo>
                    <a:pt x="16" y="1854"/>
                  </a:lnTo>
                  <a:lnTo>
                    <a:pt x="11" y="1847"/>
                  </a:lnTo>
                  <a:lnTo>
                    <a:pt x="7" y="1839"/>
                  </a:lnTo>
                  <a:lnTo>
                    <a:pt x="3" y="1831"/>
                  </a:lnTo>
                  <a:lnTo>
                    <a:pt x="1" y="1823"/>
                  </a:lnTo>
                  <a:lnTo>
                    <a:pt x="0" y="1815"/>
                  </a:lnTo>
                  <a:lnTo>
                    <a:pt x="0" y="1808"/>
                  </a:lnTo>
                  <a:lnTo>
                    <a:pt x="1" y="1801"/>
                  </a:lnTo>
                  <a:lnTo>
                    <a:pt x="2" y="1793"/>
                  </a:lnTo>
                  <a:lnTo>
                    <a:pt x="4" y="1786"/>
                  </a:lnTo>
                  <a:lnTo>
                    <a:pt x="7" y="1780"/>
                  </a:lnTo>
                  <a:lnTo>
                    <a:pt x="10" y="1773"/>
                  </a:lnTo>
                  <a:lnTo>
                    <a:pt x="14" y="1765"/>
                  </a:lnTo>
                  <a:lnTo>
                    <a:pt x="22" y="1753"/>
                  </a:lnTo>
                  <a:lnTo>
                    <a:pt x="31" y="1742"/>
                  </a:lnTo>
                  <a:lnTo>
                    <a:pt x="41" y="1732"/>
                  </a:lnTo>
                  <a:lnTo>
                    <a:pt x="50" y="1724"/>
                  </a:lnTo>
                  <a:lnTo>
                    <a:pt x="65" y="1711"/>
                  </a:lnTo>
                  <a:lnTo>
                    <a:pt x="71" y="1707"/>
                  </a:lnTo>
                  <a:lnTo>
                    <a:pt x="85" y="1709"/>
                  </a:lnTo>
                  <a:lnTo>
                    <a:pt x="125" y="1714"/>
                  </a:lnTo>
                  <a:lnTo>
                    <a:pt x="154" y="1717"/>
                  </a:lnTo>
                  <a:lnTo>
                    <a:pt x="188" y="1717"/>
                  </a:lnTo>
                  <a:lnTo>
                    <a:pt x="206" y="1716"/>
                  </a:lnTo>
                  <a:lnTo>
                    <a:pt x="227" y="1714"/>
                  </a:lnTo>
                  <a:lnTo>
                    <a:pt x="248" y="1712"/>
                  </a:lnTo>
                  <a:lnTo>
                    <a:pt x="272" y="1710"/>
                  </a:lnTo>
                  <a:lnTo>
                    <a:pt x="295" y="1707"/>
                  </a:lnTo>
                  <a:lnTo>
                    <a:pt x="319" y="1703"/>
                  </a:lnTo>
                  <a:lnTo>
                    <a:pt x="346" y="1698"/>
                  </a:lnTo>
                  <a:lnTo>
                    <a:pt x="372" y="1692"/>
                  </a:lnTo>
                  <a:lnTo>
                    <a:pt x="400" y="1685"/>
                  </a:lnTo>
                  <a:lnTo>
                    <a:pt x="428" y="1677"/>
                  </a:lnTo>
                  <a:lnTo>
                    <a:pt x="458" y="1667"/>
                  </a:lnTo>
                  <a:lnTo>
                    <a:pt x="489" y="1656"/>
                  </a:lnTo>
                  <a:lnTo>
                    <a:pt x="520" y="1644"/>
                  </a:lnTo>
                  <a:lnTo>
                    <a:pt x="552" y="1630"/>
                  </a:lnTo>
                  <a:lnTo>
                    <a:pt x="584" y="1615"/>
                  </a:lnTo>
                  <a:lnTo>
                    <a:pt x="617" y="1598"/>
                  </a:lnTo>
                  <a:lnTo>
                    <a:pt x="650" y="1580"/>
                  </a:lnTo>
                  <a:lnTo>
                    <a:pt x="685" y="1560"/>
                  </a:lnTo>
                  <a:lnTo>
                    <a:pt x="720" y="1537"/>
                  </a:lnTo>
                  <a:lnTo>
                    <a:pt x="755" y="1513"/>
                  </a:lnTo>
                  <a:lnTo>
                    <a:pt x="711" y="1457"/>
                  </a:lnTo>
                  <a:lnTo>
                    <a:pt x="672" y="1399"/>
                  </a:lnTo>
                  <a:lnTo>
                    <a:pt x="634" y="1341"/>
                  </a:lnTo>
                  <a:lnTo>
                    <a:pt x="599" y="1280"/>
                  </a:lnTo>
                  <a:lnTo>
                    <a:pt x="567" y="1220"/>
                  </a:lnTo>
                  <a:lnTo>
                    <a:pt x="536" y="1158"/>
                  </a:lnTo>
                  <a:lnTo>
                    <a:pt x="509" y="1096"/>
                  </a:lnTo>
                  <a:lnTo>
                    <a:pt x="483" y="1033"/>
                  </a:lnTo>
                  <a:lnTo>
                    <a:pt x="460" y="970"/>
                  </a:lnTo>
                  <a:lnTo>
                    <a:pt x="440" y="908"/>
                  </a:lnTo>
                  <a:lnTo>
                    <a:pt x="420" y="846"/>
                  </a:lnTo>
                  <a:lnTo>
                    <a:pt x="403" y="784"/>
                  </a:lnTo>
                  <a:lnTo>
                    <a:pt x="387" y="724"/>
                  </a:lnTo>
                  <a:lnTo>
                    <a:pt x="373" y="665"/>
                  </a:lnTo>
                  <a:lnTo>
                    <a:pt x="360" y="607"/>
                  </a:lnTo>
                  <a:lnTo>
                    <a:pt x="350" y="550"/>
                  </a:lnTo>
                  <a:lnTo>
                    <a:pt x="340" y="495"/>
                  </a:lnTo>
                  <a:lnTo>
                    <a:pt x="332" y="442"/>
                  </a:lnTo>
                  <a:lnTo>
                    <a:pt x="326" y="391"/>
                  </a:lnTo>
                  <a:lnTo>
                    <a:pt x="319" y="343"/>
                  </a:lnTo>
                  <a:lnTo>
                    <a:pt x="314" y="297"/>
                  </a:lnTo>
                  <a:lnTo>
                    <a:pt x="310" y="254"/>
                  </a:lnTo>
                  <a:lnTo>
                    <a:pt x="307" y="214"/>
                  </a:lnTo>
                  <a:lnTo>
                    <a:pt x="305" y="178"/>
                  </a:lnTo>
                  <a:lnTo>
                    <a:pt x="302" y="115"/>
                  </a:lnTo>
                  <a:lnTo>
                    <a:pt x="301" y="68"/>
                  </a:lnTo>
                  <a:lnTo>
                    <a:pt x="300" y="38"/>
                  </a:lnTo>
                  <a:lnTo>
                    <a:pt x="301" y="28"/>
                  </a:lnTo>
                  <a:close/>
                </a:path>
              </a:pathLst>
            </a:custGeom>
            <a:solidFill>
              <a:srgbClr val="2B2B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Freeform 166"/>
            <p:cNvSpPr>
              <a:spLocks/>
            </p:cNvSpPr>
            <p:nvPr/>
          </p:nvSpPr>
          <p:spPr bwMode="auto">
            <a:xfrm>
              <a:off x="2816226" y="874713"/>
              <a:ext cx="49213" cy="207963"/>
            </a:xfrm>
            <a:custGeom>
              <a:avLst/>
              <a:gdLst>
                <a:gd name="T0" fmla="*/ 2147483647 w 459"/>
                <a:gd name="T1" fmla="*/ 2147483647 h 1964"/>
                <a:gd name="T2" fmla="*/ 2147483647 w 459"/>
                <a:gd name="T3" fmla="*/ 2147483647 h 1964"/>
                <a:gd name="T4" fmla="*/ 2147483647 w 459"/>
                <a:gd name="T5" fmla="*/ 2147483647 h 1964"/>
                <a:gd name="T6" fmla="*/ 2147483647 w 459"/>
                <a:gd name="T7" fmla="*/ 2147483647 h 1964"/>
                <a:gd name="T8" fmla="*/ 2147483647 w 459"/>
                <a:gd name="T9" fmla="*/ 2147483647 h 1964"/>
                <a:gd name="T10" fmla="*/ 2147483647 w 459"/>
                <a:gd name="T11" fmla="*/ 2147483647 h 1964"/>
                <a:gd name="T12" fmla="*/ 2147483647 w 459"/>
                <a:gd name="T13" fmla="*/ 2147483647 h 1964"/>
                <a:gd name="T14" fmla="*/ 2147483647 w 459"/>
                <a:gd name="T15" fmla="*/ 2147483647 h 1964"/>
                <a:gd name="T16" fmla="*/ 2147483647 w 459"/>
                <a:gd name="T17" fmla="*/ 2147483647 h 1964"/>
                <a:gd name="T18" fmla="*/ 2147483647 w 459"/>
                <a:gd name="T19" fmla="*/ 2147483647 h 1964"/>
                <a:gd name="T20" fmla="*/ 2147483647 w 459"/>
                <a:gd name="T21" fmla="*/ 2147483647 h 1964"/>
                <a:gd name="T22" fmla="*/ 0 w 459"/>
                <a:gd name="T23" fmla="*/ 2147483647 h 1964"/>
                <a:gd name="T24" fmla="*/ 2147483647 w 459"/>
                <a:gd name="T25" fmla="*/ 2147483647 h 1964"/>
                <a:gd name="T26" fmla="*/ 2147483647 w 459"/>
                <a:gd name="T27" fmla="*/ 2147483647 h 1964"/>
                <a:gd name="T28" fmla="*/ 2147483647 w 459"/>
                <a:gd name="T29" fmla="*/ 2147483647 h 1964"/>
                <a:gd name="T30" fmla="*/ 2147483647 w 459"/>
                <a:gd name="T31" fmla="*/ 2147483647 h 1964"/>
                <a:gd name="T32" fmla="*/ 2147483647 w 459"/>
                <a:gd name="T33" fmla="*/ 2147483647 h 1964"/>
                <a:gd name="T34" fmla="*/ 2147483647 w 459"/>
                <a:gd name="T35" fmla="*/ 2147483647 h 1964"/>
                <a:gd name="T36" fmla="*/ 2147483647 w 459"/>
                <a:gd name="T37" fmla="*/ 2147483647 h 1964"/>
                <a:gd name="T38" fmla="*/ 2147483647 w 459"/>
                <a:gd name="T39" fmla="*/ 2147483647 h 1964"/>
                <a:gd name="T40" fmla="*/ 2147483647 w 459"/>
                <a:gd name="T41" fmla="*/ 2147483647 h 1964"/>
                <a:gd name="T42" fmla="*/ 2147483647 w 459"/>
                <a:gd name="T43" fmla="*/ 2147483647 h 1964"/>
                <a:gd name="T44" fmla="*/ 2147483647 w 459"/>
                <a:gd name="T45" fmla="*/ 2147483647 h 1964"/>
                <a:gd name="T46" fmla="*/ 2147483647 w 459"/>
                <a:gd name="T47" fmla="*/ 2147483647 h 1964"/>
                <a:gd name="T48" fmla="*/ 2147483647 w 459"/>
                <a:gd name="T49" fmla="*/ 2147483647 h 1964"/>
                <a:gd name="T50" fmla="*/ 2147483647 w 459"/>
                <a:gd name="T51" fmla="*/ 2147483647 h 1964"/>
                <a:gd name="T52" fmla="*/ 2147483647 w 459"/>
                <a:gd name="T53" fmla="*/ 2147483647 h 1964"/>
                <a:gd name="T54" fmla="*/ 2147483647 w 459"/>
                <a:gd name="T55" fmla="*/ 2147483647 h 1964"/>
                <a:gd name="T56" fmla="*/ 2147483647 w 459"/>
                <a:gd name="T57" fmla="*/ 2147483647 h 1964"/>
                <a:gd name="T58" fmla="*/ 2147483647 w 459"/>
                <a:gd name="T59" fmla="*/ 2147483647 h 1964"/>
                <a:gd name="T60" fmla="*/ 2147483647 w 459"/>
                <a:gd name="T61" fmla="*/ 2147483647 h 1964"/>
                <a:gd name="T62" fmla="*/ 2147483647 w 459"/>
                <a:gd name="T63" fmla="*/ 2147483647 h 1964"/>
                <a:gd name="T64" fmla="*/ 2147483647 w 459"/>
                <a:gd name="T65" fmla="*/ 2147483647 h 19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9"/>
                <a:gd name="T100" fmla="*/ 0 h 1964"/>
                <a:gd name="T101" fmla="*/ 459 w 459"/>
                <a:gd name="T102" fmla="*/ 1964 h 19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9" h="1964">
                  <a:moveTo>
                    <a:pt x="449" y="1511"/>
                  </a:moveTo>
                  <a:lnTo>
                    <a:pt x="455" y="1489"/>
                  </a:lnTo>
                  <a:lnTo>
                    <a:pt x="458" y="1459"/>
                  </a:lnTo>
                  <a:lnTo>
                    <a:pt x="459" y="1424"/>
                  </a:lnTo>
                  <a:lnTo>
                    <a:pt x="459" y="1386"/>
                  </a:lnTo>
                  <a:lnTo>
                    <a:pt x="456" y="1341"/>
                  </a:lnTo>
                  <a:lnTo>
                    <a:pt x="451" y="1293"/>
                  </a:lnTo>
                  <a:lnTo>
                    <a:pt x="445" y="1241"/>
                  </a:lnTo>
                  <a:lnTo>
                    <a:pt x="438" y="1185"/>
                  </a:lnTo>
                  <a:lnTo>
                    <a:pt x="430" y="1127"/>
                  </a:lnTo>
                  <a:lnTo>
                    <a:pt x="420" y="1066"/>
                  </a:lnTo>
                  <a:lnTo>
                    <a:pt x="410" y="1004"/>
                  </a:lnTo>
                  <a:lnTo>
                    <a:pt x="399" y="940"/>
                  </a:lnTo>
                  <a:lnTo>
                    <a:pt x="373" y="809"/>
                  </a:lnTo>
                  <a:lnTo>
                    <a:pt x="347" y="675"/>
                  </a:lnTo>
                  <a:lnTo>
                    <a:pt x="318" y="546"/>
                  </a:lnTo>
                  <a:lnTo>
                    <a:pt x="292" y="422"/>
                  </a:lnTo>
                  <a:lnTo>
                    <a:pt x="265" y="308"/>
                  </a:lnTo>
                  <a:lnTo>
                    <a:pt x="242" y="206"/>
                  </a:lnTo>
                  <a:lnTo>
                    <a:pt x="221" y="121"/>
                  </a:lnTo>
                  <a:lnTo>
                    <a:pt x="205" y="55"/>
                  </a:lnTo>
                  <a:lnTo>
                    <a:pt x="195" y="14"/>
                  </a:lnTo>
                  <a:lnTo>
                    <a:pt x="191" y="0"/>
                  </a:lnTo>
                  <a:lnTo>
                    <a:pt x="0" y="5"/>
                  </a:lnTo>
                  <a:lnTo>
                    <a:pt x="21" y="61"/>
                  </a:lnTo>
                  <a:lnTo>
                    <a:pt x="40" y="116"/>
                  </a:lnTo>
                  <a:lnTo>
                    <a:pt x="58" y="173"/>
                  </a:lnTo>
                  <a:lnTo>
                    <a:pt x="77" y="230"/>
                  </a:lnTo>
                  <a:lnTo>
                    <a:pt x="93" y="287"/>
                  </a:lnTo>
                  <a:lnTo>
                    <a:pt x="109" y="345"/>
                  </a:lnTo>
                  <a:lnTo>
                    <a:pt x="125" y="403"/>
                  </a:lnTo>
                  <a:lnTo>
                    <a:pt x="138" y="462"/>
                  </a:lnTo>
                  <a:lnTo>
                    <a:pt x="151" y="521"/>
                  </a:lnTo>
                  <a:lnTo>
                    <a:pt x="162" y="581"/>
                  </a:lnTo>
                  <a:lnTo>
                    <a:pt x="174" y="641"/>
                  </a:lnTo>
                  <a:lnTo>
                    <a:pt x="183" y="701"/>
                  </a:lnTo>
                  <a:lnTo>
                    <a:pt x="191" y="762"/>
                  </a:lnTo>
                  <a:lnTo>
                    <a:pt x="198" y="823"/>
                  </a:lnTo>
                  <a:lnTo>
                    <a:pt x="204" y="885"/>
                  </a:lnTo>
                  <a:lnTo>
                    <a:pt x="209" y="946"/>
                  </a:lnTo>
                  <a:lnTo>
                    <a:pt x="212" y="1008"/>
                  </a:lnTo>
                  <a:lnTo>
                    <a:pt x="214" y="1071"/>
                  </a:lnTo>
                  <a:lnTo>
                    <a:pt x="214" y="1133"/>
                  </a:lnTo>
                  <a:lnTo>
                    <a:pt x="213" y="1196"/>
                  </a:lnTo>
                  <a:lnTo>
                    <a:pt x="211" y="1260"/>
                  </a:lnTo>
                  <a:lnTo>
                    <a:pt x="207" y="1323"/>
                  </a:lnTo>
                  <a:lnTo>
                    <a:pt x="202" y="1387"/>
                  </a:lnTo>
                  <a:lnTo>
                    <a:pt x="195" y="1450"/>
                  </a:lnTo>
                  <a:lnTo>
                    <a:pt x="187" y="1514"/>
                  </a:lnTo>
                  <a:lnTo>
                    <a:pt x="177" y="1578"/>
                  </a:lnTo>
                  <a:lnTo>
                    <a:pt x="164" y="1642"/>
                  </a:lnTo>
                  <a:lnTo>
                    <a:pt x="151" y="1706"/>
                  </a:lnTo>
                  <a:lnTo>
                    <a:pt x="136" y="1770"/>
                  </a:lnTo>
                  <a:lnTo>
                    <a:pt x="120" y="1835"/>
                  </a:lnTo>
                  <a:lnTo>
                    <a:pt x="100" y="1899"/>
                  </a:lnTo>
                  <a:lnTo>
                    <a:pt x="80" y="1964"/>
                  </a:lnTo>
                  <a:lnTo>
                    <a:pt x="248" y="1950"/>
                  </a:lnTo>
                  <a:lnTo>
                    <a:pt x="286" y="1870"/>
                  </a:lnTo>
                  <a:lnTo>
                    <a:pt x="318" y="1804"/>
                  </a:lnTo>
                  <a:lnTo>
                    <a:pt x="347" y="1746"/>
                  </a:lnTo>
                  <a:lnTo>
                    <a:pt x="372" y="1696"/>
                  </a:lnTo>
                  <a:lnTo>
                    <a:pt x="394" y="1649"/>
                  </a:lnTo>
                  <a:lnTo>
                    <a:pt x="414" y="1606"/>
                  </a:lnTo>
                  <a:lnTo>
                    <a:pt x="424" y="1583"/>
                  </a:lnTo>
                  <a:lnTo>
                    <a:pt x="432" y="1560"/>
                  </a:lnTo>
                  <a:lnTo>
                    <a:pt x="441" y="1536"/>
                  </a:lnTo>
                  <a:lnTo>
                    <a:pt x="449" y="15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Freeform 167"/>
            <p:cNvSpPr>
              <a:spLocks/>
            </p:cNvSpPr>
            <p:nvPr/>
          </p:nvSpPr>
          <p:spPr bwMode="auto">
            <a:xfrm>
              <a:off x="2679701" y="327025"/>
              <a:ext cx="307975" cy="377825"/>
            </a:xfrm>
            <a:custGeom>
              <a:avLst/>
              <a:gdLst>
                <a:gd name="T0" fmla="*/ 2147483647 w 2922"/>
                <a:gd name="T1" fmla="*/ 2147483647 h 3564"/>
                <a:gd name="T2" fmla="*/ 2147483647 w 2922"/>
                <a:gd name="T3" fmla="*/ 2147483647 h 3564"/>
                <a:gd name="T4" fmla="*/ 2147483647 w 2922"/>
                <a:gd name="T5" fmla="*/ 2147483647 h 3564"/>
                <a:gd name="T6" fmla="*/ 2147483647 w 2922"/>
                <a:gd name="T7" fmla="*/ 2147483647 h 3564"/>
                <a:gd name="T8" fmla="*/ 2147483647 w 2922"/>
                <a:gd name="T9" fmla="*/ 2147483647 h 3564"/>
                <a:gd name="T10" fmla="*/ 2147483647 w 2922"/>
                <a:gd name="T11" fmla="*/ 2147483647 h 3564"/>
                <a:gd name="T12" fmla="*/ 2147483647 w 2922"/>
                <a:gd name="T13" fmla="*/ 2147483647 h 3564"/>
                <a:gd name="T14" fmla="*/ 2147483647 w 2922"/>
                <a:gd name="T15" fmla="*/ 2147483647 h 3564"/>
                <a:gd name="T16" fmla="*/ 2147483647 w 2922"/>
                <a:gd name="T17" fmla="*/ 2147483647 h 3564"/>
                <a:gd name="T18" fmla="*/ 2147483647 w 2922"/>
                <a:gd name="T19" fmla="*/ 2147483647 h 3564"/>
                <a:gd name="T20" fmla="*/ 2147483647 w 2922"/>
                <a:gd name="T21" fmla="*/ 2147483647 h 3564"/>
                <a:gd name="T22" fmla="*/ 2147483647 w 2922"/>
                <a:gd name="T23" fmla="*/ 2147483647 h 3564"/>
                <a:gd name="T24" fmla="*/ 2147483647 w 2922"/>
                <a:gd name="T25" fmla="*/ 2147483647 h 3564"/>
                <a:gd name="T26" fmla="*/ 2147483647 w 2922"/>
                <a:gd name="T27" fmla="*/ 2147483647 h 3564"/>
                <a:gd name="T28" fmla="*/ 2147483647 w 2922"/>
                <a:gd name="T29" fmla="*/ 2147483647 h 3564"/>
                <a:gd name="T30" fmla="*/ 2147483647 w 2922"/>
                <a:gd name="T31" fmla="*/ 2147483647 h 3564"/>
                <a:gd name="T32" fmla="*/ 2147483647 w 2922"/>
                <a:gd name="T33" fmla="*/ 2147483647 h 3564"/>
                <a:gd name="T34" fmla="*/ 2147483647 w 2922"/>
                <a:gd name="T35" fmla="*/ 2147483647 h 3564"/>
                <a:gd name="T36" fmla="*/ 2147483647 w 2922"/>
                <a:gd name="T37" fmla="*/ 2147483647 h 3564"/>
                <a:gd name="T38" fmla="*/ 2147483647 w 2922"/>
                <a:gd name="T39" fmla="*/ 2147483647 h 3564"/>
                <a:gd name="T40" fmla="*/ 2147483647 w 2922"/>
                <a:gd name="T41" fmla="*/ 2147483647 h 3564"/>
                <a:gd name="T42" fmla="*/ 2147483647 w 2922"/>
                <a:gd name="T43" fmla="*/ 2147483647 h 3564"/>
                <a:gd name="T44" fmla="*/ 2147483647 w 2922"/>
                <a:gd name="T45" fmla="*/ 2147483647 h 3564"/>
                <a:gd name="T46" fmla="*/ 2147483647 w 2922"/>
                <a:gd name="T47" fmla="*/ 2147483647 h 3564"/>
                <a:gd name="T48" fmla="*/ 2147483647 w 2922"/>
                <a:gd name="T49" fmla="*/ 2147483647 h 3564"/>
                <a:gd name="T50" fmla="*/ 2147483647 w 2922"/>
                <a:gd name="T51" fmla="*/ 2147483647 h 3564"/>
                <a:gd name="T52" fmla="*/ 2147483647 w 2922"/>
                <a:gd name="T53" fmla="*/ 2147483647 h 3564"/>
                <a:gd name="T54" fmla="*/ 2147483647 w 2922"/>
                <a:gd name="T55" fmla="*/ 2147483647 h 3564"/>
                <a:gd name="T56" fmla="*/ 2147483647 w 2922"/>
                <a:gd name="T57" fmla="*/ 2147483647 h 3564"/>
                <a:gd name="T58" fmla="*/ 2147483647 w 2922"/>
                <a:gd name="T59" fmla="*/ 2147483647 h 3564"/>
                <a:gd name="T60" fmla="*/ 2147483647 w 2922"/>
                <a:gd name="T61" fmla="*/ 2147483647 h 3564"/>
                <a:gd name="T62" fmla="*/ 2147483647 w 2922"/>
                <a:gd name="T63" fmla="*/ 2147483647 h 3564"/>
                <a:gd name="T64" fmla="*/ 2147483647 w 2922"/>
                <a:gd name="T65" fmla="*/ 2147483647 h 3564"/>
                <a:gd name="T66" fmla="*/ 2147483647 w 2922"/>
                <a:gd name="T67" fmla="*/ 2147483647 h 3564"/>
                <a:gd name="T68" fmla="*/ 2147483647 w 2922"/>
                <a:gd name="T69" fmla="*/ 2147483647 h 3564"/>
                <a:gd name="T70" fmla="*/ 2147483647 w 2922"/>
                <a:gd name="T71" fmla="*/ 2147483647 h 3564"/>
                <a:gd name="T72" fmla="*/ 2147483647 w 2922"/>
                <a:gd name="T73" fmla="*/ 2147483647 h 3564"/>
                <a:gd name="T74" fmla="*/ 2147483647 w 2922"/>
                <a:gd name="T75" fmla="*/ 2147483647 h 3564"/>
                <a:gd name="T76" fmla="*/ 2147483647 w 2922"/>
                <a:gd name="T77" fmla="*/ 0 h 3564"/>
                <a:gd name="T78" fmla="*/ 2147483647 w 2922"/>
                <a:gd name="T79" fmla="*/ 2147483647 h 3564"/>
                <a:gd name="T80" fmla="*/ 2147483647 w 2922"/>
                <a:gd name="T81" fmla="*/ 2147483647 h 3564"/>
                <a:gd name="T82" fmla="*/ 2147483647 w 2922"/>
                <a:gd name="T83" fmla="*/ 2147483647 h 3564"/>
                <a:gd name="T84" fmla="*/ 2147483647 w 2922"/>
                <a:gd name="T85" fmla="*/ 2147483647 h 3564"/>
                <a:gd name="T86" fmla="*/ 2147483647 w 2922"/>
                <a:gd name="T87" fmla="*/ 2147483647 h 3564"/>
                <a:gd name="T88" fmla="*/ 2147483647 w 2922"/>
                <a:gd name="T89" fmla="*/ 2147483647 h 3564"/>
                <a:gd name="T90" fmla="*/ 2147483647 w 2922"/>
                <a:gd name="T91" fmla="*/ 2147483647 h 3564"/>
                <a:gd name="T92" fmla="*/ 2147483647 w 2922"/>
                <a:gd name="T93" fmla="*/ 2147483647 h 3564"/>
                <a:gd name="T94" fmla="*/ 2147483647 w 2922"/>
                <a:gd name="T95" fmla="*/ 2147483647 h 3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22"/>
                <a:gd name="T145" fmla="*/ 0 h 3564"/>
                <a:gd name="T146" fmla="*/ 2922 w 2922"/>
                <a:gd name="T147" fmla="*/ 3564 h 3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22" h="3564">
                  <a:moveTo>
                    <a:pt x="22" y="617"/>
                  </a:moveTo>
                  <a:lnTo>
                    <a:pt x="27" y="627"/>
                  </a:lnTo>
                  <a:lnTo>
                    <a:pt x="43" y="661"/>
                  </a:lnTo>
                  <a:lnTo>
                    <a:pt x="55" y="685"/>
                  </a:lnTo>
                  <a:lnTo>
                    <a:pt x="69" y="716"/>
                  </a:lnTo>
                  <a:lnTo>
                    <a:pt x="84" y="751"/>
                  </a:lnTo>
                  <a:lnTo>
                    <a:pt x="101" y="792"/>
                  </a:lnTo>
                  <a:lnTo>
                    <a:pt x="119" y="839"/>
                  </a:lnTo>
                  <a:lnTo>
                    <a:pt x="139" y="891"/>
                  </a:lnTo>
                  <a:lnTo>
                    <a:pt x="159" y="948"/>
                  </a:lnTo>
                  <a:lnTo>
                    <a:pt x="179" y="1011"/>
                  </a:lnTo>
                  <a:lnTo>
                    <a:pt x="201" y="1079"/>
                  </a:lnTo>
                  <a:lnTo>
                    <a:pt x="222" y="1152"/>
                  </a:lnTo>
                  <a:lnTo>
                    <a:pt x="245" y="1231"/>
                  </a:lnTo>
                  <a:lnTo>
                    <a:pt x="266" y="1315"/>
                  </a:lnTo>
                  <a:lnTo>
                    <a:pt x="286" y="1404"/>
                  </a:lnTo>
                  <a:lnTo>
                    <a:pt x="307" y="1498"/>
                  </a:lnTo>
                  <a:lnTo>
                    <a:pt x="326" y="1598"/>
                  </a:lnTo>
                  <a:lnTo>
                    <a:pt x="345" y="1703"/>
                  </a:lnTo>
                  <a:lnTo>
                    <a:pt x="362" y="1813"/>
                  </a:lnTo>
                  <a:lnTo>
                    <a:pt x="378" y="1929"/>
                  </a:lnTo>
                  <a:lnTo>
                    <a:pt x="391" y="2049"/>
                  </a:lnTo>
                  <a:lnTo>
                    <a:pt x="403" y="2175"/>
                  </a:lnTo>
                  <a:lnTo>
                    <a:pt x="414" y="2305"/>
                  </a:lnTo>
                  <a:lnTo>
                    <a:pt x="421" y="2442"/>
                  </a:lnTo>
                  <a:lnTo>
                    <a:pt x="426" y="2582"/>
                  </a:lnTo>
                  <a:lnTo>
                    <a:pt x="428" y="2729"/>
                  </a:lnTo>
                  <a:lnTo>
                    <a:pt x="427" y="2880"/>
                  </a:lnTo>
                  <a:lnTo>
                    <a:pt x="423" y="3036"/>
                  </a:lnTo>
                  <a:lnTo>
                    <a:pt x="415" y="3198"/>
                  </a:lnTo>
                  <a:lnTo>
                    <a:pt x="403" y="3364"/>
                  </a:lnTo>
                  <a:lnTo>
                    <a:pt x="424" y="3371"/>
                  </a:lnTo>
                  <a:lnTo>
                    <a:pt x="484" y="3388"/>
                  </a:lnTo>
                  <a:lnTo>
                    <a:pt x="527" y="3401"/>
                  </a:lnTo>
                  <a:lnTo>
                    <a:pt x="578" y="3415"/>
                  </a:lnTo>
                  <a:lnTo>
                    <a:pt x="636" y="3429"/>
                  </a:lnTo>
                  <a:lnTo>
                    <a:pt x="702" y="3445"/>
                  </a:lnTo>
                  <a:lnTo>
                    <a:pt x="773" y="3462"/>
                  </a:lnTo>
                  <a:lnTo>
                    <a:pt x="850" y="3478"/>
                  </a:lnTo>
                  <a:lnTo>
                    <a:pt x="934" y="3493"/>
                  </a:lnTo>
                  <a:lnTo>
                    <a:pt x="1021" y="3508"/>
                  </a:lnTo>
                  <a:lnTo>
                    <a:pt x="1113" y="3523"/>
                  </a:lnTo>
                  <a:lnTo>
                    <a:pt x="1209" y="3536"/>
                  </a:lnTo>
                  <a:lnTo>
                    <a:pt x="1308" y="3546"/>
                  </a:lnTo>
                  <a:lnTo>
                    <a:pt x="1408" y="3555"/>
                  </a:lnTo>
                  <a:lnTo>
                    <a:pt x="1512" y="3561"/>
                  </a:lnTo>
                  <a:lnTo>
                    <a:pt x="1616" y="3564"/>
                  </a:lnTo>
                  <a:lnTo>
                    <a:pt x="1722" y="3564"/>
                  </a:lnTo>
                  <a:lnTo>
                    <a:pt x="1828" y="3560"/>
                  </a:lnTo>
                  <a:lnTo>
                    <a:pt x="1933" y="3552"/>
                  </a:lnTo>
                  <a:lnTo>
                    <a:pt x="2038" y="3539"/>
                  </a:lnTo>
                  <a:lnTo>
                    <a:pt x="2141" y="3522"/>
                  </a:lnTo>
                  <a:lnTo>
                    <a:pt x="2243" y="3498"/>
                  </a:lnTo>
                  <a:lnTo>
                    <a:pt x="2342" y="3470"/>
                  </a:lnTo>
                  <a:lnTo>
                    <a:pt x="2439" y="3435"/>
                  </a:lnTo>
                  <a:lnTo>
                    <a:pt x="2531" y="3393"/>
                  </a:lnTo>
                  <a:lnTo>
                    <a:pt x="2620" y="3346"/>
                  </a:lnTo>
                  <a:lnTo>
                    <a:pt x="2703" y="3291"/>
                  </a:lnTo>
                  <a:lnTo>
                    <a:pt x="2783" y="3228"/>
                  </a:lnTo>
                  <a:lnTo>
                    <a:pt x="2856" y="3156"/>
                  </a:lnTo>
                  <a:lnTo>
                    <a:pt x="2922" y="3077"/>
                  </a:lnTo>
                  <a:lnTo>
                    <a:pt x="2922" y="3068"/>
                  </a:lnTo>
                  <a:lnTo>
                    <a:pt x="2921" y="3039"/>
                  </a:lnTo>
                  <a:lnTo>
                    <a:pt x="2919" y="2992"/>
                  </a:lnTo>
                  <a:lnTo>
                    <a:pt x="2914" y="2928"/>
                  </a:lnTo>
                  <a:lnTo>
                    <a:pt x="2910" y="2890"/>
                  </a:lnTo>
                  <a:lnTo>
                    <a:pt x="2905" y="2847"/>
                  </a:lnTo>
                  <a:lnTo>
                    <a:pt x="2900" y="2800"/>
                  </a:lnTo>
                  <a:lnTo>
                    <a:pt x="2893" y="2749"/>
                  </a:lnTo>
                  <a:lnTo>
                    <a:pt x="2885" y="2694"/>
                  </a:lnTo>
                  <a:lnTo>
                    <a:pt x="2875" y="2635"/>
                  </a:lnTo>
                  <a:lnTo>
                    <a:pt x="2864" y="2573"/>
                  </a:lnTo>
                  <a:lnTo>
                    <a:pt x="2852" y="2507"/>
                  </a:lnTo>
                  <a:lnTo>
                    <a:pt x="2838" y="2437"/>
                  </a:lnTo>
                  <a:lnTo>
                    <a:pt x="2823" y="2362"/>
                  </a:lnTo>
                  <a:lnTo>
                    <a:pt x="2804" y="2286"/>
                  </a:lnTo>
                  <a:lnTo>
                    <a:pt x="2785" y="2205"/>
                  </a:lnTo>
                  <a:lnTo>
                    <a:pt x="2763" y="2121"/>
                  </a:lnTo>
                  <a:lnTo>
                    <a:pt x="2739" y="2034"/>
                  </a:lnTo>
                  <a:lnTo>
                    <a:pt x="2714" y="1943"/>
                  </a:lnTo>
                  <a:lnTo>
                    <a:pt x="2685" y="1848"/>
                  </a:lnTo>
                  <a:lnTo>
                    <a:pt x="2654" y="1752"/>
                  </a:lnTo>
                  <a:lnTo>
                    <a:pt x="2621" y="1652"/>
                  </a:lnTo>
                  <a:lnTo>
                    <a:pt x="2584" y="1548"/>
                  </a:lnTo>
                  <a:lnTo>
                    <a:pt x="2546" y="1442"/>
                  </a:lnTo>
                  <a:lnTo>
                    <a:pt x="2504" y="1334"/>
                  </a:lnTo>
                  <a:lnTo>
                    <a:pt x="2459" y="1222"/>
                  </a:lnTo>
                  <a:lnTo>
                    <a:pt x="2411" y="1108"/>
                  </a:lnTo>
                  <a:lnTo>
                    <a:pt x="2359" y="991"/>
                  </a:lnTo>
                  <a:lnTo>
                    <a:pt x="2320" y="904"/>
                  </a:lnTo>
                  <a:lnTo>
                    <a:pt x="2279" y="821"/>
                  </a:lnTo>
                  <a:lnTo>
                    <a:pt x="2239" y="744"/>
                  </a:lnTo>
                  <a:lnTo>
                    <a:pt x="2199" y="671"/>
                  </a:lnTo>
                  <a:lnTo>
                    <a:pt x="2161" y="604"/>
                  </a:lnTo>
                  <a:lnTo>
                    <a:pt x="2122" y="541"/>
                  </a:lnTo>
                  <a:lnTo>
                    <a:pt x="2084" y="483"/>
                  </a:lnTo>
                  <a:lnTo>
                    <a:pt x="2048" y="429"/>
                  </a:lnTo>
                  <a:lnTo>
                    <a:pt x="2011" y="379"/>
                  </a:lnTo>
                  <a:lnTo>
                    <a:pt x="1975" y="333"/>
                  </a:lnTo>
                  <a:lnTo>
                    <a:pt x="1941" y="291"/>
                  </a:lnTo>
                  <a:lnTo>
                    <a:pt x="1906" y="253"/>
                  </a:lnTo>
                  <a:lnTo>
                    <a:pt x="1874" y="218"/>
                  </a:lnTo>
                  <a:lnTo>
                    <a:pt x="1842" y="186"/>
                  </a:lnTo>
                  <a:lnTo>
                    <a:pt x="1812" y="158"/>
                  </a:lnTo>
                  <a:lnTo>
                    <a:pt x="1782" y="133"/>
                  </a:lnTo>
                  <a:lnTo>
                    <a:pt x="1753" y="111"/>
                  </a:lnTo>
                  <a:lnTo>
                    <a:pt x="1727" y="91"/>
                  </a:lnTo>
                  <a:lnTo>
                    <a:pt x="1702" y="73"/>
                  </a:lnTo>
                  <a:lnTo>
                    <a:pt x="1677" y="58"/>
                  </a:lnTo>
                  <a:lnTo>
                    <a:pt x="1655" y="46"/>
                  </a:lnTo>
                  <a:lnTo>
                    <a:pt x="1634" y="35"/>
                  </a:lnTo>
                  <a:lnTo>
                    <a:pt x="1615" y="27"/>
                  </a:lnTo>
                  <a:lnTo>
                    <a:pt x="1598" y="18"/>
                  </a:lnTo>
                  <a:lnTo>
                    <a:pt x="1568" y="8"/>
                  </a:lnTo>
                  <a:lnTo>
                    <a:pt x="1547" y="3"/>
                  </a:lnTo>
                  <a:lnTo>
                    <a:pt x="1534" y="0"/>
                  </a:lnTo>
                  <a:lnTo>
                    <a:pt x="1528" y="0"/>
                  </a:lnTo>
                  <a:lnTo>
                    <a:pt x="1509" y="2"/>
                  </a:lnTo>
                  <a:lnTo>
                    <a:pt x="1454" y="8"/>
                  </a:lnTo>
                  <a:lnTo>
                    <a:pt x="1370" y="19"/>
                  </a:lnTo>
                  <a:lnTo>
                    <a:pt x="1261" y="36"/>
                  </a:lnTo>
                  <a:lnTo>
                    <a:pt x="1199" y="46"/>
                  </a:lnTo>
                  <a:lnTo>
                    <a:pt x="1132" y="56"/>
                  </a:lnTo>
                  <a:lnTo>
                    <a:pt x="1062" y="68"/>
                  </a:lnTo>
                  <a:lnTo>
                    <a:pt x="990" y="82"/>
                  </a:lnTo>
                  <a:lnTo>
                    <a:pt x="916" y="97"/>
                  </a:lnTo>
                  <a:lnTo>
                    <a:pt x="840" y="112"/>
                  </a:lnTo>
                  <a:lnTo>
                    <a:pt x="764" y="129"/>
                  </a:lnTo>
                  <a:lnTo>
                    <a:pt x="688" y="148"/>
                  </a:lnTo>
                  <a:lnTo>
                    <a:pt x="612" y="167"/>
                  </a:lnTo>
                  <a:lnTo>
                    <a:pt x="538" y="187"/>
                  </a:lnTo>
                  <a:lnTo>
                    <a:pt x="466" y="210"/>
                  </a:lnTo>
                  <a:lnTo>
                    <a:pt x="396" y="233"/>
                  </a:lnTo>
                  <a:lnTo>
                    <a:pt x="330" y="258"/>
                  </a:lnTo>
                  <a:lnTo>
                    <a:pt x="268" y="284"/>
                  </a:lnTo>
                  <a:lnTo>
                    <a:pt x="211" y="311"/>
                  </a:lnTo>
                  <a:lnTo>
                    <a:pt x="159" y="339"/>
                  </a:lnTo>
                  <a:lnTo>
                    <a:pt x="113" y="370"/>
                  </a:lnTo>
                  <a:lnTo>
                    <a:pt x="74" y="400"/>
                  </a:lnTo>
                  <a:lnTo>
                    <a:pt x="43" y="433"/>
                  </a:lnTo>
                  <a:lnTo>
                    <a:pt x="20" y="467"/>
                  </a:lnTo>
                  <a:lnTo>
                    <a:pt x="4" y="502"/>
                  </a:lnTo>
                  <a:lnTo>
                    <a:pt x="0" y="539"/>
                  </a:lnTo>
                  <a:lnTo>
                    <a:pt x="5" y="577"/>
                  </a:lnTo>
                  <a:lnTo>
                    <a:pt x="22" y="617"/>
                  </a:lnTo>
                  <a:close/>
                </a:path>
              </a:pathLst>
            </a:custGeom>
            <a:solidFill>
              <a:srgbClr val="ACB3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Freeform 168"/>
            <p:cNvSpPr>
              <a:spLocks/>
            </p:cNvSpPr>
            <p:nvPr/>
          </p:nvSpPr>
          <p:spPr bwMode="auto">
            <a:xfrm>
              <a:off x="2679701" y="363538"/>
              <a:ext cx="53975" cy="323850"/>
            </a:xfrm>
            <a:custGeom>
              <a:avLst/>
              <a:gdLst>
                <a:gd name="T0" fmla="*/ 2147483647 w 522"/>
                <a:gd name="T1" fmla="*/ 2147483647 h 3051"/>
                <a:gd name="T2" fmla="*/ 2147483647 w 522"/>
                <a:gd name="T3" fmla="*/ 2147483647 h 3051"/>
                <a:gd name="T4" fmla="*/ 2147483647 w 522"/>
                <a:gd name="T5" fmla="*/ 2147483647 h 3051"/>
                <a:gd name="T6" fmla="*/ 2147483647 w 522"/>
                <a:gd name="T7" fmla="*/ 2147483647 h 3051"/>
                <a:gd name="T8" fmla="*/ 2147483647 w 522"/>
                <a:gd name="T9" fmla="*/ 2147483647 h 3051"/>
                <a:gd name="T10" fmla="*/ 2147483647 w 522"/>
                <a:gd name="T11" fmla="*/ 2147483647 h 3051"/>
                <a:gd name="T12" fmla="*/ 2147483647 w 522"/>
                <a:gd name="T13" fmla="*/ 2147483647 h 3051"/>
                <a:gd name="T14" fmla="*/ 0 w 522"/>
                <a:gd name="T15" fmla="*/ 2147483647 h 3051"/>
                <a:gd name="T16" fmla="*/ 0 w 522"/>
                <a:gd name="T17" fmla="*/ 2147483647 h 3051"/>
                <a:gd name="T18" fmla="*/ 2147483647 w 522"/>
                <a:gd name="T19" fmla="*/ 2147483647 h 3051"/>
                <a:gd name="T20" fmla="*/ 2147483647 w 522"/>
                <a:gd name="T21" fmla="*/ 2147483647 h 3051"/>
                <a:gd name="T22" fmla="*/ 2147483647 w 522"/>
                <a:gd name="T23" fmla="*/ 2147483647 h 3051"/>
                <a:gd name="T24" fmla="*/ 2147483647 w 522"/>
                <a:gd name="T25" fmla="*/ 2147483647 h 3051"/>
                <a:gd name="T26" fmla="*/ 2147483647 w 522"/>
                <a:gd name="T27" fmla="*/ 2147483647 h 3051"/>
                <a:gd name="T28" fmla="*/ 2147483647 w 522"/>
                <a:gd name="T29" fmla="*/ 2147483647 h 3051"/>
                <a:gd name="T30" fmla="*/ 2147483647 w 522"/>
                <a:gd name="T31" fmla="*/ 2147483647 h 3051"/>
                <a:gd name="T32" fmla="*/ 2147483647 w 522"/>
                <a:gd name="T33" fmla="*/ 2147483647 h 3051"/>
                <a:gd name="T34" fmla="*/ 2147483647 w 522"/>
                <a:gd name="T35" fmla="*/ 2147483647 h 3051"/>
                <a:gd name="T36" fmla="*/ 2147483647 w 522"/>
                <a:gd name="T37" fmla="*/ 2147483647 h 3051"/>
                <a:gd name="T38" fmla="*/ 2147483647 w 522"/>
                <a:gd name="T39" fmla="*/ 2147483647 h 3051"/>
                <a:gd name="T40" fmla="*/ 2147483647 w 522"/>
                <a:gd name="T41" fmla="*/ 2147483647 h 3051"/>
                <a:gd name="T42" fmla="*/ 2147483647 w 522"/>
                <a:gd name="T43" fmla="*/ 2147483647 h 3051"/>
                <a:gd name="T44" fmla="*/ 2147483647 w 522"/>
                <a:gd name="T45" fmla="*/ 2147483647 h 3051"/>
                <a:gd name="T46" fmla="*/ 2147483647 w 522"/>
                <a:gd name="T47" fmla="*/ 2147483647 h 3051"/>
                <a:gd name="T48" fmla="*/ 2147483647 w 522"/>
                <a:gd name="T49" fmla="*/ 2147483647 h 3051"/>
                <a:gd name="T50" fmla="*/ 2147483647 w 522"/>
                <a:gd name="T51" fmla="*/ 2147483647 h 3051"/>
                <a:gd name="T52" fmla="*/ 2147483647 w 522"/>
                <a:gd name="T53" fmla="*/ 2147483647 h 3051"/>
                <a:gd name="T54" fmla="*/ 2147483647 w 522"/>
                <a:gd name="T55" fmla="*/ 2147483647 h 3051"/>
                <a:gd name="T56" fmla="*/ 2147483647 w 522"/>
                <a:gd name="T57" fmla="*/ 2147483647 h 3051"/>
                <a:gd name="T58" fmla="*/ 2147483647 w 522"/>
                <a:gd name="T59" fmla="*/ 2147483647 h 3051"/>
                <a:gd name="T60" fmla="*/ 2147483647 w 522"/>
                <a:gd name="T61" fmla="*/ 2147483647 h 3051"/>
                <a:gd name="T62" fmla="*/ 2147483647 w 522"/>
                <a:gd name="T63" fmla="*/ 2147483647 h 3051"/>
                <a:gd name="T64" fmla="*/ 2147483647 w 522"/>
                <a:gd name="T65" fmla="*/ 2147483647 h 3051"/>
                <a:gd name="T66" fmla="*/ 2147483647 w 522"/>
                <a:gd name="T67" fmla="*/ 2147483647 h 3051"/>
                <a:gd name="T68" fmla="*/ 2147483647 w 522"/>
                <a:gd name="T69" fmla="*/ 2147483647 h 3051"/>
                <a:gd name="T70" fmla="*/ 2147483647 w 522"/>
                <a:gd name="T71" fmla="*/ 2147483647 h 3051"/>
                <a:gd name="T72" fmla="*/ 2147483647 w 522"/>
                <a:gd name="T73" fmla="*/ 2147483647 h 3051"/>
                <a:gd name="T74" fmla="*/ 2147483647 w 522"/>
                <a:gd name="T75" fmla="*/ 2147483647 h 3051"/>
                <a:gd name="T76" fmla="*/ 2147483647 w 522"/>
                <a:gd name="T77" fmla="*/ 2147483647 h 3051"/>
                <a:gd name="T78" fmla="*/ 2147483647 w 522"/>
                <a:gd name="T79" fmla="*/ 2147483647 h 3051"/>
                <a:gd name="T80" fmla="*/ 2147483647 w 522"/>
                <a:gd name="T81" fmla="*/ 2147483647 h 3051"/>
                <a:gd name="T82" fmla="*/ 2147483647 w 522"/>
                <a:gd name="T83" fmla="*/ 2147483647 h 3051"/>
                <a:gd name="T84" fmla="*/ 2147483647 w 522"/>
                <a:gd name="T85" fmla="*/ 2147483647 h 3051"/>
                <a:gd name="T86" fmla="*/ 2147483647 w 522"/>
                <a:gd name="T87" fmla="*/ 2147483647 h 3051"/>
                <a:gd name="T88" fmla="*/ 2147483647 w 522"/>
                <a:gd name="T89" fmla="*/ 2147483647 h 30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2"/>
                <a:gd name="T136" fmla="*/ 0 h 3051"/>
                <a:gd name="T137" fmla="*/ 522 w 522"/>
                <a:gd name="T138" fmla="*/ 3051 h 30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2" h="3051">
                  <a:moveTo>
                    <a:pt x="156" y="0"/>
                  </a:moveTo>
                  <a:lnTo>
                    <a:pt x="133" y="15"/>
                  </a:lnTo>
                  <a:lnTo>
                    <a:pt x="111" y="30"/>
                  </a:lnTo>
                  <a:lnTo>
                    <a:pt x="91" y="46"/>
                  </a:lnTo>
                  <a:lnTo>
                    <a:pt x="73" y="61"/>
                  </a:lnTo>
                  <a:lnTo>
                    <a:pt x="56" y="77"/>
                  </a:lnTo>
                  <a:lnTo>
                    <a:pt x="42" y="94"/>
                  </a:lnTo>
                  <a:lnTo>
                    <a:pt x="29" y="110"/>
                  </a:lnTo>
                  <a:lnTo>
                    <a:pt x="19" y="127"/>
                  </a:lnTo>
                  <a:lnTo>
                    <a:pt x="15" y="135"/>
                  </a:lnTo>
                  <a:lnTo>
                    <a:pt x="10" y="145"/>
                  </a:lnTo>
                  <a:lnTo>
                    <a:pt x="7" y="154"/>
                  </a:lnTo>
                  <a:lnTo>
                    <a:pt x="4" y="162"/>
                  </a:lnTo>
                  <a:lnTo>
                    <a:pt x="2" y="171"/>
                  </a:lnTo>
                  <a:lnTo>
                    <a:pt x="1" y="180"/>
                  </a:lnTo>
                  <a:lnTo>
                    <a:pt x="0" y="189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1" y="217"/>
                  </a:lnTo>
                  <a:lnTo>
                    <a:pt x="2" y="227"/>
                  </a:lnTo>
                  <a:lnTo>
                    <a:pt x="5" y="236"/>
                  </a:lnTo>
                  <a:lnTo>
                    <a:pt x="8" y="246"/>
                  </a:lnTo>
                  <a:lnTo>
                    <a:pt x="11" y="256"/>
                  </a:lnTo>
                  <a:lnTo>
                    <a:pt x="17" y="266"/>
                  </a:lnTo>
                  <a:lnTo>
                    <a:pt x="22" y="276"/>
                  </a:lnTo>
                  <a:lnTo>
                    <a:pt x="27" y="286"/>
                  </a:lnTo>
                  <a:lnTo>
                    <a:pt x="43" y="320"/>
                  </a:lnTo>
                  <a:lnTo>
                    <a:pt x="55" y="344"/>
                  </a:lnTo>
                  <a:lnTo>
                    <a:pt x="69" y="375"/>
                  </a:lnTo>
                  <a:lnTo>
                    <a:pt x="84" y="410"/>
                  </a:lnTo>
                  <a:lnTo>
                    <a:pt x="101" y="451"/>
                  </a:lnTo>
                  <a:lnTo>
                    <a:pt x="119" y="498"/>
                  </a:lnTo>
                  <a:lnTo>
                    <a:pt x="139" y="550"/>
                  </a:lnTo>
                  <a:lnTo>
                    <a:pt x="159" y="607"/>
                  </a:lnTo>
                  <a:lnTo>
                    <a:pt x="179" y="670"/>
                  </a:lnTo>
                  <a:lnTo>
                    <a:pt x="201" y="738"/>
                  </a:lnTo>
                  <a:lnTo>
                    <a:pt x="222" y="811"/>
                  </a:lnTo>
                  <a:lnTo>
                    <a:pt x="245" y="890"/>
                  </a:lnTo>
                  <a:lnTo>
                    <a:pt x="266" y="974"/>
                  </a:lnTo>
                  <a:lnTo>
                    <a:pt x="286" y="1063"/>
                  </a:lnTo>
                  <a:lnTo>
                    <a:pt x="307" y="1157"/>
                  </a:lnTo>
                  <a:lnTo>
                    <a:pt x="326" y="1257"/>
                  </a:lnTo>
                  <a:lnTo>
                    <a:pt x="345" y="1362"/>
                  </a:lnTo>
                  <a:lnTo>
                    <a:pt x="362" y="1472"/>
                  </a:lnTo>
                  <a:lnTo>
                    <a:pt x="378" y="1588"/>
                  </a:lnTo>
                  <a:lnTo>
                    <a:pt x="391" y="1708"/>
                  </a:lnTo>
                  <a:lnTo>
                    <a:pt x="403" y="1834"/>
                  </a:lnTo>
                  <a:lnTo>
                    <a:pt x="414" y="1964"/>
                  </a:lnTo>
                  <a:lnTo>
                    <a:pt x="421" y="2101"/>
                  </a:lnTo>
                  <a:lnTo>
                    <a:pt x="426" y="2241"/>
                  </a:lnTo>
                  <a:lnTo>
                    <a:pt x="428" y="2388"/>
                  </a:lnTo>
                  <a:lnTo>
                    <a:pt x="427" y="2539"/>
                  </a:lnTo>
                  <a:lnTo>
                    <a:pt x="423" y="2695"/>
                  </a:lnTo>
                  <a:lnTo>
                    <a:pt x="415" y="2857"/>
                  </a:lnTo>
                  <a:lnTo>
                    <a:pt x="403" y="3023"/>
                  </a:lnTo>
                  <a:lnTo>
                    <a:pt x="410" y="3025"/>
                  </a:lnTo>
                  <a:lnTo>
                    <a:pt x="428" y="3031"/>
                  </a:lnTo>
                  <a:lnTo>
                    <a:pt x="457" y="3040"/>
                  </a:lnTo>
                  <a:lnTo>
                    <a:pt x="498" y="3051"/>
                  </a:lnTo>
                  <a:lnTo>
                    <a:pt x="504" y="2956"/>
                  </a:lnTo>
                  <a:lnTo>
                    <a:pt x="510" y="2859"/>
                  </a:lnTo>
                  <a:lnTo>
                    <a:pt x="514" y="2762"/>
                  </a:lnTo>
                  <a:lnTo>
                    <a:pt x="519" y="2667"/>
                  </a:lnTo>
                  <a:lnTo>
                    <a:pt x="521" y="2570"/>
                  </a:lnTo>
                  <a:lnTo>
                    <a:pt x="522" y="2473"/>
                  </a:lnTo>
                  <a:lnTo>
                    <a:pt x="522" y="2377"/>
                  </a:lnTo>
                  <a:lnTo>
                    <a:pt x="521" y="2281"/>
                  </a:lnTo>
                  <a:lnTo>
                    <a:pt x="519" y="2184"/>
                  </a:lnTo>
                  <a:lnTo>
                    <a:pt x="514" y="2088"/>
                  </a:lnTo>
                  <a:lnTo>
                    <a:pt x="510" y="1992"/>
                  </a:lnTo>
                  <a:lnTo>
                    <a:pt x="504" y="1895"/>
                  </a:lnTo>
                  <a:lnTo>
                    <a:pt x="497" y="1799"/>
                  </a:lnTo>
                  <a:lnTo>
                    <a:pt x="490" y="1703"/>
                  </a:lnTo>
                  <a:lnTo>
                    <a:pt x="481" y="1607"/>
                  </a:lnTo>
                  <a:lnTo>
                    <a:pt x="471" y="1510"/>
                  </a:lnTo>
                  <a:lnTo>
                    <a:pt x="459" y="1415"/>
                  </a:lnTo>
                  <a:lnTo>
                    <a:pt x="447" y="1319"/>
                  </a:lnTo>
                  <a:lnTo>
                    <a:pt x="433" y="1223"/>
                  </a:lnTo>
                  <a:lnTo>
                    <a:pt x="419" y="1129"/>
                  </a:lnTo>
                  <a:lnTo>
                    <a:pt x="403" y="1033"/>
                  </a:lnTo>
                  <a:lnTo>
                    <a:pt x="386" y="938"/>
                  </a:lnTo>
                  <a:lnTo>
                    <a:pt x="368" y="844"/>
                  </a:lnTo>
                  <a:lnTo>
                    <a:pt x="348" y="748"/>
                  </a:lnTo>
                  <a:lnTo>
                    <a:pt x="329" y="655"/>
                  </a:lnTo>
                  <a:lnTo>
                    <a:pt x="308" y="560"/>
                  </a:lnTo>
                  <a:lnTo>
                    <a:pt x="285" y="466"/>
                  </a:lnTo>
                  <a:lnTo>
                    <a:pt x="261" y="373"/>
                  </a:lnTo>
                  <a:lnTo>
                    <a:pt x="236" y="279"/>
                  </a:lnTo>
                  <a:lnTo>
                    <a:pt x="211" y="185"/>
                  </a:lnTo>
                  <a:lnTo>
                    <a:pt x="184" y="9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C4CA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Freeform 169"/>
            <p:cNvSpPr>
              <a:spLocks/>
            </p:cNvSpPr>
            <p:nvPr/>
          </p:nvSpPr>
          <p:spPr bwMode="auto">
            <a:xfrm>
              <a:off x="2679701" y="327025"/>
              <a:ext cx="307975" cy="363538"/>
            </a:xfrm>
            <a:custGeom>
              <a:avLst/>
              <a:gdLst>
                <a:gd name="T0" fmla="*/ 2147483647 w 2922"/>
                <a:gd name="T1" fmla="*/ 2147483647 h 3422"/>
                <a:gd name="T2" fmla="*/ 2147483647 w 2922"/>
                <a:gd name="T3" fmla="*/ 2147483647 h 3422"/>
                <a:gd name="T4" fmla="*/ 2147483647 w 2922"/>
                <a:gd name="T5" fmla="*/ 2147483647 h 3422"/>
                <a:gd name="T6" fmla="*/ 2147483647 w 2922"/>
                <a:gd name="T7" fmla="*/ 2147483647 h 3422"/>
                <a:gd name="T8" fmla="*/ 2147483647 w 2922"/>
                <a:gd name="T9" fmla="*/ 2147483647 h 3422"/>
                <a:gd name="T10" fmla="*/ 2147483647 w 2922"/>
                <a:gd name="T11" fmla="*/ 2147483647 h 3422"/>
                <a:gd name="T12" fmla="*/ 2147483647 w 2922"/>
                <a:gd name="T13" fmla="*/ 2147483647 h 3422"/>
                <a:gd name="T14" fmla="*/ 2147483647 w 2922"/>
                <a:gd name="T15" fmla="*/ 2147483647 h 3422"/>
                <a:gd name="T16" fmla="*/ 2147483647 w 2922"/>
                <a:gd name="T17" fmla="*/ 2147483647 h 3422"/>
                <a:gd name="T18" fmla="*/ 2147483647 w 2922"/>
                <a:gd name="T19" fmla="*/ 2147483647 h 3422"/>
                <a:gd name="T20" fmla="*/ 2147483647 w 2922"/>
                <a:gd name="T21" fmla="*/ 2147483647 h 3422"/>
                <a:gd name="T22" fmla="*/ 2147483647 w 2922"/>
                <a:gd name="T23" fmla="*/ 2147483647 h 3422"/>
                <a:gd name="T24" fmla="*/ 2147483647 w 2922"/>
                <a:gd name="T25" fmla="*/ 2147483647 h 3422"/>
                <a:gd name="T26" fmla="*/ 2147483647 w 2922"/>
                <a:gd name="T27" fmla="*/ 2147483647 h 3422"/>
                <a:gd name="T28" fmla="*/ 2147483647 w 2922"/>
                <a:gd name="T29" fmla="*/ 2147483647 h 3422"/>
                <a:gd name="T30" fmla="*/ 2147483647 w 2922"/>
                <a:gd name="T31" fmla="*/ 2147483647 h 3422"/>
                <a:gd name="T32" fmla="*/ 2147483647 w 2922"/>
                <a:gd name="T33" fmla="*/ 2147483647 h 3422"/>
                <a:gd name="T34" fmla="*/ 2147483647 w 2922"/>
                <a:gd name="T35" fmla="*/ 2147483647 h 3422"/>
                <a:gd name="T36" fmla="*/ 2147483647 w 2922"/>
                <a:gd name="T37" fmla="*/ 0 h 3422"/>
                <a:gd name="T38" fmla="*/ 2147483647 w 2922"/>
                <a:gd name="T39" fmla="*/ 2147483647 h 3422"/>
                <a:gd name="T40" fmla="*/ 2147483647 w 2922"/>
                <a:gd name="T41" fmla="*/ 2147483647 h 3422"/>
                <a:gd name="T42" fmla="*/ 2147483647 w 2922"/>
                <a:gd name="T43" fmla="*/ 2147483647 h 3422"/>
                <a:gd name="T44" fmla="*/ 2147483647 w 2922"/>
                <a:gd name="T45" fmla="*/ 2147483647 h 3422"/>
                <a:gd name="T46" fmla="*/ 2147483647 w 2922"/>
                <a:gd name="T47" fmla="*/ 2147483647 h 3422"/>
                <a:gd name="T48" fmla="*/ 2147483647 w 2922"/>
                <a:gd name="T49" fmla="*/ 2147483647 h 3422"/>
                <a:gd name="T50" fmla="*/ 2147483647 w 2922"/>
                <a:gd name="T51" fmla="*/ 2147483647 h 3422"/>
                <a:gd name="T52" fmla="*/ 2147483647 w 2922"/>
                <a:gd name="T53" fmla="*/ 2147483647 h 3422"/>
                <a:gd name="T54" fmla="*/ 2147483647 w 2922"/>
                <a:gd name="T55" fmla="*/ 2147483647 h 3422"/>
                <a:gd name="T56" fmla="*/ 2147483647 w 2922"/>
                <a:gd name="T57" fmla="*/ 2147483647 h 3422"/>
                <a:gd name="T58" fmla="*/ 2147483647 w 2922"/>
                <a:gd name="T59" fmla="*/ 2147483647 h 3422"/>
                <a:gd name="T60" fmla="*/ 2147483647 w 2922"/>
                <a:gd name="T61" fmla="*/ 2147483647 h 3422"/>
                <a:gd name="T62" fmla="*/ 2147483647 w 2922"/>
                <a:gd name="T63" fmla="*/ 2147483647 h 3422"/>
                <a:gd name="T64" fmla="*/ 2147483647 w 2922"/>
                <a:gd name="T65" fmla="*/ 2147483647 h 3422"/>
                <a:gd name="T66" fmla="*/ 2147483647 w 2922"/>
                <a:gd name="T67" fmla="*/ 2147483647 h 3422"/>
                <a:gd name="T68" fmla="*/ 2147483647 w 2922"/>
                <a:gd name="T69" fmla="*/ 2147483647 h 3422"/>
                <a:gd name="T70" fmla="*/ 2147483647 w 2922"/>
                <a:gd name="T71" fmla="*/ 2147483647 h 3422"/>
                <a:gd name="T72" fmla="*/ 2147483647 w 2922"/>
                <a:gd name="T73" fmla="*/ 2147483647 h 3422"/>
                <a:gd name="T74" fmla="*/ 2147483647 w 2922"/>
                <a:gd name="T75" fmla="*/ 2147483647 h 3422"/>
                <a:gd name="T76" fmla="*/ 2147483647 w 2922"/>
                <a:gd name="T77" fmla="*/ 2147483647 h 3422"/>
                <a:gd name="T78" fmla="*/ 2147483647 w 2922"/>
                <a:gd name="T79" fmla="*/ 2147483647 h 3422"/>
                <a:gd name="T80" fmla="*/ 2147483647 w 2922"/>
                <a:gd name="T81" fmla="*/ 2147483647 h 3422"/>
                <a:gd name="T82" fmla="*/ 2147483647 w 2922"/>
                <a:gd name="T83" fmla="*/ 2147483647 h 3422"/>
                <a:gd name="T84" fmla="*/ 2147483647 w 2922"/>
                <a:gd name="T85" fmla="*/ 2147483647 h 3422"/>
                <a:gd name="T86" fmla="*/ 2147483647 w 2922"/>
                <a:gd name="T87" fmla="*/ 2147483647 h 3422"/>
                <a:gd name="T88" fmla="*/ 2147483647 w 2922"/>
                <a:gd name="T89" fmla="*/ 2147483647 h 3422"/>
                <a:gd name="T90" fmla="*/ 2147483647 w 2922"/>
                <a:gd name="T91" fmla="*/ 2147483647 h 3422"/>
                <a:gd name="T92" fmla="*/ 2147483647 w 2922"/>
                <a:gd name="T93" fmla="*/ 2147483647 h 3422"/>
                <a:gd name="T94" fmla="*/ 2147483647 w 2922"/>
                <a:gd name="T95" fmla="*/ 2147483647 h 3422"/>
                <a:gd name="T96" fmla="*/ 2147483647 w 2922"/>
                <a:gd name="T97" fmla="*/ 2147483647 h 3422"/>
                <a:gd name="T98" fmla="*/ 2147483647 w 2922"/>
                <a:gd name="T99" fmla="*/ 2147483647 h 3422"/>
                <a:gd name="T100" fmla="*/ 2147483647 w 2922"/>
                <a:gd name="T101" fmla="*/ 2147483647 h 3422"/>
                <a:gd name="T102" fmla="*/ 2147483647 w 2922"/>
                <a:gd name="T103" fmla="*/ 2147483647 h 3422"/>
                <a:gd name="T104" fmla="*/ 2147483647 w 2922"/>
                <a:gd name="T105" fmla="*/ 2147483647 h 3422"/>
                <a:gd name="T106" fmla="*/ 2147483647 w 2922"/>
                <a:gd name="T107" fmla="*/ 2147483647 h 3422"/>
                <a:gd name="T108" fmla="*/ 2147483647 w 2922"/>
                <a:gd name="T109" fmla="*/ 2147483647 h 3422"/>
                <a:gd name="T110" fmla="*/ 2147483647 w 2922"/>
                <a:gd name="T111" fmla="*/ 2147483647 h 34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2"/>
                <a:gd name="T169" fmla="*/ 0 h 3422"/>
                <a:gd name="T170" fmla="*/ 2922 w 2922"/>
                <a:gd name="T171" fmla="*/ 3422 h 34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2" h="3422">
                  <a:moveTo>
                    <a:pt x="2922" y="3077"/>
                  </a:moveTo>
                  <a:lnTo>
                    <a:pt x="2922" y="3068"/>
                  </a:lnTo>
                  <a:lnTo>
                    <a:pt x="2921" y="3039"/>
                  </a:lnTo>
                  <a:lnTo>
                    <a:pt x="2919" y="2992"/>
                  </a:lnTo>
                  <a:lnTo>
                    <a:pt x="2914" y="2928"/>
                  </a:lnTo>
                  <a:lnTo>
                    <a:pt x="2910" y="2890"/>
                  </a:lnTo>
                  <a:lnTo>
                    <a:pt x="2905" y="2847"/>
                  </a:lnTo>
                  <a:lnTo>
                    <a:pt x="2900" y="2800"/>
                  </a:lnTo>
                  <a:lnTo>
                    <a:pt x="2893" y="2749"/>
                  </a:lnTo>
                  <a:lnTo>
                    <a:pt x="2885" y="2694"/>
                  </a:lnTo>
                  <a:lnTo>
                    <a:pt x="2875" y="2635"/>
                  </a:lnTo>
                  <a:lnTo>
                    <a:pt x="2864" y="2573"/>
                  </a:lnTo>
                  <a:lnTo>
                    <a:pt x="2852" y="2507"/>
                  </a:lnTo>
                  <a:lnTo>
                    <a:pt x="2838" y="2437"/>
                  </a:lnTo>
                  <a:lnTo>
                    <a:pt x="2823" y="2362"/>
                  </a:lnTo>
                  <a:lnTo>
                    <a:pt x="2804" y="2286"/>
                  </a:lnTo>
                  <a:lnTo>
                    <a:pt x="2785" y="2205"/>
                  </a:lnTo>
                  <a:lnTo>
                    <a:pt x="2763" y="2121"/>
                  </a:lnTo>
                  <a:lnTo>
                    <a:pt x="2739" y="2034"/>
                  </a:lnTo>
                  <a:lnTo>
                    <a:pt x="2714" y="1943"/>
                  </a:lnTo>
                  <a:lnTo>
                    <a:pt x="2685" y="1848"/>
                  </a:lnTo>
                  <a:lnTo>
                    <a:pt x="2654" y="1752"/>
                  </a:lnTo>
                  <a:lnTo>
                    <a:pt x="2621" y="1652"/>
                  </a:lnTo>
                  <a:lnTo>
                    <a:pt x="2584" y="1548"/>
                  </a:lnTo>
                  <a:lnTo>
                    <a:pt x="2546" y="1442"/>
                  </a:lnTo>
                  <a:lnTo>
                    <a:pt x="2504" y="1334"/>
                  </a:lnTo>
                  <a:lnTo>
                    <a:pt x="2459" y="1222"/>
                  </a:lnTo>
                  <a:lnTo>
                    <a:pt x="2411" y="1108"/>
                  </a:lnTo>
                  <a:lnTo>
                    <a:pt x="2359" y="991"/>
                  </a:lnTo>
                  <a:lnTo>
                    <a:pt x="2320" y="904"/>
                  </a:lnTo>
                  <a:lnTo>
                    <a:pt x="2279" y="821"/>
                  </a:lnTo>
                  <a:lnTo>
                    <a:pt x="2239" y="744"/>
                  </a:lnTo>
                  <a:lnTo>
                    <a:pt x="2199" y="671"/>
                  </a:lnTo>
                  <a:lnTo>
                    <a:pt x="2161" y="604"/>
                  </a:lnTo>
                  <a:lnTo>
                    <a:pt x="2122" y="541"/>
                  </a:lnTo>
                  <a:lnTo>
                    <a:pt x="2084" y="483"/>
                  </a:lnTo>
                  <a:lnTo>
                    <a:pt x="2048" y="429"/>
                  </a:lnTo>
                  <a:lnTo>
                    <a:pt x="2011" y="379"/>
                  </a:lnTo>
                  <a:lnTo>
                    <a:pt x="1975" y="333"/>
                  </a:lnTo>
                  <a:lnTo>
                    <a:pt x="1941" y="291"/>
                  </a:lnTo>
                  <a:lnTo>
                    <a:pt x="1906" y="253"/>
                  </a:lnTo>
                  <a:lnTo>
                    <a:pt x="1874" y="218"/>
                  </a:lnTo>
                  <a:lnTo>
                    <a:pt x="1842" y="186"/>
                  </a:lnTo>
                  <a:lnTo>
                    <a:pt x="1812" y="158"/>
                  </a:lnTo>
                  <a:lnTo>
                    <a:pt x="1782" y="133"/>
                  </a:lnTo>
                  <a:lnTo>
                    <a:pt x="1753" y="111"/>
                  </a:lnTo>
                  <a:lnTo>
                    <a:pt x="1727" y="91"/>
                  </a:lnTo>
                  <a:lnTo>
                    <a:pt x="1702" y="73"/>
                  </a:lnTo>
                  <a:lnTo>
                    <a:pt x="1677" y="58"/>
                  </a:lnTo>
                  <a:lnTo>
                    <a:pt x="1655" y="46"/>
                  </a:lnTo>
                  <a:lnTo>
                    <a:pt x="1634" y="35"/>
                  </a:lnTo>
                  <a:lnTo>
                    <a:pt x="1615" y="27"/>
                  </a:lnTo>
                  <a:lnTo>
                    <a:pt x="1598" y="18"/>
                  </a:lnTo>
                  <a:lnTo>
                    <a:pt x="1568" y="8"/>
                  </a:lnTo>
                  <a:lnTo>
                    <a:pt x="1547" y="3"/>
                  </a:lnTo>
                  <a:lnTo>
                    <a:pt x="1534" y="0"/>
                  </a:lnTo>
                  <a:lnTo>
                    <a:pt x="1528" y="0"/>
                  </a:lnTo>
                  <a:lnTo>
                    <a:pt x="1509" y="2"/>
                  </a:lnTo>
                  <a:lnTo>
                    <a:pt x="1454" y="8"/>
                  </a:lnTo>
                  <a:lnTo>
                    <a:pt x="1370" y="19"/>
                  </a:lnTo>
                  <a:lnTo>
                    <a:pt x="1261" y="36"/>
                  </a:lnTo>
                  <a:lnTo>
                    <a:pt x="1199" y="46"/>
                  </a:lnTo>
                  <a:lnTo>
                    <a:pt x="1132" y="56"/>
                  </a:lnTo>
                  <a:lnTo>
                    <a:pt x="1062" y="68"/>
                  </a:lnTo>
                  <a:lnTo>
                    <a:pt x="990" y="82"/>
                  </a:lnTo>
                  <a:lnTo>
                    <a:pt x="916" y="97"/>
                  </a:lnTo>
                  <a:lnTo>
                    <a:pt x="840" y="112"/>
                  </a:lnTo>
                  <a:lnTo>
                    <a:pt x="764" y="129"/>
                  </a:lnTo>
                  <a:lnTo>
                    <a:pt x="688" y="148"/>
                  </a:lnTo>
                  <a:lnTo>
                    <a:pt x="612" y="167"/>
                  </a:lnTo>
                  <a:lnTo>
                    <a:pt x="538" y="187"/>
                  </a:lnTo>
                  <a:lnTo>
                    <a:pt x="466" y="210"/>
                  </a:lnTo>
                  <a:lnTo>
                    <a:pt x="396" y="233"/>
                  </a:lnTo>
                  <a:lnTo>
                    <a:pt x="330" y="258"/>
                  </a:lnTo>
                  <a:lnTo>
                    <a:pt x="268" y="284"/>
                  </a:lnTo>
                  <a:lnTo>
                    <a:pt x="211" y="311"/>
                  </a:lnTo>
                  <a:lnTo>
                    <a:pt x="159" y="339"/>
                  </a:lnTo>
                  <a:lnTo>
                    <a:pt x="113" y="370"/>
                  </a:lnTo>
                  <a:lnTo>
                    <a:pt x="74" y="400"/>
                  </a:lnTo>
                  <a:lnTo>
                    <a:pt x="43" y="433"/>
                  </a:lnTo>
                  <a:lnTo>
                    <a:pt x="20" y="467"/>
                  </a:lnTo>
                  <a:lnTo>
                    <a:pt x="4" y="502"/>
                  </a:lnTo>
                  <a:lnTo>
                    <a:pt x="0" y="539"/>
                  </a:lnTo>
                  <a:lnTo>
                    <a:pt x="5" y="577"/>
                  </a:lnTo>
                  <a:lnTo>
                    <a:pt x="22" y="617"/>
                  </a:lnTo>
                  <a:lnTo>
                    <a:pt x="23" y="620"/>
                  </a:lnTo>
                  <a:lnTo>
                    <a:pt x="29" y="631"/>
                  </a:lnTo>
                  <a:lnTo>
                    <a:pt x="38" y="649"/>
                  </a:lnTo>
                  <a:lnTo>
                    <a:pt x="50" y="676"/>
                  </a:lnTo>
                  <a:lnTo>
                    <a:pt x="65" y="708"/>
                  </a:lnTo>
                  <a:lnTo>
                    <a:pt x="83" y="749"/>
                  </a:lnTo>
                  <a:lnTo>
                    <a:pt x="103" y="797"/>
                  </a:lnTo>
                  <a:lnTo>
                    <a:pt x="124" y="852"/>
                  </a:lnTo>
                  <a:lnTo>
                    <a:pt x="174" y="861"/>
                  </a:lnTo>
                  <a:lnTo>
                    <a:pt x="225" y="867"/>
                  </a:lnTo>
                  <a:lnTo>
                    <a:pt x="277" y="873"/>
                  </a:lnTo>
                  <a:lnTo>
                    <a:pt x="329" y="877"/>
                  </a:lnTo>
                  <a:lnTo>
                    <a:pt x="382" y="881"/>
                  </a:lnTo>
                  <a:lnTo>
                    <a:pt x="435" y="883"/>
                  </a:lnTo>
                  <a:lnTo>
                    <a:pt x="488" y="883"/>
                  </a:lnTo>
                  <a:lnTo>
                    <a:pt x="542" y="883"/>
                  </a:lnTo>
                  <a:lnTo>
                    <a:pt x="595" y="883"/>
                  </a:lnTo>
                  <a:lnTo>
                    <a:pt x="649" y="881"/>
                  </a:lnTo>
                  <a:lnTo>
                    <a:pt x="702" y="879"/>
                  </a:lnTo>
                  <a:lnTo>
                    <a:pt x="756" y="876"/>
                  </a:lnTo>
                  <a:lnTo>
                    <a:pt x="862" y="871"/>
                  </a:lnTo>
                  <a:lnTo>
                    <a:pt x="966" y="866"/>
                  </a:lnTo>
                  <a:lnTo>
                    <a:pt x="1068" y="861"/>
                  </a:lnTo>
                  <a:lnTo>
                    <a:pt x="1168" y="859"/>
                  </a:lnTo>
                  <a:lnTo>
                    <a:pt x="1216" y="858"/>
                  </a:lnTo>
                  <a:lnTo>
                    <a:pt x="1263" y="858"/>
                  </a:lnTo>
                  <a:lnTo>
                    <a:pt x="1310" y="860"/>
                  </a:lnTo>
                  <a:lnTo>
                    <a:pt x="1354" y="862"/>
                  </a:lnTo>
                  <a:lnTo>
                    <a:pt x="1398" y="865"/>
                  </a:lnTo>
                  <a:lnTo>
                    <a:pt x="1441" y="870"/>
                  </a:lnTo>
                  <a:lnTo>
                    <a:pt x="1482" y="876"/>
                  </a:lnTo>
                  <a:lnTo>
                    <a:pt x="1521" y="884"/>
                  </a:lnTo>
                  <a:lnTo>
                    <a:pt x="1559" y="894"/>
                  </a:lnTo>
                  <a:lnTo>
                    <a:pt x="1596" y="904"/>
                  </a:lnTo>
                  <a:lnTo>
                    <a:pt x="1630" y="917"/>
                  </a:lnTo>
                  <a:lnTo>
                    <a:pt x="1663" y="931"/>
                  </a:lnTo>
                  <a:lnTo>
                    <a:pt x="1736" y="973"/>
                  </a:lnTo>
                  <a:lnTo>
                    <a:pt x="1806" y="1018"/>
                  </a:lnTo>
                  <a:lnTo>
                    <a:pt x="1874" y="1068"/>
                  </a:lnTo>
                  <a:lnTo>
                    <a:pt x="1938" y="1120"/>
                  </a:lnTo>
                  <a:lnTo>
                    <a:pt x="1999" y="1176"/>
                  </a:lnTo>
                  <a:lnTo>
                    <a:pt x="2057" y="1235"/>
                  </a:lnTo>
                  <a:lnTo>
                    <a:pt x="2112" y="1297"/>
                  </a:lnTo>
                  <a:lnTo>
                    <a:pt x="2164" y="1362"/>
                  </a:lnTo>
                  <a:lnTo>
                    <a:pt x="2213" y="1430"/>
                  </a:lnTo>
                  <a:lnTo>
                    <a:pt x="2257" y="1500"/>
                  </a:lnTo>
                  <a:lnTo>
                    <a:pt x="2300" y="1574"/>
                  </a:lnTo>
                  <a:lnTo>
                    <a:pt x="2340" y="1649"/>
                  </a:lnTo>
                  <a:lnTo>
                    <a:pt x="2377" y="1726"/>
                  </a:lnTo>
                  <a:lnTo>
                    <a:pt x="2409" y="1806"/>
                  </a:lnTo>
                  <a:lnTo>
                    <a:pt x="2440" y="1888"/>
                  </a:lnTo>
                  <a:lnTo>
                    <a:pt x="2467" y="1971"/>
                  </a:lnTo>
                  <a:lnTo>
                    <a:pt x="2491" y="2056"/>
                  </a:lnTo>
                  <a:lnTo>
                    <a:pt x="2511" y="2143"/>
                  </a:lnTo>
                  <a:lnTo>
                    <a:pt x="2528" y="2230"/>
                  </a:lnTo>
                  <a:lnTo>
                    <a:pt x="2544" y="2319"/>
                  </a:lnTo>
                  <a:lnTo>
                    <a:pt x="2555" y="2409"/>
                  </a:lnTo>
                  <a:lnTo>
                    <a:pt x="2563" y="2500"/>
                  </a:lnTo>
                  <a:lnTo>
                    <a:pt x="2567" y="2591"/>
                  </a:lnTo>
                  <a:lnTo>
                    <a:pt x="2569" y="2683"/>
                  </a:lnTo>
                  <a:lnTo>
                    <a:pt x="2568" y="2776"/>
                  </a:lnTo>
                  <a:lnTo>
                    <a:pt x="2563" y="2868"/>
                  </a:lnTo>
                  <a:lnTo>
                    <a:pt x="2555" y="2961"/>
                  </a:lnTo>
                  <a:lnTo>
                    <a:pt x="2544" y="3053"/>
                  </a:lnTo>
                  <a:lnTo>
                    <a:pt x="2529" y="3147"/>
                  </a:lnTo>
                  <a:lnTo>
                    <a:pt x="2512" y="3239"/>
                  </a:lnTo>
                  <a:lnTo>
                    <a:pt x="2492" y="3330"/>
                  </a:lnTo>
                  <a:lnTo>
                    <a:pt x="2467" y="3422"/>
                  </a:lnTo>
                  <a:lnTo>
                    <a:pt x="2501" y="3408"/>
                  </a:lnTo>
                  <a:lnTo>
                    <a:pt x="2533" y="3391"/>
                  </a:lnTo>
                  <a:lnTo>
                    <a:pt x="2565" y="3375"/>
                  </a:lnTo>
                  <a:lnTo>
                    <a:pt x="2597" y="3359"/>
                  </a:lnTo>
                  <a:lnTo>
                    <a:pt x="2627" y="3340"/>
                  </a:lnTo>
                  <a:lnTo>
                    <a:pt x="2658" y="3321"/>
                  </a:lnTo>
                  <a:lnTo>
                    <a:pt x="2687" y="3302"/>
                  </a:lnTo>
                  <a:lnTo>
                    <a:pt x="2717" y="3280"/>
                  </a:lnTo>
                  <a:lnTo>
                    <a:pt x="2745" y="3259"/>
                  </a:lnTo>
                  <a:lnTo>
                    <a:pt x="2773" y="3236"/>
                  </a:lnTo>
                  <a:lnTo>
                    <a:pt x="2799" y="3212"/>
                  </a:lnTo>
                  <a:lnTo>
                    <a:pt x="2826" y="3187"/>
                  </a:lnTo>
                  <a:lnTo>
                    <a:pt x="2851" y="3161"/>
                  </a:lnTo>
                  <a:lnTo>
                    <a:pt x="2875" y="3134"/>
                  </a:lnTo>
                  <a:lnTo>
                    <a:pt x="2900" y="3106"/>
                  </a:lnTo>
                  <a:lnTo>
                    <a:pt x="2922" y="3077"/>
                  </a:lnTo>
                  <a:close/>
                </a:path>
              </a:pathLst>
            </a:custGeom>
            <a:solidFill>
              <a:srgbClr val="959D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Freeform 170"/>
            <p:cNvSpPr>
              <a:spLocks/>
            </p:cNvSpPr>
            <p:nvPr/>
          </p:nvSpPr>
          <p:spPr bwMode="auto">
            <a:xfrm>
              <a:off x="2822576" y="244475"/>
              <a:ext cx="71438" cy="93663"/>
            </a:xfrm>
            <a:custGeom>
              <a:avLst/>
              <a:gdLst>
                <a:gd name="T0" fmla="*/ 2147483647 w 671"/>
                <a:gd name="T1" fmla="*/ 2147483647 h 886"/>
                <a:gd name="T2" fmla="*/ 2147483647 w 671"/>
                <a:gd name="T3" fmla="*/ 2147483647 h 886"/>
                <a:gd name="T4" fmla="*/ 2147483647 w 671"/>
                <a:gd name="T5" fmla="*/ 2147483647 h 886"/>
                <a:gd name="T6" fmla="*/ 2147483647 w 671"/>
                <a:gd name="T7" fmla="*/ 2147483647 h 886"/>
                <a:gd name="T8" fmla="*/ 2147483647 w 671"/>
                <a:gd name="T9" fmla="*/ 2147483647 h 886"/>
                <a:gd name="T10" fmla="*/ 2147483647 w 671"/>
                <a:gd name="T11" fmla="*/ 2147483647 h 886"/>
                <a:gd name="T12" fmla="*/ 2147483647 w 671"/>
                <a:gd name="T13" fmla="*/ 2147483647 h 886"/>
                <a:gd name="T14" fmla="*/ 2147483647 w 671"/>
                <a:gd name="T15" fmla="*/ 2147483647 h 886"/>
                <a:gd name="T16" fmla="*/ 2147483647 w 671"/>
                <a:gd name="T17" fmla="*/ 2147483647 h 886"/>
                <a:gd name="T18" fmla="*/ 2147483647 w 671"/>
                <a:gd name="T19" fmla="*/ 2147483647 h 886"/>
                <a:gd name="T20" fmla="*/ 2147483647 w 671"/>
                <a:gd name="T21" fmla="*/ 0 h 886"/>
                <a:gd name="T22" fmla="*/ 2147483647 w 671"/>
                <a:gd name="T23" fmla="*/ 2147483647 h 886"/>
                <a:gd name="T24" fmla="*/ 2147483647 w 671"/>
                <a:gd name="T25" fmla="*/ 2147483647 h 886"/>
                <a:gd name="T26" fmla="*/ 2147483647 w 671"/>
                <a:gd name="T27" fmla="*/ 2147483647 h 886"/>
                <a:gd name="T28" fmla="*/ 2147483647 w 671"/>
                <a:gd name="T29" fmla="*/ 2147483647 h 886"/>
                <a:gd name="T30" fmla="*/ 2147483647 w 671"/>
                <a:gd name="T31" fmla="*/ 2147483647 h 886"/>
                <a:gd name="T32" fmla="*/ 2147483647 w 671"/>
                <a:gd name="T33" fmla="*/ 2147483647 h 886"/>
                <a:gd name="T34" fmla="*/ 2147483647 w 671"/>
                <a:gd name="T35" fmla="*/ 2147483647 h 886"/>
                <a:gd name="T36" fmla="*/ 2147483647 w 671"/>
                <a:gd name="T37" fmla="*/ 2147483647 h 886"/>
                <a:gd name="T38" fmla="*/ 2147483647 w 671"/>
                <a:gd name="T39" fmla="*/ 2147483647 h 886"/>
                <a:gd name="T40" fmla="*/ 2147483647 w 671"/>
                <a:gd name="T41" fmla="*/ 2147483647 h 886"/>
                <a:gd name="T42" fmla="*/ 2147483647 w 671"/>
                <a:gd name="T43" fmla="*/ 2147483647 h 886"/>
                <a:gd name="T44" fmla="*/ 2147483647 w 671"/>
                <a:gd name="T45" fmla="*/ 2147483647 h 886"/>
                <a:gd name="T46" fmla="*/ 2147483647 w 671"/>
                <a:gd name="T47" fmla="*/ 2147483647 h 886"/>
                <a:gd name="T48" fmla="*/ 2147483647 w 671"/>
                <a:gd name="T49" fmla="*/ 2147483647 h 886"/>
                <a:gd name="T50" fmla="*/ 2147483647 w 671"/>
                <a:gd name="T51" fmla="*/ 2147483647 h 886"/>
                <a:gd name="T52" fmla="*/ 2147483647 w 671"/>
                <a:gd name="T53" fmla="*/ 2147483647 h 886"/>
                <a:gd name="T54" fmla="*/ 2147483647 w 671"/>
                <a:gd name="T55" fmla="*/ 2147483647 h 886"/>
                <a:gd name="T56" fmla="*/ 2147483647 w 671"/>
                <a:gd name="T57" fmla="*/ 2147483647 h 886"/>
                <a:gd name="T58" fmla="*/ 2147483647 w 671"/>
                <a:gd name="T59" fmla="*/ 2147483647 h 886"/>
                <a:gd name="T60" fmla="*/ 2147483647 w 671"/>
                <a:gd name="T61" fmla="*/ 2147483647 h 886"/>
                <a:gd name="T62" fmla="*/ 2147483647 w 671"/>
                <a:gd name="T63" fmla="*/ 2147483647 h 886"/>
                <a:gd name="T64" fmla="*/ 2147483647 w 671"/>
                <a:gd name="T65" fmla="*/ 2147483647 h 886"/>
                <a:gd name="T66" fmla="*/ 2147483647 w 671"/>
                <a:gd name="T67" fmla="*/ 2147483647 h 886"/>
                <a:gd name="T68" fmla="*/ 2147483647 w 671"/>
                <a:gd name="T69" fmla="*/ 2147483647 h 886"/>
                <a:gd name="T70" fmla="*/ 2147483647 w 671"/>
                <a:gd name="T71" fmla="*/ 2147483647 h 886"/>
                <a:gd name="T72" fmla="*/ 2147483647 w 671"/>
                <a:gd name="T73" fmla="*/ 2147483647 h 886"/>
                <a:gd name="T74" fmla="*/ 2147483647 w 671"/>
                <a:gd name="T75" fmla="*/ 2147483647 h 886"/>
                <a:gd name="T76" fmla="*/ 2147483647 w 671"/>
                <a:gd name="T77" fmla="*/ 2147483647 h 886"/>
                <a:gd name="T78" fmla="*/ 2147483647 w 671"/>
                <a:gd name="T79" fmla="*/ 2147483647 h 886"/>
                <a:gd name="T80" fmla="*/ 2147483647 w 671"/>
                <a:gd name="T81" fmla="*/ 2147483647 h 886"/>
                <a:gd name="T82" fmla="*/ 2147483647 w 671"/>
                <a:gd name="T83" fmla="*/ 2147483647 h 886"/>
                <a:gd name="T84" fmla="*/ 2147483647 w 671"/>
                <a:gd name="T85" fmla="*/ 2147483647 h 886"/>
                <a:gd name="T86" fmla="*/ 2147483647 w 671"/>
                <a:gd name="T87" fmla="*/ 2147483647 h 886"/>
                <a:gd name="T88" fmla="*/ 2147483647 w 671"/>
                <a:gd name="T89" fmla="*/ 2147483647 h 886"/>
                <a:gd name="T90" fmla="*/ 2147483647 w 671"/>
                <a:gd name="T91" fmla="*/ 2147483647 h 8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71"/>
                <a:gd name="T139" fmla="*/ 0 h 886"/>
                <a:gd name="T140" fmla="*/ 671 w 671"/>
                <a:gd name="T141" fmla="*/ 886 h 8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71" h="886">
                  <a:moveTo>
                    <a:pt x="5" y="275"/>
                  </a:moveTo>
                  <a:lnTo>
                    <a:pt x="20" y="244"/>
                  </a:lnTo>
                  <a:lnTo>
                    <a:pt x="35" y="213"/>
                  </a:lnTo>
                  <a:lnTo>
                    <a:pt x="50" y="184"/>
                  </a:lnTo>
                  <a:lnTo>
                    <a:pt x="67" y="155"/>
                  </a:lnTo>
                  <a:lnTo>
                    <a:pt x="83" y="128"/>
                  </a:lnTo>
                  <a:lnTo>
                    <a:pt x="100" y="103"/>
                  </a:lnTo>
                  <a:lnTo>
                    <a:pt x="108" y="91"/>
                  </a:lnTo>
                  <a:lnTo>
                    <a:pt x="118" y="80"/>
                  </a:lnTo>
                  <a:lnTo>
                    <a:pt x="127" y="70"/>
                  </a:lnTo>
                  <a:lnTo>
                    <a:pt x="137" y="59"/>
                  </a:lnTo>
                  <a:lnTo>
                    <a:pt x="147" y="50"/>
                  </a:lnTo>
                  <a:lnTo>
                    <a:pt x="157" y="42"/>
                  </a:lnTo>
                  <a:lnTo>
                    <a:pt x="168" y="34"/>
                  </a:lnTo>
                  <a:lnTo>
                    <a:pt x="179" y="27"/>
                  </a:lnTo>
                  <a:lnTo>
                    <a:pt x="191" y="21"/>
                  </a:lnTo>
                  <a:lnTo>
                    <a:pt x="202" y="15"/>
                  </a:lnTo>
                  <a:lnTo>
                    <a:pt x="215" y="11"/>
                  </a:lnTo>
                  <a:lnTo>
                    <a:pt x="229" y="7"/>
                  </a:lnTo>
                  <a:lnTo>
                    <a:pt x="242" y="4"/>
                  </a:lnTo>
                  <a:lnTo>
                    <a:pt x="256" y="1"/>
                  </a:lnTo>
                  <a:lnTo>
                    <a:pt x="270" y="0"/>
                  </a:lnTo>
                  <a:lnTo>
                    <a:pt x="287" y="0"/>
                  </a:lnTo>
                  <a:lnTo>
                    <a:pt x="302" y="1"/>
                  </a:lnTo>
                  <a:lnTo>
                    <a:pt x="319" y="4"/>
                  </a:lnTo>
                  <a:lnTo>
                    <a:pt x="337" y="7"/>
                  </a:lnTo>
                  <a:lnTo>
                    <a:pt x="355" y="12"/>
                  </a:lnTo>
                  <a:lnTo>
                    <a:pt x="372" y="16"/>
                  </a:lnTo>
                  <a:lnTo>
                    <a:pt x="389" y="22"/>
                  </a:lnTo>
                  <a:lnTo>
                    <a:pt x="406" y="29"/>
                  </a:lnTo>
                  <a:lnTo>
                    <a:pt x="423" y="36"/>
                  </a:lnTo>
                  <a:lnTo>
                    <a:pt x="438" y="44"/>
                  </a:lnTo>
                  <a:lnTo>
                    <a:pt x="455" y="52"/>
                  </a:lnTo>
                  <a:lnTo>
                    <a:pt x="471" y="62"/>
                  </a:lnTo>
                  <a:lnTo>
                    <a:pt x="486" y="72"/>
                  </a:lnTo>
                  <a:lnTo>
                    <a:pt x="500" y="83"/>
                  </a:lnTo>
                  <a:lnTo>
                    <a:pt x="515" y="94"/>
                  </a:lnTo>
                  <a:lnTo>
                    <a:pt x="529" y="106"/>
                  </a:lnTo>
                  <a:lnTo>
                    <a:pt x="542" y="119"/>
                  </a:lnTo>
                  <a:lnTo>
                    <a:pt x="555" y="132"/>
                  </a:lnTo>
                  <a:lnTo>
                    <a:pt x="568" y="146"/>
                  </a:lnTo>
                  <a:lnTo>
                    <a:pt x="580" y="160"/>
                  </a:lnTo>
                  <a:lnTo>
                    <a:pt x="591" y="174"/>
                  </a:lnTo>
                  <a:lnTo>
                    <a:pt x="601" y="190"/>
                  </a:lnTo>
                  <a:lnTo>
                    <a:pt x="611" y="206"/>
                  </a:lnTo>
                  <a:lnTo>
                    <a:pt x="621" y="222"/>
                  </a:lnTo>
                  <a:lnTo>
                    <a:pt x="629" y="239"/>
                  </a:lnTo>
                  <a:lnTo>
                    <a:pt x="637" y="256"/>
                  </a:lnTo>
                  <a:lnTo>
                    <a:pt x="644" y="273"/>
                  </a:lnTo>
                  <a:lnTo>
                    <a:pt x="651" y="292"/>
                  </a:lnTo>
                  <a:lnTo>
                    <a:pt x="656" y="310"/>
                  </a:lnTo>
                  <a:lnTo>
                    <a:pt x="661" y="328"/>
                  </a:lnTo>
                  <a:lnTo>
                    <a:pt x="665" y="348"/>
                  </a:lnTo>
                  <a:lnTo>
                    <a:pt x="668" y="367"/>
                  </a:lnTo>
                  <a:lnTo>
                    <a:pt x="670" y="386"/>
                  </a:lnTo>
                  <a:lnTo>
                    <a:pt x="671" y="407"/>
                  </a:lnTo>
                  <a:lnTo>
                    <a:pt x="671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3"/>
                  </a:lnTo>
                  <a:lnTo>
                    <a:pt x="660" y="519"/>
                  </a:lnTo>
                  <a:lnTo>
                    <a:pt x="652" y="544"/>
                  </a:lnTo>
                  <a:lnTo>
                    <a:pt x="643" y="568"/>
                  </a:lnTo>
                  <a:lnTo>
                    <a:pt x="632" y="593"/>
                  </a:lnTo>
                  <a:lnTo>
                    <a:pt x="619" y="616"/>
                  </a:lnTo>
                  <a:lnTo>
                    <a:pt x="604" y="640"/>
                  </a:lnTo>
                  <a:lnTo>
                    <a:pt x="588" y="662"/>
                  </a:lnTo>
                  <a:lnTo>
                    <a:pt x="571" y="684"/>
                  </a:lnTo>
                  <a:lnTo>
                    <a:pt x="552" y="706"/>
                  </a:lnTo>
                  <a:lnTo>
                    <a:pt x="532" y="726"/>
                  </a:lnTo>
                  <a:lnTo>
                    <a:pt x="512" y="745"/>
                  </a:lnTo>
                  <a:lnTo>
                    <a:pt x="489" y="764"/>
                  </a:lnTo>
                  <a:lnTo>
                    <a:pt x="467" y="781"/>
                  </a:lnTo>
                  <a:lnTo>
                    <a:pt x="442" y="797"/>
                  </a:lnTo>
                  <a:lnTo>
                    <a:pt x="418" y="813"/>
                  </a:lnTo>
                  <a:lnTo>
                    <a:pt x="394" y="827"/>
                  </a:lnTo>
                  <a:lnTo>
                    <a:pt x="367" y="839"/>
                  </a:lnTo>
                  <a:lnTo>
                    <a:pt x="342" y="850"/>
                  </a:lnTo>
                  <a:lnTo>
                    <a:pt x="315" y="860"/>
                  </a:lnTo>
                  <a:lnTo>
                    <a:pt x="288" y="869"/>
                  </a:lnTo>
                  <a:lnTo>
                    <a:pt x="261" y="876"/>
                  </a:lnTo>
                  <a:lnTo>
                    <a:pt x="234" y="881"/>
                  </a:lnTo>
                  <a:lnTo>
                    <a:pt x="206" y="885"/>
                  </a:lnTo>
                  <a:lnTo>
                    <a:pt x="180" y="886"/>
                  </a:lnTo>
                  <a:lnTo>
                    <a:pt x="152" y="886"/>
                  </a:lnTo>
                  <a:lnTo>
                    <a:pt x="126" y="884"/>
                  </a:lnTo>
                  <a:lnTo>
                    <a:pt x="99" y="880"/>
                  </a:lnTo>
                  <a:lnTo>
                    <a:pt x="74" y="875"/>
                  </a:lnTo>
                  <a:lnTo>
                    <a:pt x="48" y="867"/>
                  </a:lnTo>
                  <a:lnTo>
                    <a:pt x="24" y="856"/>
                  </a:lnTo>
                  <a:lnTo>
                    <a:pt x="0" y="843"/>
                  </a:lnTo>
                  <a:lnTo>
                    <a:pt x="5" y="275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Freeform 171"/>
            <p:cNvSpPr>
              <a:spLocks/>
            </p:cNvSpPr>
            <p:nvPr/>
          </p:nvSpPr>
          <p:spPr bwMode="auto">
            <a:xfrm>
              <a:off x="2825751" y="282575"/>
              <a:ext cx="47625" cy="36513"/>
            </a:xfrm>
            <a:custGeom>
              <a:avLst/>
              <a:gdLst>
                <a:gd name="T0" fmla="*/ 0 w 453"/>
                <a:gd name="T1" fmla="*/ 2147483647 h 341"/>
                <a:gd name="T2" fmla="*/ 2147483647 w 453"/>
                <a:gd name="T3" fmla="*/ 2147483647 h 341"/>
                <a:gd name="T4" fmla="*/ 2147483647 w 453"/>
                <a:gd name="T5" fmla="*/ 2147483647 h 341"/>
                <a:gd name="T6" fmla="*/ 2147483647 w 453"/>
                <a:gd name="T7" fmla="*/ 2147483647 h 341"/>
                <a:gd name="T8" fmla="*/ 2147483647 w 453"/>
                <a:gd name="T9" fmla="*/ 2147483647 h 341"/>
                <a:gd name="T10" fmla="*/ 2147483647 w 453"/>
                <a:gd name="T11" fmla="*/ 2147483647 h 341"/>
                <a:gd name="T12" fmla="*/ 2147483647 w 453"/>
                <a:gd name="T13" fmla="*/ 2147483647 h 341"/>
                <a:gd name="T14" fmla="*/ 2147483647 w 453"/>
                <a:gd name="T15" fmla="*/ 2147483647 h 341"/>
                <a:gd name="T16" fmla="*/ 2147483647 w 453"/>
                <a:gd name="T17" fmla="*/ 2147483647 h 341"/>
                <a:gd name="T18" fmla="*/ 2147483647 w 453"/>
                <a:gd name="T19" fmla="*/ 2147483647 h 341"/>
                <a:gd name="T20" fmla="*/ 2147483647 w 453"/>
                <a:gd name="T21" fmla="*/ 2147483647 h 341"/>
                <a:gd name="T22" fmla="*/ 2147483647 w 453"/>
                <a:gd name="T23" fmla="*/ 2147483647 h 341"/>
                <a:gd name="T24" fmla="*/ 2147483647 w 453"/>
                <a:gd name="T25" fmla="*/ 2147483647 h 341"/>
                <a:gd name="T26" fmla="*/ 2147483647 w 453"/>
                <a:gd name="T27" fmla="*/ 2147483647 h 341"/>
                <a:gd name="T28" fmla="*/ 2147483647 w 453"/>
                <a:gd name="T29" fmla="*/ 0 h 341"/>
                <a:gd name="T30" fmla="*/ 2147483647 w 453"/>
                <a:gd name="T31" fmla="*/ 0 h 341"/>
                <a:gd name="T32" fmla="*/ 2147483647 w 453"/>
                <a:gd name="T33" fmla="*/ 2147483647 h 341"/>
                <a:gd name="T34" fmla="*/ 2147483647 w 453"/>
                <a:gd name="T35" fmla="*/ 2147483647 h 341"/>
                <a:gd name="T36" fmla="*/ 2147483647 w 453"/>
                <a:gd name="T37" fmla="*/ 2147483647 h 341"/>
                <a:gd name="T38" fmla="*/ 2147483647 w 453"/>
                <a:gd name="T39" fmla="*/ 2147483647 h 341"/>
                <a:gd name="T40" fmla="*/ 2147483647 w 453"/>
                <a:gd name="T41" fmla="*/ 2147483647 h 341"/>
                <a:gd name="T42" fmla="*/ 2147483647 w 453"/>
                <a:gd name="T43" fmla="*/ 2147483647 h 341"/>
                <a:gd name="T44" fmla="*/ 2147483647 w 453"/>
                <a:gd name="T45" fmla="*/ 2147483647 h 341"/>
                <a:gd name="T46" fmla="*/ 2147483647 w 453"/>
                <a:gd name="T47" fmla="*/ 2147483647 h 341"/>
                <a:gd name="T48" fmla="*/ 2147483647 w 453"/>
                <a:gd name="T49" fmla="*/ 2147483647 h 341"/>
                <a:gd name="T50" fmla="*/ 2147483647 w 453"/>
                <a:gd name="T51" fmla="*/ 2147483647 h 341"/>
                <a:gd name="T52" fmla="*/ 2147483647 w 453"/>
                <a:gd name="T53" fmla="*/ 2147483647 h 341"/>
                <a:gd name="T54" fmla="*/ 2147483647 w 453"/>
                <a:gd name="T55" fmla="*/ 2147483647 h 341"/>
                <a:gd name="T56" fmla="*/ 2147483647 w 453"/>
                <a:gd name="T57" fmla="*/ 2147483647 h 341"/>
                <a:gd name="T58" fmla="*/ 2147483647 w 453"/>
                <a:gd name="T59" fmla="*/ 2147483647 h 341"/>
                <a:gd name="T60" fmla="*/ 2147483647 w 453"/>
                <a:gd name="T61" fmla="*/ 2147483647 h 341"/>
                <a:gd name="T62" fmla="*/ 2147483647 w 453"/>
                <a:gd name="T63" fmla="*/ 2147483647 h 341"/>
                <a:gd name="T64" fmla="*/ 2147483647 w 453"/>
                <a:gd name="T65" fmla="*/ 2147483647 h 341"/>
                <a:gd name="T66" fmla="*/ 2147483647 w 453"/>
                <a:gd name="T67" fmla="*/ 2147483647 h 341"/>
                <a:gd name="T68" fmla="*/ 2147483647 w 453"/>
                <a:gd name="T69" fmla="*/ 2147483647 h 341"/>
                <a:gd name="T70" fmla="*/ 2147483647 w 453"/>
                <a:gd name="T71" fmla="*/ 2147483647 h 341"/>
                <a:gd name="T72" fmla="*/ 2147483647 w 453"/>
                <a:gd name="T73" fmla="*/ 2147483647 h 341"/>
                <a:gd name="T74" fmla="*/ 2147483647 w 453"/>
                <a:gd name="T75" fmla="*/ 2147483647 h 341"/>
                <a:gd name="T76" fmla="*/ 2147483647 w 453"/>
                <a:gd name="T77" fmla="*/ 2147483647 h 341"/>
                <a:gd name="T78" fmla="*/ 2147483647 w 453"/>
                <a:gd name="T79" fmla="*/ 2147483647 h 341"/>
                <a:gd name="T80" fmla="*/ 2147483647 w 453"/>
                <a:gd name="T81" fmla="*/ 2147483647 h 341"/>
                <a:gd name="T82" fmla="*/ 2147483647 w 453"/>
                <a:gd name="T83" fmla="*/ 2147483647 h 341"/>
                <a:gd name="T84" fmla="*/ 2147483647 w 453"/>
                <a:gd name="T85" fmla="*/ 2147483647 h 341"/>
                <a:gd name="T86" fmla="*/ 2147483647 w 453"/>
                <a:gd name="T87" fmla="*/ 2147483647 h 341"/>
                <a:gd name="T88" fmla="*/ 2147483647 w 453"/>
                <a:gd name="T89" fmla="*/ 2147483647 h 341"/>
                <a:gd name="T90" fmla="*/ 2147483647 w 453"/>
                <a:gd name="T91" fmla="*/ 2147483647 h 341"/>
                <a:gd name="T92" fmla="*/ 2147483647 w 453"/>
                <a:gd name="T93" fmla="*/ 2147483647 h 341"/>
                <a:gd name="T94" fmla="*/ 2147483647 w 453"/>
                <a:gd name="T95" fmla="*/ 2147483647 h 341"/>
                <a:gd name="T96" fmla="*/ 2147483647 w 453"/>
                <a:gd name="T97" fmla="*/ 2147483647 h 341"/>
                <a:gd name="T98" fmla="*/ 0 w 453"/>
                <a:gd name="T99" fmla="*/ 2147483647 h 3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53"/>
                <a:gd name="T151" fmla="*/ 0 h 341"/>
                <a:gd name="T152" fmla="*/ 453 w 453"/>
                <a:gd name="T153" fmla="*/ 341 h 3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53" h="341">
                  <a:moveTo>
                    <a:pt x="0" y="171"/>
                  </a:moveTo>
                  <a:lnTo>
                    <a:pt x="12" y="156"/>
                  </a:lnTo>
                  <a:lnTo>
                    <a:pt x="45" y="121"/>
                  </a:lnTo>
                  <a:lnTo>
                    <a:pt x="68" y="99"/>
                  </a:lnTo>
                  <a:lnTo>
                    <a:pt x="95" y="76"/>
                  </a:lnTo>
                  <a:lnTo>
                    <a:pt x="109" y="65"/>
                  </a:lnTo>
                  <a:lnTo>
                    <a:pt x="124" y="55"/>
                  </a:lnTo>
                  <a:lnTo>
                    <a:pt x="140" y="43"/>
                  </a:lnTo>
                  <a:lnTo>
                    <a:pt x="157" y="34"/>
                  </a:lnTo>
                  <a:lnTo>
                    <a:pt x="174" y="25"/>
                  </a:lnTo>
                  <a:lnTo>
                    <a:pt x="191" y="17"/>
                  </a:lnTo>
                  <a:lnTo>
                    <a:pt x="210" y="11"/>
                  </a:lnTo>
                  <a:lnTo>
                    <a:pt x="228" y="6"/>
                  </a:lnTo>
                  <a:lnTo>
                    <a:pt x="246" y="2"/>
                  </a:lnTo>
                  <a:lnTo>
                    <a:pt x="266" y="0"/>
                  </a:lnTo>
                  <a:lnTo>
                    <a:pt x="285" y="0"/>
                  </a:lnTo>
                  <a:lnTo>
                    <a:pt x="304" y="3"/>
                  </a:lnTo>
                  <a:lnTo>
                    <a:pt x="323" y="7"/>
                  </a:lnTo>
                  <a:lnTo>
                    <a:pt x="342" y="14"/>
                  </a:lnTo>
                  <a:lnTo>
                    <a:pt x="361" y="23"/>
                  </a:lnTo>
                  <a:lnTo>
                    <a:pt x="380" y="36"/>
                  </a:lnTo>
                  <a:lnTo>
                    <a:pt x="399" y="52"/>
                  </a:lnTo>
                  <a:lnTo>
                    <a:pt x="417" y="70"/>
                  </a:lnTo>
                  <a:lnTo>
                    <a:pt x="435" y="92"/>
                  </a:lnTo>
                  <a:lnTo>
                    <a:pt x="453" y="118"/>
                  </a:lnTo>
                  <a:lnTo>
                    <a:pt x="442" y="115"/>
                  </a:lnTo>
                  <a:lnTo>
                    <a:pt x="411" y="107"/>
                  </a:lnTo>
                  <a:lnTo>
                    <a:pt x="390" y="105"/>
                  </a:lnTo>
                  <a:lnTo>
                    <a:pt x="364" y="102"/>
                  </a:lnTo>
                  <a:lnTo>
                    <a:pt x="351" y="102"/>
                  </a:lnTo>
                  <a:lnTo>
                    <a:pt x="337" y="104"/>
                  </a:lnTo>
                  <a:lnTo>
                    <a:pt x="322" y="105"/>
                  </a:lnTo>
                  <a:lnTo>
                    <a:pt x="306" y="107"/>
                  </a:lnTo>
                  <a:lnTo>
                    <a:pt x="290" y="111"/>
                  </a:lnTo>
                  <a:lnTo>
                    <a:pt x="274" y="115"/>
                  </a:lnTo>
                  <a:lnTo>
                    <a:pt x="256" y="120"/>
                  </a:lnTo>
                  <a:lnTo>
                    <a:pt x="240" y="127"/>
                  </a:lnTo>
                  <a:lnTo>
                    <a:pt x="222" y="135"/>
                  </a:lnTo>
                  <a:lnTo>
                    <a:pt x="205" y="144"/>
                  </a:lnTo>
                  <a:lnTo>
                    <a:pt x="187" y="155"/>
                  </a:lnTo>
                  <a:lnTo>
                    <a:pt x="169" y="169"/>
                  </a:lnTo>
                  <a:lnTo>
                    <a:pt x="152" y="183"/>
                  </a:lnTo>
                  <a:lnTo>
                    <a:pt x="133" y="199"/>
                  </a:lnTo>
                  <a:lnTo>
                    <a:pt x="116" y="218"/>
                  </a:lnTo>
                  <a:lnTo>
                    <a:pt x="99" y="238"/>
                  </a:lnTo>
                  <a:lnTo>
                    <a:pt x="81" y="260"/>
                  </a:lnTo>
                  <a:lnTo>
                    <a:pt x="64" y="285"/>
                  </a:lnTo>
                  <a:lnTo>
                    <a:pt x="48" y="312"/>
                  </a:lnTo>
                  <a:lnTo>
                    <a:pt x="31" y="34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B985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Freeform 172"/>
            <p:cNvSpPr>
              <a:spLocks/>
            </p:cNvSpPr>
            <p:nvPr/>
          </p:nvSpPr>
          <p:spPr bwMode="auto">
            <a:xfrm>
              <a:off x="2535238" y="28575"/>
              <a:ext cx="287338" cy="192088"/>
            </a:xfrm>
            <a:custGeom>
              <a:avLst/>
              <a:gdLst>
                <a:gd name="T0" fmla="*/ 2147483647 w 2725"/>
                <a:gd name="T1" fmla="*/ 2147483647 h 1822"/>
                <a:gd name="T2" fmla="*/ 2147483647 w 2725"/>
                <a:gd name="T3" fmla="*/ 2147483647 h 1822"/>
                <a:gd name="T4" fmla="*/ 2147483647 w 2725"/>
                <a:gd name="T5" fmla="*/ 2147483647 h 1822"/>
                <a:gd name="T6" fmla="*/ 2147483647 w 2725"/>
                <a:gd name="T7" fmla="*/ 2147483647 h 1822"/>
                <a:gd name="T8" fmla="*/ 2147483647 w 2725"/>
                <a:gd name="T9" fmla="*/ 2147483647 h 1822"/>
                <a:gd name="T10" fmla="*/ 2147483647 w 2725"/>
                <a:gd name="T11" fmla="*/ 2147483647 h 1822"/>
                <a:gd name="T12" fmla="*/ 2147483647 w 2725"/>
                <a:gd name="T13" fmla="*/ 2147483647 h 1822"/>
                <a:gd name="T14" fmla="*/ 2147483647 w 2725"/>
                <a:gd name="T15" fmla="*/ 2147483647 h 1822"/>
                <a:gd name="T16" fmla="*/ 2147483647 w 2725"/>
                <a:gd name="T17" fmla="*/ 2147483647 h 1822"/>
                <a:gd name="T18" fmla="*/ 2147483647 w 2725"/>
                <a:gd name="T19" fmla="*/ 2147483647 h 1822"/>
                <a:gd name="T20" fmla="*/ 2147483647 w 2725"/>
                <a:gd name="T21" fmla="*/ 2147483647 h 1822"/>
                <a:gd name="T22" fmla="*/ 2147483647 w 2725"/>
                <a:gd name="T23" fmla="*/ 2147483647 h 1822"/>
                <a:gd name="T24" fmla="*/ 2147483647 w 2725"/>
                <a:gd name="T25" fmla="*/ 2147483647 h 1822"/>
                <a:gd name="T26" fmla="*/ 2147483647 w 2725"/>
                <a:gd name="T27" fmla="*/ 2147483647 h 1822"/>
                <a:gd name="T28" fmla="*/ 2147483647 w 2725"/>
                <a:gd name="T29" fmla="*/ 2147483647 h 1822"/>
                <a:gd name="T30" fmla="*/ 2147483647 w 2725"/>
                <a:gd name="T31" fmla="*/ 2147483647 h 1822"/>
                <a:gd name="T32" fmla="*/ 2147483647 w 2725"/>
                <a:gd name="T33" fmla="*/ 2147483647 h 1822"/>
                <a:gd name="T34" fmla="*/ 2147483647 w 2725"/>
                <a:gd name="T35" fmla="*/ 2147483647 h 1822"/>
                <a:gd name="T36" fmla="*/ 2147483647 w 2725"/>
                <a:gd name="T37" fmla="*/ 2147483647 h 1822"/>
                <a:gd name="T38" fmla="*/ 2147483647 w 2725"/>
                <a:gd name="T39" fmla="*/ 2147483647 h 1822"/>
                <a:gd name="T40" fmla="*/ 2147483647 w 2725"/>
                <a:gd name="T41" fmla="*/ 2147483647 h 1822"/>
                <a:gd name="T42" fmla="*/ 0 w 2725"/>
                <a:gd name="T43" fmla="*/ 2147483647 h 1822"/>
                <a:gd name="T44" fmla="*/ 2147483647 w 2725"/>
                <a:gd name="T45" fmla="*/ 2147483647 h 1822"/>
                <a:gd name="T46" fmla="*/ 2147483647 w 2725"/>
                <a:gd name="T47" fmla="*/ 2147483647 h 1822"/>
                <a:gd name="T48" fmla="*/ 2147483647 w 2725"/>
                <a:gd name="T49" fmla="*/ 2147483647 h 1822"/>
                <a:gd name="T50" fmla="*/ 2147483647 w 2725"/>
                <a:gd name="T51" fmla="*/ 2147483647 h 1822"/>
                <a:gd name="T52" fmla="*/ 2147483647 w 2725"/>
                <a:gd name="T53" fmla="*/ 2147483647 h 1822"/>
                <a:gd name="T54" fmla="*/ 2147483647 w 2725"/>
                <a:gd name="T55" fmla="*/ 2147483647 h 1822"/>
                <a:gd name="T56" fmla="*/ 2147483647 w 2725"/>
                <a:gd name="T57" fmla="*/ 2147483647 h 1822"/>
                <a:gd name="T58" fmla="*/ 2147483647 w 2725"/>
                <a:gd name="T59" fmla="*/ 2147483647 h 1822"/>
                <a:gd name="T60" fmla="*/ 2147483647 w 2725"/>
                <a:gd name="T61" fmla="*/ 2147483647 h 1822"/>
                <a:gd name="T62" fmla="*/ 2147483647 w 2725"/>
                <a:gd name="T63" fmla="*/ 2147483647 h 1822"/>
                <a:gd name="T64" fmla="*/ 2147483647 w 2725"/>
                <a:gd name="T65" fmla="*/ 2147483647 h 1822"/>
                <a:gd name="T66" fmla="*/ 2147483647 w 2725"/>
                <a:gd name="T67" fmla="*/ 2147483647 h 1822"/>
                <a:gd name="T68" fmla="*/ 2147483647 w 2725"/>
                <a:gd name="T69" fmla="*/ 2147483647 h 1822"/>
                <a:gd name="T70" fmla="*/ 2147483647 w 2725"/>
                <a:gd name="T71" fmla="*/ 2147483647 h 1822"/>
                <a:gd name="T72" fmla="*/ 2147483647 w 2725"/>
                <a:gd name="T73" fmla="*/ 2147483647 h 1822"/>
                <a:gd name="T74" fmla="*/ 2147483647 w 2725"/>
                <a:gd name="T75" fmla="*/ 2147483647 h 1822"/>
                <a:gd name="T76" fmla="*/ 2147483647 w 2725"/>
                <a:gd name="T77" fmla="*/ 2147483647 h 1822"/>
                <a:gd name="T78" fmla="*/ 2147483647 w 2725"/>
                <a:gd name="T79" fmla="*/ 2147483647 h 1822"/>
                <a:gd name="T80" fmla="*/ 2147483647 w 2725"/>
                <a:gd name="T81" fmla="*/ 2147483647 h 1822"/>
                <a:gd name="T82" fmla="*/ 2147483647 w 2725"/>
                <a:gd name="T83" fmla="*/ 2147483647 h 1822"/>
                <a:gd name="T84" fmla="*/ 2147483647 w 2725"/>
                <a:gd name="T85" fmla="*/ 2147483647 h 1822"/>
                <a:gd name="T86" fmla="*/ 2147483647 w 2725"/>
                <a:gd name="T87" fmla="*/ 2147483647 h 18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25"/>
                <a:gd name="T133" fmla="*/ 0 h 1822"/>
                <a:gd name="T134" fmla="*/ 2725 w 2725"/>
                <a:gd name="T135" fmla="*/ 1822 h 18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25" h="1822">
                  <a:moveTo>
                    <a:pt x="2239" y="571"/>
                  </a:moveTo>
                  <a:lnTo>
                    <a:pt x="2121" y="486"/>
                  </a:lnTo>
                  <a:lnTo>
                    <a:pt x="1997" y="399"/>
                  </a:lnTo>
                  <a:lnTo>
                    <a:pt x="1932" y="355"/>
                  </a:lnTo>
                  <a:lnTo>
                    <a:pt x="1866" y="312"/>
                  </a:lnTo>
                  <a:lnTo>
                    <a:pt x="1800" y="269"/>
                  </a:lnTo>
                  <a:lnTo>
                    <a:pt x="1733" y="229"/>
                  </a:lnTo>
                  <a:lnTo>
                    <a:pt x="1664" y="191"/>
                  </a:lnTo>
                  <a:lnTo>
                    <a:pt x="1594" y="154"/>
                  </a:lnTo>
                  <a:lnTo>
                    <a:pt x="1525" y="121"/>
                  </a:lnTo>
                  <a:lnTo>
                    <a:pt x="1454" y="90"/>
                  </a:lnTo>
                  <a:lnTo>
                    <a:pt x="1383" y="64"/>
                  </a:lnTo>
                  <a:lnTo>
                    <a:pt x="1311" y="41"/>
                  </a:lnTo>
                  <a:lnTo>
                    <a:pt x="1239" y="23"/>
                  </a:lnTo>
                  <a:lnTo>
                    <a:pt x="1167" y="10"/>
                  </a:lnTo>
                  <a:lnTo>
                    <a:pt x="1095" y="2"/>
                  </a:lnTo>
                  <a:lnTo>
                    <a:pt x="1022" y="0"/>
                  </a:lnTo>
                  <a:lnTo>
                    <a:pt x="950" y="5"/>
                  </a:lnTo>
                  <a:lnTo>
                    <a:pt x="879" y="16"/>
                  </a:lnTo>
                  <a:lnTo>
                    <a:pt x="806" y="34"/>
                  </a:lnTo>
                  <a:lnTo>
                    <a:pt x="735" y="60"/>
                  </a:lnTo>
                  <a:lnTo>
                    <a:pt x="665" y="93"/>
                  </a:lnTo>
                  <a:lnTo>
                    <a:pt x="595" y="136"/>
                  </a:lnTo>
                  <a:lnTo>
                    <a:pt x="524" y="187"/>
                  </a:lnTo>
                  <a:lnTo>
                    <a:pt x="456" y="248"/>
                  </a:lnTo>
                  <a:lnTo>
                    <a:pt x="388" y="318"/>
                  </a:lnTo>
                  <a:lnTo>
                    <a:pt x="322" y="399"/>
                  </a:lnTo>
                  <a:lnTo>
                    <a:pt x="256" y="489"/>
                  </a:lnTo>
                  <a:lnTo>
                    <a:pt x="191" y="592"/>
                  </a:lnTo>
                  <a:lnTo>
                    <a:pt x="128" y="706"/>
                  </a:lnTo>
                  <a:lnTo>
                    <a:pt x="66" y="831"/>
                  </a:lnTo>
                  <a:lnTo>
                    <a:pt x="56" y="857"/>
                  </a:lnTo>
                  <a:lnTo>
                    <a:pt x="46" y="881"/>
                  </a:lnTo>
                  <a:lnTo>
                    <a:pt x="38" y="908"/>
                  </a:lnTo>
                  <a:lnTo>
                    <a:pt x="30" y="933"/>
                  </a:lnTo>
                  <a:lnTo>
                    <a:pt x="22" y="959"/>
                  </a:lnTo>
                  <a:lnTo>
                    <a:pt x="17" y="986"/>
                  </a:lnTo>
                  <a:lnTo>
                    <a:pt x="12" y="1013"/>
                  </a:lnTo>
                  <a:lnTo>
                    <a:pt x="8" y="1040"/>
                  </a:lnTo>
                  <a:lnTo>
                    <a:pt x="5" y="1067"/>
                  </a:lnTo>
                  <a:lnTo>
                    <a:pt x="3" y="1095"/>
                  </a:lnTo>
                  <a:lnTo>
                    <a:pt x="1" y="1123"/>
                  </a:lnTo>
                  <a:lnTo>
                    <a:pt x="0" y="1151"/>
                  </a:lnTo>
                  <a:lnTo>
                    <a:pt x="0" y="1179"/>
                  </a:lnTo>
                  <a:lnTo>
                    <a:pt x="0" y="1208"/>
                  </a:lnTo>
                  <a:lnTo>
                    <a:pt x="1" y="1236"/>
                  </a:lnTo>
                  <a:lnTo>
                    <a:pt x="3" y="1265"/>
                  </a:lnTo>
                  <a:lnTo>
                    <a:pt x="7" y="1323"/>
                  </a:lnTo>
                  <a:lnTo>
                    <a:pt x="12" y="1381"/>
                  </a:lnTo>
                  <a:lnTo>
                    <a:pt x="19" y="1440"/>
                  </a:lnTo>
                  <a:lnTo>
                    <a:pt x="26" y="1498"/>
                  </a:lnTo>
                  <a:lnTo>
                    <a:pt x="35" y="1556"/>
                  </a:lnTo>
                  <a:lnTo>
                    <a:pt x="44" y="1614"/>
                  </a:lnTo>
                  <a:lnTo>
                    <a:pt x="51" y="1671"/>
                  </a:lnTo>
                  <a:lnTo>
                    <a:pt x="59" y="1728"/>
                  </a:lnTo>
                  <a:lnTo>
                    <a:pt x="2699" y="1822"/>
                  </a:lnTo>
                  <a:lnTo>
                    <a:pt x="2705" y="1777"/>
                  </a:lnTo>
                  <a:lnTo>
                    <a:pt x="2711" y="1731"/>
                  </a:lnTo>
                  <a:lnTo>
                    <a:pt x="2715" y="1686"/>
                  </a:lnTo>
                  <a:lnTo>
                    <a:pt x="2719" y="1641"/>
                  </a:lnTo>
                  <a:lnTo>
                    <a:pt x="2722" y="1598"/>
                  </a:lnTo>
                  <a:lnTo>
                    <a:pt x="2724" y="1553"/>
                  </a:lnTo>
                  <a:lnTo>
                    <a:pt x="2725" y="1510"/>
                  </a:lnTo>
                  <a:lnTo>
                    <a:pt x="2724" y="1466"/>
                  </a:lnTo>
                  <a:lnTo>
                    <a:pt x="2721" y="1424"/>
                  </a:lnTo>
                  <a:lnTo>
                    <a:pt x="2718" y="1382"/>
                  </a:lnTo>
                  <a:lnTo>
                    <a:pt x="2714" y="1340"/>
                  </a:lnTo>
                  <a:lnTo>
                    <a:pt x="2708" y="1298"/>
                  </a:lnTo>
                  <a:lnTo>
                    <a:pt x="2701" y="1258"/>
                  </a:lnTo>
                  <a:lnTo>
                    <a:pt x="2692" y="1217"/>
                  </a:lnTo>
                  <a:lnTo>
                    <a:pt x="2682" y="1176"/>
                  </a:lnTo>
                  <a:lnTo>
                    <a:pt x="2671" y="1137"/>
                  </a:lnTo>
                  <a:lnTo>
                    <a:pt x="2657" y="1098"/>
                  </a:lnTo>
                  <a:lnTo>
                    <a:pt x="2642" y="1058"/>
                  </a:lnTo>
                  <a:lnTo>
                    <a:pt x="2626" y="1021"/>
                  </a:lnTo>
                  <a:lnTo>
                    <a:pt x="2607" y="983"/>
                  </a:lnTo>
                  <a:lnTo>
                    <a:pt x="2587" y="945"/>
                  </a:lnTo>
                  <a:lnTo>
                    <a:pt x="2565" y="909"/>
                  </a:lnTo>
                  <a:lnTo>
                    <a:pt x="2541" y="872"/>
                  </a:lnTo>
                  <a:lnTo>
                    <a:pt x="2516" y="836"/>
                  </a:lnTo>
                  <a:lnTo>
                    <a:pt x="2488" y="802"/>
                  </a:lnTo>
                  <a:lnTo>
                    <a:pt x="2459" y="766"/>
                  </a:lnTo>
                  <a:lnTo>
                    <a:pt x="2427" y="732"/>
                  </a:lnTo>
                  <a:lnTo>
                    <a:pt x="2394" y="699"/>
                  </a:lnTo>
                  <a:lnTo>
                    <a:pt x="2358" y="666"/>
                  </a:lnTo>
                  <a:lnTo>
                    <a:pt x="2320" y="634"/>
                  </a:lnTo>
                  <a:lnTo>
                    <a:pt x="2281" y="601"/>
                  </a:lnTo>
                  <a:lnTo>
                    <a:pt x="2239" y="571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Freeform 173"/>
            <p:cNvSpPr>
              <a:spLocks/>
            </p:cNvSpPr>
            <p:nvPr/>
          </p:nvSpPr>
          <p:spPr bwMode="auto">
            <a:xfrm>
              <a:off x="2557463" y="42863"/>
              <a:ext cx="311150" cy="314325"/>
            </a:xfrm>
            <a:custGeom>
              <a:avLst/>
              <a:gdLst>
                <a:gd name="T0" fmla="*/ 2147483647 w 2938"/>
                <a:gd name="T1" fmla="*/ 2147483647 h 2974"/>
                <a:gd name="T2" fmla="*/ 2147483647 w 2938"/>
                <a:gd name="T3" fmla="*/ 2147483647 h 2974"/>
                <a:gd name="T4" fmla="*/ 2147483647 w 2938"/>
                <a:gd name="T5" fmla="*/ 2147483647 h 2974"/>
                <a:gd name="T6" fmla="*/ 2147483647 w 2938"/>
                <a:gd name="T7" fmla="*/ 2147483647 h 2974"/>
                <a:gd name="T8" fmla="*/ 2147483647 w 2938"/>
                <a:gd name="T9" fmla="*/ 2147483647 h 2974"/>
                <a:gd name="T10" fmla="*/ 2147483647 w 2938"/>
                <a:gd name="T11" fmla="*/ 2147483647 h 2974"/>
                <a:gd name="T12" fmla="*/ 2147483647 w 2938"/>
                <a:gd name="T13" fmla="*/ 2147483647 h 2974"/>
                <a:gd name="T14" fmla="*/ 2147483647 w 2938"/>
                <a:gd name="T15" fmla="*/ 2147483647 h 2974"/>
                <a:gd name="T16" fmla="*/ 2147483647 w 2938"/>
                <a:gd name="T17" fmla="*/ 2147483647 h 2974"/>
                <a:gd name="T18" fmla="*/ 2147483647 w 2938"/>
                <a:gd name="T19" fmla="*/ 2147483647 h 2974"/>
                <a:gd name="T20" fmla="*/ 2147483647 w 2938"/>
                <a:gd name="T21" fmla="*/ 2147483647 h 2974"/>
                <a:gd name="T22" fmla="*/ 2147483647 w 2938"/>
                <a:gd name="T23" fmla="*/ 2147483647 h 2974"/>
                <a:gd name="T24" fmla="*/ 2147483647 w 2938"/>
                <a:gd name="T25" fmla="*/ 2147483647 h 2974"/>
                <a:gd name="T26" fmla="*/ 2147483647 w 2938"/>
                <a:gd name="T27" fmla="*/ 2147483647 h 2974"/>
                <a:gd name="T28" fmla="*/ 2147483647 w 2938"/>
                <a:gd name="T29" fmla="*/ 2147483647 h 2974"/>
                <a:gd name="T30" fmla="*/ 2147483647 w 2938"/>
                <a:gd name="T31" fmla="*/ 2147483647 h 2974"/>
                <a:gd name="T32" fmla="*/ 2147483647 w 2938"/>
                <a:gd name="T33" fmla="*/ 0 h 2974"/>
                <a:gd name="T34" fmla="*/ 2147483647 w 2938"/>
                <a:gd name="T35" fmla="*/ 2147483647 h 2974"/>
                <a:gd name="T36" fmla="*/ 2147483647 w 2938"/>
                <a:gd name="T37" fmla="*/ 2147483647 h 2974"/>
                <a:gd name="T38" fmla="*/ 2147483647 w 2938"/>
                <a:gd name="T39" fmla="*/ 2147483647 h 2974"/>
                <a:gd name="T40" fmla="*/ 2147483647 w 2938"/>
                <a:gd name="T41" fmla="*/ 2147483647 h 2974"/>
                <a:gd name="T42" fmla="*/ 2147483647 w 2938"/>
                <a:gd name="T43" fmla="*/ 2147483647 h 2974"/>
                <a:gd name="T44" fmla="*/ 2147483647 w 2938"/>
                <a:gd name="T45" fmla="*/ 2147483647 h 2974"/>
                <a:gd name="T46" fmla="*/ 2147483647 w 2938"/>
                <a:gd name="T47" fmla="*/ 2147483647 h 2974"/>
                <a:gd name="T48" fmla="*/ 2147483647 w 2938"/>
                <a:gd name="T49" fmla="*/ 2147483647 h 2974"/>
                <a:gd name="T50" fmla="*/ 2147483647 w 2938"/>
                <a:gd name="T51" fmla="*/ 2147483647 h 2974"/>
                <a:gd name="T52" fmla="*/ 2147483647 w 2938"/>
                <a:gd name="T53" fmla="*/ 2147483647 h 2974"/>
                <a:gd name="T54" fmla="*/ 2147483647 w 2938"/>
                <a:gd name="T55" fmla="*/ 2147483647 h 2974"/>
                <a:gd name="T56" fmla="*/ 2147483647 w 2938"/>
                <a:gd name="T57" fmla="*/ 2147483647 h 2974"/>
                <a:gd name="T58" fmla="*/ 2147483647 w 2938"/>
                <a:gd name="T59" fmla="*/ 2147483647 h 2974"/>
                <a:gd name="T60" fmla="*/ 2147483647 w 2938"/>
                <a:gd name="T61" fmla="*/ 2147483647 h 2974"/>
                <a:gd name="T62" fmla="*/ 2147483647 w 2938"/>
                <a:gd name="T63" fmla="*/ 2147483647 h 2974"/>
                <a:gd name="T64" fmla="*/ 2147483647 w 2938"/>
                <a:gd name="T65" fmla="*/ 2147483647 h 2974"/>
                <a:gd name="T66" fmla="*/ 2147483647 w 2938"/>
                <a:gd name="T67" fmla="*/ 2147483647 h 2974"/>
                <a:gd name="T68" fmla="*/ 2147483647 w 2938"/>
                <a:gd name="T69" fmla="*/ 2147483647 h 2974"/>
                <a:gd name="T70" fmla="*/ 2147483647 w 2938"/>
                <a:gd name="T71" fmla="*/ 2147483647 h 2974"/>
                <a:gd name="T72" fmla="*/ 2147483647 w 2938"/>
                <a:gd name="T73" fmla="*/ 2147483647 h 2974"/>
                <a:gd name="T74" fmla="*/ 2147483647 w 2938"/>
                <a:gd name="T75" fmla="*/ 2147483647 h 2974"/>
                <a:gd name="T76" fmla="*/ 2147483647 w 2938"/>
                <a:gd name="T77" fmla="*/ 2147483647 h 2974"/>
                <a:gd name="T78" fmla="*/ 2147483647 w 2938"/>
                <a:gd name="T79" fmla="*/ 2147483647 h 2974"/>
                <a:gd name="T80" fmla="*/ 2147483647 w 2938"/>
                <a:gd name="T81" fmla="*/ 2147483647 h 2974"/>
                <a:gd name="T82" fmla="*/ 2147483647 w 2938"/>
                <a:gd name="T83" fmla="*/ 2147483647 h 2974"/>
                <a:gd name="T84" fmla="*/ 2147483647 w 2938"/>
                <a:gd name="T85" fmla="*/ 2147483647 h 2974"/>
                <a:gd name="T86" fmla="*/ 2147483647 w 2938"/>
                <a:gd name="T87" fmla="*/ 2147483647 h 2974"/>
                <a:gd name="T88" fmla="*/ 2147483647 w 2938"/>
                <a:gd name="T89" fmla="*/ 2147483647 h 2974"/>
                <a:gd name="T90" fmla="*/ 0 w 2938"/>
                <a:gd name="T91" fmla="*/ 2147483647 h 29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38"/>
                <a:gd name="T139" fmla="*/ 0 h 2974"/>
                <a:gd name="T140" fmla="*/ 2938 w 2938"/>
                <a:gd name="T141" fmla="*/ 2974 h 29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38" h="2974">
                  <a:moveTo>
                    <a:pt x="0" y="1198"/>
                  </a:moveTo>
                  <a:lnTo>
                    <a:pt x="1" y="1186"/>
                  </a:lnTo>
                  <a:lnTo>
                    <a:pt x="6" y="1152"/>
                  </a:lnTo>
                  <a:lnTo>
                    <a:pt x="10" y="1128"/>
                  </a:lnTo>
                  <a:lnTo>
                    <a:pt x="16" y="1098"/>
                  </a:lnTo>
                  <a:lnTo>
                    <a:pt x="23" y="1066"/>
                  </a:lnTo>
                  <a:lnTo>
                    <a:pt x="32" y="1029"/>
                  </a:lnTo>
                  <a:lnTo>
                    <a:pt x="43" y="988"/>
                  </a:lnTo>
                  <a:lnTo>
                    <a:pt x="56" y="946"/>
                  </a:lnTo>
                  <a:lnTo>
                    <a:pt x="71" y="900"/>
                  </a:lnTo>
                  <a:lnTo>
                    <a:pt x="88" y="853"/>
                  </a:lnTo>
                  <a:lnTo>
                    <a:pt x="108" y="803"/>
                  </a:lnTo>
                  <a:lnTo>
                    <a:pt x="130" y="752"/>
                  </a:lnTo>
                  <a:lnTo>
                    <a:pt x="155" y="700"/>
                  </a:lnTo>
                  <a:lnTo>
                    <a:pt x="183" y="647"/>
                  </a:lnTo>
                  <a:lnTo>
                    <a:pt x="214" y="594"/>
                  </a:lnTo>
                  <a:lnTo>
                    <a:pt x="248" y="542"/>
                  </a:lnTo>
                  <a:lnTo>
                    <a:pt x="286" y="489"/>
                  </a:lnTo>
                  <a:lnTo>
                    <a:pt x="327" y="437"/>
                  </a:lnTo>
                  <a:lnTo>
                    <a:pt x="371" y="386"/>
                  </a:lnTo>
                  <a:lnTo>
                    <a:pt x="420" y="337"/>
                  </a:lnTo>
                  <a:lnTo>
                    <a:pt x="473" y="290"/>
                  </a:lnTo>
                  <a:lnTo>
                    <a:pt x="530" y="245"/>
                  </a:lnTo>
                  <a:lnTo>
                    <a:pt x="591" y="203"/>
                  </a:lnTo>
                  <a:lnTo>
                    <a:pt x="658" y="164"/>
                  </a:lnTo>
                  <a:lnTo>
                    <a:pt x="728" y="128"/>
                  </a:lnTo>
                  <a:lnTo>
                    <a:pt x="802" y="96"/>
                  </a:lnTo>
                  <a:lnTo>
                    <a:pt x="883" y="68"/>
                  </a:lnTo>
                  <a:lnTo>
                    <a:pt x="968" y="45"/>
                  </a:lnTo>
                  <a:lnTo>
                    <a:pt x="1058" y="27"/>
                  </a:lnTo>
                  <a:lnTo>
                    <a:pt x="1153" y="14"/>
                  </a:lnTo>
                  <a:lnTo>
                    <a:pt x="1251" y="5"/>
                  </a:lnTo>
                  <a:lnTo>
                    <a:pt x="1346" y="1"/>
                  </a:lnTo>
                  <a:lnTo>
                    <a:pt x="1439" y="0"/>
                  </a:lnTo>
                  <a:lnTo>
                    <a:pt x="1530" y="2"/>
                  </a:lnTo>
                  <a:lnTo>
                    <a:pt x="1619" y="8"/>
                  </a:lnTo>
                  <a:lnTo>
                    <a:pt x="1704" y="18"/>
                  </a:lnTo>
                  <a:lnTo>
                    <a:pt x="1788" y="32"/>
                  </a:lnTo>
                  <a:lnTo>
                    <a:pt x="1869" y="48"/>
                  </a:lnTo>
                  <a:lnTo>
                    <a:pt x="1947" y="68"/>
                  </a:lnTo>
                  <a:lnTo>
                    <a:pt x="2023" y="92"/>
                  </a:lnTo>
                  <a:lnTo>
                    <a:pt x="2096" y="118"/>
                  </a:lnTo>
                  <a:lnTo>
                    <a:pt x="2167" y="149"/>
                  </a:lnTo>
                  <a:lnTo>
                    <a:pt x="2235" y="182"/>
                  </a:lnTo>
                  <a:lnTo>
                    <a:pt x="2300" y="219"/>
                  </a:lnTo>
                  <a:lnTo>
                    <a:pt x="2362" y="259"/>
                  </a:lnTo>
                  <a:lnTo>
                    <a:pt x="2422" y="302"/>
                  </a:lnTo>
                  <a:lnTo>
                    <a:pt x="2478" y="349"/>
                  </a:lnTo>
                  <a:lnTo>
                    <a:pt x="2531" y="398"/>
                  </a:lnTo>
                  <a:lnTo>
                    <a:pt x="2582" y="451"/>
                  </a:lnTo>
                  <a:lnTo>
                    <a:pt x="2629" y="507"/>
                  </a:lnTo>
                  <a:lnTo>
                    <a:pt x="2673" y="565"/>
                  </a:lnTo>
                  <a:lnTo>
                    <a:pt x="2714" y="627"/>
                  </a:lnTo>
                  <a:lnTo>
                    <a:pt x="2752" y="692"/>
                  </a:lnTo>
                  <a:lnTo>
                    <a:pt x="2785" y="759"/>
                  </a:lnTo>
                  <a:lnTo>
                    <a:pt x="2817" y="830"/>
                  </a:lnTo>
                  <a:lnTo>
                    <a:pt x="2844" y="903"/>
                  </a:lnTo>
                  <a:lnTo>
                    <a:pt x="2868" y="979"/>
                  </a:lnTo>
                  <a:lnTo>
                    <a:pt x="2889" y="1059"/>
                  </a:lnTo>
                  <a:lnTo>
                    <a:pt x="2906" y="1140"/>
                  </a:lnTo>
                  <a:lnTo>
                    <a:pt x="2920" y="1224"/>
                  </a:lnTo>
                  <a:lnTo>
                    <a:pt x="2929" y="1312"/>
                  </a:lnTo>
                  <a:lnTo>
                    <a:pt x="2935" y="1402"/>
                  </a:lnTo>
                  <a:lnTo>
                    <a:pt x="2938" y="1491"/>
                  </a:lnTo>
                  <a:lnTo>
                    <a:pt x="2938" y="1580"/>
                  </a:lnTo>
                  <a:lnTo>
                    <a:pt x="2937" y="1665"/>
                  </a:lnTo>
                  <a:lnTo>
                    <a:pt x="2933" y="1748"/>
                  </a:lnTo>
                  <a:lnTo>
                    <a:pt x="2927" y="1829"/>
                  </a:lnTo>
                  <a:lnTo>
                    <a:pt x="2919" y="1907"/>
                  </a:lnTo>
                  <a:lnTo>
                    <a:pt x="2910" y="1984"/>
                  </a:lnTo>
                  <a:lnTo>
                    <a:pt x="2899" y="2057"/>
                  </a:lnTo>
                  <a:lnTo>
                    <a:pt x="2887" y="2128"/>
                  </a:lnTo>
                  <a:lnTo>
                    <a:pt x="2873" y="2196"/>
                  </a:lnTo>
                  <a:lnTo>
                    <a:pt x="2859" y="2263"/>
                  </a:lnTo>
                  <a:lnTo>
                    <a:pt x="2843" y="2326"/>
                  </a:lnTo>
                  <a:lnTo>
                    <a:pt x="2827" y="2387"/>
                  </a:lnTo>
                  <a:lnTo>
                    <a:pt x="2811" y="2445"/>
                  </a:lnTo>
                  <a:lnTo>
                    <a:pt x="2794" y="2500"/>
                  </a:lnTo>
                  <a:lnTo>
                    <a:pt x="2776" y="2552"/>
                  </a:lnTo>
                  <a:lnTo>
                    <a:pt x="2759" y="2602"/>
                  </a:lnTo>
                  <a:lnTo>
                    <a:pt x="2742" y="2648"/>
                  </a:lnTo>
                  <a:lnTo>
                    <a:pt x="2724" y="2692"/>
                  </a:lnTo>
                  <a:lnTo>
                    <a:pt x="2707" y="2733"/>
                  </a:lnTo>
                  <a:lnTo>
                    <a:pt x="2691" y="2771"/>
                  </a:lnTo>
                  <a:lnTo>
                    <a:pt x="2674" y="2805"/>
                  </a:lnTo>
                  <a:lnTo>
                    <a:pt x="2660" y="2837"/>
                  </a:lnTo>
                  <a:lnTo>
                    <a:pt x="2646" y="2865"/>
                  </a:lnTo>
                  <a:lnTo>
                    <a:pt x="2620" y="2912"/>
                  </a:lnTo>
                  <a:lnTo>
                    <a:pt x="2601" y="2947"/>
                  </a:lnTo>
                  <a:lnTo>
                    <a:pt x="2589" y="2967"/>
                  </a:lnTo>
                  <a:lnTo>
                    <a:pt x="2585" y="2974"/>
                  </a:lnTo>
                  <a:lnTo>
                    <a:pt x="0" y="1198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Freeform 174"/>
            <p:cNvSpPr>
              <a:spLocks/>
            </p:cNvSpPr>
            <p:nvPr/>
          </p:nvSpPr>
          <p:spPr bwMode="auto">
            <a:xfrm>
              <a:off x="2511426" y="200025"/>
              <a:ext cx="52388" cy="90488"/>
            </a:xfrm>
            <a:custGeom>
              <a:avLst/>
              <a:gdLst>
                <a:gd name="T0" fmla="*/ 2147483647 w 493"/>
                <a:gd name="T1" fmla="*/ 2147483647 h 864"/>
                <a:gd name="T2" fmla="*/ 2147483647 w 493"/>
                <a:gd name="T3" fmla="*/ 2147483647 h 864"/>
                <a:gd name="T4" fmla="*/ 2147483647 w 493"/>
                <a:gd name="T5" fmla="*/ 2147483647 h 864"/>
                <a:gd name="T6" fmla="*/ 2147483647 w 493"/>
                <a:gd name="T7" fmla="*/ 2147483647 h 864"/>
                <a:gd name="T8" fmla="*/ 2147483647 w 493"/>
                <a:gd name="T9" fmla="*/ 2147483647 h 864"/>
                <a:gd name="T10" fmla="*/ 2147483647 w 493"/>
                <a:gd name="T11" fmla="*/ 2147483647 h 864"/>
                <a:gd name="T12" fmla="*/ 2147483647 w 493"/>
                <a:gd name="T13" fmla="*/ 2147483647 h 864"/>
                <a:gd name="T14" fmla="*/ 2147483647 w 493"/>
                <a:gd name="T15" fmla="*/ 2147483647 h 864"/>
                <a:gd name="T16" fmla="*/ 2147483647 w 493"/>
                <a:gd name="T17" fmla="*/ 2147483647 h 864"/>
                <a:gd name="T18" fmla="*/ 2147483647 w 493"/>
                <a:gd name="T19" fmla="*/ 0 h 864"/>
                <a:gd name="T20" fmla="*/ 2147483647 w 493"/>
                <a:gd name="T21" fmla="*/ 2147483647 h 864"/>
                <a:gd name="T22" fmla="*/ 2147483647 w 493"/>
                <a:gd name="T23" fmla="*/ 2147483647 h 864"/>
                <a:gd name="T24" fmla="*/ 2147483647 w 493"/>
                <a:gd name="T25" fmla="*/ 2147483647 h 864"/>
                <a:gd name="T26" fmla="*/ 2147483647 w 493"/>
                <a:gd name="T27" fmla="*/ 2147483647 h 864"/>
                <a:gd name="T28" fmla="*/ 2147483647 w 493"/>
                <a:gd name="T29" fmla="*/ 2147483647 h 864"/>
                <a:gd name="T30" fmla="*/ 2147483647 w 493"/>
                <a:gd name="T31" fmla="*/ 2147483647 h 864"/>
                <a:gd name="T32" fmla="*/ 2147483647 w 493"/>
                <a:gd name="T33" fmla="*/ 2147483647 h 864"/>
                <a:gd name="T34" fmla="*/ 2147483647 w 493"/>
                <a:gd name="T35" fmla="*/ 2147483647 h 864"/>
                <a:gd name="T36" fmla="*/ 2147483647 w 493"/>
                <a:gd name="T37" fmla="*/ 2147483647 h 864"/>
                <a:gd name="T38" fmla="*/ 2147483647 w 493"/>
                <a:gd name="T39" fmla="*/ 2147483647 h 864"/>
                <a:gd name="T40" fmla="*/ 2147483647 w 493"/>
                <a:gd name="T41" fmla="*/ 2147483647 h 864"/>
                <a:gd name="T42" fmla="*/ 2147483647 w 493"/>
                <a:gd name="T43" fmla="*/ 2147483647 h 864"/>
                <a:gd name="T44" fmla="*/ 2147483647 w 493"/>
                <a:gd name="T45" fmla="*/ 2147483647 h 864"/>
                <a:gd name="T46" fmla="*/ 2147483647 w 493"/>
                <a:gd name="T47" fmla="*/ 2147483647 h 864"/>
                <a:gd name="T48" fmla="*/ 2147483647 w 493"/>
                <a:gd name="T49" fmla="*/ 2147483647 h 864"/>
                <a:gd name="T50" fmla="*/ 2147483647 w 493"/>
                <a:gd name="T51" fmla="*/ 2147483647 h 864"/>
                <a:gd name="T52" fmla="*/ 0 w 493"/>
                <a:gd name="T53" fmla="*/ 2147483647 h 864"/>
                <a:gd name="T54" fmla="*/ 2147483647 w 493"/>
                <a:gd name="T55" fmla="*/ 2147483647 h 864"/>
                <a:gd name="T56" fmla="*/ 2147483647 w 493"/>
                <a:gd name="T57" fmla="*/ 2147483647 h 864"/>
                <a:gd name="T58" fmla="*/ 2147483647 w 493"/>
                <a:gd name="T59" fmla="*/ 2147483647 h 864"/>
                <a:gd name="T60" fmla="*/ 2147483647 w 493"/>
                <a:gd name="T61" fmla="*/ 2147483647 h 864"/>
                <a:gd name="T62" fmla="*/ 2147483647 w 493"/>
                <a:gd name="T63" fmla="*/ 2147483647 h 864"/>
                <a:gd name="T64" fmla="*/ 2147483647 w 493"/>
                <a:gd name="T65" fmla="*/ 2147483647 h 864"/>
                <a:gd name="T66" fmla="*/ 2147483647 w 493"/>
                <a:gd name="T67" fmla="*/ 2147483647 h 864"/>
                <a:gd name="T68" fmla="*/ 2147483647 w 493"/>
                <a:gd name="T69" fmla="*/ 2147483647 h 864"/>
                <a:gd name="T70" fmla="*/ 2147483647 w 493"/>
                <a:gd name="T71" fmla="*/ 2147483647 h 864"/>
                <a:gd name="T72" fmla="*/ 2147483647 w 493"/>
                <a:gd name="T73" fmla="*/ 2147483647 h 864"/>
                <a:gd name="T74" fmla="*/ 2147483647 w 493"/>
                <a:gd name="T75" fmla="*/ 2147483647 h 864"/>
                <a:gd name="T76" fmla="*/ 2147483647 w 493"/>
                <a:gd name="T77" fmla="*/ 2147483647 h 864"/>
                <a:gd name="T78" fmla="*/ 2147483647 w 493"/>
                <a:gd name="T79" fmla="*/ 2147483647 h 864"/>
                <a:gd name="T80" fmla="*/ 2147483647 w 493"/>
                <a:gd name="T81" fmla="*/ 2147483647 h 864"/>
                <a:gd name="T82" fmla="*/ 2147483647 w 493"/>
                <a:gd name="T83" fmla="*/ 2147483647 h 864"/>
                <a:gd name="T84" fmla="*/ 2147483647 w 493"/>
                <a:gd name="T85" fmla="*/ 2147483647 h 864"/>
                <a:gd name="T86" fmla="*/ 2147483647 w 493"/>
                <a:gd name="T87" fmla="*/ 2147483647 h 8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3"/>
                <a:gd name="T133" fmla="*/ 0 h 864"/>
                <a:gd name="T134" fmla="*/ 493 w 493"/>
                <a:gd name="T135" fmla="*/ 864 h 8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3" h="864">
                  <a:moveTo>
                    <a:pt x="493" y="289"/>
                  </a:moveTo>
                  <a:lnTo>
                    <a:pt x="474" y="227"/>
                  </a:lnTo>
                  <a:lnTo>
                    <a:pt x="455" y="168"/>
                  </a:lnTo>
                  <a:lnTo>
                    <a:pt x="445" y="141"/>
                  </a:lnTo>
                  <a:lnTo>
                    <a:pt x="435" y="115"/>
                  </a:lnTo>
                  <a:lnTo>
                    <a:pt x="423" y="92"/>
                  </a:lnTo>
                  <a:lnTo>
                    <a:pt x="410" y="70"/>
                  </a:lnTo>
                  <a:lnTo>
                    <a:pt x="403" y="61"/>
                  </a:lnTo>
                  <a:lnTo>
                    <a:pt x="397" y="52"/>
                  </a:lnTo>
                  <a:lnTo>
                    <a:pt x="389" y="43"/>
                  </a:lnTo>
                  <a:lnTo>
                    <a:pt x="382" y="36"/>
                  </a:lnTo>
                  <a:lnTo>
                    <a:pt x="374" y="28"/>
                  </a:lnTo>
                  <a:lnTo>
                    <a:pt x="366" y="21"/>
                  </a:lnTo>
                  <a:lnTo>
                    <a:pt x="356" y="16"/>
                  </a:lnTo>
                  <a:lnTo>
                    <a:pt x="347" y="11"/>
                  </a:lnTo>
                  <a:lnTo>
                    <a:pt x="338" y="7"/>
                  </a:lnTo>
                  <a:lnTo>
                    <a:pt x="328" y="4"/>
                  </a:lnTo>
                  <a:lnTo>
                    <a:pt x="317" y="2"/>
                  </a:lnTo>
                  <a:lnTo>
                    <a:pt x="307" y="0"/>
                  </a:lnTo>
                  <a:lnTo>
                    <a:pt x="294" y="0"/>
                  </a:lnTo>
                  <a:lnTo>
                    <a:pt x="282" y="0"/>
                  </a:lnTo>
                  <a:lnTo>
                    <a:pt x="270" y="2"/>
                  </a:lnTo>
                  <a:lnTo>
                    <a:pt x="256" y="4"/>
                  </a:lnTo>
                  <a:lnTo>
                    <a:pt x="243" y="7"/>
                  </a:lnTo>
                  <a:lnTo>
                    <a:pt x="230" y="11"/>
                  </a:lnTo>
                  <a:lnTo>
                    <a:pt x="218" y="16"/>
                  </a:lnTo>
                  <a:lnTo>
                    <a:pt x="206" y="21"/>
                  </a:lnTo>
                  <a:lnTo>
                    <a:pt x="192" y="28"/>
                  </a:lnTo>
                  <a:lnTo>
                    <a:pt x="181" y="35"/>
                  </a:lnTo>
                  <a:lnTo>
                    <a:pt x="169" y="43"/>
                  </a:lnTo>
                  <a:lnTo>
                    <a:pt x="158" y="51"/>
                  </a:lnTo>
                  <a:lnTo>
                    <a:pt x="146" y="60"/>
                  </a:lnTo>
                  <a:lnTo>
                    <a:pt x="135" y="69"/>
                  </a:lnTo>
                  <a:lnTo>
                    <a:pt x="124" y="80"/>
                  </a:lnTo>
                  <a:lnTo>
                    <a:pt x="114" y="91"/>
                  </a:lnTo>
                  <a:lnTo>
                    <a:pt x="104" y="103"/>
                  </a:lnTo>
                  <a:lnTo>
                    <a:pt x="94" y="115"/>
                  </a:lnTo>
                  <a:lnTo>
                    <a:pt x="85" y="127"/>
                  </a:lnTo>
                  <a:lnTo>
                    <a:pt x="75" y="140"/>
                  </a:lnTo>
                  <a:lnTo>
                    <a:pt x="66" y="154"/>
                  </a:lnTo>
                  <a:lnTo>
                    <a:pt x="58" y="168"/>
                  </a:lnTo>
                  <a:lnTo>
                    <a:pt x="51" y="183"/>
                  </a:lnTo>
                  <a:lnTo>
                    <a:pt x="44" y="198"/>
                  </a:lnTo>
                  <a:lnTo>
                    <a:pt x="37" y="215"/>
                  </a:lnTo>
                  <a:lnTo>
                    <a:pt x="31" y="231"/>
                  </a:lnTo>
                  <a:lnTo>
                    <a:pt x="24" y="247"/>
                  </a:lnTo>
                  <a:lnTo>
                    <a:pt x="19" y="265"/>
                  </a:lnTo>
                  <a:lnTo>
                    <a:pt x="15" y="282"/>
                  </a:lnTo>
                  <a:lnTo>
                    <a:pt x="11" y="300"/>
                  </a:lnTo>
                  <a:lnTo>
                    <a:pt x="7" y="319"/>
                  </a:lnTo>
                  <a:lnTo>
                    <a:pt x="5" y="337"/>
                  </a:lnTo>
                  <a:lnTo>
                    <a:pt x="2" y="356"/>
                  </a:lnTo>
                  <a:lnTo>
                    <a:pt x="1" y="376"/>
                  </a:lnTo>
                  <a:lnTo>
                    <a:pt x="0" y="395"/>
                  </a:lnTo>
                  <a:lnTo>
                    <a:pt x="0" y="415"/>
                  </a:lnTo>
                  <a:lnTo>
                    <a:pt x="1" y="441"/>
                  </a:lnTo>
                  <a:lnTo>
                    <a:pt x="4" y="465"/>
                  </a:lnTo>
                  <a:lnTo>
                    <a:pt x="8" y="490"/>
                  </a:lnTo>
                  <a:lnTo>
                    <a:pt x="13" y="514"/>
                  </a:lnTo>
                  <a:lnTo>
                    <a:pt x="20" y="538"/>
                  </a:lnTo>
                  <a:lnTo>
                    <a:pt x="29" y="563"/>
                  </a:lnTo>
                  <a:lnTo>
                    <a:pt x="37" y="586"/>
                  </a:lnTo>
                  <a:lnTo>
                    <a:pt x="48" y="610"/>
                  </a:lnTo>
                  <a:lnTo>
                    <a:pt x="59" y="632"/>
                  </a:lnTo>
                  <a:lnTo>
                    <a:pt x="71" y="654"/>
                  </a:lnTo>
                  <a:lnTo>
                    <a:pt x="84" y="676"/>
                  </a:lnTo>
                  <a:lnTo>
                    <a:pt x="98" y="696"/>
                  </a:lnTo>
                  <a:lnTo>
                    <a:pt x="113" y="715"/>
                  </a:lnTo>
                  <a:lnTo>
                    <a:pt x="128" y="735"/>
                  </a:lnTo>
                  <a:lnTo>
                    <a:pt x="145" y="752"/>
                  </a:lnTo>
                  <a:lnTo>
                    <a:pt x="161" y="769"/>
                  </a:lnTo>
                  <a:lnTo>
                    <a:pt x="178" y="785"/>
                  </a:lnTo>
                  <a:lnTo>
                    <a:pt x="197" y="799"/>
                  </a:lnTo>
                  <a:lnTo>
                    <a:pt x="215" y="812"/>
                  </a:lnTo>
                  <a:lnTo>
                    <a:pt x="233" y="824"/>
                  </a:lnTo>
                  <a:lnTo>
                    <a:pt x="253" y="835"/>
                  </a:lnTo>
                  <a:lnTo>
                    <a:pt x="272" y="844"/>
                  </a:lnTo>
                  <a:lnTo>
                    <a:pt x="291" y="852"/>
                  </a:lnTo>
                  <a:lnTo>
                    <a:pt x="311" y="857"/>
                  </a:lnTo>
                  <a:lnTo>
                    <a:pt x="330" y="861"/>
                  </a:lnTo>
                  <a:lnTo>
                    <a:pt x="349" y="864"/>
                  </a:lnTo>
                  <a:lnTo>
                    <a:pt x="369" y="864"/>
                  </a:lnTo>
                  <a:lnTo>
                    <a:pt x="388" y="863"/>
                  </a:lnTo>
                  <a:lnTo>
                    <a:pt x="407" y="859"/>
                  </a:lnTo>
                  <a:lnTo>
                    <a:pt x="426" y="854"/>
                  </a:lnTo>
                  <a:lnTo>
                    <a:pt x="445" y="846"/>
                  </a:lnTo>
                  <a:lnTo>
                    <a:pt x="462" y="837"/>
                  </a:lnTo>
                  <a:lnTo>
                    <a:pt x="493" y="289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Freeform 175"/>
            <p:cNvSpPr>
              <a:spLocks/>
            </p:cNvSpPr>
            <p:nvPr/>
          </p:nvSpPr>
          <p:spPr bwMode="auto">
            <a:xfrm>
              <a:off x="2525713" y="234950"/>
              <a:ext cx="34925" cy="38100"/>
            </a:xfrm>
            <a:custGeom>
              <a:avLst/>
              <a:gdLst>
                <a:gd name="T0" fmla="*/ 2147483647 w 323"/>
                <a:gd name="T1" fmla="*/ 2147483647 h 351"/>
                <a:gd name="T2" fmla="*/ 2147483647 w 323"/>
                <a:gd name="T3" fmla="*/ 2147483647 h 351"/>
                <a:gd name="T4" fmla="*/ 2147483647 w 323"/>
                <a:gd name="T5" fmla="*/ 2147483647 h 351"/>
                <a:gd name="T6" fmla="*/ 2147483647 w 323"/>
                <a:gd name="T7" fmla="*/ 2147483647 h 351"/>
                <a:gd name="T8" fmla="*/ 2147483647 w 323"/>
                <a:gd name="T9" fmla="*/ 2147483647 h 351"/>
                <a:gd name="T10" fmla="*/ 2147483647 w 323"/>
                <a:gd name="T11" fmla="*/ 2147483647 h 351"/>
                <a:gd name="T12" fmla="*/ 2147483647 w 323"/>
                <a:gd name="T13" fmla="*/ 2147483647 h 351"/>
                <a:gd name="T14" fmla="*/ 2147483647 w 323"/>
                <a:gd name="T15" fmla="*/ 2147483647 h 351"/>
                <a:gd name="T16" fmla="*/ 2147483647 w 323"/>
                <a:gd name="T17" fmla="*/ 2147483647 h 351"/>
                <a:gd name="T18" fmla="*/ 2147483647 w 323"/>
                <a:gd name="T19" fmla="*/ 2147483647 h 351"/>
                <a:gd name="T20" fmla="*/ 2147483647 w 323"/>
                <a:gd name="T21" fmla="*/ 2147483647 h 351"/>
                <a:gd name="T22" fmla="*/ 2147483647 w 323"/>
                <a:gd name="T23" fmla="*/ 2147483647 h 351"/>
                <a:gd name="T24" fmla="*/ 2147483647 w 323"/>
                <a:gd name="T25" fmla="*/ 2147483647 h 351"/>
                <a:gd name="T26" fmla="*/ 2147483647 w 323"/>
                <a:gd name="T27" fmla="*/ 2147483647 h 351"/>
                <a:gd name="T28" fmla="*/ 2147483647 w 323"/>
                <a:gd name="T29" fmla="*/ 2147483647 h 351"/>
                <a:gd name="T30" fmla="*/ 2147483647 w 323"/>
                <a:gd name="T31" fmla="*/ 0 h 351"/>
                <a:gd name="T32" fmla="*/ 2147483647 w 323"/>
                <a:gd name="T33" fmla="*/ 2147483647 h 351"/>
                <a:gd name="T34" fmla="*/ 2147483647 w 323"/>
                <a:gd name="T35" fmla="*/ 2147483647 h 351"/>
                <a:gd name="T36" fmla="*/ 2147483647 w 323"/>
                <a:gd name="T37" fmla="*/ 2147483647 h 351"/>
                <a:gd name="T38" fmla="*/ 2147483647 w 323"/>
                <a:gd name="T39" fmla="*/ 2147483647 h 351"/>
                <a:gd name="T40" fmla="*/ 2147483647 w 323"/>
                <a:gd name="T41" fmla="*/ 2147483647 h 351"/>
                <a:gd name="T42" fmla="*/ 2147483647 w 323"/>
                <a:gd name="T43" fmla="*/ 2147483647 h 351"/>
                <a:gd name="T44" fmla="*/ 2147483647 w 323"/>
                <a:gd name="T45" fmla="*/ 2147483647 h 351"/>
                <a:gd name="T46" fmla="*/ 2147483647 w 323"/>
                <a:gd name="T47" fmla="*/ 2147483647 h 351"/>
                <a:gd name="T48" fmla="*/ 0 w 323"/>
                <a:gd name="T49" fmla="*/ 2147483647 h 351"/>
                <a:gd name="T50" fmla="*/ 2147483647 w 323"/>
                <a:gd name="T51" fmla="*/ 2147483647 h 351"/>
                <a:gd name="T52" fmla="*/ 2147483647 w 323"/>
                <a:gd name="T53" fmla="*/ 2147483647 h 351"/>
                <a:gd name="T54" fmla="*/ 2147483647 w 323"/>
                <a:gd name="T55" fmla="*/ 2147483647 h 351"/>
                <a:gd name="T56" fmla="*/ 2147483647 w 323"/>
                <a:gd name="T57" fmla="*/ 2147483647 h 351"/>
                <a:gd name="T58" fmla="*/ 2147483647 w 323"/>
                <a:gd name="T59" fmla="*/ 2147483647 h 351"/>
                <a:gd name="T60" fmla="*/ 2147483647 w 323"/>
                <a:gd name="T61" fmla="*/ 2147483647 h 351"/>
                <a:gd name="T62" fmla="*/ 2147483647 w 323"/>
                <a:gd name="T63" fmla="*/ 2147483647 h 351"/>
                <a:gd name="T64" fmla="*/ 2147483647 w 323"/>
                <a:gd name="T65" fmla="*/ 2147483647 h 351"/>
                <a:gd name="T66" fmla="*/ 2147483647 w 323"/>
                <a:gd name="T67" fmla="*/ 2147483647 h 351"/>
                <a:gd name="T68" fmla="*/ 2147483647 w 323"/>
                <a:gd name="T69" fmla="*/ 2147483647 h 351"/>
                <a:gd name="T70" fmla="*/ 2147483647 w 323"/>
                <a:gd name="T71" fmla="*/ 2147483647 h 351"/>
                <a:gd name="T72" fmla="*/ 2147483647 w 323"/>
                <a:gd name="T73" fmla="*/ 2147483647 h 351"/>
                <a:gd name="T74" fmla="*/ 2147483647 w 323"/>
                <a:gd name="T75" fmla="*/ 2147483647 h 351"/>
                <a:gd name="T76" fmla="*/ 2147483647 w 323"/>
                <a:gd name="T77" fmla="*/ 2147483647 h 351"/>
                <a:gd name="T78" fmla="*/ 2147483647 w 323"/>
                <a:gd name="T79" fmla="*/ 2147483647 h 351"/>
                <a:gd name="T80" fmla="*/ 2147483647 w 323"/>
                <a:gd name="T81" fmla="*/ 2147483647 h 351"/>
                <a:gd name="T82" fmla="*/ 2147483647 w 323"/>
                <a:gd name="T83" fmla="*/ 2147483647 h 351"/>
                <a:gd name="T84" fmla="*/ 2147483647 w 323"/>
                <a:gd name="T85" fmla="*/ 2147483647 h 351"/>
                <a:gd name="T86" fmla="*/ 2147483647 w 323"/>
                <a:gd name="T87" fmla="*/ 2147483647 h 351"/>
                <a:gd name="T88" fmla="*/ 2147483647 w 323"/>
                <a:gd name="T89" fmla="*/ 2147483647 h 351"/>
                <a:gd name="T90" fmla="*/ 2147483647 w 323"/>
                <a:gd name="T91" fmla="*/ 2147483647 h 351"/>
                <a:gd name="T92" fmla="*/ 2147483647 w 323"/>
                <a:gd name="T93" fmla="*/ 2147483647 h 351"/>
                <a:gd name="T94" fmla="*/ 2147483647 w 323"/>
                <a:gd name="T95" fmla="*/ 2147483647 h 351"/>
                <a:gd name="T96" fmla="*/ 2147483647 w 323"/>
                <a:gd name="T97" fmla="*/ 2147483647 h 351"/>
                <a:gd name="T98" fmla="*/ 2147483647 w 323"/>
                <a:gd name="T99" fmla="*/ 2147483647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3"/>
                <a:gd name="T151" fmla="*/ 0 h 351"/>
                <a:gd name="T152" fmla="*/ 323 w 323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3" h="351">
                  <a:moveTo>
                    <a:pt x="323" y="189"/>
                  </a:moveTo>
                  <a:lnTo>
                    <a:pt x="316" y="175"/>
                  </a:lnTo>
                  <a:lnTo>
                    <a:pt x="295" y="138"/>
                  </a:lnTo>
                  <a:lnTo>
                    <a:pt x="280" y="115"/>
                  </a:lnTo>
                  <a:lnTo>
                    <a:pt x="261" y="91"/>
                  </a:lnTo>
                  <a:lnTo>
                    <a:pt x="251" y="78"/>
                  </a:lnTo>
                  <a:lnTo>
                    <a:pt x="241" y="67"/>
                  </a:lnTo>
                  <a:lnTo>
                    <a:pt x="230" y="55"/>
                  </a:lnTo>
                  <a:lnTo>
                    <a:pt x="218" y="45"/>
                  </a:lnTo>
                  <a:lnTo>
                    <a:pt x="207" y="35"/>
                  </a:lnTo>
                  <a:lnTo>
                    <a:pt x="195" y="25"/>
                  </a:lnTo>
                  <a:lnTo>
                    <a:pt x="182" y="17"/>
                  </a:lnTo>
                  <a:lnTo>
                    <a:pt x="169" y="10"/>
                  </a:lnTo>
                  <a:lnTo>
                    <a:pt x="155" y="5"/>
                  </a:lnTo>
                  <a:lnTo>
                    <a:pt x="142" y="2"/>
                  </a:lnTo>
                  <a:lnTo>
                    <a:pt x="129" y="0"/>
                  </a:lnTo>
                  <a:lnTo>
                    <a:pt x="115" y="1"/>
                  </a:lnTo>
                  <a:lnTo>
                    <a:pt x="100" y="3"/>
                  </a:lnTo>
                  <a:lnTo>
                    <a:pt x="86" y="8"/>
                  </a:lnTo>
                  <a:lnTo>
                    <a:pt x="72" y="16"/>
                  </a:lnTo>
                  <a:lnTo>
                    <a:pt x="58" y="26"/>
                  </a:lnTo>
                  <a:lnTo>
                    <a:pt x="43" y="40"/>
                  </a:lnTo>
                  <a:lnTo>
                    <a:pt x="28" y="56"/>
                  </a:lnTo>
                  <a:lnTo>
                    <a:pt x="14" y="75"/>
                  </a:lnTo>
                  <a:lnTo>
                    <a:pt x="0" y="99"/>
                  </a:lnTo>
                  <a:lnTo>
                    <a:pt x="8" y="96"/>
                  </a:lnTo>
                  <a:lnTo>
                    <a:pt x="31" y="92"/>
                  </a:lnTo>
                  <a:lnTo>
                    <a:pt x="46" y="91"/>
                  </a:lnTo>
                  <a:lnTo>
                    <a:pt x="65" y="92"/>
                  </a:lnTo>
                  <a:lnTo>
                    <a:pt x="75" y="93"/>
                  </a:lnTo>
                  <a:lnTo>
                    <a:pt x="85" y="95"/>
                  </a:lnTo>
                  <a:lnTo>
                    <a:pt x="95" y="98"/>
                  </a:lnTo>
                  <a:lnTo>
                    <a:pt x="106" y="101"/>
                  </a:lnTo>
                  <a:lnTo>
                    <a:pt x="118" y="106"/>
                  </a:lnTo>
                  <a:lnTo>
                    <a:pt x="130" y="111"/>
                  </a:lnTo>
                  <a:lnTo>
                    <a:pt x="141" y="118"/>
                  </a:lnTo>
                  <a:lnTo>
                    <a:pt x="153" y="126"/>
                  </a:lnTo>
                  <a:lnTo>
                    <a:pt x="166" y="135"/>
                  </a:lnTo>
                  <a:lnTo>
                    <a:pt x="178" y="146"/>
                  </a:lnTo>
                  <a:lnTo>
                    <a:pt x="190" y="159"/>
                  </a:lnTo>
                  <a:lnTo>
                    <a:pt x="202" y="172"/>
                  </a:lnTo>
                  <a:lnTo>
                    <a:pt x="213" y="188"/>
                  </a:lnTo>
                  <a:lnTo>
                    <a:pt x="226" y="206"/>
                  </a:lnTo>
                  <a:lnTo>
                    <a:pt x="238" y="225"/>
                  </a:lnTo>
                  <a:lnTo>
                    <a:pt x="249" y="245"/>
                  </a:lnTo>
                  <a:lnTo>
                    <a:pt x="260" y="269"/>
                  </a:lnTo>
                  <a:lnTo>
                    <a:pt x="271" y="294"/>
                  </a:lnTo>
                  <a:lnTo>
                    <a:pt x="282" y="322"/>
                  </a:lnTo>
                  <a:lnTo>
                    <a:pt x="292" y="351"/>
                  </a:lnTo>
                  <a:lnTo>
                    <a:pt x="323" y="189"/>
                  </a:lnTo>
                  <a:close/>
                </a:path>
              </a:pathLst>
            </a:custGeom>
            <a:solidFill>
              <a:srgbClr val="B985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" name="Freeform 176"/>
            <p:cNvSpPr>
              <a:spLocks/>
            </p:cNvSpPr>
            <p:nvPr/>
          </p:nvSpPr>
          <p:spPr bwMode="auto">
            <a:xfrm>
              <a:off x="2538413" y="65088"/>
              <a:ext cx="312738" cy="369888"/>
            </a:xfrm>
            <a:custGeom>
              <a:avLst/>
              <a:gdLst>
                <a:gd name="T0" fmla="*/ 2147483647 w 2957"/>
                <a:gd name="T1" fmla="*/ 2147483647 h 3495"/>
                <a:gd name="T2" fmla="*/ 2147483647 w 2957"/>
                <a:gd name="T3" fmla="*/ 2147483647 h 3495"/>
                <a:gd name="T4" fmla="*/ 2147483647 w 2957"/>
                <a:gd name="T5" fmla="*/ 2147483647 h 3495"/>
                <a:gd name="T6" fmla="*/ 2147483647 w 2957"/>
                <a:gd name="T7" fmla="*/ 2147483647 h 3495"/>
                <a:gd name="T8" fmla="*/ 2147483647 w 2957"/>
                <a:gd name="T9" fmla="*/ 2147483647 h 3495"/>
                <a:gd name="T10" fmla="*/ 0 w 2957"/>
                <a:gd name="T11" fmla="*/ 2147483647 h 3495"/>
                <a:gd name="T12" fmla="*/ 2147483647 w 2957"/>
                <a:gd name="T13" fmla="*/ 2147483647 h 3495"/>
                <a:gd name="T14" fmla="*/ 2147483647 w 2957"/>
                <a:gd name="T15" fmla="*/ 2147483647 h 3495"/>
                <a:gd name="T16" fmla="*/ 2147483647 w 2957"/>
                <a:gd name="T17" fmla="*/ 2147483647 h 3495"/>
                <a:gd name="T18" fmla="*/ 2147483647 w 2957"/>
                <a:gd name="T19" fmla="*/ 2147483647 h 3495"/>
                <a:gd name="T20" fmla="*/ 2147483647 w 2957"/>
                <a:gd name="T21" fmla="*/ 2147483647 h 3495"/>
                <a:gd name="T22" fmla="*/ 2147483647 w 2957"/>
                <a:gd name="T23" fmla="*/ 2147483647 h 3495"/>
                <a:gd name="T24" fmla="*/ 2147483647 w 2957"/>
                <a:gd name="T25" fmla="*/ 2147483647 h 3495"/>
                <a:gd name="T26" fmla="*/ 2147483647 w 2957"/>
                <a:gd name="T27" fmla="*/ 2147483647 h 3495"/>
                <a:gd name="T28" fmla="*/ 2147483647 w 2957"/>
                <a:gd name="T29" fmla="*/ 2147483647 h 3495"/>
                <a:gd name="T30" fmla="*/ 2147483647 w 2957"/>
                <a:gd name="T31" fmla="*/ 2147483647 h 3495"/>
                <a:gd name="T32" fmla="*/ 2147483647 w 2957"/>
                <a:gd name="T33" fmla="*/ 2147483647 h 3495"/>
                <a:gd name="T34" fmla="*/ 2147483647 w 2957"/>
                <a:gd name="T35" fmla="*/ 2147483647 h 3495"/>
                <a:gd name="T36" fmla="*/ 2147483647 w 2957"/>
                <a:gd name="T37" fmla="*/ 2147483647 h 3495"/>
                <a:gd name="T38" fmla="*/ 2147483647 w 2957"/>
                <a:gd name="T39" fmla="*/ 2147483647 h 3495"/>
                <a:gd name="T40" fmla="*/ 2147483647 w 2957"/>
                <a:gd name="T41" fmla="*/ 2147483647 h 3495"/>
                <a:gd name="T42" fmla="*/ 2147483647 w 2957"/>
                <a:gd name="T43" fmla="*/ 2147483647 h 3495"/>
                <a:gd name="T44" fmla="*/ 2147483647 w 2957"/>
                <a:gd name="T45" fmla="*/ 2147483647 h 3495"/>
                <a:gd name="T46" fmla="*/ 2147483647 w 2957"/>
                <a:gd name="T47" fmla="*/ 2147483647 h 3495"/>
                <a:gd name="T48" fmla="*/ 2147483647 w 2957"/>
                <a:gd name="T49" fmla="*/ 2147483647 h 3495"/>
                <a:gd name="T50" fmla="*/ 2147483647 w 2957"/>
                <a:gd name="T51" fmla="*/ 2147483647 h 3495"/>
                <a:gd name="T52" fmla="*/ 2147483647 w 2957"/>
                <a:gd name="T53" fmla="*/ 2147483647 h 3495"/>
                <a:gd name="T54" fmla="*/ 2147483647 w 2957"/>
                <a:gd name="T55" fmla="*/ 2147483647 h 3495"/>
                <a:gd name="T56" fmla="*/ 2147483647 w 2957"/>
                <a:gd name="T57" fmla="*/ 2147483647 h 3495"/>
                <a:gd name="T58" fmla="*/ 2147483647 w 2957"/>
                <a:gd name="T59" fmla="*/ 2147483647 h 3495"/>
                <a:gd name="T60" fmla="*/ 2147483647 w 2957"/>
                <a:gd name="T61" fmla="*/ 2147483647 h 3495"/>
                <a:gd name="T62" fmla="*/ 2147483647 w 2957"/>
                <a:gd name="T63" fmla="*/ 2147483647 h 3495"/>
                <a:gd name="T64" fmla="*/ 2147483647 w 2957"/>
                <a:gd name="T65" fmla="*/ 2147483647 h 3495"/>
                <a:gd name="T66" fmla="*/ 2147483647 w 2957"/>
                <a:gd name="T67" fmla="*/ 2147483647 h 3495"/>
                <a:gd name="T68" fmla="*/ 2147483647 w 2957"/>
                <a:gd name="T69" fmla="*/ 2147483647 h 3495"/>
                <a:gd name="T70" fmla="*/ 2147483647 w 2957"/>
                <a:gd name="T71" fmla="*/ 2147483647 h 3495"/>
                <a:gd name="T72" fmla="*/ 2147483647 w 2957"/>
                <a:gd name="T73" fmla="*/ 2147483647 h 3495"/>
                <a:gd name="T74" fmla="*/ 2147483647 w 2957"/>
                <a:gd name="T75" fmla="*/ 2147483647 h 3495"/>
                <a:gd name="T76" fmla="*/ 2147483647 w 2957"/>
                <a:gd name="T77" fmla="*/ 2147483647 h 3495"/>
                <a:gd name="T78" fmla="*/ 2147483647 w 2957"/>
                <a:gd name="T79" fmla="*/ 2147483647 h 3495"/>
                <a:gd name="T80" fmla="*/ 2147483647 w 2957"/>
                <a:gd name="T81" fmla="*/ 2147483647 h 3495"/>
                <a:gd name="T82" fmla="*/ 2147483647 w 2957"/>
                <a:gd name="T83" fmla="*/ 2147483647 h 3495"/>
                <a:gd name="T84" fmla="*/ 2147483647 w 2957"/>
                <a:gd name="T85" fmla="*/ 2147483647 h 3495"/>
                <a:gd name="T86" fmla="*/ 2147483647 w 2957"/>
                <a:gd name="T87" fmla="*/ 2147483647 h 3495"/>
                <a:gd name="T88" fmla="*/ 2147483647 w 2957"/>
                <a:gd name="T89" fmla="*/ 2147483647 h 3495"/>
                <a:gd name="T90" fmla="*/ 2147483647 w 2957"/>
                <a:gd name="T91" fmla="*/ 2147483647 h 3495"/>
                <a:gd name="T92" fmla="*/ 2147483647 w 2957"/>
                <a:gd name="T93" fmla="*/ 2147483647 h 3495"/>
                <a:gd name="T94" fmla="*/ 2147483647 w 2957"/>
                <a:gd name="T95" fmla="*/ 2147483647 h 3495"/>
                <a:gd name="T96" fmla="*/ 2147483647 w 2957"/>
                <a:gd name="T97" fmla="*/ 2147483647 h 3495"/>
                <a:gd name="T98" fmla="*/ 2147483647 w 2957"/>
                <a:gd name="T99" fmla="*/ 2147483647 h 3495"/>
                <a:gd name="T100" fmla="*/ 2147483647 w 2957"/>
                <a:gd name="T101" fmla="*/ 2147483647 h 3495"/>
                <a:gd name="T102" fmla="*/ 2147483647 w 2957"/>
                <a:gd name="T103" fmla="*/ 2147483647 h 3495"/>
                <a:gd name="T104" fmla="*/ 2147483647 w 2957"/>
                <a:gd name="T105" fmla="*/ 2147483647 h 3495"/>
                <a:gd name="T106" fmla="*/ 2147483647 w 2957"/>
                <a:gd name="T107" fmla="*/ 2147483647 h 3495"/>
                <a:gd name="T108" fmla="*/ 2147483647 w 2957"/>
                <a:gd name="T109" fmla="*/ 2147483647 h 34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57"/>
                <a:gd name="T166" fmla="*/ 0 h 3495"/>
                <a:gd name="T167" fmla="*/ 2957 w 2957"/>
                <a:gd name="T168" fmla="*/ 3495 h 34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57" h="3495">
                  <a:moveTo>
                    <a:pt x="131" y="1049"/>
                  </a:moveTo>
                  <a:lnTo>
                    <a:pt x="130" y="1056"/>
                  </a:lnTo>
                  <a:lnTo>
                    <a:pt x="126" y="1075"/>
                  </a:lnTo>
                  <a:lnTo>
                    <a:pt x="121" y="1105"/>
                  </a:lnTo>
                  <a:lnTo>
                    <a:pt x="114" y="1146"/>
                  </a:lnTo>
                  <a:lnTo>
                    <a:pt x="106" y="1196"/>
                  </a:lnTo>
                  <a:lnTo>
                    <a:pt x="95" y="1255"/>
                  </a:lnTo>
                  <a:lnTo>
                    <a:pt x="85" y="1320"/>
                  </a:lnTo>
                  <a:lnTo>
                    <a:pt x="75" y="1391"/>
                  </a:lnTo>
                  <a:lnTo>
                    <a:pt x="63" y="1468"/>
                  </a:lnTo>
                  <a:lnTo>
                    <a:pt x="53" y="1549"/>
                  </a:lnTo>
                  <a:lnTo>
                    <a:pt x="41" y="1633"/>
                  </a:lnTo>
                  <a:lnTo>
                    <a:pt x="31" y="1719"/>
                  </a:lnTo>
                  <a:lnTo>
                    <a:pt x="21" y="1805"/>
                  </a:lnTo>
                  <a:lnTo>
                    <a:pt x="13" y="1893"/>
                  </a:lnTo>
                  <a:lnTo>
                    <a:pt x="7" y="1978"/>
                  </a:lnTo>
                  <a:lnTo>
                    <a:pt x="2" y="2062"/>
                  </a:lnTo>
                  <a:lnTo>
                    <a:pt x="0" y="2114"/>
                  </a:lnTo>
                  <a:lnTo>
                    <a:pt x="1" y="2167"/>
                  </a:lnTo>
                  <a:lnTo>
                    <a:pt x="4" y="2220"/>
                  </a:lnTo>
                  <a:lnTo>
                    <a:pt x="9" y="2274"/>
                  </a:lnTo>
                  <a:lnTo>
                    <a:pt x="17" y="2329"/>
                  </a:lnTo>
                  <a:lnTo>
                    <a:pt x="27" y="2384"/>
                  </a:lnTo>
                  <a:lnTo>
                    <a:pt x="39" y="2439"/>
                  </a:lnTo>
                  <a:lnTo>
                    <a:pt x="55" y="2494"/>
                  </a:lnTo>
                  <a:lnTo>
                    <a:pt x="72" y="2549"/>
                  </a:lnTo>
                  <a:lnTo>
                    <a:pt x="91" y="2604"/>
                  </a:lnTo>
                  <a:lnTo>
                    <a:pt x="114" y="2658"/>
                  </a:lnTo>
                  <a:lnTo>
                    <a:pt x="138" y="2712"/>
                  </a:lnTo>
                  <a:lnTo>
                    <a:pt x="165" y="2766"/>
                  </a:lnTo>
                  <a:lnTo>
                    <a:pt x="194" y="2818"/>
                  </a:lnTo>
                  <a:lnTo>
                    <a:pt x="226" y="2870"/>
                  </a:lnTo>
                  <a:lnTo>
                    <a:pt x="260" y="2920"/>
                  </a:lnTo>
                  <a:lnTo>
                    <a:pt x="297" y="2970"/>
                  </a:lnTo>
                  <a:lnTo>
                    <a:pt x="337" y="3017"/>
                  </a:lnTo>
                  <a:lnTo>
                    <a:pt x="378" y="3063"/>
                  </a:lnTo>
                  <a:lnTo>
                    <a:pt x="423" y="3108"/>
                  </a:lnTo>
                  <a:lnTo>
                    <a:pt x="469" y="3152"/>
                  </a:lnTo>
                  <a:lnTo>
                    <a:pt x="519" y="3192"/>
                  </a:lnTo>
                  <a:lnTo>
                    <a:pt x="571" y="3231"/>
                  </a:lnTo>
                  <a:lnTo>
                    <a:pt x="626" y="3269"/>
                  </a:lnTo>
                  <a:lnTo>
                    <a:pt x="683" y="3303"/>
                  </a:lnTo>
                  <a:lnTo>
                    <a:pt x="742" y="3335"/>
                  </a:lnTo>
                  <a:lnTo>
                    <a:pt x="804" y="3364"/>
                  </a:lnTo>
                  <a:lnTo>
                    <a:pt x="869" y="3392"/>
                  </a:lnTo>
                  <a:lnTo>
                    <a:pt x="936" y="3415"/>
                  </a:lnTo>
                  <a:lnTo>
                    <a:pt x="1007" y="3437"/>
                  </a:lnTo>
                  <a:lnTo>
                    <a:pt x="1080" y="3455"/>
                  </a:lnTo>
                  <a:lnTo>
                    <a:pt x="1155" y="3469"/>
                  </a:lnTo>
                  <a:lnTo>
                    <a:pt x="1249" y="3483"/>
                  </a:lnTo>
                  <a:lnTo>
                    <a:pt x="1343" y="3491"/>
                  </a:lnTo>
                  <a:lnTo>
                    <a:pt x="1436" y="3495"/>
                  </a:lnTo>
                  <a:lnTo>
                    <a:pt x="1528" y="3493"/>
                  </a:lnTo>
                  <a:lnTo>
                    <a:pt x="1619" y="3487"/>
                  </a:lnTo>
                  <a:lnTo>
                    <a:pt x="1709" y="3475"/>
                  </a:lnTo>
                  <a:lnTo>
                    <a:pt x="1798" y="3459"/>
                  </a:lnTo>
                  <a:lnTo>
                    <a:pt x="1884" y="3439"/>
                  </a:lnTo>
                  <a:lnTo>
                    <a:pt x="1970" y="3413"/>
                  </a:lnTo>
                  <a:lnTo>
                    <a:pt x="2052" y="3384"/>
                  </a:lnTo>
                  <a:lnTo>
                    <a:pt x="2133" y="3350"/>
                  </a:lnTo>
                  <a:lnTo>
                    <a:pt x="2211" y="3312"/>
                  </a:lnTo>
                  <a:lnTo>
                    <a:pt x="2286" y="3269"/>
                  </a:lnTo>
                  <a:lnTo>
                    <a:pt x="2359" y="3222"/>
                  </a:lnTo>
                  <a:lnTo>
                    <a:pt x="2428" y="3172"/>
                  </a:lnTo>
                  <a:lnTo>
                    <a:pt x="2494" y="3117"/>
                  </a:lnTo>
                  <a:lnTo>
                    <a:pt x="2556" y="3058"/>
                  </a:lnTo>
                  <a:lnTo>
                    <a:pt x="2615" y="2996"/>
                  </a:lnTo>
                  <a:lnTo>
                    <a:pt x="2670" y="2930"/>
                  </a:lnTo>
                  <a:lnTo>
                    <a:pt x="2720" y="2860"/>
                  </a:lnTo>
                  <a:lnTo>
                    <a:pt x="2767" y="2786"/>
                  </a:lnTo>
                  <a:lnTo>
                    <a:pt x="2809" y="2710"/>
                  </a:lnTo>
                  <a:lnTo>
                    <a:pt x="2845" y="2630"/>
                  </a:lnTo>
                  <a:lnTo>
                    <a:pt x="2878" y="2545"/>
                  </a:lnTo>
                  <a:lnTo>
                    <a:pt x="2905" y="2459"/>
                  </a:lnTo>
                  <a:lnTo>
                    <a:pt x="2927" y="2368"/>
                  </a:lnTo>
                  <a:lnTo>
                    <a:pt x="2943" y="2275"/>
                  </a:lnTo>
                  <a:lnTo>
                    <a:pt x="2953" y="2179"/>
                  </a:lnTo>
                  <a:lnTo>
                    <a:pt x="2957" y="2079"/>
                  </a:lnTo>
                  <a:lnTo>
                    <a:pt x="2955" y="1977"/>
                  </a:lnTo>
                  <a:lnTo>
                    <a:pt x="2947" y="1872"/>
                  </a:lnTo>
                  <a:lnTo>
                    <a:pt x="2933" y="1764"/>
                  </a:lnTo>
                  <a:lnTo>
                    <a:pt x="2918" y="1677"/>
                  </a:lnTo>
                  <a:lnTo>
                    <a:pt x="2900" y="1590"/>
                  </a:lnTo>
                  <a:lnTo>
                    <a:pt x="2881" y="1503"/>
                  </a:lnTo>
                  <a:lnTo>
                    <a:pt x="2861" y="1416"/>
                  </a:lnTo>
                  <a:lnTo>
                    <a:pt x="2849" y="1374"/>
                  </a:lnTo>
                  <a:lnTo>
                    <a:pt x="2837" y="1331"/>
                  </a:lnTo>
                  <a:lnTo>
                    <a:pt x="2825" y="1288"/>
                  </a:lnTo>
                  <a:lnTo>
                    <a:pt x="2813" y="1245"/>
                  </a:lnTo>
                  <a:lnTo>
                    <a:pt x="2799" y="1203"/>
                  </a:lnTo>
                  <a:lnTo>
                    <a:pt x="2785" y="1160"/>
                  </a:lnTo>
                  <a:lnTo>
                    <a:pt x="2771" y="1118"/>
                  </a:lnTo>
                  <a:lnTo>
                    <a:pt x="2757" y="1076"/>
                  </a:lnTo>
                  <a:lnTo>
                    <a:pt x="2741" y="1035"/>
                  </a:lnTo>
                  <a:lnTo>
                    <a:pt x="2725" y="994"/>
                  </a:lnTo>
                  <a:lnTo>
                    <a:pt x="2709" y="952"/>
                  </a:lnTo>
                  <a:lnTo>
                    <a:pt x="2692" y="912"/>
                  </a:lnTo>
                  <a:lnTo>
                    <a:pt x="2674" y="872"/>
                  </a:lnTo>
                  <a:lnTo>
                    <a:pt x="2656" y="831"/>
                  </a:lnTo>
                  <a:lnTo>
                    <a:pt x="2637" y="791"/>
                  </a:lnTo>
                  <a:lnTo>
                    <a:pt x="2617" y="753"/>
                  </a:lnTo>
                  <a:lnTo>
                    <a:pt x="2597" y="713"/>
                  </a:lnTo>
                  <a:lnTo>
                    <a:pt x="2576" y="674"/>
                  </a:lnTo>
                  <a:lnTo>
                    <a:pt x="2555" y="637"/>
                  </a:lnTo>
                  <a:lnTo>
                    <a:pt x="2533" y="599"/>
                  </a:lnTo>
                  <a:lnTo>
                    <a:pt x="2510" y="561"/>
                  </a:lnTo>
                  <a:lnTo>
                    <a:pt x="2487" y="525"/>
                  </a:lnTo>
                  <a:lnTo>
                    <a:pt x="2463" y="488"/>
                  </a:lnTo>
                  <a:lnTo>
                    <a:pt x="2439" y="453"/>
                  </a:lnTo>
                  <a:lnTo>
                    <a:pt x="2416" y="420"/>
                  </a:lnTo>
                  <a:lnTo>
                    <a:pt x="2392" y="390"/>
                  </a:lnTo>
                  <a:lnTo>
                    <a:pt x="2369" y="362"/>
                  </a:lnTo>
                  <a:lnTo>
                    <a:pt x="2345" y="334"/>
                  </a:lnTo>
                  <a:lnTo>
                    <a:pt x="2322" y="310"/>
                  </a:lnTo>
                  <a:lnTo>
                    <a:pt x="2299" y="287"/>
                  </a:lnTo>
                  <a:lnTo>
                    <a:pt x="2274" y="265"/>
                  </a:lnTo>
                  <a:lnTo>
                    <a:pt x="2251" y="245"/>
                  </a:lnTo>
                  <a:lnTo>
                    <a:pt x="2226" y="227"/>
                  </a:lnTo>
                  <a:lnTo>
                    <a:pt x="2203" y="209"/>
                  </a:lnTo>
                  <a:lnTo>
                    <a:pt x="2178" y="193"/>
                  </a:lnTo>
                  <a:lnTo>
                    <a:pt x="2153" y="179"/>
                  </a:lnTo>
                  <a:lnTo>
                    <a:pt x="2129" y="166"/>
                  </a:lnTo>
                  <a:lnTo>
                    <a:pt x="2103" y="152"/>
                  </a:lnTo>
                  <a:lnTo>
                    <a:pt x="2078" y="141"/>
                  </a:lnTo>
                  <a:lnTo>
                    <a:pt x="2051" y="131"/>
                  </a:lnTo>
                  <a:lnTo>
                    <a:pt x="2025" y="121"/>
                  </a:lnTo>
                  <a:lnTo>
                    <a:pt x="1997" y="112"/>
                  </a:lnTo>
                  <a:lnTo>
                    <a:pt x="1970" y="103"/>
                  </a:lnTo>
                  <a:lnTo>
                    <a:pt x="1942" y="95"/>
                  </a:lnTo>
                  <a:lnTo>
                    <a:pt x="1884" y="82"/>
                  </a:lnTo>
                  <a:lnTo>
                    <a:pt x="1824" y="69"/>
                  </a:lnTo>
                  <a:lnTo>
                    <a:pt x="1761" y="58"/>
                  </a:lnTo>
                  <a:lnTo>
                    <a:pt x="1696" y="45"/>
                  </a:lnTo>
                  <a:lnTo>
                    <a:pt x="1627" y="34"/>
                  </a:lnTo>
                  <a:lnTo>
                    <a:pt x="1554" y="21"/>
                  </a:lnTo>
                  <a:lnTo>
                    <a:pt x="1492" y="11"/>
                  </a:lnTo>
                  <a:lnTo>
                    <a:pt x="1431" y="4"/>
                  </a:lnTo>
                  <a:lnTo>
                    <a:pt x="1369" y="1"/>
                  </a:lnTo>
                  <a:lnTo>
                    <a:pt x="1309" y="0"/>
                  </a:lnTo>
                  <a:lnTo>
                    <a:pt x="1249" y="3"/>
                  </a:lnTo>
                  <a:lnTo>
                    <a:pt x="1190" y="8"/>
                  </a:lnTo>
                  <a:lnTo>
                    <a:pt x="1131" y="16"/>
                  </a:lnTo>
                  <a:lnTo>
                    <a:pt x="1074" y="27"/>
                  </a:lnTo>
                  <a:lnTo>
                    <a:pt x="1017" y="41"/>
                  </a:lnTo>
                  <a:lnTo>
                    <a:pt x="961" y="59"/>
                  </a:lnTo>
                  <a:lnTo>
                    <a:pt x="906" y="78"/>
                  </a:lnTo>
                  <a:lnTo>
                    <a:pt x="853" y="100"/>
                  </a:lnTo>
                  <a:lnTo>
                    <a:pt x="800" y="125"/>
                  </a:lnTo>
                  <a:lnTo>
                    <a:pt x="749" y="152"/>
                  </a:lnTo>
                  <a:lnTo>
                    <a:pt x="699" y="183"/>
                  </a:lnTo>
                  <a:lnTo>
                    <a:pt x="651" y="215"/>
                  </a:lnTo>
                  <a:lnTo>
                    <a:pt x="604" y="251"/>
                  </a:lnTo>
                  <a:lnTo>
                    <a:pt x="560" y="289"/>
                  </a:lnTo>
                  <a:lnTo>
                    <a:pt x="516" y="328"/>
                  </a:lnTo>
                  <a:lnTo>
                    <a:pt x="474" y="371"/>
                  </a:lnTo>
                  <a:lnTo>
                    <a:pt x="433" y="416"/>
                  </a:lnTo>
                  <a:lnTo>
                    <a:pt x="396" y="463"/>
                  </a:lnTo>
                  <a:lnTo>
                    <a:pt x="359" y="513"/>
                  </a:lnTo>
                  <a:lnTo>
                    <a:pt x="325" y="563"/>
                  </a:lnTo>
                  <a:lnTo>
                    <a:pt x="293" y="617"/>
                  </a:lnTo>
                  <a:lnTo>
                    <a:pt x="262" y="673"/>
                  </a:lnTo>
                  <a:lnTo>
                    <a:pt x="235" y="731"/>
                  </a:lnTo>
                  <a:lnTo>
                    <a:pt x="209" y="790"/>
                  </a:lnTo>
                  <a:lnTo>
                    <a:pt x="186" y="853"/>
                  </a:lnTo>
                  <a:lnTo>
                    <a:pt x="165" y="917"/>
                  </a:lnTo>
                  <a:lnTo>
                    <a:pt x="146" y="982"/>
                  </a:lnTo>
                  <a:lnTo>
                    <a:pt x="131" y="1049"/>
                  </a:lnTo>
                  <a:close/>
                </a:path>
              </a:pathLst>
            </a:custGeom>
            <a:solidFill>
              <a:srgbClr val="EBC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Freeform 177"/>
            <p:cNvSpPr>
              <a:spLocks/>
            </p:cNvSpPr>
            <p:nvPr/>
          </p:nvSpPr>
          <p:spPr bwMode="auto">
            <a:xfrm>
              <a:off x="2638426" y="87313"/>
              <a:ext cx="212725" cy="347663"/>
            </a:xfrm>
            <a:custGeom>
              <a:avLst/>
              <a:gdLst>
                <a:gd name="T0" fmla="*/ 2147483647 w 2006"/>
                <a:gd name="T1" fmla="*/ 2147483647 h 3282"/>
                <a:gd name="T2" fmla="*/ 2147483647 w 2006"/>
                <a:gd name="T3" fmla="*/ 2147483647 h 3282"/>
                <a:gd name="T4" fmla="*/ 2147483647 w 2006"/>
                <a:gd name="T5" fmla="*/ 2147483647 h 3282"/>
                <a:gd name="T6" fmla="*/ 2147483647 w 2006"/>
                <a:gd name="T7" fmla="*/ 2147483647 h 3282"/>
                <a:gd name="T8" fmla="*/ 2147483647 w 2006"/>
                <a:gd name="T9" fmla="*/ 2147483647 h 3282"/>
                <a:gd name="T10" fmla="*/ 2147483647 w 2006"/>
                <a:gd name="T11" fmla="*/ 2147483647 h 3282"/>
                <a:gd name="T12" fmla="*/ 2147483647 w 2006"/>
                <a:gd name="T13" fmla="*/ 2147483647 h 3282"/>
                <a:gd name="T14" fmla="*/ 2147483647 w 2006"/>
                <a:gd name="T15" fmla="*/ 2147483647 h 3282"/>
                <a:gd name="T16" fmla="*/ 2147483647 w 2006"/>
                <a:gd name="T17" fmla="*/ 2147483647 h 3282"/>
                <a:gd name="T18" fmla="*/ 2147483647 w 2006"/>
                <a:gd name="T19" fmla="*/ 2147483647 h 3282"/>
                <a:gd name="T20" fmla="*/ 2147483647 w 2006"/>
                <a:gd name="T21" fmla="*/ 0 h 3282"/>
                <a:gd name="T22" fmla="*/ 2147483647 w 2006"/>
                <a:gd name="T23" fmla="*/ 2147483647 h 3282"/>
                <a:gd name="T24" fmla="*/ 2147483647 w 2006"/>
                <a:gd name="T25" fmla="*/ 2147483647 h 3282"/>
                <a:gd name="T26" fmla="*/ 2147483647 w 2006"/>
                <a:gd name="T27" fmla="*/ 2147483647 h 3282"/>
                <a:gd name="T28" fmla="*/ 2147483647 w 2006"/>
                <a:gd name="T29" fmla="*/ 2147483647 h 3282"/>
                <a:gd name="T30" fmla="*/ 2147483647 w 2006"/>
                <a:gd name="T31" fmla="*/ 2147483647 h 3282"/>
                <a:gd name="T32" fmla="*/ 2147483647 w 2006"/>
                <a:gd name="T33" fmla="*/ 2147483647 h 3282"/>
                <a:gd name="T34" fmla="*/ 2147483647 w 2006"/>
                <a:gd name="T35" fmla="*/ 2147483647 h 3282"/>
                <a:gd name="T36" fmla="*/ 2147483647 w 2006"/>
                <a:gd name="T37" fmla="*/ 2147483647 h 3282"/>
                <a:gd name="T38" fmla="*/ 2147483647 w 2006"/>
                <a:gd name="T39" fmla="*/ 2147483647 h 3282"/>
                <a:gd name="T40" fmla="*/ 2147483647 w 2006"/>
                <a:gd name="T41" fmla="*/ 2147483647 h 3282"/>
                <a:gd name="T42" fmla="*/ 2147483647 w 2006"/>
                <a:gd name="T43" fmla="*/ 2147483647 h 3282"/>
                <a:gd name="T44" fmla="*/ 2147483647 w 2006"/>
                <a:gd name="T45" fmla="*/ 2147483647 h 3282"/>
                <a:gd name="T46" fmla="*/ 2147483647 w 2006"/>
                <a:gd name="T47" fmla="*/ 2147483647 h 3282"/>
                <a:gd name="T48" fmla="*/ 2147483647 w 2006"/>
                <a:gd name="T49" fmla="*/ 2147483647 h 3282"/>
                <a:gd name="T50" fmla="*/ 2147483647 w 2006"/>
                <a:gd name="T51" fmla="*/ 2147483647 h 3282"/>
                <a:gd name="T52" fmla="*/ 2147483647 w 2006"/>
                <a:gd name="T53" fmla="*/ 2147483647 h 3282"/>
                <a:gd name="T54" fmla="*/ 2147483647 w 2006"/>
                <a:gd name="T55" fmla="*/ 2147483647 h 3282"/>
                <a:gd name="T56" fmla="*/ 2147483647 w 2006"/>
                <a:gd name="T57" fmla="*/ 2147483647 h 3282"/>
                <a:gd name="T58" fmla="*/ 2147483647 w 2006"/>
                <a:gd name="T59" fmla="*/ 2147483647 h 3282"/>
                <a:gd name="T60" fmla="*/ 2147483647 w 2006"/>
                <a:gd name="T61" fmla="*/ 2147483647 h 3282"/>
                <a:gd name="T62" fmla="*/ 2147483647 w 2006"/>
                <a:gd name="T63" fmla="*/ 2147483647 h 3282"/>
                <a:gd name="T64" fmla="*/ 2147483647 w 2006"/>
                <a:gd name="T65" fmla="*/ 2147483647 h 3282"/>
                <a:gd name="T66" fmla="*/ 2147483647 w 2006"/>
                <a:gd name="T67" fmla="*/ 2147483647 h 3282"/>
                <a:gd name="T68" fmla="*/ 2147483647 w 2006"/>
                <a:gd name="T69" fmla="*/ 2147483647 h 3282"/>
                <a:gd name="T70" fmla="*/ 2147483647 w 2006"/>
                <a:gd name="T71" fmla="*/ 2147483647 h 3282"/>
                <a:gd name="T72" fmla="*/ 2147483647 w 2006"/>
                <a:gd name="T73" fmla="*/ 2147483647 h 3282"/>
                <a:gd name="T74" fmla="*/ 2147483647 w 2006"/>
                <a:gd name="T75" fmla="*/ 2147483647 h 3282"/>
                <a:gd name="T76" fmla="*/ 2147483647 w 2006"/>
                <a:gd name="T77" fmla="*/ 2147483647 h 3282"/>
                <a:gd name="T78" fmla="*/ 2147483647 w 2006"/>
                <a:gd name="T79" fmla="*/ 2147483647 h 3282"/>
                <a:gd name="T80" fmla="*/ 2147483647 w 2006"/>
                <a:gd name="T81" fmla="*/ 2147483647 h 3282"/>
                <a:gd name="T82" fmla="*/ 2147483647 w 2006"/>
                <a:gd name="T83" fmla="*/ 2147483647 h 3282"/>
                <a:gd name="T84" fmla="*/ 2147483647 w 2006"/>
                <a:gd name="T85" fmla="*/ 2147483647 h 3282"/>
                <a:gd name="T86" fmla="*/ 2147483647 w 2006"/>
                <a:gd name="T87" fmla="*/ 2147483647 h 3282"/>
                <a:gd name="T88" fmla="*/ 2147483647 w 2006"/>
                <a:gd name="T89" fmla="*/ 2147483647 h 3282"/>
                <a:gd name="T90" fmla="*/ 2147483647 w 2006"/>
                <a:gd name="T91" fmla="*/ 2147483647 h 3282"/>
                <a:gd name="T92" fmla="*/ 2147483647 w 2006"/>
                <a:gd name="T93" fmla="*/ 2147483647 h 32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06"/>
                <a:gd name="T142" fmla="*/ 0 h 3282"/>
                <a:gd name="T143" fmla="*/ 2006 w 2006"/>
                <a:gd name="T144" fmla="*/ 3282 h 32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06" h="3282">
                  <a:moveTo>
                    <a:pt x="1117" y="2896"/>
                  </a:moveTo>
                  <a:lnTo>
                    <a:pt x="1201" y="2836"/>
                  </a:lnTo>
                  <a:lnTo>
                    <a:pt x="1277" y="2771"/>
                  </a:lnTo>
                  <a:lnTo>
                    <a:pt x="1348" y="2702"/>
                  </a:lnTo>
                  <a:lnTo>
                    <a:pt x="1413" y="2629"/>
                  </a:lnTo>
                  <a:lnTo>
                    <a:pt x="1472" y="2553"/>
                  </a:lnTo>
                  <a:lnTo>
                    <a:pt x="1525" y="2474"/>
                  </a:lnTo>
                  <a:lnTo>
                    <a:pt x="1573" y="2391"/>
                  </a:lnTo>
                  <a:lnTo>
                    <a:pt x="1614" y="2306"/>
                  </a:lnTo>
                  <a:lnTo>
                    <a:pt x="1651" y="2218"/>
                  </a:lnTo>
                  <a:lnTo>
                    <a:pt x="1681" y="2128"/>
                  </a:lnTo>
                  <a:lnTo>
                    <a:pt x="1708" y="2035"/>
                  </a:lnTo>
                  <a:lnTo>
                    <a:pt x="1729" y="1940"/>
                  </a:lnTo>
                  <a:lnTo>
                    <a:pt x="1745" y="1845"/>
                  </a:lnTo>
                  <a:lnTo>
                    <a:pt x="1756" y="1747"/>
                  </a:lnTo>
                  <a:lnTo>
                    <a:pt x="1762" y="1648"/>
                  </a:lnTo>
                  <a:lnTo>
                    <a:pt x="1764" y="1547"/>
                  </a:lnTo>
                  <a:lnTo>
                    <a:pt x="1762" y="1448"/>
                  </a:lnTo>
                  <a:lnTo>
                    <a:pt x="1755" y="1346"/>
                  </a:lnTo>
                  <a:lnTo>
                    <a:pt x="1743" y="1245"/>
                  </a:lnTo>
                  <a:lnTo>
                    <a:pt x="1727" y="1143"/>
                  </a:lnTo>
                  <a:lnTo>
                    <a:pt x="1708" y="1042"/>
                  </a:lnTo>
                  <a:lnTo>
                    <a:pt x="1685" y="941"/>
                  </a:lnTo>
                  <a:lnTo>
                    <a:pt x="1657" y="840"/>
                  </a:lnTo>
                  <a:lnTo>
                    <a:pt x="1625" y="740"/>
                  </a:lnTo>
                  <a:lnTo>
                    <a:pt x="1591" y="642"/>
                  </a:lnTo>
                  <a:lnTo>
                    <a:pt x="1553" y="545"/>
                  </a:lnTo>
                  <a:lnTo>
                    <a:pt x="1511" y="449"/>
                  </a:lnTo>
                  <a:lnTo>
                    <a:pt x="1467" y="355"/>
                  </a:lnTo>
                  <a:lnTo>
                    <a:pt x="1419" y="263"/>
                  </a:lnTo>
                  <a:lnTo>
                    <a:pt x="1368" y="172"/>
                  </a:lnTo>
                  <a:lnTo>
                    <a:pt x="1314" y="85"/>
                  </a:lnTo>
                  <a:lnTo>
                    <a:pt x="1257" y="0"/>
                  </a:lnTo>
                  <a:lnTo>
                    <a:pt x="1286" y="22"/>
                  </a:lnTo>
                  <a:lnTo>
                    <a:pt x="1316" y="46"/>
                  </a:lnTo>
                  <a:lnTo>
                    <a:pt x="1344" y="72"/>
                  </a:lnTo>
                  <a:lnTo>
                    <a:pt x="1373" y="100"/>
                  </a:lnTo>
                  <a:lnTo>
                    <a:pt x="1403" y="131"/>
                  </a:lnTo>
                  <a:lnTo>
                    <a:pt x="1431" y="164"/>
                  </a:lnTo>
                  <a:lnTo>
                    <a:pt x="1460" y="201"/>
                  </a:lnTo>
                  <a:lnTo>
                    <a:pt x="1488" y="240"/>
                  </a:lnTo>
                  <a:lnTo>
                    <a:pt x="1512" y="275"/>
                  </a:lnTo>
                  <a:lnTo>
                    <a:pt x="1536" y="312"/>
                  </a:lnTo>
                  <a:lnTo>
                    <a:pt x="1559" y="348"/>
                  </a:lnTo>
                  <a:lnTo>
                    <a:pt x="1582" y="386"/>
                  </a:lnTo>
                  <a:lnTo>
                    <a:pt x="1604" y="424"/>
                  </a:lnTo>
                  <a:lnTo>
                    <a:pt x="1625" y="461"/>
                  </a:lnTo>
                  <a:lnTo>
                    <a:pt x="1646" y="500"/>
                  </a:lnTo>
                  <a:lnTo>
                    <a:pt x="1666" y="540"/>
                  </a:lnTo>
                  <a:lnTo>
                    <a:pt x="1686" y="578"/>
                  </a:lnTo>
                  <a:lnTo>
                    <a:pt x="1705" y="618"/>
                  </a:lnTo>
                  <a:lnTo>
                    <a:pt x="1723" y="659"/>
                  </a:lnTo>
                  <a:lnTo>
                    <a:pt x="1741" y="699"/>
                  </a:lnTo>
                  <a:lnTo>
                    <a:pt x="1758" y="739"/>
                  </a:lnTo>
                  <a:lnTo>
                    <a:pt x="1774" y="781"/>
                  </a:lnTo>
                  <a:lnTo>
                    <a:pt x="1790" y="822"/>
                  </a:lnTo>
                  <a:lnTo>
                    <a:pt x="1806" y="863"/>
                  </a:lnTo>
                  <a:lnTo>
                    <a:pt x="1820" y="905"/>
                  </a:lnTo>
                  <a:lnTo>
                    <a:pt x="1834" y="947"/>
                  </a:lnTo>
                  <a:lnTo>
                    <a:pt x="1848" y="990"/>
                  </a:lnTo>
                  <a:lnTo>
                    <a:pt x="1862" y="1032"/>
                  </a:lnTo>
                  <a:lnTo>
                    <a:pt x="1874" y="1075"/>
                  </a:lnTo>
                  <a:lnTo>
                    <a:pt x="1886" y="1118"/>
                  </a:lnTo>
                  <a:lnTo>
                    <a:pt x="1898" y="1161"/>
                  </a:lnTo>
                  <a:lnTo>
                    <a:pt x="1910" y="1203"/>
                  </a:lnTo>
                  <a:lnTo>
                    <a:pt x="1930" y="1290"/>
                  </a:lnTo>
                  <a:lnTo>
                    <a:pt x="1949" y="1377"/>
                  </a:lnTo>
                  <a:lnTo>
                    <a:pt x="1967" y="1464"/>
                  </a:lnTo>
                  <a:lnTo>
                    <a:pt x="1982" y="1551"/>
                  </a:lnTo>
                  <a:lnTo>
                    <a:pt x="1996" y="1659"/>
                  </a:lnTo>
                  <a:lnTo>
                    <a:pt x="2004" y="1764"/>
                  </a:lnTo>
                  <a:lnTo>
                    <a:pt x="2006" y="1866"/>
                  </a:lnTo>
                  <a:lnTo>
                    <a:pt x="2002" y="1966"/>
                  </a:lnTo>
                  <a:lnTo>
                    <a:pt x="1992" y="2062"/>
                  </a:lnTo>
                  <a:lnTo>
                    <a:pt x="1976" y="2155"/>
                  </a:lnTo>
                  <a:lnTo>
                    <a:pt x="1954" y="2246"/>
                  </a:lnTo>
                  <a:lnTo>
                    <a:pt x="1927" y="2332"/>
                  </a:lnTo>
                  <a:lnTo>
                    <a:pt x="1894" y="2417"/>
                  </a:lnTo>
                  <a:lnTo>
                    <a:pt x="1858" y="2497"/>
                  </a:lnTo>
                  <a:lnTo>
                    <a:pt x="1816" y="2573"/>
                  </a:lnTo>
                  <a:lnTo>
                    <a:pt x="1769" y="2647"/>
                  </a:lnTo>
                  <a:lnTo>
                    <a:pt x="1719" y="2717"/>
                  </a:lnTo>
                  <a:lnTo>
                    <a:pt x="1664" y="2783"/>
                  </a:lnTo>
                  <a:lnTo>
                    <a:pt x="1605" y="2845"/>
                  </a:lnTo>
                  <a:lnTo>
                    <a:pt x="1543" y="2904"/>
                  </a:lnTo>
                  <a:lnTo>
                    <a:pt x="1477" y="2959"/>
                  </a:lnTo>
                  <a:lnTo>
                    <a:pt x="1408" y="3009"/>
                  </a:lnTo>
                  <a:lnTo>
                    <a:pt x="1335" y="3056"/>
                  </a:lnTo>
                  <a:lnTo>
                    <a:pt x="1260" y="3099"/>
                  </a:lnTo>
                  <a:lnTo>
                    <a:pt x="1182" y="3137"/>
                  </a:lnTo>
                  <a:lnTo>
                    <a:pt x="1101" y="3171"/>
                  </a:lnTo>
                  <a:lnTo>
                    <a:pt x="1019" y="3200"/>
                  </a:lnTo>
                  <a:lnTo>
                    <a:pt x="933" y="3226"/>
                  </a:lnTo>
                  <a:lnTo>
                    <a:pt x="847" y="3246"/>
                  </a:lnTo>
                  <a:lnTo>
                    <a:pt x="758" y="3262"/>
                  </a:lnTo>
                  <a:lnTo>
                    <a:pt x="668" y="3274"/>
                  </a:lnTo>
                  <a:lnTo>
                    <a:pt x="577" y="3280"/>
                  </a:lnTo>
                  <a:lnTo>
                    <a:pt x="485" y="3282"/>
                  </a:lnTo>
                  <a:lnTo>
                    <a:pt x="392" y="3278"/>
                  </a:lnTo>
                  <a:lnTo>
                    <a:pt x="298" y="3270"/>
                  </a:lnTo>
                  <a:lnTo>
                    <a:pt x="204" y="3256"/>
                  </a:lnTo>
                  <a:lnTo>
                    <a:pt x="177" y="3251"/>
                  </a:lnTo>
                  <a:lnTo>
                    <a:pt x="151" y="3246"/>
                  </a:lnTo>
                  <a:lnTo>
                    <a:pt x="125" y="3240"/>
                  </a:lnTo>
                  <a:lnTo>
                    <a:pt x="99" y="3234"/>
                  </a:lnTo>
                  <a:lnTo>
                    <a:pt x="74" y="3227"/>
                  </a:lnTo>
                  <a:lnTo>
                    <a:pt x="48" y="3220"/>
                  </a:lnTo>
                  <a:lnTo>
                    <a:pt x="24" y="3213"/>
                  </a:lnTo>
                  <a:lnTo>
                    <a:pt x="0" y="3204"/>
                  </a:lnTo>
                  <a:lnTo>
                    <a:pt x="35" y="3208"/>
                  </a:lnTo>
                  <a:lnTo>
                    <a:pt x="72" y="3211"/>
                  </a:lnTo>
                  <a:lnTo>
                    <a:pt x="107" y="3214"/>
                  </a:lnTo>
                  <a:lnTo>
                    <a:pt x="144" y="3215"/>
                  </a:lnTo>
                  <a:lnTo>
                    <a:pt x="180" y="3215"/>
                  </a:lnTo>
                  <a:lnTo>
                    <a:pt x="216" y="3215"/>
                  </a:lnTo>
                  <a:lnTo>
                    <a:pt x="252" y="3213"/>
                  </a:lnTo>
                  <a:lnTo>
                    <a:pt x="289" y="3210"/>
                  </a:lnTo>
                  <a:lnTo>
                    <a:pt x="324" y="3208"/>
                  </a:lnTo>
                  <a:lnTo>
                    <a:pt x="361" y="3204"/>
                  </a:lnTo>
                  <a:lnTo>
                    <a:pt x="397" y="3200"/>
                  </a:lnTo>
                  <a:lnTo>
                    <a:pt x="432" y="3194"/>
                  </a:lnTo>
                  <a:lnTo>
                    <a:pt x="468" y="3188"/>
                  </a:lnTo>
                  <a:lnTo>
                    <a:pt x="504" y="3181"/>
                  </a:lnTo>
                  <a:lnTo>
                    <a:pt x="539" y="3173"/>
                  </a:lnTo>
                  <a:lnTo>
                    <a:pt x="575" y="3165"/>
                  </a:lnTo>
                  <a:lnTo>
                    <a:pt x="609" y="3155"/>
                  </a:lnTo>
                  <a:lnTo>
                    <a:pt x="645" y="3144"/>
                  </a:lnTo>
                  <a:lnTo>
                    <a:pt x="680" y="3133"/>
                  </a:lnTo>
                  <a:lnTo>
                    <a:pt x="715" y="3120"/>
                  </a:lnTo>
                  <a:lnTo>
                    <a:pt x="750" y="3107"/>
                  </a:lnTo>
                  <a:lnTo>
                    <a:pt x="785" y="3092"/>
                  </a:lnTo>
                  <a:lnTo>
                    <a:pt x="818" y="3077"/>
                  </a:lnTo>
                  <a:lnTo>
                    <a:pt x="853" y="3061"/>
                  </a:lnTo>
                  <a:lnTo>
                    <a:pt x="886" y="3045"/>
                  </a:lnTo>
                  <a:lnTo>
                    <a:pt x="920" y="3026"/>
                  </a:lnTo>
                  <a:lnTo>
                    <a:pt x="954" y="3007"/>
                  </a:lnTo>
                  <a:lnTo>
                    <a:pt x="987" y="2987"/>
                  </a:lnTo>
                  <a:lnTo>
                    <a:pt x="1020" y="2966"/>
                  </a:lnTo>
                  <a:lnTo>
                    <a:pt x="1052" y="2944"/>
                  </a:lnTo>
                  <a:lnTo>
                    <a:pt x="1085" y="2920"/>
                  </a:lnTo>
                  <a:lnTo>
                    <a:pt x="1117" y="2896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Freeform 178"/>
            <p:cNvSpPr>
              <a:spLocks/>
            </p:cNvSpPr>
            <p:nvPr/>
          </p:nvSpPr>
          <p:spPr bwMode="auto">
            <a:xfrm>
              <a:off x="2549526" y="254000"/>
              <a:ext cx="23813" cy="23813"/>
            </a:xfrm>
            <a:custGeom>
              <a:avLst/>
              <a:gdLst>
                <a:gd name="T0" fmla="*/ 2147483647 w 216"/>
                <a:gd name="T1" fmla="*/ 2147483647 h 225"/>
                <a:gd name="T2" fmla="*/ 2147483647 w 216"/>
                <a:gd name="T3" fmla="*/ 2147483647 h 225"/>
                <a:gd name="T4" fmla="*/ 2147483647 w 216"/>
                <a:gd name="T5" fmla="*/ 2147483647 h 225"/>
                <a:gd name="T6" fmla="*/ 2147483647 w 216"/>
                <a:gd name="T7" fmla="*/ 2147483647 h 225"/>
                <a:gd name="T8" fmla="*/ 2147483647 w 216"/>
                <a:gd name="T9" fmla="*/ 2147483647 h 225"/>
                <a:gd name="T10" fmla="*/ 2147483647 w 216"/>
                <a:gd name="T11" fmla="*/ 2147483647 h 225"/>
                <a:gd name="T12" fmla="*/ 2147483647 w 216"/>
                <a:gd name="T13" fmla="*/ 2147483647 h 225"/>
                <a:gd name="T14" fmla="*/ 2147483647 w 216"/>
                <a:gd name="T15" fmla="*/ 2147483647 h 225"/>
                <a:gd name="T16" fmla="*/ 2147483647 w 216"/>
                <a:gd name="T17" fmla="*/ 2147483647 h 225"/>
                <a:gd name="T18" fmla="*/ 2147483647 w 216"/>
                <a:gd name="T19" fmla="*/ 2147483647 h 225"/>
                <a:gd name="T20" fmla="*/ 2147483647 w 216"/>
                <a:gd name="T21" fmla="*/ 2147483647 h 225"/>
                <a:gd name="T22" fmla="*/ 2147483647 w 216"/>
                <a:gd name="T23" fmla="*/ 2147483647 h 225"/>
                <a:gd name="T24" fmla="*/ 2147483647 w 216"/>
                <a:gd name="T25" fmla="*/ 2147483647 h 225"/>
                <a:gd name="T26" fmla="*/ 2147483647 w 216"/>
                <a:gd name="T27" fmla="*/ 2147483647 h 225"/>
                <a:gd name="T28" fmla="*/ 2147483647 w 216"/>
                <a:gd name="T29" fmla="*/ 2147483647 h 225"/>
                <a:gd name="T30" fmla="*/ 2147483647 w 216"/>
                <a:gd name="T31" fmla="*/ 2147483647 h 225"/>
                <a:gd name="T32" fmla="*/ 2147483647 w 216"/>
                <a:gd name="T33" fmla="*/ 2147483647 h 225"/>
                <a:gd name="T34" fmla="*/ 2147483647 w 216"/>
                <a:gd name="T35" fmla="*/ 2147483647 h 225"/>
                <a:gd name="T36" fmla="*/ 2147483647 w 216"/>
                <a:gd name="T37" fmla="*/ 2147483647 h 225"/>
                <a:gd name="T38" fmla="*/ 2147483647 w 216"/>
                <a:gd name="T39" fmla="*/ 2147483647 h 225"/>
                <a:gd name="T40" fmla="*/ 2147483647 w 216"/>
                <a:gd name="T41" fmla="*/ 2147483647 h 225"/>
                <a:gd name="T42" fmla="*/ 2147483647 w 216"/>
                <a:gd name="T43" fmla="*/ 2147483647 h 225"/>
                <a:gd name="T44" fmla="*/ 2147483647 w 216"/>
                <a:gd name="T45" fmla="*/ 2147483647 h 225"/>
                <a:gd name="T46" fmla="*/ 2147483647 w 216"/>
                <a:gd name="T47" fmla="*/ 2147483647 h 225"/>
                <a:gd name="T48" fmla="*/ 2147483647 w 216"/>
                <a:gd name="T49" fmla="*/ 2147483647 h 225"/>
                <a:gd name="T50" fmla="*/ 2147483647 w 216"/>
                <a:gd name="T51" fmla="*/ 2147483647 h 225"/>
                <a:gd name="T52" fmla="*/ 2147483647 w 216"/>
                <a:gd name="T53" fmla="*/ 0 h 225"/>
                <a:gd name="T54" fmla="*/ 2147483647 w 216"/>
                <a:gd name="T55" fmla="*/ 2147483647 h 225"/>
                <a:gd name="T56" fmla="*/ 2147483647 w 216"/>
                <a:gd name="T57" fmla="*/ 2147483647 h 225"/>
                <a:gd name="T58" fmla="*/ 2147483647 w 216"/>
                <a:gd name="T59" fmla="*/ 2147483647 h 225"/>
                <a:gd name="T60" fmla="*/ 2147483647 w 216"/>
                <a:gd name="T61" fmla="*/ 2147483647 h 225"/>
                <a:gd name="T62" fmla="*/ 2147483647 w 216"/>
                <a:gd name="T63" fmla="*/ 2147483647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6"/>
                <a:gd name="T97" fmla="*/ 0 h 225"/>
                <a:gd name="T98" fmla="*/ 216 w 216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6" h="225">
                  <a:moveTo>
                    <a:pt x="206" y="66"/>
                  </a:moveTo>
                  <a:lnTo>
                    <a:pt x="210" y="77"/>
                  </a:lnTo>
                  <a:lnTo>
                    <a:pt x="213" y="88"/>
                  </a:lnTo>
                  <a:lnTo>
                    <a:pt x="215" y="99"/>
                  </a:lnTo>
                  <a:lnTo>
                    <a:pt x="216" y="110"/>
                  </a:lnTo>
                  <a:lnTo>
                    <a:pt x="216" y="121"/>
                  </a:lnTo>
                  <a:lnTo>
                    <a:pt x="215" y="131"/>
                  </a:lnTo>
                  <a:lnTo>
                    <a:pt x="212" y="143"/>
                  </a:lnTo>
                  <a:lnTo>
                    <a:pt x="209" y="153"/>
                  </a:lnTo>
                  <a:lnTo>
                    <a:pt x="205" y="162"/>
                  </a:lnTo>
                  <a:lnTo>
                    <a:pt x="200" y="172"/>
                  </a:lnTo>
                  <a:lnTo>
                    <a:pt x="195" y="180"/>
                  </a:lnTo>
                  <a:lnTo>
                    <a:pt x="188" y="189"/>
                  </a:lnTo>
                  <a:lnTo>
                    <a:pt x="181" y="196"/>
                  </a:lnTo>
                  <a:lnTo>
                    <a:pt x="173" y="204"/>
                  </a:lnTo>
                  <a:lnTo>
                    <a:pt x="163" y="210"/>
                  </a:lnTo>
                  <a:lnTo>
                    <a:pt x="153" y="215"/>
                  </a:lnTo>
                  <a:lnTo>
                    <a:pt x="143" y="219"/>
                  </a:lnTo>
                  <a:lnTo>
                    <a:pt x="133" y="222"/>
                  </a:lnTo>
                  <a:lnTo>
                    <a:pt x="122" y="224"/>
                  </a:lnTo>
                  <a:lnTo>
                    <a:pt x="112" y="225"/>
                  </a:lnTo>
                  <a:lnTo>
                    <a:pt x="101" y="225"/>
                  </a:lnTo>
                  <a:lnTo>
                    <a:pt x="91" y="224"/>
                  </a:lnTo>
                  <a:lnTo>
                    <a:pt x="81" y="221"/>
                  </a:lnTo>
                  <a:lnTo>
                    <a:pt x="71" y="218"/>
                  </a:lnTo>
                  <a:lnTo>
                    <a:pt x="61" y="214"/>
                  </a:lnTo>
                  <a:lnTo>
                    <a:pt x="51" y="209"/>
                  </a:lnTo>
                  <a:lnTo>
                    <a:pt x="43" y="203"/>
                  </a:lnTo>
                  <a:lnTo>
                    <a:pt x="35" y="195"/>
                  </a:lnTo>
                  <a:lnTo>
                    <a:pt x="28" y="187"/>
                  </a:lnTo>
                  <a:lnTo>
                    <a:pt x="21" y="179"/>
                  </a:lnTo>
                  <a:lnTo>
                    <a:pt x="15" y="170"/>
                  </a:lnTo>
                  <a:lnTo>
                    <a:pt x="10" y="160"/>
                  </a:lnTo>
                  <a:lnTo>
                    <a:pt x="6" y="149"/>
                  </a:lnTo>
                  <a:lnTo>
                    <a:pt x="3" y="137"/>
                  </a:lnTo>
                  <a:lnTo>
                    <a:pt x="1" y="127"/>
                  </a:lnTo>
                  <a:lnTo>
                    <a:pt x="0" y="116"/>
                  </a:lnTo>
                  <a:lnTo>
                    <a:pt x="1" y="105"/>
                  </a:lnTo>
                  <a:lnTo>
                    <a:pt x="2" y="95"/>
                  </a:lnTo>
                  <a:lnTo>
                    <a:pt x="4" y="83"/>
                  </a:lnTo>
                  <a:lnTo>
                    <a:pt x="7" y="73"/>
                  </a:lnTo>
                  <a:lnTo>
                    <a:pt x="11" y="63"/>
                  </a:lnTo>
                  <a:lnTo>
                    <a:pt x="16" y="54"/>
                  </a:lnTo>
                  <a:lnTo>
                    <a:pt x="22" y="45"/>
                  </a:lnTo>
                  <a:lnTo>
                    <a:pt x="28" y="37"/>
                  </a:lnTo>
                  <a:lnTo>
                    <a:pt x="35" y="29"/>
                  </a:lnTo>
                  <a:lnTo>
                    <a:pt x="44" y="21"/>
                  </a:lnTo>
                  <a:lnTo>
                    <a:pt x="54" y="15"/>
                  </a:lnTo>
                  <a:lnTo>
                    <a:pt x="63" y="10"/>
                  </a:lnTo>
                  <a:lnTo>
                    <a:pt x="73" y="6"/>
                  </a:lnTo>
                  <a:lnTo>
                    <a:pt x="83" y="3"/>
                  </a:lnTo>
                  <a:lnTo>
                    <a:pt x="94" y="1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26" y="2"/>
                  </a:lnTo>
                  <a:lnTo>
                    <a:pt x="136" y="4"/>
                  </a:lnTo>
                  <a:lnTo>
                    <a:pt x="145" y="7"/>
                  </a:lnTo>
                  <a:lnTo>
                    <a:pt x="155" y="11"/>
                  </a:lnTo>
                  <a:lnTo>
                    <a:pt x="164" y="16"/>
                  </a:lnTo>
                  <a:lnTo>
                    <a:pt x="173" y="23"/>
                  </a:lnTo>
                  <a:lnTo>
                    <a:pt x="181" y="30"/>
                  </a:lnTo>
                  <a:lnTo>
                    <a:pt x="188" y="38"/>
                  </a:lnTo>
                  <a:lnTo>
                    <a:pt x="195" y="47"/>
                  </a:lnTo>
                  <a:lnTo>
                    <a:pt x="201" y="56"/>
                  </a:lnTo>
                  <a:lnTo>
                    <a:pt x="206" y="66"/>
                  </a:lnTo>
                  <a:close/>
                </a:path>
              </a:pathLst>
            </a:custGeom>
            <a:solidFill>
              <a:srgbClr val="312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" name="Freeform 179"/>
            <p:cNvSpPr>
              <a:spLocks/>
            </p:cNvSpPr>
            <p:nvPr/>
          </p:nvSpPr>
          <p:spPr bwMode="auto">
            <a:xfrm>
              <a:off x="2554288" y="258763"/>
              <a:ext cx="6350" cy="6350"/>
            </a:xfrm>
            <a:custGeom>
              <a:avLst/>
              <a:gdLst>
                <a:gd name="T0" fmla="*/ 2147483647 w 65"/>
                <a:gd name="T1" fmla="*/ 2147483647 h 67"/>
                <a:gd name="T2" fmla="*/ 2147483647 w 65"/>
                <a:gd name="T3" fmla="*/ 2147483647 h 67"/>
                <a:gd name="T4" fmla="*/ 2147483647 w 65"/>
                <a:gd name="T5" fmla="*/ 2147483647 h 67"/>
                <a:gd name="T6" fmla="*/ 2147483647 w 65"/>
                <a:gd name="T7" fmla="*/ 2147483647 h 67"/>
                <a:gd name="T8" fmla="*/ 2147483647 w 65"/>
                <a:gd name="T9" fmla="*/ 2147483647 h 67"/>
                <a:gd name="T10" fmla="*/ 2147483647 w 65"/>
                <a:gd name="T11" fmla="*/ 2147483647 h 67"/>
                <a:gd name="T12" fmla="*/ 2147483647 w 65"/>
                <a:gd name="T13" fmla="*/ 2147483647 h 67"/>
                <a:gd name="T14" fmla="*/ 2147483647 w 65"/>
                <a:gd name="T15" fmla="*/ 2147483647 h 67"/>
                <a:gd name="T16" fmla="*/ 2147483647 w 65"/>
                <a:gd name="T17" fmla="*/ 2147483647 h 67"/>
                <a:gd name="T18" fmla="*/ 2147483647 w 65"/>
                <a:gd name="T19" fmla="*/ 2147483647 h 67"/>
                <a:gd name="T20" fmla="*/ 2147483647 w 65"/>
                <a:gd name="T21" fmla="*/ 2147483647 h 67"/>
                <a:gd name="T22" fmla="*/ 2147483647 w 65"/>
                <a:gd name="T23" fmla="*/ 2147483647 h 67"/>
                <a:gd name="T24" fmla="*/ 2147483647 w 65"/>
                <a:gd name="T25" fmla="*/ 2147483647 h 67"/>
                <a:gd name="T26" fmla="*/ 2147483647 w 65"/>
                <a:gd name="T27" fmla="*/ 2147483647 h 67"/>
                <a:gd name="T28" fmla="*/ 2147483647 w 65"/>
                <a:gd name="T29" fmla="*/ 2147483647 h 67"/>
                <a:gd name="T30" fmla="*/ 2147483647 w 65"/>
                <a:gd name="T31" fmla="*/ 2147483647 h 67"/>
                <a:gd name="T32" fmla="*/ 2147483647 w 65"/>
                <a:gd name="T33" fmla="*/ 2147483647 h 67"/>
                <a:gd name="T34" fmla="*/ 2147483647 w 65"/>
                <a:gd name="T35" fmla="*/ 2147483647 h 67"/>
                <a:gd name="T36" fmla="*/ 0 w 65"/>
                <a:gd name="T37" fmla="*/ 2147483647 h 67"/>
                <a:gd name="T38" fmla="*/ 2147483647 w 65"/>
                <a:gd name="T39" fmla="*/ 2147483647 h 67"/>
                <a:gd name="T40" fmla="*/ 2147483647 w 65"/>
                <a:gd name="T41" fmla="*/ 2147483647 h 67"/>
                <a:gd name="T42" fmla="*/ 2147483647 w 65"/>
                <a:gd name="T43" fmla="*/ 2147483647 h 67"/>
                <a:gd name="T44" fmla="*/ 2147483647 w 65"/>
                <a:gd name="T45" fmla="*/ 2147483647 h 67"/>
                <a:gd name="T46" fmla="*/ 2147483647 w 65"/>
                <a:gd name="T47" fmla="*/ 2147483647 h 67"/>
                <a:gd name="T48" fmla="*/ 2147483647 w 65"/>
                <a:gd name="T49" fmla="*/ 2147483647 h 67"/>
                <a:gd name="T50" fmla="*/ 2147483647 w 65"/>
                <a:gd name="T51" fmla="*/ 2147483647 h 67"/>
                <a:gd name="T52" fmla="*/ 2147483647 w 65"/>
                <a:gd name="T53" fmla="*/ 0 h 67"/>
                <a:gd name="T54" fmla="*/ 2147483647 w 65"/>
                <a:gd name="T55" fmla="*/ 2147483647 h 67"/>
                <a:gd name="T56" fmla="*/ 2147483647 w 65"/>
                <a:gd name="T57" fmla="*/ 2147483647 h 67"/>
                <a:gd name="T58" fmla="*/ 2147483647 w 65"/>
                <a:gd name="T59" fmla="*/ 2147483647 h 67"/>
                <a:gd name="T60" fmla="*/ 2147483647 w 65"/>
                <a:gd name="T61" fmla="*/ 2147483647 h 67"/>
                <a:gd name="T62" fmla="*/ 2147483647 w 65"/>
                <a:gd name="T63" fmla="*/ 2147483647 h 67"/>
                <a:gd name="T64" fmla="*/ 2147483647 w 65"/>
                <a:gd name="T65" fmla="*/ 2147483647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7"/>
                <a:gd name="T101" fmla="*/ 65 w 65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7">
                  <a:moveTo>
                    <a:pt x="62" y="19"/>
                  </a:moveTo>
                  <a:lnTo>
                    <a:pt x="64" y="26"/>
                  </a:lnTo>
                  <a:lnTo>
                    <a:pt x="65" y="32"/>
                  </a:lnTo>
                  <a:lnTo>
                    <a:pt x="64" y="39"/>
                  </a:lnTo>
                  <a:lnTo>
                    <a:pt x="63" y="45"/>
                  </a:lnTo>
                  <a:lnTo>
                    <a:pt x="60" y="52"/>
                  </a:lnTo>
                  <a:lnTo>
                    <a:pt x="56" y="57"/>
                  </a:lnTo>
                  <a:lnTo>
                    <a:pt x="52" y="61"/>
                  </a:lnTo>
                  <a:lnTo>
                    <a:pt x="46" y="64"/>
                  </a:lnTo>
                  <a:lnTo>
                    <a:pt x="40" y="67"/>
                  </a:lnTo>
                  <a:lnTo>
                    <a:pt x="34" y="67"/>
                  </a:lnTo>
                  <a:lnTo>
                    <a:pt x="28" y="67"/>
                  </a:lnTo>
                  <a:lnTo>
                    <a:pt x="22" y="65"/>
                  </a:lnTo>
                  <a:lnTo>
                    <a:pt x="16" y="63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49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2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Freeform 180"/>
            <p:cNvSpPr>
              <a:spLocks/>
            </p:cNvSpPr>
            <p:nvPr/>
          </p:nvSpPr>
          <p:spPr bwMode="auto">
            <a:xfrm>
              <a:off x="2546351" y="196850"/>
              <a:ext cx="31750" cy="12700"/>
            </a:xfrm>
            <a:custGeom>
              <a:avLst/>
              <a:gdLst>
                <a:gd name="T0" fmla="*/ 2147483647 w 299"/>
                <a:gd name="T1" fmla="*/ 2147483647 h 120"/>
                <a:gd name="T2" fmla="*/ 2147483647 w 299"/>
                <a:gd name="T3" fmla="*/ 2147483647 h 120"/>
                <a:gd name="T4" fmla="*/ 2147483647 w 299"/>
                <a:gd name="T5" fmla="*/ 2147483647 h 120"/>
                <a:gd name="T6" fmla="*/ 2147483647 w 299"/>
                <a:gd name="T7" fmla="*/ 2147483647 h 120"/>
                <a:gd name="T8" fmla="*/ 2147483647 w 299"/>
                <a:gd name="T9" fmla="*/ 2147483647 h 120"/>
                <a:gd name="T10" fmla="*/ 2147483647 w 299"/>
                <a:gd name="T11" fmla="*/ 2147483647 h 120"/>
                <a:gd name="T12" fmla="*/ 2147483647 w 299"/>
                <a:gd name="T13" fmla="*/ 2147483647 h 120"/>
                <a:gd name="T14" fmla="*/ 2147483647 w 299"/>
                <a:gd name="T15" fmla="*/ 2147483647 h 120"/>
                <a:gd name="T16" fmla="*/ 2147483647 w 299"/>
                <a:gd name="T17" fmla="*/ 2147483647 h 120"/>
                <a:gd name="T18" fmla="*/ 2147483647 w 299"/>
                <a:gd name="T19" fmla="*/ 2147483647 h 120"/>
                <a:gd name="T20" fmla="*/ 2147483647 w 299"/>
                <a:gd name="T21" fmla="*/ 2147483647 h 120"/>
                <a:gd name="T22" fmla="*/ 2147483647 w 299"/>
                <a:gd name="T23" fmla="*/ 2147483647 h 120"/>
                <a:gd name="T24" fmla="*/ 2147483647 w 299"/>
                <a:gd name="T25" fmla="*/ 2147483647 h 120"/>
                <a:gd name="T26" fmla="*/ 2147483647 w 299"/>
                <a:gd name="T27" fmla="*/ 2147483647 h 120"/>
                <a:gd name="T28" fmla="*/ 2147483647 w 299"/>
                <a:gd name="T29" fmla="*/ 2147483647 h 120"/>
                <a:gd name="T30" fmla="*/ 2147483647 w 299"/>
                <a:gd name="T31" fmla="*/ 2147483647 h 120"/>
                <a:gd name="T32" fmla="*/ 2147483647 w 299"/>
                <a:gd name="T33" fmla="*/ 2147483647 h 120"/>
                <a:gd name="T34" fmla="*/ 2147483647 w 299"/>
                <a:gd name="T35" fmla="*/ 2147483647 h 120"/>
                <a:gd name="T36" fmla="*/ 2147483647 w 299"/>
                <a:gd name="T37" fmla="*/ 2147483647 h 120"/>
                <a:gd name="T38" fmla="*/ 2147483647 w 299"/>
                <a:gd name="T39" fmla="*/ 2147483647 h 120"/>
                <a:gd name="T40" fmla="*/ 0 w 299"/>
                <a:gd name="T41" fmla="*/ 2147483647 h 120"/>
                <a:gd name="T42" fmla="*/ 2147483647 w 299"/>
                <a:gd name="T43" fmla="*/ 2147483647 h 120"/>
                <a:gd name="T44" fmla="*/ 2147483647 w 299"/>
                <a:gd name="T45" fmla="*/ 2147483647 h 120"/>
                <a:gd name="T46" fmla="*/ 2147483647 w 299"/>
                <a:gd name="T47" fmla="*/ 2147483647 h 120"/>
                <a:gd name="T48" fmla="*/ 2147483647 w 299"/>
                <a:gd name="T49" fmla="*/ 2147483647 h 120"/>
                <a:gd name="T50" fmla="*/ 2147483647 w 299"/>
                <a:gd name="T51" fmla="*/ 2147483647 h 120"/>
                <a:gd name="T52" fmla="*/ 2147483647 w 299"/>
                <a:gd name="T53" fmla="*/ 2147483647 h 120"/>
                <a:gd name="T54" fmla="*/ 2147483647 w 299"/>
                <a:gd name="T55" fmla="*/ 2147483647 h 120"/>
                <a:gd name="T56" fmla="*/ 2147483647 w 299"/>
                <a:gd name="T57" fmla="*/ 2147483647 h 120"/>
                <a:gd name="T58" fmla="*/ 2147483647 w 299"/>
                <a:gd name="T59" fmla="*/ 2147483647 h 120"/>
                <a:gd name="T60" fmla="*/ 2147483647 w 299"/>
                <a:gd name="T61" fmla="*/ 2147483647 h 120"/>
                <a:gd name="T62" fmla="*/ 2147483647 w 299"/>
                <a:gd name="T63" fmla="*/ 0 h 120"/>
                <a:gd name="T64" fmla="*/ 2147483647 w 299"/>
                <a:gd name="T65" fmla="*/ 0 h 120"/>
                <a:gd name="T66" fmla="*/ 2147483647 w 299"/>
                <a:gd name="T67" fmla="*/ 2147483647 h 120"/>
                <a:gd name="T68" fmla="*/ 2147483647 w 299"/>
                <a:gd name="T69" fmla="*/ 2147483647 h 120"/>
                <a:gd name="T70" fmla="*/ 2147483647 w 299"/>
                <a:gd name="T71" fmla="*/ 2147483647 h 120"/>
                <a:gd name="T72" fmla="*/ 2147483647 w 299"/>
                <a:gd name="T73" fmla="*/ 2147483647 h 120"/>
                <a:gd name="T74" fmla="*/ 2147483647 w 299"/>
                <a:gd name="T75" fmla="*/ 2147483647 h 120"/>
                <a:gd name="T76" fmla="*/ 2147483647 w 299"/>
                <a:gd name="T77" fmla="*/ 2147483647 h 120"/>
                <a:gd name="T78" fmla="*/ 2147483647 w 299"/>
                <a:gd name="T79" fmla="*/ 2147483647 h 120"/>
                <a:gd name="T80" fmla="*/ 2147483647 w 299"/>
                <a:gd name="T81" fmla="*/ 2147483647 h 120"/>
                <a:gd name="T82" fmla="*/ 2147483647 w 299"/>
                <a:gd name="T83" fmla="*/ 2147483647 h 120"/>
                <a:gd name="T84" fmla="*/ 2147483647 w 299"/>
                <a:gd name="T85" fmla="*/ 2147483647 h 120"/>
                <a:gd name="T86" fmla="*/ 2147483647 w 299"/>
                <a:gd name="T87" fmla="*/ 2147483647 h 120"/>
                <a:gd name="T88" fmla="*/ 2147483647 w 299"/>
                <a:gd name="T89" fmla="*/ 2147483647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9"/>
                <a:gd name="T136" fmla="*/ 0 h 120"/>
                <a:gd name="T137" fmla="*/ 299 w 299"/>
                <a:gd name="T138" fmla="*/ 120 h 1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9" h="120">
                  <a:moveTo>
                    <a:pt x="299" y="120"/>
                  </a:moveTo>
                  <a:lnTo>
                    <a:pt x="294" y="115"/>
                  </a:lnTo>
                  <a:lnTo>
                    <a:pt x="280" y="102"/>
                  </a:lnTo>
                  <a:lnTo>
                    <a:pt x="269" y="94"/>
                  </a:lnTo>
                  <a:lnTo>
                    <a:pt x="256" y="86"/>
                  </a:lnTo>
                  <a:lnTo>
                    <a:pt x="240" y="78"/>
                  </a:lnTo>
                  <a:lnTo>
                    <a:pt x="223" y="70"/>
                  </a:lnTo>
                  <a:lnTo>
                    <a:pt x="203" y="62"/>
                  </a:lnTo>
                  <a:lnTo>
                    <a:pt x="180" y="56"/>
                  </a:lnTo>
                  <a:lnTo>
                    <a:pt x="168" y="54"/>
                  </a:lnTo>
                  <a:lnTo>
                    <a:pt x="156" y="51"/>
                  </a:lnTo>
                  <a:lnTo>
                    <a:pt x="143" y="49"/>
                  </a:lnTo>
                  <a:lnTo>
                    <a:pt x="128" y="48"/>
                  </a:lnTo>
                  <a:lnTo>
                    <a:pt x="114" y="48"/>
                  </a:lnTo>
                  <a:lnTo>
                    <a:pt x="100" y="48"/>
                  </a:lnTo>
                  <a:lnTo>
                    <a:pt x="85" y="49"/>
                  </a:lnTo>
                  <a:lnTo>
                    <a:pt x="68" y="51"/>
                  </a:lnTo>
                  <a:lnTo>
                    <a:pt x="52" y="55"/>
                  </a:lnTo>
                  <a:lnTo>
                    <a:pt x="36" y="58"/>
                  </a:lnTo>
                  <a:lnTo>
                    <a:pt x="17" y="63"/>
                  </a:lnTo>
                  <a:lnTo>
                    <a:pt x="0" y="68"/>
                  </a:lnTo>
                  <a:lnTo>
                    <a:pt x="8" y="61"/>
                  </a:lnTo>
                  <a:lnTo>
                    <a:pt x="32" y="42"/>
                  </a:lnTo>
                  <a:lnTo>
                    <a:pt x="48" y="32"/>
                  </a:lnTo>
                  <a:lnTo>
                    <a:pt x="66" y="22"/>
                  </a:lnTo>
                  <a:lnTo>
                    <a:pt x="76" y="17"/>
                  </a:lnTo>
                  <a:lnTo>
                    <a:pt x="87" y="13"/>
                  </a:lnTo>
                  <a:lnTo>
                    <a:pt x="98" y="9"/>
                  </a:lnTo>
                  <a:lnTo>
                    <a:pt x="109" y="5"/>
                  </a:lnTo>
                  <a:lnTo>
                    <a:pt x="121" y="3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1"/>
                  </a:lnTo>
                  <a:lnTo>
                    <a:pt x="182" y="3"/>
                  </a:lnTo>
                  <a:lnTo>
                    <a:pt x="195" y="7"/>
                  </a:lnTo>
                  <a:lnTo>
                    <a:pt x="208" y="12"/>
                  </a:lnTo>
                  <a:lnTo>
                    <a:pt x="220" y="19"/>
                  </a:lnTo>
                  <a:lnTo>
                    <a:pt x="232" y="27"/>
                  </a:lnTo>
                  <a:lnTo>
                    <a:pt x="243" y="37"/>
                  </a:lnTo>
                  <a:lnTo>
                    <a:pt x="256" y="49"/>
                  </a:lnTo>
                  <a:lnTo>
                    <a:pt x="267" y="64"/>
                  </a:lnTo>
                  <a:lnTo>
                    <a:pt x="278" y="80"/>
                  </a:lnTo>
                  <a:lnTo>
                    <a:pt x="289" y="98"/>
                  </a:lnTo>
                  <a:lnTo>
                    <a:pt x="299" y="120"/>
                  </a:lnTo>
                  <a:close/>
                </a:path>
              </a:pathLst>
            </a:custGeom>
            <a:solidFill>
              <a:srgbClr val="312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Freeform 181"/>
            <p:cNvSpPr>
              <a:spLocks/>
            </p:cNvSpPr>
            <p:nvPr/>
          </p:nvSpPr>
          <p:spPr bwMode="auto">
            <a:xfrm>
              <a:off x="2709863" y="257175"/>
              <a:ext cx="23813" cy="23813"/>
            </a:xfrm>
            <a:custGeom>
              <a:avLst/>
              <a:gdLst>
                <a:gd name="T0" fmla="*/ 2147483647 w 216"/>
                <a:gd name="T1" fmla="*/ 2147483647 h 224"/>
                <a:gd name="T2" fmla="*/ 2147483647 w 216"/>
                <a:gd name="T3" fmla="*/ 2147483647 h 224"/>
                <a:gd name="T4" fmla="*/ 2147483647 w 216"/>
                <a:gd name="T5" fmla="*/ 2147483647 h 224"/>
                <a:gd name="T6" fmla="*/ 2147483647 w 216"/>
                <a:gd name="T7" fmla="*/ 2147483647 h 224"/>
                <a:gd name="T8" fmla="*/ 2147483647 w 216"/>
                <a:gd name="T9" fmla="*/ 2147483647 h 224"/>
                <a:gd name="T10" fmla="*/ 2147483647 w 216"/>
                <a:gd name="T11" fmla="*/ 2147483647 h 224"/>
                <a:gd name="T12" fmla="*/ 2147483647 w 216"/>
                <a:gd name="T13" fmla="*/ 2147483647 h 224"/>
                <a:gd name="T14" fmla="*/ 2147483647 w 216"/>
                <a:gd name="T15" fmla="*/ 2147483647 h 224"/>
                <a:gd name="T16" fmla="*/ 2147483647 w 216"/>
                <a:gd name="T17" fmla="*/ 2147483647 h 224"/>
                <a:gd name="T18" fmla="*/ 2147483647 w 216"/>
                <a:gd name="T19" fmla="*/ 2147483647 h 224"/>
                <a:gd name="T20" fmla="*/ 2147483647 w 216"/>
                <a:gd name="T21" fmla="*/ 2147483647 h 224"/>
                <a:gd name="T22" fmla="*/ 2147483647 w 216"/>
                <a:gd name="T23" fmla="*/ 2147483647 h 224"/>
                <a:gd name="T24" fmla="*/ 2147483647 w 216"/>
                <a:gd name="T25" fmla="*/ 2147483647 h 224"/>
                <a:gd name="T26" fmla="*/ 2147483647 w 216"/>
                <a:gd name="T27" fmla="*/ 2147483647 h 224"/>
                <a:gd name="T28" fmla="*/ 2147483647 w 216"/>
                <a:gd name="T29" fmla="*/ 2147483647 h 224"/>
                <a:gd name="T30" fmla="*/ 2147483647 w 216"/>
                <a:gd name="T31" fmla="*/ 2147483647 h 224"/>
                <a:gd name="T32" fmla="*/ 2147483647 w 216"/>
                <a:gd name="T33" fmla="*/ 2147483647 h 224"/>
                <a:gd name="T34" fmla="*/ 2147483647 w 216"/>
                <a:gd name="T35" fmla="*/ 2147483647 h 224"/>
                <a:gd name="T36" fmla="*/ 0 w 216"/>
                <a:gd name="T37" fmla="*/ 2147483647 h 224"/>
                <a:gd name="T38" fmla="*/ 2147483647 w 216"/>
                <a:gd name="T39" fmla="*/ 2147483647 h 224"/>
                <a:gd name="T40" fmla="*/ 2147483647 w 216"/>
                <a:gd name="T41" fmla="*/ 2147483647 h 224"/>
                <a:gd name="T42" fmla="*/ 2147483647 w 216"/>
                <a:gd name="T43" fmla="*/ 2147483647 h 224"/>
                <a:gd name="T44" fmla="*/ 2147483647 w 216"/>
                <a:gd name="T45" fmla="*/ 2147483647 h 224"/>
                <a:gd name="T46" fmla="*/ 2147483647 w 216"/>
                <a:gd name="T47" fmla="*/ 2147483647 h 224"/>
                <a:gd name="T48" fmla="*/ 2147483647 w 216"/>
                <a:gd name="T49" fmla="*/ 2147483647 h 224"/>
                <a:gd name="T50" fmla="*/ 2147483647 w 216"/>
                <a:gd name="T51" fmla="*/ 0 h 224"/>
                <a:gd name="T52" fmla="*/ 2147483647 w 216"/>
                <a:gd name="T53" fmla="*/ 0 h 224"/>
                <a:gd name="T54" fmla="*/ 2147483647 w 216"/>
                <a:gd name="T55" fmla="*/ 2147483647 h 224"/>
                <a:gd name="T56" fmla="*/ 2147483647 w 216"/>
                <a:gd name="T57" fmla="*/ 2147483647 h 224"/>
                <a:gd name="T58" fmla="*/ 2147483647 w 216"/>
                <a:gd name="T59" fmla="*/ 2147483647 h 224"/>
                <a:gd name="T60" fmla="*/ 2147483647 w 216"/>
                <a:gd name="T61" fmla="*/ 2147483647 h 224"/>
                <a:gd name="T62" fmla="*/ 2147483647 w 216"/>
                <a:gd name="T63" fmla="*/ 2147483647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6"/>
                <a:gd name="T97" fmla="*/ 0 h 224"/>
                <a:gd name="T98" fmla="*/ 216 w 216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6" h="224">
                  <a:moveTo>
                    <a:pt x="206" y="66"/>
                  </a:moveTo>
                  <a:lnTo>
                    <a:pt x="210" y="77"/>
                  </a:lnTo>
                  <a:lnTo>
                    <a:pt x="213" y="87"/>
                  </a:lnTo>
                  <a:lnTo>
                    <a:pt x="215" y="98"/>
                  </a:lnTo>
                  <a:lnTo>
                    <a:pt x="216" y="109"/>
                  </a:lnTo>
                  <a:lnTo>
                    <a:pt x="216" y="121"/>
                  </a:lnTo>
                  <a:lnTo>
                    <a:pt x="214" y="131"/>
                  </a:lnTo>
                  <a:lnTo>
                    <a:pt x="212" y="142"/>
                  </a:lnTo>
                  <a:lnTo>
                    <a:pt x="209" y="152"/>
                  </a:lnTo>
                  <a:lnTo>
                    <a:pt x="205" y="161"/>
                  </a:lnTo>
                  <a:lnTo>
                    <a:pt x="200" y="171"/>
                  </a:lnTo>
                  <a:lnTo>
                    <a:pt x="195" y="181"/>
                  </a:lnTo>
                  <a:lnTo>
                    <a:pt x="188" y="189"/>
                  </a:lnTo>
                  <a:lnTo>
                    <a:pt x="181" y="196"/>
                  </a:lnTo>
                  <a:lnTo>
                    <a:pt x="173" y="203"/>
                  </a:lnTo>
                  <a:lnTo>
                    <a:pt x="163" y="209"/>
                  </a:lnTo>
                  <a:lnTo>
                    <a:pt x="153" y="215"/>
                  </a:lnTo>
                  <a:lnTo>
                    <a:pt x="143" y="219"/>
                  </a:lnTo>
                  <a:lnTo>
                    <a:pt x="133" y="222"/>
                  </a:lnTo>
                  <a:lnTo>
                    <a:pt x="122" y="224"/>
                  </a:lnTo>
                  <a:lnTo>
                    <a:pt x="112" y="224"/>
                  </a:lnTo>
                  <a:lnTo>
                    <a:pt x="101" y="224"/>
                  </a:lnTo>
                  <a:lnTo>
                    <a:pt x="91" y="223"/>
                  </a:lnTo>
                  <a:lnTo>
                    <a:pt x="81" y="221"/>
                  </a:lnTo>
                  <a:lnTo>
                    <a:pt x="71" y="217"/>
                  </a:lnTo>
                  <a:lnTo>
                    <a:pt x="61" y="213"/>
                  </a:lnTo>
                  <a:lnTo>
                    <a:pt x="51" y="208"/>
                  </a:lnTo>
                  <a:lnTo>
                    <a:pt x="43" y="202"/>
                  </a:lnTo>
                  <a:lnTo>
                    <a:pt x="35" y="195"/>
                  </a:lnTo>
                  <a:lnTo>
                    <a:pt x="28" y="187"/>
                  </a:lnTo>
                  <a:lnTo>
                    <a:pt x="21" y="179"/>
                  </a:lnTo>
                  <a:lnTo>
                    <a:pt x="15" y="168"/>
                  </a:lnTo>
                  <a:lnTo>
                    <a:pt x="10" y="158"/>
                  </a:lnTo>
                  <a:lnTo>
                    <a:pt x="6" y="148"/>
                  </a:lnTo>
                  <a:lnTo>
                    <a:pt x="3" y="137"/>
                  </a:lnTo>
                  <a:lnTo>
                    <a:pt x="1" y="127"/>
                  </a:lnTo>
                  <a:lnTo>
                    <a:pt x="0" y="115"/>
                  </a:lnTo>
                  <a:lnTo>
                    <a:pt x="0" y="104"/>
                  </a:lnTo>
                  <a:lnTo>
                    <a:pt x="2" y="94"/>
                  </a:lnTo>
                  <a:lnTo>
                    <a:pt x="4" y="83"/>
                  </a:lnTo>
                  <a:lnTo>
                    <a:pt x="7" y="73"/>
                  </a:lnTo>
                  <a:lnTo>
                    <a:pt x="11" y="64"/>
                  </a:lnTo>
                  <a:lnTo>
                    <a:pt x="16" y="53"/>
                  </a:lnTo>
                  <a:lnTo>
                    <a:pt x="21" y="44"/>
                  </a:lnTo>
                  <a:lnTo>
                    <a:pt x="28" y="36"/>
                  </a:lnTo>
                  <a:lnTo>
                    <a:pt x="35" y="29"/>
                  </a:lnTo>
                  <a:lnTo>
                    <a:pt x="43" y="22"/>
                  </a:lnTo>
                  <a:lnTo>
                    <a:pt x="53" y="16"/>
                  </a:lnTo>
                  <a:lnTo>
                    <a:pt x="63" y="11"/>
                  </a:lnTo>
                  <a:lnTo>
                    <a:pt x="73" y="6"/>
                  </a:lnTo>
                  <a:lnTo>
                    <a:pt x="83" y="2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5" y="4"/>
                  </a:lnTo>
                  <a:lnTo>
                    <a:pt x="145" y="7"/>
                  </a:lnTo>
                  <a:lnTo>
                    <a:pt x="155" y="12"/>
                  </a:lnTo>
                  <a:lnTo>
                    <a:pt x="164" y="17"/>
                  </a:lnTo>
                  <a:lnTo>
                    <a:pt x="173" y="23"/>
                  </a:lnTo>
                  <a:lnTo>
                    <a:pt x="181" y="30"/>
                  </a:lnTo>
                  <a:lnTo>
                    <a:pt x="188" y="37"/>
                  </a:lnTo>
                  <a:lnTo>
                    <a:pt x="195" y="46"/>
                  </a:lnTo>
                  <a:lnTo>
                    <a:pt x="201" y="55"/>
                  </a:lnTo>
                  <a:lnTo>
                    <a:pt x="206" y="66"/>
                  </a:lnTo>
                  <a:close/>
                </a:path>
              </a:pathLst>
            </a:custGeom>
            <a:solidFill>
              <a:srgbClr val="312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Freeform 182"/>
            <p:cNvSpPr>
              <a:spLocks/>
            </p:cNvSpPr>
            <p:nvPr/>
          </p:nvSpPr>
          <p:spPr bwMode="auto">
            <a:xfrm>
              <a:off x="2714626" y="260350"/>
              <a:ext cx="7938" cy="7938"/>
            </a:xfrm>
            <a:custGeom>
              <a:avLst/>
              <a:gdLst>
                <a:gd name="T0" fmla="*/ 2147483647 w 65"/>
                <a:gd name="T1" fmla="*/ 2147483647 h 67"/>
                <a:gd name="T2" fmla="*/ 2147483647 w 65"/>
                <a:gd name="T3" fmla="*/ 2147483647 h 67"/>
                <a:gd name="T4" fmla="*/ 2147483647 w 65"/>
                <a:gd name="T5" fmla="*/ 2147483647 h 67"/>
                <a:gd name="T6" fmla="*/ 2147483647 w 65"/>
                <a:gd name="T7" fmla="*/ 2147483647 h 67"/>
                <a:gd name="T8" fmla="*/ 2147483647 w 65"/>
                <a:gd name="T9" fmla="*/ 2147483647 h 67"/>
                <a:gd name="T10" fmla="*/ 2147483647 w 65"/>
                <a:gd name="T11" fmla="*/ 2147483647 h 67"/>
                <a:gd name="T12" fmla="*/ 2147483647 w 65"/>
                <a:gd name="T13" fmla="*/ 2147483647 h 67"/>
                <a:gd name="T14" fmla="*/ 2147483647 w 65"/>
                <a:gd name="T15" fmla="*/ 2147483647 h 67"/>
                <a:gd name="T16" fmla="*/ 2147483647 w 65"/>
                <a:gd name="T17" fmla="*/ 2147483647 h 67"/>
                <a:gd name="T18" fmla="*/ 2147483647 w 65"/>
                <a:gd name="T19" fmla="*/ 2147483647 h 67"/>
                <a:gd name="T20" fmla="*/ 2147483647 w 65"/>
                <a:gd name="T21" fmla="*/ 2147483647 h 67"/>
                <a:gd name="T22" fmla="*/ 2147483647 w 65"/>
                <a:gd name="T23" fmla="*/ 2147483647 h 67"/>
                <a:gd name="T24" fmla="*/ 2147483647 w 65"/>
                <a:gd name="T25" fmla="*/ 2147483647 h 67"/>
                <a:gd name="T26" fmla="*/ 2147483647 w 65"/>
                <a:gd name="T27" fmla="*/ 2147483647 h 67"/>
                <a:gd name="T28" fmla="*/ 2147483647 w 65"/>
                <a:gd name="T29" fmla="*/ 2147483647 h 67"/>
                <a:gd name="T30" fmla="*/ 2147483647 w 65"/>
                <a:gd name="T31" fmla="*/ 2147483647 h 67"/>
                <a:gd name="T32" fmla="*/ 2147483647 w 65"/>
                <a:gd name="T33" fmla="*/ 2147483647 h 67"/>
                <a:gd name="T34" fmla="*/ 2147483647 w 65"/>
                <a:gd name="T35" fmla="*/ 2147483647 h 67"/>
                <a:gd name="T36" fmla="*/ 0 w 65"/>
                <a:gd name="T37" fmla="*/ 2147483647 h 67"/>
                <a:gd name="T38" fmla="*/ 0 w 65"/>
                <a:gd name="T39" fmla="*/ 2147483647 h 67"/>
                <a:gd name="T40" fmla="*/ 2147483647 w 65"/>
                <a:gd name="T41" fmla="*/ 2147483647 h 67"/>
                <a:gd name="T42" fmla="*/ 2147483647 w 65"/>
                <a:gd name="T43" fmla="*/ 2147483647 h 67"/>
                <a:gd name="T44" fmla="*/ 2147483647 w 65"/>
                <a:gd name="T45" fmla="*/ 2147483647 h 67"/>
                <a:gd name="T46" fmla="*/ 2147483647 w 65"/>
                <a:gd name="T47" fmla="*/ 2147483647 h 67"/>
                <a:gd name="T48" fmla="*/ 2147483647 w 65"/>
                <a:gd name="T49" fmla="*/ 2147483647 h 67"/>
                <a:gd name="T50" fmla="*/ 2147483647 w 65"/>
                <a:gd name="T51" fmla="*/ 2147483647 h 67"/>
                <a:gd name="T52" fmla="*/ 2147483647 w 65"/>
                <a:gd name="T53" fmla="*/ 0 h 67"/>
                <a:gd name="T54" fmla="*/ 2147483647 w 65"/>
                <a:gd name="T55" fmla="*/ 2147483647 h 67"/>
                <a:gd name="T56" fmla="*/ 2147483647 w 65"/>
                <a:gd name="T57" fmla="*/ 2147483647 h 67"/>
                <a:gd name="T58" fmla="*/ 2147483647 w 65"/>
                <a:gd name="T59" fmla="*/ 2147483647 h 67"/>
                <a:gd name="T60" fmla="*/ 2147483647 w 65"/>
                <a:gd name="T61" fmla="*/ 2147483647 h 67"/>
                <a:gd name="T62" fmla="*/ 2147483647 w 65"/>
                <a:gd name="T63" fmla="*/ 2147483647 h 67"/>
                <a:gd name="T64" fmla="*/ 2147483647 w 65"/>
                <a:gd name="T65" fmla="*/ 2147483647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67"/>
                <a:gd name="T101" fmla="*/ 65 w 65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67">
                  <a:moveTo>
                    <a:pt x="61" y="20"/>
                  </a:moveTo>
                  <a:lnTo>
                    <a:pt x="65" y="27"/>
                  </a:lnTo>
                  <a:lnTo>
                    <a:pt x="65" y="33"/>
                  </a:lnTo>
                  <a:lnTo>
                    <a:pt x="65" y="40"/>
                  </a:lnTo>
                  <a:lnTo>
                    <a:pt x="64" y="46"/>
                  </a:lnTo>
                  <a:lnTo>
                    <a:pt x="60" y="52"/>
                  </a:lnTo>
                  <a:lnTo>
                    <a:pt x="56" y="57"/>
                  </a:lnTo>
                  <a:lnTo>
                    <a:pt x="52" y="61"/>
                  </a:lnTo>
                  <a:lnTo>
                    <a:pt x="46" y="65"/>
                  </a:lnTo>
                  <a:lnTo>
                    <a:pt x="40" y="67"/>
                  </a:lnTo>
                  <a:lnTo>
                    <a:pt x="34" y="67"/>
                  </a:lnTo>
                  <a:lnTo>
                    <a:pt x="28" y="67"/>
                  </a:lnTo>
                  <a:lnTo>
                    <a:pt x="22" y="65"/>
                  </a:lnTo>
                  <a:lnTo>
                    <a:pt x="16" y="63"/>
                  </a:lnTo>
                  <a:lnTo>
                    <a:pt x="11" y="59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9" y="11"/>
                  </a:lnTo>
                  <a:lnTo>
                    <a:pt x="14" y="7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49" y="5"/>
                  </a:lnTo>
                  <a:lnTo>
                    <a:pt x="54" y="9"/>
                  </a:lnTo>
                  <a:lnTo>
                    <a:pt x="58" y="14"/>
                  </a:lnTo>
                  <a:lnTo>
                    <a:pt x="61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" name="Freeform 183"/>
            <p:cNvSpPr>
              <a:spLocks/>
            </p:cNvSpPr>
            <p:nvPr/>
          </p:nvSpPr>
          <p:spPr bwMode="auto">
            <a:xfrm>
              <a:off x="2709863" y="201613"/>
              <a:ext cx="34925" cy="12700"/>
            </a:xfrm>
            <a:custGeom>
              <a:avLst/>
              <a:gdLst>
                <a:gd name="T0" fmla="*/ 0 w 328"/>
                <a:gd name="T1" fmla="*/ 2147483647 h 126"/>
                <a:gd name="T2" fmla="*/ 2147483647 w 328"/>
                <a:gd name="T3" fmla="*/ 2147483647 h 126"/>
                <a:gd name="T4" fmla="*/ 2147483647 w 328"/>
                <a:gd name="T5" fmla="*/ 2147483647 h 126"/>
                <a:gd name="T6" fmla="*/ 2147483647 w 328"/>
                <a:gd name="T7" fmla="*/ 2147483647 h 126"/>
                <a:gd name="T8" fmla="*/ 2147483647 w 328"/>
                <a:gd name="T9" fmla="*/ 2147483647 h 126"/>
                <a:gd name="T10" fmla="*/ 2147483647 w 328"/>
                <a:gd name="T11" fmla="*/ 2147483647 h 126"/>
                <a:gd name="T12" fmla="*/ 2147483647 w 328"/>
                <a:gd name="T13" fmla="*/ 2147483647 h 126"/>
                <a:gd name="T14" fmla="*/ 2147483647 w 328"/>
                <a:gd name="T15" fmla="*/ 2147483647 h 126"/>
                <a:gd name="T16" fmla="*/ 2147483647 w 328"/>
                <a:gd name="T17" fmla="*/ 2147483647 h 126"/>
                <a:gd name="T18" fmla="*/ 2147483647 w 328"/>
                <a:gd name="T19" fmla="*/ 2147483647 h 126"/>
                <a:gd name="T20" fmla="*/ 2147483647 w 328"/>
                <a:gd name="T21" fmla="*/ 2147483647 h 126"/>
                <a:gd name="T22" fmla="*/ 2147483647 w 328"/>
                <a:gd name="T23" fmla="*/ 2147483647 h 126"/>
                <a:gd name="T24" fmla="*/ 2147483647 w 328"/>
                <a:gd name="T25" fmla="*/ 2147483647 h 126"/>
                <a:gd name="T26" fmla="*/ 2147483647 w 328"/>
                <a:gd name="T27" fmla="*/ 2147483647 h 126"/>
                <a:gd name="T28" fmla="*/ 2147483647 w 328"/>
                <a:gd name="T29" fmla="*/ 2147483647 h 126"/>
                <a:gd name="T30" fmla="*/ 2147483647 w 328"/>
                <a:gd name="T31" fmla="*/ 2147483647 h 126"/>
                <a:gd name="T32" fmla="*/ 2147483647 w 328"/>
                <a:gd name="T33" fmla="*/ 2147483647 h 126"/>
                <a:gd name="T34" fmla="*/ 2147483647 w 328"/>
                <a:gd name="T35" fmla="*/ 2147483647 h 126"/>
                <a:gd name="T36" fmla="*/ 2147483647 w 328"/>
                <a:gd name="T37" fmla="*/ 2147483647 h 126"/>
                <a:gd name="T38" fmla="*/ 2147483647 w 328"/>
                <a:gd name="T39" fmla="*/ 2147483647 h 126"/>
                <a:gd name="T40" fmla="*/ 2147483647 w 328"/>
                <a:gd name="T41" fmla="*/ 2147483647 h 126"/>
                <a:gd name="T42" fmla="*/ 2147483647 w 328"/>
                <a:gd name="T43" fmla="*/ 2147483647 h 126"/>
                <a:gd name="T44" fmla="*/ 2147483647 w 328"/>
                <a:gd name="T45" fmla="*/ 2147483647 h 126"/>
                <a:gd name="T46" fmla="*/ 2147483647 w 328"/>
                <a:gd name="T47" fmla="*/ 2147483647 h 126"/>
                <a:gd name="T48" fmla="*/ 2147483647 w 328"/>
                <a:gd name="T49" fmla="*/ 2147483647 h 126"/>
                <a:gd name="T50" fmla="*/ 2147483647 w 328"/>
                <a:gd name="T51" fmla="*/ 2147483647 h 126"/>
                <a:gd name="T52" fmla="*/ 2147483647 w 328"/>
                <a:gd name="T53" fmla="*/ 2147483647 h 126"/>
                <a:gd name="T54" fmla="*/ 2147483647 w 328"/>
                <a:gd name="T55" fmla="*/ 2147483647 h 126"/>
                <a:gd name="T56" fmla="*/ 2147483647 w 328"/>
                <a:gd name="T57" fmla="*/ 2147483647 h 126"/>
                <a:gd name="T58" fmla="*/ 2147483647 w 328"/>
                <a:gd name="T59" fmla="*/ 2147483647 h 126"/>
                <a:gd name="T60" fmla="*/ 2147483647 w 328"/>
                <a:gd name="T61" fmla="*/ 2147483647 h 126"/>
                <a:gd name="T62" fmla="*/ 2147483647 w 328"/>
                <a:gd name="T63" fmla="*/ 2147483647 h 126"/>
                <a:gd name="T64" fmla="*/ 2147483647 w 328"/>
                <a:gd name="T65" fmla="*/ 2147483647 h 126"/>
                <a:gd name="T66" fmla="*/ 2147483647 w 328"/>
                <a:gd name="T67" fmla="*/ 2147483647 h 126"/>
                <a:gd name="T68" fmla="*/ 2147483647 w 328"/>
                <a:gd name="T69" fmla="*/ 0 h 126"/>
                <a:gd name="T70" fmla="*/ 2147483647 w 328"/>
                <a:gd name="T71" fmla="*/ 0 h 126"/>
                <a:gd name="T72" fmla="*/ 2147483647 w 328"/>
                <a:gd name="T73" fmla="*/ 0 h 126"/>
                <a:gd name="T74" fmla="*/ 2147483647 w 328"/>
                <a:gd name="T75" fmla="*/ 2147483647 h 126"/>
                <a:gd name="T76" fmla="*/ 2147483647 w 328"/>
                <a:gd name="T77" fmla="*/ 2147483647 h 126"/>
                <a:gd name="T78" fmla="*/ 2147483647 w 328"/>
                <a:gd name="T79" fmla="*/ 2147483647 h 126"/>
                <a:gd name="T80" fmla="*/ 2147483647 w 328"/>
                <a:gd name="T81" fmla="*/ 2147483647 h 126"/>
                <a:gd name="T82" fmla="*/ 2147483647 w 328"/>
                <a:gd name="T83" fmla="*/ 2147483647 h 126"/>
                <a:gd name="T84" fmla="*/ 2147483647 w 328"/>
                <a:gd name="T85" fmla="*/ 2147483647 h 126"/>
                <a:gd name="T86" fmla="*/ 2147483647 w 328"/>
                <a:gd name="T87" fmla="*/ 2147483647 h 126"/>
                <a:gd name="T88" fmla="*/ 0 w 328"/>
                <a:gd name="T89" fmla="*/ 2147483647 h 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8"/>
                <a:gd name="T136" fmla="*/ 0 h 126"/>
                <a:gd name="T137" fmla="*/ 328 w 328"/>
                <a:gd name="T138" fmla="*/ 126 h 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8" h="126">
                  <a:moveTo>
                    <a:pt x="0" y="70"/>
                  </a:moveTo>
                  <a:lnTo>
                    <a:pt x="8" y="68"/>
                  </a:lnTo>
                  <a:lnTo>
                    <a:pt x="28" y="62"/>
                  </a:lnTo>
                  <a:lnTo>
                    <a:pt x="43" y="58"/>
                  </a:lnTo>
                  <a:lnTo>
                    <a:pt x="61" y="55"/>
                  </a:lnTo>
                  <a:lnTo>
                    <a:pt x="80" y="53"/>
                  </a:lnTo>
                  <a:lnTo>
                    <a:pt x="102" y="51"/>
                  </a:lnTo>
                  <a:lnTo>
                    <a:pt x="126" y="52"/>
                  </a:lnTo>
                  <a:lnTo>
                    <a:pt x="152" y="54"/>
                  </a:lnTo>
                  <a:lnTo>
                    <a:pt x="165" y="55"/>
                  </a:lnTo>
                  <a:lnTo>
                    <a:pt x="179" y="58"/>
                  </a:lnTo>
                  <a:lnTo>
                    <a:pt x="193" y="61"/>
                  </a:lnTo>
                  <a:lnTo>
                    <a:pt x="207" y="65"/>
                  </a:lnTo>
                  <a:lnTo>
                    <a:pt x="221" y="69"/>
                  </a:lnTo>
                  <a:lnTo>
                    <a:pt x="237" y="75"/>
                  </a:lnTo>
                  <a:lnTo>
                    <a:pt x="251" y="82"/>
                  </a:lnTo>
                  <a:lnTo>
                    <a:pt x="266" y="89"/>
                  </a:lnTo>
                  <a:lnTo>
                    <a:pt x="281" y="97"/>
                  </a:lnTo>
                  <a:lnTo>
                    <a:pt x="298" y="105"/>
                  </a:lnTo>
                  <a:lnTo>
                    <a:pt x="313" y="115"/>
                  </a:lnTo>
                  <a:lnTo>
                    <a:pt x="328" y="126"/>
                  </a:lnTo>
                  <a:lnTo>
                    <a:pt x="321" y="117"/>
                  </a:lnTo>
                  <a:lnTo>
                    <a:pt x="301" y="92"/>
                  </a:lnTo>
                  <a:lnTo>
                    <a:pt x="287" y="77"/>
                  </a:lnTo>
                  <a:lnTo>
                    <a:pt x="270" y="59"/>
                  </a:lnTo>
                  <a:lnTo>
                    <a:pt x="261" y="51"/>
                  </a:lnTo>
                  <a:lnTo>
                    <a:pt x="251" y="44"/>
                  </a:lnTo>
                  <a:lnTo>
                    <a:pt x="240" y="36"/>
                  </a:lnTo>
                  <a:lnTo>
                    <a:pt x="230" y="29"/>
                  </a:lnTo>
                  <a:lnTo>
                    <a:pt x="217" y="22"/>
                  </a:lnTo>
                  <a:lnTo>
                    <a:pt x="205" y="16"/>
                  </a:lnTo>
                  <a:lnTo>
                    <a:pt x="193" y="10"/>
                  </a:lnTo>
                  <a:lnTo>
                    <a:pt x="180" y="6"/>
                  </a:lnTo>
                  <a:lnTo>
                    <a:pt x="166" y="3"/>
                  </a:lnTo>
                  <a:lnTo>
                    <a:pt x="153" y="0"/>
                  </a:lnTo>
                  <a:lnTo>
                    <a:pt x="139" y="0"/>
                  </a:lnTo>
                  <a:lnTo>
                    <a:pt x="125" y="0"/>
                  </a:lnTo>
                  <a:lnTo>
                    <a:pt x="109" y="2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4" y="20"/>
                  </a:lnTo>
                  <a:lnTo>
                    <a:pt x="48" y="29"/>
                  </a:lnTo>
                  <a:lnTo>
                    <a:pt x="32" y="41"/>
                  </a:lnTo>
                  <a:lnTo>
                    <a:pt x="17" y="5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312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Freeform 184"/>
            <p:cNvSpPr>
              <a:spLocks/>
            </p:cNvSpPr>
            <p:nvPr/>
          </p:nvSpPr>
          <p:spPr bwMode="auto">
            <a:xfrm>
              <a:off x="2538413" y="0"/>
              <a:ext cx="336550" cy="225425"/>
            </a:xfrm>
            <a:custGeom>
              <a:avLst/>
              <a:gdLst>
                <a:gd name="T0" fmla="*/ 2147483647 w 3188"/>
                <a:gd name="T1" fmla="*/ 2147483647 h 2131"/>
                <a:gd name="T2" fmla="*/ 2147483647 w 3188"/>
                <a:gd name="T3" fmla="*/ 2147483647 h 2131"/>
                <a:gd name="T4" fmla="*/ 2147483647 w 3188"/>
                <a:gd name="T5" fmla="*/ 2147483647 h 2131"/>
                <a:gd name="T6" fmla="*/ 2147483647 w 3188"/>
                <a:gd name="T7" fmla="*/ 2147483647 h 2131"/>
                <a:gd name="T8" fmla="*/ 2147483647 w 3188"/>
                <a:gd name="T9" fmla="*/ 2147483647 h 2131"/>
                <a:gd name="T10" fmla="*/ 2147483647 w 3188"/>
                <a:gd name="T11" fmla="*/ 2147483647 h 2131"/>
                <a:gd name="T12" fmla="*/ 2147483647 w 3188"/>
                <a:gd name="T13" fmla="*/ 2147483647 h 2131"/>
                <a:gd name="T14" fmla="*/ 2147483647 w 3188"/>
                <a:gd name="T15" fmla="*/ 2147483647 h 2131"/>
                <a:gd name="T16" fmla="*/ 2147483647 w 3188"/>
                <a:gd name="T17" fmla="*/ 2147483647 h 2131"/>
                <a:gd name="T18" fmla="*/ 2147483647 w 3188"/>
                <a:gd name="T19" fmla="*/ 2147483647 h 2131"/>
                <a:gd name="T20" fmla="*/ 2147483647 w 3188"/>
                <a:gd name="T21" fmla="*/ 2147483647 h 2131"/>
                <a:gd name="T22" fmla="*/ 2147483647 w 3188"/>
                <a:gd name="T23" fmla="*/ 2147483647 h 2131"/>
                <a:gd name="T24" fmla="*/ 2147483647 w 3188"/>
                <a:gd name="T25" fmla="*/ 2147483647 h 2131"/>
                <a:gd name="T26" fmla="*/ 2147483647 w 3188"/>
                <a:gd name="T27" fmla="*/ 2147483647 h 2131"/>
                <a:gd name="T28" fmla="*/ 2147483647 w 3188"/>
                <a:gd name="T29" fmla="*/ 2147483647 h 2131"/>
                <a:gd name="T30" fmla="*/ 2147483647 w 3188"/>
                <a:gd name="T31" fmla="*/ 2147483647 h 2131"/>
                <a:gd name="T32" fmla="*/ 2147483647 w 3188"/>
                <a:gd name="T33" fmla="*/ 2147483647 h 2131"/>
                <a:gd name="T34" fmla="*/ 2147483647 w 3188"/>
                <a:gd name="T35" fmla="*/ 2147483647 h 2131"/>
                <a:gd name="T36" fmla="*/ 2147483647 w 3188"/>
                <a:gd name="T37" fmla="*/ 2147483647 h 2131"/>
                <a:gd name="T38" fmla="*/ 2147483647 w 3188"/>
                <a:gd name="T39" fmla="*/ 2147483647 h 2131"/>
                <a:gd name="T40" fmla="*/ 2147483647 w 3188"/>
                <a:gd name="T41" fmla="*/ 2147483647 h 2131"/>
                <a:gd name="T42" fmla="*/ 2147483647 w 3188"/>
                <a:gd name="T43" fmla="*/ 2147483647 h 2131"/>
                <a:gd name="T44" fmla="*/ 2147483647 w 3188"/>
                <a:gd name="T45" fmla="*/ 2147483647 h 2131"/>
                <a:gd name="T46" fmla="*/ 2147483647 w 3188"/>
                <a:gd name="T47" fmla="*/ 2147483647 h 2131"/>
                <a:gd name="T48" fmla="*/ 2147483647 w 3188"/>
                <a:gd name="T49" fmla="*/ 2147483647 h 2131"/>
                <a:gd name="T50" fmla="*/ 2147483647 w 3188"/>
                <a:gd name="T51" fmla="*/ 2147483647 h 2131"/>
                <a:gd name="T52" fmla="*/ 2147483647 w 3188"/>
                <a:gd name="T53" fmla="*/ 2147483647 h 2131"/>
                <a:gd name="T54" fmla="*/ 2147483647 w 3188"/>
                <a:gd name="T55" fmla="*/ 2147483647 h 2131"/>
                <a:gd name="T56" fmla="*/ 2147483647 w 3188"/>
                <a:gd name="T57" fmla="*/ 2147483647 h 2131"/>
                <a:gd name="T58" fmla="*/ 2147483647 w 3188"/>
                <a:gd name="T59" fmla="*/ 2147483647 h 2131"/>
                <a:gd name="T60" fmla="*/ 2147483647 w 3188"/>
                <a:gd name="T61" fmla="*/ 2147483647 h 2131"/>
                <a:gd name="T62" fmla="*/ 2147483647 w 3188"/>
                <a:gd name="T63" fmla="*/ 2147483647 h 2131"/>
                <a:gd name="T64" fmla="*/ 2147483647 w 3188"/>
                <a:gd name="T65" fmla="*/ 2147483647 h 2131"/>
                <a:gd name="T66" fmla="*/ 2147483647 w 3188"/>
                <a:gd name="T67" fmla="*/ 2147483647 h 2131"/>
                <a:gd name="T68" fmla="*/ 2147483647 w 3188"/>
                <a:gd name="T69" fmla="*/ 2147483647 h 2131"/>
                <a:gd name="T70" fmla="*/ 2147483647 w 3188"/>
                <a:gd name="T71" fmla="*/ 2147483647 h 2131"/>
                <a:gd name="T72" fmla="*/ 2147483647 w 3188"/>
                <a:gd name="T73" fmla="*/ 2147483647 h 2131"/>
                <a:gd name="T74" fmla="*/ 2147483647 w 3188"/>
                <a:gd name="T75" fmla="*/ 2147483647 h 2131"/>
                <a:gd name="T76" fmla="*/ 2147483647 w 3188"/>
                <a:gd name="T77" fmla="*/ 2147483647 h 2131"/>
                <a:gd name="T78" fmla="*/ 2147483647 w 3188"/>
                <a:gd name="T79" fmla="*/ 2147483647 h 2131"/>
                <a:gd name="T80" fmla="*/ 2147483647 w 3188"/>
                <a:gd name="T81" fmla="*/ 2147483647 h 2131"/>
                <a:gd name="T82" fmla="*/ 2147483647 w 3188"/>
                <a:gd name="T83" fmla="*/ 2147483647 h 2131"/>
                <a:gd name="T84" fmla="*/ 2147483647 w 3188"/>
                <a:gd name="T85" fmla="*/ 2147483647 h 2131"/>
                <a:gd name="T86" fmla="*/ 2147483647 w 3188"/>
                <a:gd name="T87" fmla="*/ 2147483647 h 2131"/>
                <a:gd name="T88" fmla="*/ 2147483647 w 3188"/>
                <a:gd name="T89" fmla="*/ 2147483647 h 2131"/>
                <a:gd name="T90" fmla="*/ 2147483647 w 3188"/>
                <a:gd name="T91" fmla="*/ 2147483647 h 2131"/>
                <a:gd name="T92" fmla="*/ 2147483647 w 3188"/>
                <a:gd name="T93" fmla="*/ 2147483647 h 2131"/>
                <a:gd name="T94" fmla="*/ 2147483647 w 3188"/>
                <a:gd name="T95" fmla="*/ 2147483647 h 2131"/>
                <a:gd name="T96" fmla="*/ 2147483647 w 3188"/>
                <a:gd name="T97" fmla="*/ 2147483647 h 2131"/>
                <a:gd name="T98" fmla="*/ 2147483647 w 3188"/>
                <a:gd name="T99" fmla="*/ 2147483647 h 2131"/>
                <a:gd name="T100" fmla="*/ 2147483647 w 3188"/>
                <a:gd name="T101" fmla="*/ 2147483647 h 2131"/>
                <a:gd name="T102" fmla="*/ 2147483647 w 3188"/>
                <a:gd name="T103" fmla="*/ 2147483647 h 2131"/>
                <a:gd name="T104" fmla="*/ 2147483647 w 3188"/>
                <a:gd name="T105" fmla="*/ 2147483647 h 2131"/>
                <a:gd name="T106" fmla="*/ 2147483647 w 3188"/>
                <a:gd name="T107" fmla="*/ 2147483647 h 2131"/>
                <a:gd name="T108" fmla="*/ 2147483647 w 3188"/>
                <a:gd name="T109" fmla="*/ 2147483647 h 21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88"/>
                <a:gd name="T166" fmla="*/ 0 h 2131"/>
                <a:gd name="T167" fmla="*/ 3188 w 3188"/>
                <a:gd name="T168" fmla="*/ 2131 h 21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88" h="2131">
                  <a:moveTo>
                    <a:pt x="3158" y="964"/>
                  </a:moveTo>
                  <a:lnTo>
                    <a:pt x="3169" y="926"/>
                  </a:lnTo>
                  <a:lnTo>
                    <a:pt x="3178" y="890"/>
                  </a:lnTo>
                  <a:lnTo>
                    <a:pt x="3184" y="855"/>
                  </a:lnTo>
                  <a:lnTo>
                    <a:pt x="3187" y="821"/>
                  </a:lnTo>
                  <a:lnTo>
                    <a:pt x="3188" y="789"/>
                  </a:lnTo>
                  <a:lnTo>
                    <a:pt x="3187" y="758"/>
                  </a:lnTo>
                  <a:lnTo>
                    <a:pt x="3184" y="729"/>
                  </a:lnTo>
                  <a:lnTo>
                    <a:pt x="3178" y="700"/>
                  </a:lnTo>
                  <a:lnTo>
                    <a:pt x="3171" y="673"/>
                  </a:lnTo>
                  <a:lnTo>
                    <a:pt x="3161" y="646"/>
                  </a:lnTo>
                  <a:lnTo>
                    <a:pt x="3150" y="621"/>
                  </a:lnTo>
                  <a:lnTo>
                    <a:pt x="3136" y="596"/>
                  </a:lnTo>
                  <a:lnTo>
                    <a:pt x="3122" y="573"/>
                  </a:lnTo>
                  <a:lnTo>
                    <a:pt x="3106" y="551"/>
                  </a:lnTo>
                  <a:lnTo>
                    <a:pt x="3088" y="529"/>
                  </a:lnTo>
                  <a:lnTo>
                    <a:pt x="3069" y="508"/>
                  </a:lnTo>
                  <a:lnTo>
                    <a:pt x="3049" y="488"/>
                  </a:lnTo>
                  <a:lnTo>
                    <a:pt x="3027" y="468"/>
                  </a:lnTo>
                  <a:lnTo>
                    <a:pt x="3005" y="449"/>
                  </a:lnTo>
                  <a:lnTo>
                    <a:pt x="2982" y="430"/>
                  </a:lnTo>
                  <a:lnTo>
                    <a:pt x="2958" y="411"/>
                  </a:lnTo>
                  <a:lnTo>
                    <a:pt x="2933" y="394"/>
                  </a:lnTo>
                  <a:lnTo>
                    <a:pt x="2907" y="376"/>
                  </a:lnTo>
                  <a:lnTo>
                    <a:pt x="2882" y="358"/>
                  </a:lnTo>
                  <a:lnTo>
                    <a:pt x="2829" y="325"/>
                  </a:lnTo>
                  <a:lnTo>
                    <a:pt x="2775" y="290"/>
                  </a:lnTo>
                  <a:lnTo>
                    <a:pt x="2721" y="256"/>
                  </a:lnTo>
                  <a:lnTo>
                    <a:pt x="2668" y="221"/>
                  </a:lnTo>
                  <a:lnTo>
                    <a:pt x="2621" y="191"/>
                  </a:lnTo>
                  <a:lnTo>
                    <a:pt x="2572" y="164"/>
                  </a:lnTo>
                  <a:lnTo>
                    <a:pt x="2522" y="138"/>
                  </a:lnTo>
                  <a:lnTo>
                    <a:pt x="2471" y="116"/>
                  </a:lnTo>
                  <a:lnTo>
                    <a:pt x="2419" y="95"/>
                  </a:lnTo>
                  <a:lnTo>
                    <a:pt x="2365" y="76"/>
                  </a:lnTo>
                  <a:lnTo>
                    <a:pt x="2310" y="60"/>
                  </a:lnTo>
                  <a:lnTo>
                    <a:pt x="2254" y="46"/>
                  </a:lnTo>
                  <a:lnTo>
                    <a:pt x="2198" y="34"/>
                  </a:lnTo>
                  <a:lnTo>
                    <a:pt x="2140" y="23"/>
                  </a:lnTo>
                  <a:lnTo>
                    <a:pt x="2082" y="15"/>
                  </a:lnTo>
                  <a:lnTo>
                    <a:pt x="2024" y="8"/>
                  </a:lnTo>
                  <a:lnTo>
                    <a:pt x="1965" y="4"/>
                  </a:lnTo>
                  <a:lnTo>
                    <a:pt x="1905" y="1"/>
                  </a:lnTo>
                  <a:lnTo>
                    <a:pt x="1845" y="0"/>
                  </a:lnTo>
                  <a:lnTo>
                    <a:pt x="1785" y="1"/>
                  </a:lnTo>
                  <a:lnTo>
                    <a:pt x="1725" y="3"/>
                  </a:lnTo>
                  <a:lnTo>
                    <a:pt x="1665" y="7"/>
                  </a:lnTo>
                  <a:lnTo>
                    <a:pt x="1605" y="12"/>
                  </a:lnTo>
                  <a:lnTo>
                    <a:pt x="1546" y="19"/>
                  </a:lnTo>
                  <a:lnTo>
                    <a:pt x="1486" y="28"/>
                  </a:lnTo>
                  <a:lnTo>
                    <a:pt x="1427" y="38"/>
                  </a:lnTo>
                  <a:lnTo>
                    <a:pt x="1369" y="49"/>
                  </a:lnTo>
                  <a:lnTo>
                    <a:pt x="1311" y="62"/>
                  </a:lnTo>
                  <a:lnTo>
                    <a:pt x="1254" y="75"/>
                  </a:lnTo>
                  <a:lnTo>
                    <a:pt x="1197" y="91"/>
                  </a:lnTo>
                  <a:lnTo>
                    <a:pt x="1142" y="107"/>
                  </a:lnTo>
                  <a:lnTo>
                    <a:pt x="1087" y="124"/>
                  </a:lnTo>
                  <a:lnTo>
                    <a:pt x="1033" y="142"/>
                  </a:lnTo>
                  <a:lnTo>
                    <a:pt x="981" y="162"/>
                  </a:lnTo>
                  <a:lnTo>
                    <a:pt x="929" y="183"/>
                  </a:lnTo>
                  <a:lnTo>
                    <a:pt x="879" y="205"/>
                  </a:lnTo>
                  <a:lnTo>
                    <a:pt x="837" y="224"/>
                  </a:lnTo>
                  <a:lnTo>
                    <a:pt x="796" y="245"/>
                  </a:lnTo>
                  <a:lnTo>
                    <a:pt x="755" y="268"/>
                  </a:lnTo>
                  <a:lnTo>
                    <a:pt x="715" y="291"/>
                  </a:lnTo>
                  <a:lnTo>
                    <a:pt x="677" y="317"/>
                  </a:lnTo>
                  <a:lnTo>
                    <a:pt x="638" y="343"/>
                  </a:lnTo>
                  <a:lnTo>
                    <a:pt x="600" y="370"/>
                  </a:lnTo>
                  <a:lnTo>
                    <a:pt x="564" y="399"/>
                  </a:lnTo>
                  <a:lnTo>
                    <a:pt x="527" y="428"/>
                  </a:lnTo>
                  <a:lnTo>
                    <a:pt x="492" y="460"/>
                  </a:lnTo>
                  <a:lnTo>
                    <a:pt x="459" y="493"/>
                  </a:lnTo>
                  <a:lnTo>
                    <a:pt x="425" y="525"/>
                  </a:lnTo>
                  <a:lnTo>
                    <a:pt x="393" y="560"/>
                  </a:lnTo>
                  <a:lnTo>
                    <a:pt x="362" y="594"/>
                  </a:lnTo>
                  <a:lnTo>
                    <a:pt x="331" y="631"/>
                  </a:lnTo>
                  <a:lnTo>
                    <a:pt x="303" y="668"/>
                  </a:lnTo>
                  <a:lnTo>
                    <a:pt x="274" y="705"/>
                  </a:lnTo>
                  <a:lnTo>
                    <a:pt x="248" y="744"/>
                  </a:lnTo>
                  <a:lnTo>
                    <a:pt x="221" y="783"/>
                  </a:lnTo>
                  <a:lnTo>
                    <a:pt x="197" y="823"/>
                  </a:lnTo>
                  <a:lnTo>
                    <a:pt x="174" y="864"/>
                  </a:lnTo>
                  <a:lnTo>
                    <a:pt x="151" y="905"/>
                  </a:lnTo>
                  <a:lnTo>
                    <a:pt x="130" y="948"/>
                  </a:lnTo>
                  <a:lnTo>
                    <a:pt x="111" y="989"/>
                  </a:lnTo>
                  <a:lnTo>
                    <a:pt x="92" y="1033"/>
                  </a:lnTo>
                  <a:lnTo>
                    <a:pt x="75" y="1076"/>
                  </a:lnTo>
                  <a:lnTo>
                    <a:pt x="59" y="1120"/>
                  </a:lnTo>
                  <a:lnTo>
                    <a:pt x="44" y="1164"/>
                  </a:lnTo>
                  <a:lnTo>
                    <a:pt x="31" y="1209"/>
                  </a:lnTo>
                  <a:lnTo>
                    <a:pt x="19" y="1254"/>
                  </a:lnTo>
                  <a:lnTo>
                    <a:pt x="9" y="1299"/>
                  </a:lnTo>
                  <a:lnTo>
                    <a:pt x="0" y="1344"/>
                  </a:lnTo>
                  <a:lnTo>
                    <a:pt x="26" y="1341"/>
                  </a:lnTo>
                  <a:lnTo>
                    <a:pt x="51" y="1339"/>
                  </a:lnTo>
                  <a:lnTo>
                    <a:pt x="76" y="1338"/>
                  </a:lnTo>
                  <a:lnTo>
                    <a:pt x="100" y="1339"/>
                  </a:lnTo>
                  <a:lnTo>
                    <a:pt x="123" y="1342"/>
                  </a:lnTo>
                  <a:lnTo>
                    <a:pt x="145" y="1347"/>
                  </a:lnTo>
                  <a:lnTo>
                    <a:pt x="168" y="1352"/>
                  </a:lnTo>
                  <a:lnTo>
                    <a:pt x="189" y="1358"/>
                  </a:lnTo>
                  <a:lnTo>
                    <a:pt x="210" y="1365"/>
                  </a:lnTo>
                  <a:lnTo>
                    <a:pt x="231" y="1373"/>
                  </a:lnTo>
                  <a:lnTo>
                    <a:pt x="252" y="1382"/>
                  </a:lnTo>
                  <a:lnTo>
                    <a:pt x="272" y="1392"/>
                  </a:lnTo>
                  <a:lnTo>
                    <a:pt x="314" y="1414"/>
                  </a:lnTo>
                  <a:lnTo>
                    <a:pt x="356" y="1437"/>
                  </a:lnTo>
                  <a:lnTo>
                    <a:pt x="400" y="1462"/>
                  </a:lnTo>
                  <a:lnTo>
                    <a:pt x="447" y="1487"/>
                  </a:lnTo>
                  <a:lnTo>
                    <a:pt x="470" y="1499"/>
                  </a:lnTo>
                  <a:lnTo>
                    <a:pt x="495" y="1511"/>
                  </a:lnTo>
                  <a:lnTo>
                    <a:pt x="521" y="1524"/>
                  </a:lnTo>
                  <a:lnTo>
                    <a:pt x="548" y="1535"/>
                  </a:lnTo>
                  <a:lnTo>
                    <a:pt x="577" y="1546"/>
                  </a:lnTo>
                  <a:lnTo>
                    <a:pt x="605" y="1557"/>
                  </a:lnTo>
                  <a:lnTo>
                    <a:pt x="637" y="1567"/>
                  </a:lnTo>
                  <a:lnTo>
                    <a:pt x="668" y="1577"/>
                  </a:lnTo>
                  <a:lnTo>
                    <a:pt x="702" y="1585"/>
                  </a:lnTo>
                  <a:lnTo>
                    <a:pt x="738" y="1592"/>
                  </a:lnTo>
                  <a:lnTo>
                    <a:pt x="774" y="1598"/>
                  </a:lnTo>
                  <a:lnTo>
                    <a:pt x="813" y="1604"/>
                  </a:lnTo>
                  <a:lnTo>
                    <a:pt x="842" y="1607"/>
                  </a:lnTo>
                  <a:lnTo>
                    <a:pt x="871" y="1609"/>
                  </a:lnTo>
                  <a:lnTo>
                    <a:pt x="901" y="1611"/>
                  </a:lnTo>
                  <a:lnTo>
                    <a:pt x="930" y="1611"/>
                  </a:lnTo>
                  <a:lnTo>
                    <a:pt x="961" y="1612"/>
                  </a:lnTo>
                  <a:lnTo>
                    <a:pt x="991" y="1611"/>
                  </a:lnTo>
                  <a:lnTo>
                    <a:pt x="1022" y="1610"/>
                  </a:lnTo>
                  <a:lnTo>
                    <a:pt x="1052" y="1608"/>
                  </a:lnTo>
                  <a:lnTo>
                    <a:pt x="1083" y="1606"/>
                  </a:lnTo>
                  <a:lnTo>
                    <a:pt x="1114" y="1603"/>
                  </a:lnTo>
                  <a:lnTo>
                    <a:pt x="1145" y="1600"/>
                  </a:lnTo>
                  <a:lnTo>
                    <a:pt x="1176" y="1595"/>
                  </a:lnTo>
                  <a:lnTo>
                    <a:pt x="1208" y="1591"/>
                  </a:lnTo>
                  <a:lnTo>
                    <a:pt x="1240" y="1585"/>
                  </a:lnTo>
                  <a:lnTo>
                    <a:pt x="1270" y="1580"/>
                  </a:lnTo>
                  <a:lnTo>
                    <a:pt x="1302" y="1572"/>
                  </a:lnTo>
                  <a:lnTo>
                    <a:pt x="1333" y="1565"/>
                  </a:lnTo>
                  <a:lnTo>
                    <a:pt x="1364" y="1558"/>
                  </a:lnTo>
                  <a:lnTo>
                    <a:pt x="1394" y="1550"/>
                  </a:lnTo>
                  <a:lnTo>
                    <a:pt x="1425" y="1542"/>
                  </a:lnTo>
                  <a:lnTo>
                    <a:pt x="1455" y="1533"/>
                  </a:lnTo>
                  <a:lnTo>
                    <a:pt x="1486" y="1524"/>
                  </a:lnTo>
                  <a:lnTo>
                    <a:pt x="1516" y="1513"/>
                  </a:lnTo>
                  <a:lnTo>
                    <a:pt x="1545" y="1503"/>
                  </a:lnTo>
                  <a:lnTo>
                    <a:pt x="1575" y="1492"/>
                  </a:lnTo>
                  <a:lnTo>
                    <a:pt x="1604" y="1481"/>
                  </a:lnTo>
                  <a:lnTo>
                    <a:pt x="1632" y="1470"/>
                  </a:lnTo>
                  <a:lnTo>
                    <a:pt x="1660" y="1457"/>
                  </a:lnTo>
                  <a:lnTo>
                    <a:pt x="1688" y="1445"/>
                  </a:lnTo>
                  <a:lnTo>
                    <a:pt x="1715" y="1433"/>
                  </a:lnTo>
                  <a:lnTo>
                    <a:pt x="1742" y="1420"/>
                  </a:lnTo>
                  <a:lnTo>
                    <a:pt x="1767" y="1407"/>
                  </a:lnTo>
                  <a:lnTo>
                    <a:pt x="1750" y="1429"/>
                  </a:lnTo>
                  <a:lnTo>
                    <a:pt x="1731" y="1450"/>
                  </a:lnTo>
                  <a:lnTo>
                    <a:pt x="1711" y="1472"/>
                  </a:lnTo>
                  <a:lnTo>
                    <a:pt x="1691" y="1492"/>
                  </a:lnTo>
                  <a:lnTo>
                    <a:pt x="1669" y="1512"/>
                  </a:lnTo>
                  <a:lnTo>
                    <a:pt x="1647" y="1532"/>
                  </a:lnTo>
                  <a:lnTo>
                    <a:pt x="1623" y="1551"/>
                  </a:lnTo>
                  <a:lnTo>
                    <a:pt x="1600" y="1569"/>
                  </a:lnTo>
                  <a:lnTo>
                    <a:pt x="1575" y="1588"/>
                  </a:lnTo>
                  <a:lnTo>
                    <a:pt x="1549" y="1605"/>
                  </a:lnTo>
                  <a:lnTo>
                    <a:pt x="1524" y="1621"/>
                  </a:lnTo>
                  <a:lnTo>
                    <a:pt x="1497" y="1638"/>
                  </a:lnTo>
                  <a:lnTo>
                    <a:pt x="1470" y="1652"/>
                  </a:lnTo>
                  <a:lnTo>
                    <a:pt x="1443" y="1666"/>
                  </a:lnTo>
                  <a:lnTo>
                    <a:pt x="1416" y="1679"/>
                  </a:lnTo>
                  <a:lnTo>
                    <a:pt x="1387" y="1691"/>
                  </a:lnTo>
                  <a:lnTo>
                    <a:pt x="1360" y="1702"/>
                  </a:lnTo>
                  <a:lnTo>
                    <a:pt x="1331" y="1712"/>
                  </a:lnTo>
                  <a:lnTo>
                    <a:pt x="1303" y="1720"/>
                  </a:lnTo>
                  <a:lnTo>
                    <a:pt x="1274" y="1728"/>
                  </a:lnTo>
                  <a:lnTo>
                    <a:pt x="1247" y="1734"/>
                  </a:lnTo>
                  <a:lnTo>
                    <a:pt x="1218" y="1739"/>
                  </a:lnTo>
                  <a:lnTo>
                    <a:pt x="1190" y="1742"/>
                  </a:lnTo>
                  <a:lnTo>
                    <a:pt x="1162" y="1746"/>
                  </a:lnTo>
                  <a:lnTo>
                    <a:pt x="1135" y="1747"/>
                  </a:lnTo>
                  <a:lnTo>
                    <a:pt x="1107" y="1746"/>
                  </a:lnTo>
                  <a:lnTo>
                    <a:pt x="1081" y="1743"/>
                  </a:lnTo>
                  <a:lnTo>
                    <a:pt x="1054" y="1739"/>
                  </a:lnTo>
                  <a:lnTo>
                    <a:pt x="1029" y="1734"/>
                  </a:lnTo>
                  <a:lnTo>
                    <a:pt x="1003" y="1727"/>
                  </a:lnTo>
                  <a:lnTo>
                    <a:pt x="979" y="1718"/>
                  </a:lnTo>
                  <a:lnTo>
                    <a:pt x="956" y="1707"/>
                  </a:lnTo>
                  <a:lnTo>
                    <a:pt x="1006" y="1731"/>
                  </a:lnTo>
                  <a:lnTo>
                    <a:pt x="1057" y="1752"/>
                  </a:lnTo>
                  <a:lnTo>
                    <a:pt x="1105" y="1769"/>
                  </a:lnTo>
                  <a:lnTo>
                    <a:pt x="1152" y="1783"/>
                  </a:lnTo>
                  <a:lnTo>
                    <a:pt x="1198" y="1794"/>
                  </a:lnTo>
                  <a:lnTo>
                    <a:pt x="1242" y="1803"/>
                  </a:lnTo>
                  <a:lnTo>
                    <a:pt x="1284" y="1808"/>
                  </a:lnTo>
                  <a:lnTo>
                    <a:pt x="1326" y="1811"/>
                  </a:lnTo>
                  <a:lnTo>
                    <a:pt x="1367" y="1812"/>
                  </a:lnTo>
                  <a:lnTo>
                    <a:pt x="1406" y="1810"/>
                  </a:lnTo>
                  <a:lnTo>
                    <a:pt x="1444" y="1806"/>
                  </a:lnTo>
                  <a:lnTo>
                    <a:pt x="1481" y="1800"/>
                  </a:lnTo>
                  <a:lnTo>
                    <a:pt x="1517" y="1793"/>
                  </a:lnTo>
                  <a:lnTo>
                    <a:pt x="1551" y="1784"/>
                  </a:lnTo>
                  <a:lnTo>
                    <a:pt x="1586" y="1774"/>
                  </a:lnTo>
                  <a:lnTo>
                    <a:pt x="1618" y="1762"/>
                  </a:lnTo>
                  <a:lnTo>
                    <a:pt x="1650" y="1750"/>
                  </a:lnTo>
                  <a:lnTo>
                    <a:pt x="1681" y="1735"/>
                  </a:lnTo>
                  <a:lnTo>
                    <a:pt x="1712" y="1721"/>
                  </a:lnTo>
                  <a:lnTo>
                    <a:pt x="1743" y="1706"/>
                  </a:lnTo>
                  <a:lnTo>
                    <a:pt x="1800" y="1674"/>
                  </a:lnTo>
                  <a:lnTo>
                    <a:pt x="1856" y="1642"/>
                  </a:lnTo>
                  <a:lnTo>
                    <a:pt x="1910" y="1610"/>
                  </a:lnTo>
                  <a:lnTo>
                    <a:pt x="1961" y="1581"/>
                  </a:lnTo>
                  <a:lnTo>
                    <a:pt x="1987" y="1566"/>
                  </a:lnTo>
                  <a:lnTo>
                    <a:pt x="2012" y="1553"/>
                  </a:lnTo>
                  <a:lnTo>
                    <a:pt x="2038" y="1541"/>
                  </a:lnTo>
                  <a:lnTo>
                    <a:pt x="2062" y="1531"/>
                  </a:lnTo>
                  <a:lnTo>
                    <a:pt x="2059" y="1556"/>
                  </a:lnTo>
                  <a:lnTo>
                    <a:pt x="2052" y="1582"/>
                  </a:lnTo>
                  <a:lnTo>
                    <a:pt x="2043" y="1607"/>
                  </a:lnTo>
                  <a:lnTo>
                    <a:pt x="2030" y="1633"/>
                  </a:lnTo>
                  <a:lnTo>
                    <a:pt x="2015" y="1657"/>
                  </a:lnTo>
                  <a:lnTo>
                    <a:pt x="1997" y="1682"/>
                  </a:lnTo>
                  <a:lnTo>
                    <a:pt x="1978" y="1706"/>
                  </a:lnTo>
                  <a:lnTo>
                    <a:pt x="1955" y="1729"/>
                  </a:lnTo>
                  <a:lnTo>
                    <a:pt x="1932" y="1753"/>
                  </a:lnTo>
                  <a:lnTo>
                    <a:pt x="1905" y="1776"/>
                  </a:lnTo>
                  <a:lnTo>
                    <a:pt x="1879" y="1797"/>
                  </a:lnTo>
                  <a:lnTo>
                    <a:pt x="1849" y="1819"/>
                  </a:lnTo>
                  <a:lnTo>
                    <a:pt x="1820" y="1840"/>
                  </a:lnTo>
                  <a:lnTo>
                    <a:pt x="1788" y="1860"/>
                  </a:lnTo>
                  <a:lnTo>
                    <a:pt x="1756" y="1880"/>
                  </a:lnTo>
                  <a:lnTo>
                    <a:pt x="1723" y="1898"/>
                  </a:lnTo>
                  <a:lnTo>
                    <a:pt x="1690" y="1915"/>
                  </a:lnTo>
                  <a:lnTo>
                    <a:pt x="1656" y="1933"/>
                  </a:lnTo>
                  <a:lnTo>
                    <a:pt x="1621" y="1949"/>
                  </a:lnTo>
                  <a:lnTo>
                    <a:pt x="1587" y="1963"/>
                  </a:lnTo>
                  <a:lnTo>
                    <a:pt x="1552" y="1978"/>
                  </a:lnTo>
                  <a:lnTo>
                    <a:pt x="1518" y="1991"/>
                  </a:lnTo>
                  <a:lnTo>
                    <a:pt x="1484" y="2003"/>
                  </a:lnTo>
                  <a:lnTo>
                    <a:pt x="1451" y="2013"/>
                  </a:lnTo>
                  <a:lnTo>
                    <a:pt x="1419" y="2023"/>
                  </a:lnTo>
                  <a:lnTo>
                    <a:pt x="1386" y="2032"/>
                  </a:lnTo>
                  <a:lnTo>
                    <a:pt x="1356" y="2039"/>
                  </a:lnTo>
                  <a:lnTo>
                    <a:pt x="1326" y="2045"/>
                  </a:lnTo>
                  <a:lnTo>
                    <a:pt x="1299" y="2049"/>
                  </a:lnTo>
                  <a:lnTo>
                    <a:pt x="1272" y="2052"/>
                  </a:lnTo>
                  <a:lnTo>
                    <a:pt x="1248" y="2054"/>
                  </a:lnTo>
                  <a:lnTo>
                    <a:pt x="1224" y="2054"/>
                  </a:lnTo>
                  <a:lnTo>
                    <a:pt x="1286" y="2082"/>
                  </a:lnTo>
                  <a:lnTo>
                    <a:pt x="1351" y="2104"/>
                  </a:lnTo>
                  <a:lnTo>
                    <a:pt x="1417" y="2119"/>
                  </a:lnTo>
                  <a:lnTo>
                    <a:pt x="1485" y="2128"/>
                  </a:lnTo>
                  <a:lnTo>
                    <a:pt x="1555" y="2131"/>
                  </a:lnTo>
                  <a:lnTo>
                    <a:pt x="1627" y="2129"/>
                  </a:lnTo>
                  <a:lnTo>
                    <a:pt x="1699" y="2121"/>
                  </a:lnTo>
                  <a:lnTo>
                    <a:pt x="1771" y="2109"/>
                  </a:lnTo>
                  <a:lnTo>
                    <a:pt x="1845" y="2092"/>
                  </a:lnTo>
                  <a:lnTo>
                    <a:pt x="1920" y="2070"/>
                  </a:lnTo>
                  <a:lnTo>
                    <a:pt x="1994" y="2044"/>
                  </a:lnTo>
                  <a:lnTo>
                    <a:pt x="2068" y="2014"/>
                  </a:lnTo>
                  <a:lnTo>
                    <a:pt x="2142" y="1980"/>
                  </a:lnTo>
                  <a:lnTo>
                    <a:pt x="2216" y="1943"/>
                  </a:lnTo>
                  <a:lnTo>
                    <a:pt x="2288" y="1902"/>
                  </a:lnTo>
                  <a:lnTo>
                    <a:pt x="2360" y="1858"/>
                  </a:lnTo>
                  <a:lnTo>
                    <a:pt x="2430" y="1813"/>
                  </a:lnTo>
                  <a:lnTo>
                    <a:pt x="2498" y="1764"/>
                  </a:lnTo>
                  <a:lnTo>
                    <a:pt x="2565" y="1713"/>
                  </a:lnTo>
                  <a:lnTo>
                    <a:pt x="2629" y="1660"/>
                  </a:lnTo>
                  <a:lnTo>
                    <a:pt x="2692" y="1605"/>
                  </a:lnTo>
                  <a:lnTo>
                    <a:pt x="2753" y="1549"/>
                  </a:lnTo>
                  <a:lnTo>
                    <a:pt x="2810" y="1492"/>
                  </a:lnTo>
                  <a:lnTo>
                    <a:pt x="2864" y="1434"/>
                  </a:lnTo>
                  <a:lnTo>
                    <a:pt x="2914" y="1375"/>
                  </a:lnTo>
                  <a:lnTo>
                    <a:pt x="2961" y="1315"/>
                  </a:lnTo>
                  <a:lnTo>
                    <a:pt x="3005" y="1256"/>
                  </a:lnTo>
                  <a:lnTo>
                    <a:pt x="3045" y="1196"/>
                  </a:lnTo>
                  <a:lnTo>
                    <a:pt x="3080" y="1137"/>
                  </a:lnTo>
                  <a:lnTo>
                    <a:pt x="3111" y="1078"/>
                  </a:lnTo>
                  <a:lnTo>
                    <a:pt x="3137" y="1021"/>
                  </a:lnTo>
                  <a:lnTo>
                    <a:pt x="3158" y="964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Freeform 185"/>
            <p:cNvSpPr>
              <a:spLocks/>
            </p:cNvSpPr>
            <p:nvPr/>
          </p:nvSpPr>
          <p:spPr bwMode="auto">
            <a:xfrm>
              <a:off x="2784476" y="68263"/>
              <a:ext cx="142875" cy="265113"/>
            </a:xfrm>
            <a:custGeom>
              <a:avLst/>
              <a:gdLst>
                <a:gd name="T0" fmla="*/ 2147483647 w 1339"/>
                <a:gd name="T1" fmla="*/ 2147483647 h 2504"/>
                <a:gd name="T2" fmla="*/ 2147483647 w 1339"/>
                <a:gd name="T3" fmla="*/ 2147483647 h 2504"/>
                <a:gd name="T4" fmla="*/ 2147483647 w 1339"/>
                <a:gd name="T5" fmla="*/ 2147483647 h 2504"/>
                <a:gd name="T6" fmla="*/ 2147483647 w 1339"/>
                <a:gd name="T7" fmla="*/ 2147483647 h 2504"/>
                <a:gd name="T8" fmla="*/ 2147483647 w 1339"/>
                <a:gd name="T9" fmla="*/ 2147483647 h 2504"/>
                <a:gd name="T10" fmla="*/ 2147483647 w 1339"/>
                <a:gd name="T11" fmla="*/ 2147483647 h 2504"/>
                <a:gd name="T12" fmla="*/ 2147483647 w 1339"/>
                <a:gd name="T13" fmla="*/ 2147483647 h 2504"/>
                <a:gd name="T14" fmla="*/ 2147483647 w 1339"/>
                <a:gd name="T15" fmla="*/ 0 h 2504"/>
                <a:gd name="T16" fmla="*/ 2147483647 w 1339"/>
                <a:gd name="T17" fmla="*/ 2147483647 h 2504"/>
                <a:gd name="T18" fmla="*/ 2147483647 w 1339"/>
                <a:gd name="T19" fmla="*/ 2147483647 h 2504"/>
                <a:gd name="T20" fmla="*/ 2147483647 w 1339"/>
                <a:gd name="T21" fmla="*/ 2147483647 h 2504"/>
                <a:gd name="T22" fmla="*/ 2147483647 w 1339"/>
                <a:gd name="T23" fmla="*/ 2147483647 h 2504"/>
                <a:gd name="T24" fmla="*/ 2147483647 w 1339"/>
                <a:gd name="T25" fmla="*/ 2147483647 h 2504"/>
                <a:gd name="T26" fmla="*/ 2147483647 w 1339"/>
                <a:gd name="T27" fmla="*/ 2147483647 h 2504"/>
                <a:gd name="T28" fmla="*/ 2147483647 w 1339"/>
                <a:gd name="T29" fmla="*/ 2147483647 h 2504"/>
                <a:gd name="T30" fmla="*/ 2147483647 w 1339"/>
                <a:gd name="T31" fmla="*/ 2147483647 h 2504"/>
                <a:gd name="T32" fmla="*/ 2147483647 w 1339"/>
                <a:gd name="T33" fmla="*/ 2147483647 h 2504"/>
                <a:gd name="T34" fmla="*/ 2147483647 w 1339"/>
                <a:gd name="T35" fmla="*/ 2147483647 h 2504"/>
                <a:gd name="T36" fmla="*/ 2147483647 w 1339"/>
                <a:gd name="T37" fmla="*/ 2147483647 h 2504"/>
                <a:gd name="T38" fmla="*/ 2147483647 w 1339"/>
                <a:gd name="T39" fmla="*/ 2147483647 h 2504"/>
                <a:gd name="T40" fmla="*/ 2147483647 w 1339"/>
                <a:gd name="T41" fmla="*/ 2147483647 h 2504"/>
                <a:gd name="T42" fmla="*/ 2147483647 w 1339"/>
                <a:gd name="T43" fmla="*/ 2147483647 h 2504"/>
                <a:gd name="T44" fmla="*/ 2147483647 w 1339"/>
                <a:gd name="T45" fmla="*/ 2147483647 h 2504"/>
                <a:gd name="T46" fmla="*/ 2147483647 w 1339"/>
                <a:gd name="T47" fmla="*/ 2147483647 h 2504"/>
                <a:gd name="T48" fmla="*/ 2147483647 w 1339"/>
                <a:gd name="T49" fmla="*/ 2147483647 h 2504"/>
                <a:gd name="T50" fmla="*/ 2147483647 w 1339"/>
                <a:gd name="T51" fmla="*/ 2147483647 h 2504"/>
                <a:gd name="T52" fmla="*/ 2147483647 w 1339"/>
                <a:gd name="T53" fmla="*/ 2147483647 h 2504"/>
                <a:gd name="T54" fmla="*/ 2147483647 w 1339"/>
                <a:gd name="T55" fmla="*/ 2147483647 h 2504"/>
                <a:gd name="T56" fmla="*/ 2147483647 w 1339"/>
                <a:gd name="T57" fmla="*/ 2147483647 h 2504"/>
                <a:gd name="T58" fmla="*/ 2147483647 w 1339"/>
                <a:gd name="T59" fmla="*/ 2147483647 h 2504"/>
                <a:gd name="T60" fmla="*/ 2147483647 w 1339"/>
                <a:gd name="T61" fmla="*/ 2147483647 h 2504"/>
                <a:gd name="T62" fmla="*/ 2147483647 w 1339"/>
                <a:gd name="T63" fmla="*/ 2147483647 h 2504"/>
                <a:gd name="T64" fmla="*/ 2147483647 w 1339"/>
                <a:gd name="T65" fmla="*/ 2147483647 h 2504"/>
                <a:gd name="T66" fmla="*/ 2147483647 w 1339"/>
                <a:gd name="T67" fmla="*/ 2147483647 h 2504"/>
                <a:gd name="T68" fmla="*/ 2147483647 w 1339"/>
                <a:gd name="T69" fmla="*/ 2147483647 h 2504"/>
                <a:gd name="T70" fmla="*/ 2147483647 w 1339"/>
                <a:gd name="T71" fmla="*/ 2147483647 h 2504"/>
                <a:gd name="T72" fmla="*/ 2147483647 w 1339"/>
                <a:gd name="T73" fmla="*/ 2147483647 h 2504"/>
                <a:gd name="T74" fmla="*/ 2147483647 w 1339"/>
                <a:gd name="T75" fmla="*/ 2147483647 h 2504"/>
                <a:gd name="T76" fmla="*/ 2147483647 w 1339"/>
                <a:gd name="T77" fmla="*/ 2147483647 h 2504"/>
                <a:gd name="T78" fmla="*/ 2147483647 w 1339"/>
                <a:gd name="T79" fmla="*/ 2147483647 h 2504"/>
                <a:gd name="T80" fmla="*/ 2147483647 w 1339"/>
                <a:gd name="T81" fmla="*/ 2147483647 h 2504"/>
                <a:gd name="T82" fmla="*/ 2147483647 w 1339"/>
                <a:gd name="T83" fmla="*/ 2147483647 h 2504"/>
                <a:gd name="T84" fmla="*/ 2147483647 w 1339"/>
                <a:gd name="T85" fmla="*/ 2147483647 h 2504"/>
                <a:gd name="T86" fmla="*/ 2147483647 w 1339"/>
                <a:gd name="T87" fmla="*/ 2147483647 h 2504"/>
                <a:gd name="T88" fmla="*/ 2147483647 w 1339"/>
                <a:gd name="T89" fmla="*/ 2147483647 h 2504"/>
                <a:gd name="T90" fmla="*/ 2147483647 w 1339"/>
                <a:gd name="T91" fmla="*/ 2147483647 h 2504"/>
                <a:gd name="T92" fmla="*/ 2147483647 w 1339"/>
                <a:gd name="T93" fmla="*/ 2147483647 h 2504"/>
                <a:gd name="T94" fmla="*/ 2147483647 w 1339"/>
                <a:gd name="T95" fmla="*/ 2147483647 h 2504"/>
                <a:gd name="T96" fmla="*/ 2147483647 w 1339"/>
                <a:gd name="T97" fmla="*/ 2147483647 h 2504"/>
                <a:gd name="T98" fmla="*/ 2147483647 w 1339"/>
                <a:gd name="T99" fmla="*/ 2147483647 h 2504"/>
                <a:gd name="T100" fmla="*/ 2147483647 w 1339"/>
                <a:gd name="T101" fmla="*/ 2147483647 h 2504"/>
                <a:gd name="T102" fmla="*/ 2147483647 w 1339"/>
                <a:gd name="T103" fmla="*/ 2147483647 h 2504"/>
                <a:gd name="T104" fmla="*/ 2147483647 w 1339"/>
                <a:gd name="T105" fmla="*/ 2147483647 h 2504"/>
                <a:gd name="T106" fmla="*/ 2147483647 w 1339"/>
                <a:gd name="T107" fmla="*/ 2147483647 h 2504"/>
                <a:gd name="T108" fmla="*/ 2147483647 w 1339"/>
                <a:gd name="T109" fmla="*/ 2147483647 h 2504"/>
                <a:gd name="T110" fmla="*/ 2147483647 w 1339"/>
                <a:gd name="T111" fmla="*/ 2147483647 h 25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39"/>
                <a:gd name="T169" fmla="*/ 0 h 2504"/>
                <a:gd name="T170" fmla="*/ 1339 w 1339"/>
                <a:gd name="T171" fmla="*/ 2504 h 25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39" h="2504">
                  <a:moveTo>
                    <a:pt x="1081" y="363"/>
                  </a:moveTo>
                  <a:lnTo>
                    <a:pt x="1068" y="326"/>
                  </a:lnTo>
                  <a:lnTo>
                    <a:pt x="1054" y="292"/>
                  </a:lnTo>
                  <a:lnTo>
                    <a:pt x="1039" y="261"/>
                  </a:lnTo>
                  <a:lnTo>
                    <a:pt x="1022" y="232"/>
                  </a:lnTo>
                  <a:lnTo>
                    <a:pt x="1005" y="205"/>
                  </a:lnTo>
                  <a:lnTo>
                    <a:pt x="987" y="181"/>
                  </a:lnTo>
                  <a:lnTo>
                    <a:pt x="968" y="157"/>
                  </a:lnTo>
                  <a:lnTo>
                    <a:pt x="949" y="136"/>
                  </a:lnTo>
                  <a:lnTo>
                    <a:pt x="929" y="117"/>
                  </a:lnTo>
                  <a:lnTo>
                    <a:pt x="907" y="99"/>
                  </a:lnTo>
                  <a:lnTo>
                    <a:pt x="886" y="84"/>
                  </a:lnTo>
                  <a:lnTo>
                    <a:pt x="865" y="70"/>
                  </a:lnTo>
                  <a:lnTo>
                    <a:pt x="843" y="57"/>
                  </a:lnTo>
                  <a:lnTo>
                    <a:pt x="822" y="46"/>
                  </a:lnTo>
                  <a:lnTo>
                    <a:pt x="799" y="37"/>
                  </a:lnTo>
                  <a:lnTo>
                    <a:pt x="778" y="28"/>
                  </a:lnTo>
                  <a:lnTo>
                    <a:pt x="756" y="22"/>
                  </a:lnTo>
                  <a:lnTo>
                    <a:pt x="734" y="16"/>
                  </a:lnTo>
                  <a:lnTo>
                    <a:pt x="713" y="11"/>
                  </a:lnTo>
                  <a:lnTo>
                    <a:pt x="691" y="6"/>
                  </a:lnTo>
                  <a:lnTo>
                    <a:pt x="671" y="3"/>
                  </a:lnTo>
                  <a:lnTo>
                    <a:pt x="652" y="1"/>
                  </a:lnTo>
                  <a:lnTo>
                    <a:pt x="632" y="0"/>
                  </a:lnTo>
                  <a:lnTo>
                    <a:pt x="613" y="0"/>
                  </a:lnTo>
                  <a:lnTo>
                    <a:pt x="578" y="0"/>
                  </a:lnTo>
                  <a:lnTo>
                    <a:pt x="548" y="3"/>
                  </a:lnTo>
                  <a:lnTo>
                    <a:pt x="521" y="6"/>
                  </a:lnTo>
                  <a:lnTo>
                    <a:pt x="501" y="12"/>
                  </a:lnTo>
                  <a:lnTo>
                    <a:pt x="487" y="17"/>
                  </a:lnTo>
                  <a:lnTo>
                    <a:pt x="473" y="25"/>
                  </a:lnTo>
                  <a:lnTo>
                    <a:pt x="457" y="37"/>
                  </a:lnTo>
                  <a:lnTo>
                    <a:pt x="442" y="51"/>
                  </a:lnTo>
                  <a:lnTo>
                    <a:pt x="427" y="69"/>
                  </a:lnTo>
                  <a:lnTo>
                    <a:pt x="410" y="88"/>
                  </a:lnTo>
                  <a:lnTo>
                    <a:pt x="393" y="110"/>
                  </a:lnTo>
                  <a:lnTo>
                    <a:pt x="377" y="135"/>
                  </a:lnTo>
                  <a:lnTo>
                    <a:pt x="360" y="161"/>
                  </a:lnTo>
                  <a:lnTo>
                    <a:pt x="342" y="189"/>
                  </a:lnTo>
                  <a:lnTo>
                    <a:pt x="325" y="218"/>
                  </a:lnTo>
                  <a:lnTo>
                    <a:pt x="308" y="250"/>
                  </a:lnTo>
                  <a:lnTo>
                    <a:pt x="274" y="314"/>
                  </a:lnTo>
                  <a:lnTo>
                    <a:pt x="239" y="382"/>
                  </a:lnTo>
                  <a:lnTo>
                    <a:pt x="206" y="450"/>
                  </a:lnTo>
                  <a:lnTo>
                    <a:pt x="174" y="518"/>
                  </a:lnTo>
                  <a:lnTo>
                    <a:pt x="145" y="586"/>
                  </a:lnTo>
                  <a:lnTo>
                    <a:pt x="116" y="648"/>
                  </a:lnTo>
                  <a:lnTo>
                    <a:pt x="91" y="706"/>
                  </a:lnTo>
                  <a:lnTo>
                    <a:pt x="68" y="757"/>
                  </a:lnTo>
                  <a:lnTo>
                    <a:pt x="50" y="798"/>
                  </a:lnTo>
                  <a:lnTo>
                    <a:pt x="35" y="831"/>
                  </a:lnTo>
                  <a:lnTo>
                    <a:pt x="25" y="852"/>
                  </a:lnTo>
                  <a:lnTo>
                    <a:pt x="17" y="874"/>
                  </a:lnTo>
                  <a:lnTo>
                    <a:pt x="10" y="895"/>
                  </a:lnTo>
                  <a:lnTo>
                    <a:pt x="6" y="915"/>
                  </a:lnTo>
                  <a:lnTo>
                    <a:pt x="2" y="937"/>
                  </a:lnTo>
                  <a:lnTo>
                    <a:pt x="1" y="957"/>
                  </a:lnTo>
                  <a:lnTo>
                    <a:pt x="0" y="978"/>
                  </a:lnTo>
                  <a:lnTo>
                    <a:pt x="0" y="999"/>
                  </a:lnTo>
                  <a:lnTo>
                    <a:pt x="2" y="1020"/>
                  </a:lnTo>
                  <a:lnTo>
                    <a:pt x="4" y="1042"/>
                  </a:lnTo>
                  <a:lnTo>
                    <a:pt x="8" y="1062"/>
                  </a:lnTo>
                  <a:lnTo>
                    <a:pt x="12" y="1083"/>
                  </a:lnTo>
                  <a:lnTo>
                    <a:pt x="18" y="1105"/>
                  </a:lnTo>
                  <a:lnTo>
                    <a:pt x="24" y="1126"/>
                  </a:lnTo>
                  <a:lnTo>
                    <a:pt x="31" y="1147"/>
                  </a:lnTo>
                  <a:lnTo>
                    <a:pt x="38" y="1170"/>
                  </a:lnTo>
                  <a:lnTo>
                    <a:pt x="53" y="1214"/>
                  </a:lnTo>
                  <a:lnTo>
                    <a:pt x="70" y="1259"/>
                  </a:lnTo>
                  <a:lnTo>
                    <a:pt x="88" y="1306"/>
                  </a:lnTo>
                  <a:lnTo>
                    <a:pt x="106" y="1355"/>
                  </a:lnTo>
                  <a:lnTo>
                    <a:pt x="122" y="1406"/>
                  </a:lnTo>
                  <a:lnTo>
                    <a:pt x="139" y="1458"/>
                  </a:lnTo>
                  <a:lnTo>
                    <a:pt x="146" y="1485"/>
                  </a:lnTo>
                  <a:lnTo>
                    <a:pt x="152" y="1513"/>
                  </a:lnTo>
                  <a:lnTo>
                    <a:pt x="158" y="1540"/>
                  </a:lnTo>
                  <a:lnTo>
                    <a:pt x="163" y="1570"/>
                  </a:lnTo>
                  <a:lnTo>
                    <a:pt x="169" y="1616"/>
                  </a:lnTo>
                  <a:lnTo>
                    <a:pt x="174" y="1660"/>
                  </a:lnTo>
                  <a:lnTo>
                    <a:pt x="176" y="1704"/>
                  </a:lnTo>
                  <a:lnTo>
                    <a:pt x="176" y="1747"/>
                  </a:lnTo>
                  <a:lnTo>
                    <a:pt x="176" y="1767"/>
                  </a:lnTo>
                  <a:lnTo>
                    <a:pt x="175" y="1789"/>
                  </a:lnTo>
                  <a:lnTo>
                    <a:pt x="173" y="1809"/>
                  </a:lnTo>
                  <a:lnTo>
                    <a:pt x="171" y="1830"/>
                  </a:lnTo>
                  <a:lnTo>
                    <a:pt x="166" y="1871"/>
                  </a:lnTo>
                  <a:lnTo>
                    <a:pt x="158" y="1912"/>
                  </a:lnTo>
                  <a:lnTo>
                    <a:pt x="149" y="1953"/>
                  </a:lnTo>
                  <a:lnTo>
                    <a:pt x="137" y="1993"/>
                  </a:lnTo>
                  <a:lnTo>
                    <a:pt x="123" y="2034"/>
                  </a:lnTo>
                  <a:lnTo>
                    <a:pt x="107" y="2075"/>
                  </a:lnTo>
                  <a:lnTo>
                    <a:pt x="90" y="2116"/>
                  </a:lnTo>
                  <a:lnTo>
                    <a:pt x="69" y="2158"/>
                  </a:lnTo>
                  <a:lnTo>
                    <a:pt x="48" y="2201"/>
                  </a:lnTo>
                  <a:lnTo>
                    <a:pt x="25" y="2244"/>
                  </a:lnTo>
                  <a:lnTo>
                    <a:pt x="61" y="2210"/>
                  </a:lnTo>
                  <a:lnTo>
                    <a:pt x="95" y="2176"/>
                  </a:lnTo>
                  <a:lnTo>
                    <a:pt x="124" y="2145"/>
                  </a:lnTo>
                  <a:lnTo>
                    <a:pt x="151" y="2113"/>
                  </a:lnTo>
                  <a:lnTo>
                    <a:pt x="174" y="2083"/>
                  </a:lnTo>
                  <a:lnTo>
                    <a:pt x="195" y="2052"/>
                  </a:lnTo>
                  <a:lnTo>
                    <a:pt x="212" y="2024"/>
                  </a:lnTo>
                  <a:lnTo>
                    <a:pt x="227" y="1994"/>
                  </a:lnTo>
                  <a:lnTo>
                    <a:pt x="240" y="1966"/>
                  </a:lnTo>
                  <a:lnTo>
                    <a:pt x="252" y="1937"/>
                  </a:lnTo>
                  <a:lnTo>
                    <a:pt x="262" y="1908"/>
                  </a:lnTo>
                  <a:lnTo>
                    <a:pt x="270" y="1879"/>
                  </a:lnTo>
                  <a:lnTo>
                    <a:pt x="278" y="1850"/>
                  </a:lnTo>
                  <a:lnTo>
                    <a:pt x="285" y="1820"/>
                  </a:lnTo>
                  <a:lnTo>
                    <a:pt x="291" y="1791"/>
                  </a:lnTo>
                  <a:lnTo>
                    <a:pt x="297" y="1759"/>
                  </a:lnTo>
                  <a:lnTo>
                    <a:pt x="299" y="1771"/>
                  </a:lnTo>
                  <a:lnTo>
                    <a:pt x="303" y="1786"/>
                  </a:lnTo>
                  <a:lnTo>
                    <a:pt x="308" y="1801"/>
                  </a:lnTo>
                  <a:lnTo>
                    <a:pt x="315" y="1817"/>
                  </a:lnTo>
                  <a:lnTo>
                    <a:pt x="331" y="1855"/>
                  </a:lnTo>
                  <a:lnTo>
                    <a:pt x="350" y="1896"/>
                  </a:lnTo>
                  <a:lnTo>
                    <a:pt x="373" y="1940"/>
                  </a:lnTo>
                  <a:lnTo>
                    <a:pt x="397" y="1988"/>
                  </a:lnTo>
                  <a:lnTo>
                    <a:pt x="422" y="2039"/>
                  </a:lnTo>
                  <a:lnTo>
                    <a:pt x="446" y="2091"/>
                  </a:lnTo>
                  <a:lnTo>
                    <a:pt x="457" y="2118"/>
                  </a:lnTo>
                  <a:lnTo>
                    <a:pt x="467" y="2145"/>
                  </a:lnTo>
                  <a:lnTo>
                    <a:pt x="478" y="2172"/>
                  </a:lnTo>
                  <a:lnTo>
                    <a:pt x="488" y="2199"/>
                  </a:lnTo>
                  <a:lnTo>
                    <a:pt x="496" y="2226"/>
                  </a:lnTo>
                  <a:lnTo>
                    <a:pt x="503" y="2254"/>
                  </a:lnTo>
                  <a:lnTo>
                    <a:pt x="509" y="2280"/>
                  </a:lnTo>
                  <a:lnTo>
                    <a:pt x="514" y="2308"/>
                  </a:lnTo>
                  <a:lnTo>
                    <a:pt x="517" y="2334"/>
                  </a:lnTo>
                  <a:lnTo>
                    <a:pt x="519" y="2360"/>
                  </a:lnTo>
                  <a:lnTo>
                    <a:pt x="519" y="2385"/>
                  </a:lnTo>
                  <a:lnTo>
                    <a:pt x="517" y="2411"/>
                  </a:lnTo>
                  <a:lnTo>
                    <a:pt x="513" y="2435"/>
                  </a:lnTo>
                  <a:lnTo>
                    <a:pt x="508" y="2459"/>
                  </a:lnTo>
                  <a:lnTo>
                    <a:pt x="499" y="2482"/>
                  </a:lnTo>
                  <a:lnTo>
                    <a:pt x="489" y="2504"/>
                  </a:lnTo>
                  <a:lnTo>
                    <a:pt x="593" y="2452"/>
                  </a:lnTo>
                  <a:lnTo>
                    <a:pt x="688" y="2398"/>
                  </a:lnTo>
                  <a:lnTo>
                    <a:pt x="776" y="2343"/>
                  </a:lnTo>
                  <a:lnTo>
                    <a:pt x="856" y="2286"/>
                  </a:lnTo>
                  <a:lnTo>
                    <a:pt x="930" y="2228"/>
                  </a:lnTo>
                  <a:lnTo>
                    <a:pt x="996" y="2168"/>
                  </a:lnTo>
                  <a:lnTo>
                    <a:pt x="1056" y="2108"/>
                  </a:lnTo>
                  <a:lnTo>
                    <a:pt x="1109" y="2046"/>
                  </a:lnTo>
                  <a:lnTo>
                    <a:pt x="1156" y="1983"/>
                  </a:lnTo>
                  <a:lnTo>
                    <a:pt x="1196" y="1919"/>
                  </a:lnTo>
                  <a:lnTo>
                    <a:pt x="1232" y="1854"/>
                  </a:lnTo>
                  <a:lnTo>
                    <a:pt x="1262" y="1787"/>
                  </a:lnTo>
                  <a:lnTo>
                    <a:pt x="1286" y="1720"/>
                  </a:lnTo>
                  <a:lnTo>
                    <a:pt x="1305" y="1652"/>
                  </a:lnTo>
                  <a:lnTo>
                    <a:pt x="1321" y="1583"/>
                  </a:lnTo>
                  <a:lnTo>
                    <a:pt x="1331" y="1514"/>
                  </a:lnTo>
                  <a:lnTo>
                    <a:pt x="1337" y="1444"/>
                  </a:lnTo>
                  <a:lnTo>
                    <a:pt x="1339" y="1373"/>
                  </a:lnTo>
                  <a:lnTo>
                    <a:pt x="1337" y="1302"/>
                  </a:lnTo>
                  <a:lnTo>
                    <a:pt x="1332" y="1231"/>
                  </a:lnTo>
                  <a:lnTo>
                    <a:pt x="1323" y="1159"/>
                  </a:lnTo>
                  <a:lnTo>
                    <a:pt x="1311" y="1086"/>
                  </a:lnTo>
                  <a:lnTo>
                    <a:pt x="1297" y="1014"/>
                  </a:lnTo>
                  <a:lnTo>
                    <a:pt x="1280" y="942"/>
                  </a:lnTo>
                  <a:lnTo>
                    <a:pt x="1261" y="869"/>
                  </a:lnTo>
                  <a:lnTo>
                    <a:pt x="1239" y="796"/>
                  </a:lnTo>
                  <a:lnTo>
                    <a:pt x="1216" y="724"/>
                  </a:lnTo>
                  <a:lnTo>
                    <a:pt x="1191" y="651"/>
                  </a:lnTo>
                  <a:lnTo>
                    <a:pt x="1165" y="578"/>
                  </a:lnTo>
                  <a:lnTo>
                    <a:pt x="1138" y="506"/>
                  </a:lnTo>
                  <a:lnTo>
                    <a:pt x="1110" y="434"/>
                  </a:lnTo>
                  <a:lnTo>
                    <a:pt x="1081" y="363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Freeform 186"/>
            <p:cNvSpPr>
              <a:spLocks/>
            </p:cNvSpPr>
            <p:nvPr/>
          </p:nvSpPr>
          <p:spPr bwMode="auto">
            <a:xfrm>
              <a:off x="2613026" y="14288"/>
              <a:ext cx="155575" cy="98425"/>
            </a:xfrm>
            <a:custGeom>
              <a:avLst/>
              <a:gdLst>
                <a:gd name="T0" fmla="*/ 2147483647 w 1473"/>
                <a:gd name="T1" fmla="*/ 2147483647 h 926"/>
                <a:gd name="T2" fmla="*/ 2147483647 w 1473"/>
                <a:gd name="T3" fmla="*/ 2147483647 h 926"/>
                <a:gd name="T4" fmla="*/ 2147483647 w 1473"/>
                <a:gd name="T5" fmla="*/ 2147483647 h 926"/>
                <a:gd name="T6" fmla="*/ 2147483647 w 1473"/>
                <a:gd name="T7" fmla="*/ 2147483647 h 926"/>
                <a:gd name="T8" fmla="*/ 2147483647 w 1473"/>
                <a:gd name="T9" fmla="*/ 2147483647 h 926"/>
                <a:gd name="T10" fmla="*/ 2147483647 w 1473"/>
                <a:gd name="T11" fmla="*/ 2147483647 h 926"/>
                <a:gd name="T12" fmla="*/ 2147483647 w 1473"/>
                <a:gd name="T13" fmla="*/ 2147483647 h 926"/>
                <a:gd name="T14" fmla="*/ 2147483647 w 1473"/>
                <a:gd name="T15" fmla="*/ 2147483647 h 926"/>
                <a:gd name="T16" fmla="*/ 2147483647 w 1473"/>
                <a:gd name="T17" fmla="*/ 2147483647 h 926"/>
                <a:gd name="T18" fmla="*/ 2147483647 w 1473"/>
                <a:gd name="T19" fmla="*/ 2147483647 h 926"/>
                <a:gd name="T20" fmla="*/ 2147483647 w 1473"/>
                <a:gd name="T21" fmla="*/ 2147483647 h 926"/>
                <a:gd name="T22" fmla="*/ 2147483647 w 1473"/>
                <a:gd name="T23" fmla="*/ 2147483647 h 926"/>
                <a:gd name="T24" fmla="*/ 2147483647 w 1473"/>
                <a:gd name="T25" fmla="*/ 2147483647 h 926"/>
                <a:gd name="T26" fmla="*/ 2147483647 w 1473"/>
                <a:gd name="T27" fmla="*/ 2147483647 h 926"/>
                <a:gd name="T28" fmla="*/ 2147483647 w 1473"/>
                <a:gd name="T29" fmla="*/ 2147483647 h 926"/>
                <a:gd name="T30" fmla="*/ 2147483647 w 1473"/>
                <a:gd name="T31" fmla="*/ 2147483647 h 926"/>
                <a:gd name="T32" fmla="*/ 2147483647 w 1473"/>
                <a:gd name="T33" fmla="*/ 2147483647 h 926"/>
                <a:gd name="T34" fmla="*/ 2147483647 w 1473"/>
                <a:gd name="T35" fmla="*/ 2147483647 h 926"/>
                <a:gd name="T36" fmla="*/ 2147483647 w 1473"/>
                <a:gd name="T37" fmla="*/ 2147483647 h 926"/>
                <a:gd name="T38" fmla="*/ 2147483647 w 1473"/>
                <a:gd name="T39" fmla="*/ 2147483647 h 926"/>
                <a:gd name="T40" fmla="*/ 2147483647 w 1473"/>
                <a:gd name="T41" fmla="*/ 2147483647 h 926"/>
                <a:gd name="T42" fmla="*/ 2147483647 w 1473"/>
                <a:gd name="T43" fmla="*/ 2147483647 h 926"/>
                <a:gd name="T44" fmla="*/ 2147483647 w 1473"/>
                <a:gd name="T45" fmla="*/ 2147483647 h 926"/>
                <a:gd name="T46" fmla="*/ 2147483647 w 1473"/>
                <a:gd name="T47" fmla="*/ 2147483647 h 926"/>
                <a:gd name="T48" fmla="*/ 2147483647 w 1473"/>
                <a:gd name="T49" fmla="*/ 2147483647 h 926"/>
                <a:gd name="T50" fmla="*/ 2147483647 w 1473"/>
                <a:gd name="T51" fmla="*/ 2147483647 h 926"/>
                <a:gd name="T52" fmla="*/ 2147483647 w 1473"/>
                <a:gd name="T53" fmla="*/ 2147483647 h 926"/>
                <a:gd name="T54" fmla="*/ 2147483647 w 1473"/>
                <a:gd name="T55" fmla="*/ 2147483647 h 926"/>
                <a:gd name="T56" fmla="*/ 2147483647 w 1473"/>
                <a:gd name="T57" fmla="*/ 2147483647 h 926"/>
                <a:gd name="T58" fmla="*/ 2147483647 w 1473"/>
                <a:gd name="T59" fmla="*/ 2147483647 h 926"/>
                <a:gd name="T60" fmla="*/ 2147483647 w 1473"/>
                <a:gd name="T61" fmla="*/ 2147483647 h 926"/>
                <a:gd name="T62" fmla="*/ 2147483647 w 1473"/>
                <a:gd name="T63" fmla="*/ 2147483647 h 926"/>
                <a:gd name="T64" fmla="*/ 2147483647 w 1473"/>
                <a:gd name="T65" fmla="*/ 2147483647 h 926"/>
                <a:gd name="T66" fmla="*/ 2147483647 w 1473"/>
                <a:gd name="T67" fmla="*/ 2147483647 h 926"/>
                <a:gd name="T68" fmla="*/ 2147483647 w 1473"/>
                <a:gd name="T69" fmla="*/ 2147483647 h 926"/>
                <a:gd name="T70" fmla="*/ 2147483647 w 1473"/>
                <a:gd name="T71" fmla="*/ 2147483647 h 926"/>
                <a:gd name="T72" fmla="*/ 2147483647 w 1473"/>
                <a:gd name="T73" fmla="*/ 2147483647 h 926"/>
                <a:gd name="T74" fmla="*/ 2147483647 w 1473"/>
                <a:gd name="T75" fmla="*/ 2147483647 h 926"/>
                <a:gd name="T76" fmla="*/ 2147483647 w 1473"/>
                <a:gd name="T77" fmla="*/ 2147483647 h 926"/>
                <a:gd name="T78" fmla="*/ 2147483647 w 1473"/>
                <a:gd name="T79" fmla="*/ 2147483647 h 926"/>
                <a:gd name="T80" fmla="*/ 2147483647 w 1473"/>
                <a:gd name="T81" fmla="*/ 2147483647 h 926"/>
                <a:gd name="T82" fmla="*/ 2147483647 w 1473"/>
                <a:gd name="T83" fmla="*/ 2147483647 h 926"/>
                <a:gd name="T84" fmla="*/ 2147483647 w 1473"/>
                <a:gd name="T85" fmla="*/ 2147483647 h 926"/>
                <a:gd name="T86" fmla="*/ 2147483647 w 1473"/>
                <a:gd name="T87" fmla="*/ 2147483647 h 926"/>
                <a:gd name="T88" fmla="*/ 2147483647 w 1473"/>
                <a:gd name="T89" fmla="*/ 2147483647 h 926"/>
                <a:gd name="T90" fmla="*/ 2147483647 w 1473"/>
                <a:gd name="T91" fmla="*/ 2147483647 h 926"/>
                <a:gd name="T92" fmla="*/ 2147483647 w 1473"/>
                <a:gd name="T93" fmla="*/ 2147483647 h 926"/>
                <a:gd name="T94" fmla="*/ 2147483647 w 1473"/>
                <a:gd name="T95" fmla="*/ 2147483647 h 926"/>
                <a:gd name="T96" fmla="*/ 2147483647 w 1473"/>
                <a:gd name="T97" fmla="*/ 2147483647 h 926"/>
                <a:gd name="T98" fmla="*/ 2147483647 w 1473"/>
                <a:gd name="T99" fmla="*/ 2147483647 h 926"/>
                <a:gd name="T100" fmla="*/ 2147483647 w 1473"/>
                <a:gd name="T101" fmla="*/ 2147483647 h 926"/>
                <a:gd name="T102" fmla="*/ 2147483647 w 1473"/>
                <a:gd name="T103" fmla="*/ 2147483647 h 926"/>
                <a:gd name="T104" fmla="*/ 2147483647 w 1473"/>
                <a:gd name="T105" fmla="*/ 2147483647 h 926"/>
                <a:gd name="T106" fmla="*/ 2147483647 w 1473"/>
                <a:gd name="T107" fmla="*/ 2147483647 h 926"/>
                <a:gd name="T108" fmla="*/ 2147483647 w 1473"/>
                <a:gd name="T109" fmla="*/ 2147483647 h 9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73"/>
                <a:gd name="T166" fmla="*/ 0 h 926"/>
                <a:gd name="T167" fmla="*/ 1473 w 1473"/>
                <a:gd name="T168" fmla="*/ 926 h 9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73" h="926">
                  <a:moveTo>
                    <a:pt x="1473" y="699"/>
                  </a:moveTo>
                  <a:lnTo>
                    <a:pt x="1442" y="698"/>
                  </a:lnTo>
                  <a:lnTo>
                    <a:pt x="1404" y="695"/>
                  </a:lnTo>
                  <a:lnTo>
                    <a:pt x="1362" y="689"/>
                  </a:lnTo>
                  <a:lnTo>
                    <a:pt x="1317" y="682"/>
                  </a:lnTo>
                  <a:lnTo>
                    <a:pt x="1267" y="673"/>
                  </a:lnTo>
                  <a:lnTo>
                    <a:pt x="1216" y="662"/>
                  </a:lnTo>
                  <a:lnTo>
                    <a:pt x="1164" y="649"/>
                  </a:lnTo>
                  <a:lnTo>
                    <a:pt x="1112" y="633"/>
                  </a:lnTo>
                  <a:lnTo>
                    <a:pt x="1086" y="625"/>
                  </a:lnTo>
                  <a:lnTo>
                    <a:pt x="1061" y="617"/>
                  </a:lnTo>
                  <a:lnTo>
                    <a:pt x="1037" y="607"/>
                  </a:lnTo>
                  <a:lnTo>
                    <a:pt x="1012" y="598"/>
                  </a:lnTo>
                  <a:lnTo>
                    <a:pt x="989" y="588"/>
                  </a:lnTo>
                  <a:lnTo>
                    <a:pt x="966" y="576"/>
                  </a:lnTo>
                  <a:lnTo>
                    <a:pt x="945" y="565"/>
                  </a:lnTo>
                  <a:lnTo>
                    <a:pt x="925" y="553"/>
                  </a:lnTo>
                  <a:lnTo>
                    <a:pt x="905" y="541"/>
                  </a:lnTo>
                  <a:lnTo>
                    <a:pt x="888" y="529"/>
                  </a:lnTo>
                  <a:lnTo>
                    <a:pt x="871" y="515"/>
                  </a:lnTo>
                  <a:lnTo>
                    <a:pt x="856" y="502"/>
                  </a:lnTo>
                  <a:lnTo>
                    <a:pt x="843" y="488"/>
                  </a:lnTo>
                  <a:lnTo>
                    <a:pt x="832" y="474"/>
                  </a:lnTo>
                  <a:lnTo>
                    <a:pt x="823" y="458"/>
                  </a:lnTo>
                  <a:lnTo>
                    <a:pt x="816" y="443"/>
                  </a:lnTo>
                  <a:lnTo>
                    <a:pt x="812" y="431"/>
                  </a:lnTo>
                  <a:lnTo>
                    <a:pt x="810" y="417"/>
                  </a:lnTo>
                  <a:lnTo>
                    <a:pt x="810" y="402"/>
                  </a:lnTo>
                  <a:lnTo>
                    <a:pt x="812" y="386"/>
                  </a:lnTo>
                  <a:lnTo>
                    <a:pt x="815" y="370"/>
                  </a:lnTo>
                  <a:lnTo>
                    <a:pt x="819" y="354"/>
                  </a:lnTo>
                  <a:lnTo>
                    <a:pt x="825" y="335"/>
                  </a:lnTo>
                  <a:lnTo>
                    <a:pt x="832" y="318"/>
                  </a:lnTo>
                  <a:lnTo>
                    <a:pt x="840" y="300"/>
                  </a:lnTo>
                  <a:lnTo>
                    <a:pt x="850" y="281"/>
                  </a:lnTo>
                  <a:lnTo>
                    <a:pt x="860" y="262"/>
                  </a:lnTo>
                  <a:lnTo>
                    <a:pt x="873" y="244"/>
                  </a:lnTo>
                  <a:lnTo>
                    <a:pt x="885" y="225"/>
                  </a:lnTo>
                  <a:lnTo>
                    <a:pt x="899" y="207"/>
                  </a:lnTo>
                  <a:lnTo>
                    <a:pt x="913" y="190"/>
                  </a:lnTo>
                  <a:lnTo>
                    <a:pt x="928" y="172"/>
                  </a:lnTo>
                  <a:lnTo>
                    <a:pt x="943" y="156"/>
                  </a:lnTo>
                  <a:lnTo>
                    <a:pt x="959" y="140"/>
                  </a:lnTo>
                  <a:lnTo>
                    <a:pt x="975" y="125"/>
                  </a:lnTo>
                  <a:lnTo>
                    <a:pt x="993" y="110"/>
                  </a:lnTo>
                  <a:lnTo>
                    <a:pt x="1010" y="98"/>
                  </a:lnTo>
                  <a:lnTo>
                    <a:pt x="1027" y="86"/>
                  </a:lnTo>
                  <a:lnTo>
                    <a:pt x="1045" y="76"/>
                  </a:lnTo>
                  <a:lnTo>
                    <a:pt x="1062" y="67"/>
                  </a:lnTo>
                  <a:lnTo>
                    <a:pt x="1079" y="59"/>
                  </a:lnTo>
                  <a:lnTo>
                    <a:pt x="1097" y="53"/>
                  </a:lnTo>
                  <a:lnTo>
                    <a:pt x="1113" y="50"/>
                  </a:lnTo>
                  <a:lnTo>
                    <a:pt x="1130" y="48"/>
                  </a:lnTo>
                  <a:lnTo>
                    <a:pt x="1146" y="48"/>
                  </a:lnTo>
                  <a:lnTo>
                    <a:pt x="1162" y="50"/>
                  </a:lnTo>
                  <a:lnTo>
                    <a:pt x="1177" y="54"/>
                  </a:lnTo>
                  <a:lnTo>
                    <a:pt x="1191" y="61"/>
                  </a:lnTo>
                  <a:lnTo>
                    <a:pt x="1175" y="52"/>
                  </a:lnTo>
                  <a:lnTo>
                    <a:pt x="1158" y="44"/>
                  </a:lnTo>
                  <a:lnTo>
                    <a:pt x="1140" y="37"/>
                  </a:lnTo>
                  <a:lnTo>
                    <a:pt x="1122" y="31"/>
                  </a:lnTo>
                  <a:lnTo>
                    <a:pt x="1103" y="25"/>
                  </a:lnTo>
                  <a:lnTo>
                    <a:pt x="1084" y="20"/>
                  </a:lnTo>
                  <a:lnTo>
                    <a:pt x="1065" y="15"/>
                  </a:lnTo>
                  <a:lnTo>
                    <a:pt x="1045" y="12"/>
                  </a:lnTo>
                  <a:lnTo>
                    <a:pt x="1025" y="8"/>
                  </a:lnTo>
                  <a:lnTo>
                    <a:pt x="1005" y="5"/>
                  </a:lnTo>
                  <a:lnTo>
                    <a:pt x="985" y="3"/>
                  </a:lnTo>
                  <a:lnTo>
                    <a:pt x="964" y="1"/>
                  </a:lnTo>
                  <a:lnTo>
                    <a:pt x="923" y="0"/>
                  </a:lnTo>
                  <a:lnTo>
                    <a:pt x="881" y="0"/>
                  </a:lnTo>
                  <a:lnTo>
                    <a:pt x="838" y="2"/>
                  </a:lnTo>
                  <a:lnTo>
                    <a:pt x="796" y="5"/>
                  </a:lnTo>
                  <a:lnTo>
                    <a:pt x="755" y="10"/>
                  </a:lnTo>
                  <a:lnTo>
                    <a:pt x="713" y="15"/>
                  </a:lnTo>
                  <a:lnTo>
                    <a:pt x="673" y="22"/>
                  </a:lnTo>
                  <a:lnTo>
                    <a:pt x="633" y="28"/>
                  </a:lnTo>
                  <a:lnTo>
                    <a:pt x="596" y="35"/>
                  </a:lnTo>
                  <a:lnTo>
                    <a:pt x="559" y="42"/>
                  </a:lnTo>
                  <a:lnTo>
                    <a:pt x="534" y="48"/>
                  </a:lnTo>
                  <a:lnTo>
                    <a:pt x="509" y="54"/>
                  </a:lnTo>
                  <a:lnTo>
                    <a:pt x="485" y="60"/>
                  </a:lnTo>
                  <a:lnTo>
                    <a:pt x="462" y="68"/>
                  </a:lnTo>
                  <a:lnTo>
                    <a:pt x="441" y="75"/>
                  </a:lnTo>
                  <a:lnTo>
                    <a:pt x="421" y="83"/>
                  </a:lnTo>
                  <a:lnTo>
                    <a:pt x="400" y="91"/>
                  </a:lnTo>
                  <a:lnTo>
                    <a:pt x="381" y="99"/>
                  </a:lnTo>
                  <a:lnTo>
                    <a:pt x="363" y="107"/>
                  </a:lnTo>
                  <a:lnTo>
                    <a:pt x="345" y="116"/>
                  </a:lnTo>
                  <a:lnTo>
                    <a:pt x="328" y="126"/>
                  </a:lnTo>
                  <a:lnTo>
                    <a:pt x="312" y="136"/>
                  </a:lnTo>
                  <a:lnTo>
                    <a:pt x="280" y="156"/>
                  </a:lnTo>
                  <a:lnTo>
                    <a:pt x="250" y="177"/>
                  </a:lnTo>
                  <a:lnTo>
                    <a:pt x="220" y="200"/>
                  </a:lnTo>
                  <a:lnTo>
                    <a:pt x="192" y="223"/>
                  </a:lnTo>
                  <a:lnTo>
                    <a:pt x="162" y="249"/>
                  </a:lnTo>
                  <a:lnTo>
                    <a:pt x="132" y="274"/>
                  </a:lnTo>
                  <a:lnTo>
                    <a:pt x="102" y="301"/>
                  </a:lnTo>
                  <a:lnTo>
                    <a:pt x="70" y="328"/>
                  </a:lnTo>
                  <a:lnTo>
                    <a:pt x="37" y="356"/>
                  </a:lnTo>
                  <a:lnTo>
                    <a:pt x="0" y="385"/>
                  </a:lnTo>
                  <a:lnTo>
                    <a:pt x="16" y="373"/>
                  </a:lnTo>
                  <a:lnTo>
                    <a:pt x="33" y="361"/>
                  </a:lnTo>
                  <a:lnTo>
                    <a:pt x="50" y="350"/>
                  </a:lnTo>
                  <a:lnTo>
                    <a:pt x="67" y="338"/>
                  </a:lnTo>
                  <a:lnTo>
                    <a:pt x="85" y="328"/>
                  </a:lnTo>
                  <a:lnTo>
                    <a:pt x="103" y="318"/>
                  </a:lnTo>
                  <a:lnTo>
                    <a:pt x="121" y="309"/>
                  </a:lnTo>
                  <a:lnTo>
                    <a:pt x="140" y="301"/>
                  </a:lnTo>
                  <a:lnTo>
                    <a:pt x="158" y="293"/>
                  </a:lnTo>
                  <a:lnTo>
                    <a:pt x="177" y="284"/>
                  </a:lnTo>
                  <a:lnTo>
                    <a:pt x="196" y="277"/>
                  </a:lnTo>
                  <a:lnTo>
                    <a:pt x="215" y="271"/>
                  </a:lnTo>
                  <a:lnTo>
                    <a:pt x="234" y="265"/>
                  </a:lnTo>
                  <a:lnTo>
                    <a:pt x="255" y="259"/>
                  </a:lnTo>
                  <a:lnTo>
                    <a:pt x="274" y="255"/>
                  </a:lnTo>
                  <a:lnTo>
                    <a:pt x="294" y="251"/>
                  </a:lnTo>
                  <a:lnTo>
                    <a:pt x="314" y="247"/>
                  </a:lnTo>
                  <a:lnTo>
                    <a:pt x="334" y="244"/>
                  </a:lnTo>
                  <a:lnTo>
                    <a:pt x="354" y="242"/>
                  </a:lnTo>
                  <a:lnTo>
                    <a:pt x="374" y="240"/>
                  </a:lnTo>
                  <a:lnTo>
                    <a:pt x="394" y="240"/>
                  </a:lnTo>
                  <a:lnTo>
                    <a:pt x="414" y="239"/>
                  </a:lnTo>
                  <a:lnTo>
                    <a:pt x="435" y="240"/>
                  </a:lnTo>
                  <a:lnTo>
                    <a:pt x="455" y="241"/>
                  </a:lnTo>
                  <a:lnTo>
                    <a:pt x="476" y="243"/>
                  </a:lnTo>
                  <a:lnTo>
                    <a:pt x="495" y="245"/>
                  </a:lnTo>
                  <a:lnTo>
                    <a:pt x="515" y="248"/>
                  </a:lnTo>
                  <a:lnTo>
                    <a:pt x="536" y="252"/>
                  </a:lnTo>
                  <a:lnTo>
                    <a:pt x="555" y="257"/>
                  </a:lnTo>
                  <a:lnTo>
                    <a:pt x="575" y="262"/>
                  </a:lnTo>
                  <a:lnTo>
                    <a:pt x="595" y="269"/>
                  </a:lnTo>
                  <a:lnTo>
                    <a:pt x="614" y="276"/>
                  </a:lnTo>
                  <a:lnTo>
                    <a:pt x="569" y="298"/>
                  </a:lnTo>
                  <a:lnTo>
                    <a:pt x="524" y="322"/>
                  </a:lnTo>
                  <a:lnTo>
                    <a:pt x="502" y="335"/>
                  </a:lnTo>
                  <a:lnTo>
                    <a:pt x="480" y="348"/>
                  </a:lnTo>
                  <a:lnTo>
                    <a:pt x="458" y="363"/>
                  </a:lnTo>
                  <a:lnTo>
                    <a:pt x="437" y="377"/>
                  </a:lnTo>
                  <a:lnTo>
                    <a:pt x="417" y="391"/>
                  </a:lnTo>
                  <a:lnTo>
                    <a:pt x="396" y="406"/>
                  </a:lnTo>
                  <a:lnTo>
                    <a:pt x="377" y="423"/>
                  </a:lnTo>
                  <a:lnTo>
                    <a:pt x="357" y="439"/>
                  </a:lnTo>
                  <a:lnTo>
                    <a:pt x="340" y="456"/>
                  </a:lnTo>
                  <a:lnTo>
                    <a:pt x="323" y="474"/>
                  </a:lnTo>
                  <a:lnTo>
                    <a:pt x="307" y="491"/>
                  </a:lnTo>
                  <a:lnTo>
                    <a:pt x="292" y="509"/>
                  </a:lnTo>
                  <a:lnTo>
                    <a:pt x="305" y="506"/>
                  </a:lnTo>
                  <a:lnTo>
                    <a:pt x="318" y="504"/>
                  </a:lnTo>
                  <a:lnTo>
                    <a:pt x="331" y="503"/>
                  </a:lnTo>
                  <a:lnTo>
                    <a:pt x="344" y="502"/>
                  </a:lnTo>
                  <a:lnTo>
                    <a:pt x="371" y="502"/>
                  </a:lnTo>
                  <a:lnTo>
                    <a:pt x="397" y="503"/>
                  </a:lnTo>
                  <a:lnTo>
                    <a:pt x="423" y="505"/>
                  </a:lnTo>
                  <a:lnTo>
                    <a:pt x="449" y="506"/>
                  </a:lnTo>
                  <a:lnTo>
                    <a:pt x="461" y="506"/>
                  </a:lnTo>
                  <a:lnTo>
                    <a:pt x="475" y="506"/>
                  </a:lnTo>
                  <a:lnTo>
                    <a:pt x="487" y="505"/>
                  </a:lnTo>
                  <a:lnTo>
                    <a:pt x="499" y="504"/>
                  </a:lnTo>
                  <a:lnTo>
                    <a:pt x="485" y="511"/>
                  </a:lnTo>
                  <a:lnTo>
                    <a:pt x="472" y="518"/>
                  </a:lnTo>
                  <a:lnTo>
                    <a:pt x="458" y="526"/>
                  </a:lnTo>
                  <a:lnTo>
                    <a:pt x="446" y="533"/>
                  </a:lnTo>
                  <a:lnTo>
                    <a:pt x="435" y="541"/>
                  </a:lnTo>
                  <a:lnTo>
                    <a:pt x="425" y="549"/>
                  </a:lnTo>
                  <a:lnTo>
                    <a:pt x="414" y="557"/>
                  </a:lnTo>
                  <a:lnTo>
                    <a:pt x="405" y="565"/>
                  </a:lnTo>
                  <a:lnTo>
                    <a:pt x="397" y="573"/>
                  </a:lnTo>
                  <a:lnTo>
                    <a:pt x="390" y="583"/>
                  </a:lnTo>
                  <a:lnTo>
                    <a:pt x="384" y="591"/>
                  </a:lnTo>
                  <a:lnTo>
                    <a:pt x="378" y="600"/>
                  </a:lnTo>
                  <a:lnTo>
                    <a:pt x="373" y="609"/>
                  </a:lnTo>
                  <a:lnTo>
                    <a:pt x="369" y="618"/>
                  </a:lnTo>
                  <a:lnTo>
                    <a:pt x="366" y="627"/>
                  </a:lnTo>
                  <a:lnTo>
                    <a:pt x="363" y="638"/>
                  </a:lnTo>
                  <a:lnTo>
                    <a:pt x="361" y="647"/>
                  </a:lnTo>
                  <a:lnTo>
                    <a:pt x="361" y="657"/>
                  </a:lnTo>
                  <a:lnTo>
                    <a:pt x="361" y="667"/>
                  </a:lnTo>
                  <a:lnTo>
                    <a:pt x="361" y="677"/>
                  </a:lnTo>
                  <a:lnTo>
                    <a:pt x="363" y="687"/>
                  </a:lnTo>
                  <a:lnTo>
                    <a:pt x="365" y="699"/>
                  </a:lnTo>
                  <a:lnTo>
                    <a:pt x="369" y="709"/>
                  </a:lnTo>
                  <a:lnTo>
                    <a:pt x="373" y="720"/>
                  </a:lnTo>
                  <a:lnTo>
                    <a:pt x="378" y="731"/>
                  </a:lnTo>
                  <a:lnTo>
                    <a:pt x="384" y="742"/>
                  </a:lnTo>
                  <a:lnTo>
                    <a:pt x="390" y="754"/>
                  </a:lnTo>
                  <a:lnTo>
                    <a:pt x="398" y="765"/>
                  </a:lnTo>
                  <a:lnTo>
                    <a:pt x="406" y="777"/>
                  </a:lnTo>
                  <a:lnTo>
                    <a:pt x="417" y="788"/>
                  </a:lnTo>
                  <a:lnTo>
                    <a:pt x="427" y="800"/>
                  </a:lnTo>
                  <a:lnTo>
                    <a:pt x="438" y="813"/>
                  </a:lnTo>
                  <a:lnTo>
                    <a:pt x="458" y="831"/>
                  </a:lnTo>
                  <a:lnTo>
                    <a:pt x="482" y="848"/>
                  </a:lnTo>
                  <a:lnTo>
                    <a:pt x="507" y="863"/>
                  </a:lnTo>
                  <a:lnTo>
                    <a:pt x="535" y="877"/>
                  </a:lnTo>
                  <a:lnTo>
                    <a:pt x="564" y="889"/>
                  </a:lnTo>
                  <a:lnTo>
                    <a:pt x="596" y="899"/>
                  </a:lnTo>
                  <a:lnTo>
                    <a:pt x="629" y="907"/>
                  </a:lnTo>
                  <a:lnTo>
                    <a:pt x="664" y="913"/>
                  </a:lnTo>
                  <a:lnTo>
                    <a:pt x="700" y="918"/>
                  </a:lnTo>
                  <a:lnTo>
                    <a:pt x="737" y="923"/>
                  </a:lnTo>
                  <a:lnTo>
                    <a:pt x="776" y="925"/>
                  </a:lnTo>
                  <a:lnTo>
                    <a:pt x="815" y="926"/>
                  </a:lnTo>
                  <a:lnTo>
                    <a:pt x="854" y="925"/>
                  </a:lnTo>
                  <a:lnTo>
                    <a:pt x="894" y="923"/>
                  </a:lnTo>
                  <a:lnTo>
                    <a:pt x="934" y="918"/>
                  </a:lnTo>
                  <a:lnTo>
                    <a:pt x="974" y="914"/>
                  </a:lnTo>
                  <a:lnTo>
                    <a:pt x="1014" y="908"/>
                  </a:lnTo>
                  <a:lnTo>
                    <a:pt x="1054" y="901"/>
                  </a:lnTo>
                  <a:lnTo>
                    <a:pt x="1094" y="892"/>
                  </a:lnTo>
                  <a:lnTo>
                    <a:pt x="1132" y="883"/>
                  </a:lnTo>
                  <a:lnTo>
                    <a:pt x="1169" y="873"/>
                  </a:lnTo>
                  <a:lnTo>
                    <a:pt x="1206" y="860"/>
                  </a:lnTo>
                  <a:lnTo>
                    <a:pt x="1241" y="848"/>
                  </a:lnTo>
                  <a:lnTo>
                    <a:pt x="1275" y="835"/>
                  </a:lnTo>
                  <a:lnTo>
                    <a:pt x="1307" y="821"/>
                  </a:lnTo>
                  <a:lnTo>
                    <a:pt x="1338" y="805"/>
                  </a:lnTo>
                  <a:lnTo>
                    <a:pt x="1366" y="789"/>
                  </a:lnTo>
                  <a:lnTo>
                    <a:pt x="1393" y="773"/>
                  </a:lnTo>
                  <a:lnTo>
                    <a:pt x="1416" y="755"/>
                  </a:lnTo>
                  <a:lnTo>
                    <a:pt x="1439" y="736"/>
                  </a:lnTo>
                  <a:lnTo>
                    <a:pt x="1457" y="718"/>
                  </a:lnTo>
                  <a:lnTo>
                    <a:pt x="1473" y="699"/>
                  </a:lnTo>
                  <a:close/>
                </a:path>
              </a:pathLst>
            </a:custGeom>
            <a:solidFill>
              <a:srgbClr val="595A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Freeform 187"/>
            <p:cNvSpPr>
              <a:spLocks/>
            </p:cNvSpPr>
            <p:nvPr/>
          </p:nvSpPr>
          <p:spPr bwMode="auto">
            <a:xfrm>
              <a:off x="2813051" y="92075"/>
              <a:ext cx="77788" cy="133350"/>
            </a:xfrm>
            <a:custGeom>
              <a:avLst/>
              <a:gdLst>
                <a:gd name="T0" fmla="*/ 2147483647 w 728"/>
                <a:gd name="T1" fmla="*/ 2147483647 h 1250"/>
                <a:gd name="T2" fmla="*/ 2147483647 w 728"/>
                <a:gd name="T3" fmla="*/ 2147483647 h 1250"/>
                <a:gd name="T4" fmla="*/ 2147483647 w 728"/>
                <a:gd name="T5" fmla="*/ 2147483647 h 1250"/>
                <a:gd name="T6" fmla="*/ 2147483647 w 728"/>
                <a:gd name="T7" fmla="*/ 2147483647 h 1250"/>
                <a:gd name="T8" fmla="*/ 2147483647 w 728"/>
                <a:gd name="T9" fmla="*/ 2147483647 h 1250"/>
                <a:gd name="T10" fmla="*/ 2147483647 w 728"/>
                <a:gd name="T11" fmla="*/ 2147483647 h 1250"/>
                <a:gd name="T12" fmla="*/ 2147483647 w 728"/>
                <a:gd name="T13" fmla="*/ 2147483647 h 1250"/>
                <a:gd name="T14" fmla="*/ 2147483647 w 728"/>
                <a:gd name="T15" fmla="*/ 2147483647 h 1250"/>
                <a:gd name="T16" fmla="*/ 2147483647 w 728"/>
                <a:gd name="T17" fmla="*/ 2147483647 h 1250"/>
                <a:gd name="T18" fmla="*/ 2147483647 w 728"/>
                <a:gd name="T19" fmla="*/ 2147483647 h 1250"/>
                <a:gd name="T20" fmla="*/ 2147483647 w 728"/>
                <a:gd name="T21" fmla="*/ 2147483647 h 1250"/>
                <a:gd name="T22" fmla="*/ 2147483647 w 728"/>
                <a:gd name="T23" fmla="*/ 2147483647 h 1250"/>
                <a:gd name="T24" fmla="*/ 2147483647 w 728"/>
                <a:gd name="T25" fmla="*/ 2147483647 h 1250"/>
                <a:gd name="T26" fmla="*/ 2147483647 w 728"/>
                <a:gd name="T27" fmla="*/ 2147483647 h 1250"/>
                <a:gd name="T28" fmla="*/ 2147483647 w 728"/>
                <a:gd name="T29" fmla="*/ 2147483647 h 1250"/>
                <a:gd name="T30" fmla="*/ 2147483647 w 728"/>
                <a:gd name="T31" fmla="*/ 2147483647 h 1250"/>
                <a:gd name="T32" fmla="*/ 2147483647 w 728"/>
                <a:gd name="T33" fmla="*/ 2147483647 h 1250"/>
                <a:gd name="T34" fmla="*/ 2147483647 w 728"/>
                <a:gd name="T35" fmla="*/ 2147483647 h 1250"/>
                <a:gd name="T36" fmla="*/ 2147483647 w 728"/>
                <a:gd name="T37" fmla="*/ 2147483647 h 1250"/>
                <a:gd name="T38" fmla="*/ 2147483647 w 728"/>
                <a:gd name="T39" fmla="*/ 2147483647 h 1250"/>
                <a:gd name="T40" fmla="*/ 2147483647 w 728"/>
                <a:gd name="T41" fmla="*/ 2147483647 h 1250"/>
                <a:gd name="T42" fmla="*/ 2147483647 w 728"/>
                <a:gd name="T43" fmla="*/ 2147483647 h 1250"/>
                <a:gd name="T44" fmla="*/ 2147483647 w 728"/>
                <a:gd name="T45" fmla="*/ 2147483647 h 1250"/>
                <a:gd name="T46" fmla="*/ 2147483647 w 728"/>
                <a:gd name="T47" fmla="*/ 2147483647 h 1250"/>
                <a:gd name="T48" fmla="*/ 2147483647 w 728"/>
                <a:gd name="T49" fmla="*/ 2147483647 h 1250"/>
                <a:gd name="T50" fmla="*/ 2147483647 w 728"/>
                <a:gd name="T51" fmla="*/ 2147483647 h 1250"/>
                <a:gd name="T52" fmla="*/ 2147483647 w 728"/>
                <a:gd name="T53" fmla="*/ 2147483647 h 1250"/>
                <a:gd name="T54" fmla="*/ 2147483647 w 728"/>
                <a:gd name="T55" fmla="*/ 2147483647 h 1250"/>
                <a:gd name="T56" fmla="*/ 2147483647 w 728"/>
                <a:gd name="T57" fmla="*/ 2147483647 h 1250"/>
                <a:gd name="T58" fmla="*/ 2147483647 w 728"/>
                <a:gd name="T59" fmla="*/ 2147483647 h 1250"/>
                <a:gd name="T60" fmla="*/ 2147483647 w 728"/>
                <a:gd name="T61" fmla="*/ 2147483647 h 1250"/>
                <a:gd name="T62" fmla="*/ 2147483647 w 728"/>
                <a:gd name="T63" fmla="*/ 2147483647 h 1250"/>
                <a:gd name="T64" fmla="*/ 2147483647 w 728"/>
                <a:gd name="T65" fmla="*/ 2147483647 h 1250"/>
                <a:gd name="T66" fmla="*/ 2147483647 w 728"/>
                <a:gd name="T67" fmla="*/ 2147483647 h 1250"/>
                <a:gd name="T68" fmla="*/ 2147483647 w 728"/>
                <a:gd name="T69" fmla="*/ 2147483647 h 1250"/>
                <a:gd name="T70" fmla="*/ 2147483647 w 728"/>
                <a:gd name="T71" fmla="*/ 2147483647 h 1250"/>
                <a:gd name="T72" fmla="*/ 2147483647 w 728"/>
                <a:gd name="T73" fmla="*/ 2147483647 h 1250"/>
                <a:gd name="T74" fmla="*/ 2147483647 w 728"/>
                <a:gd name="T75" fmla="*/ 2147483647 h 1250"/>
                <a:gd name="T76" fmla="*/ 2147483647 w 728"/>
                <a:gd name="T77" fmla="*/ 2147483647 h 1250"/>
                <a:gd name="T78" fmla="*/ 2147483647 w 728"/>
                <a:gd name="T79" fmla="*/ 2147483647 h 1250"/>
                <a:gd name="T80" fmla="*/ 2147483647 w 728"/>
                <a:gd name="T81" fmla="*/ 2147483647 h 1250"/>
                <a:gd name="T82" fmla="*/ 2147483647 w 728"/>
                <a:gd name="T83" fmla="*/ 2147483647 h 1250"/>
                <a:gd name="T84" fmla="*/ 2147483647 w 728"/>
                <a:gd name="T85" fmla="*/ 2147483647 h 1250"/>
                <a:gd name="T86" fmla="*/ 2147483647 w 728"/>
                <a:gd name="T87" fmla="*/ 2147483647 h 1250"/>
                <a:gd name="T88" fmla="*/ 2147483647 w 728"/>
                <a:gd name="T89" fmla="*/ 2147483647 h 1250"/>
                <a:gd name="T90" fmla="*/ 2147483647 w 728"/>
                <a:gd name="T91" fmla="*/ 2147483647 h 1250"/>
                <a:gd name="T92" fmla="*/ 2147483647 w 728"/>
                <a:gd name="T93" fmla="*/ 2147483647 h 1250"/>
                <a:gd name="T94" fmla="*/ 2147483647 w 728"/>
                <a:gd name="T95" fmla="*/ 2147483647 h 1250"/>
                <a:gd name="T96" fmla="*/ 2147483647 w 728"/>
                <a:gd name="T97" fmla="*/ 2147483647 h 1250"/>
                <a:gd name="T98" fmla="*/ 2147483647 w 728"/>
                <a:gd name="T99" fmla="*/ 2147483647 h 1250"/>
                <a:gd name="T100" fmla="*/ 2147483647 w 728"/>
                <a:gd name="T101" fmla="*/ 2147483647 h 1250"/>
                <a:gd name="T102" fmla="*/ 2147483647 w 728"/>
                <a:gd name="T103" fmla="*/ 2147483647 h 12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28"/>
                <a:gd name="T157" fmla="*/ 0 h 1250"/>
                <a:gd name="T158" fmla="*/ 728 w 728"/>
                <a:gd name="T159" fmla="*/ 1250 h 12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28" h="1250">
                  <a:moveTo>
                    <a:pt x="518" y="0"/>
                  </a:moveTo>
                  <a:lnTo>
                    <a:pt x="512" y="28"/>
                  </a:lnTo>
                  <a:lnTo>
                    <a:pt x="505" y="53"/>
                  </a:lnTo>
                  <a:lnTo>
                    <a:pt x="498" y="79"/>
                  </a:lnTo>
                  <a:lnTo>
                    <a:pt x="490" y="102"/>
                  </a:lnTo>
                  <a:lnTo>
                    <a:pt x="479" y="124"/>
                  </a:lnTo>
                  <a:lnTo>
                    <a:pt x="470" y="146"/>
                  </a:lnTo>
                  <a:lnTo>
                    <a:pt x="459" y="166"/>
                  </a:lnTo>
                  <a:lnTo>
                    <a:pt x="448" y="186"/>
                  </a:lnTo>
                  <a:lnTo>
                    <a:pt x="436" y="204"/>
                  </a:lnTo>
                  <a:lnTo>
                    <a:pt x="422" y="221"/>
                  </a:lnTo>
                  <a:lnTo>
                    <a:pt x="409" y="238"/>
                  </a:lnTo>
                  <a:lnTo>
                    <a:pt x="395" y="254"/>
                  </a:lnTo>
                  <a:lnTo>
                    <a:pt x="381" y="269"/>
                  </a:lnTo>
                  <a:lnTo>
                    <a:pt x="364" y="283"/>
                  </a:lnTo>
                  <a:lnTo>
                    <a:pt x="349" y="296"/>
                  </a:lnTo>
                  <a:lnTo>
                    <a:pt x="332" y="310"/>
                  </a:lnTo>
                  <a:lnTo>
                    <a:pt x="315" y="322"/>
                  </a:lnTo>
                  <a:lnTo>
                    <a:pt x="297" y="333"/>
                  </a:lnTo>
                  <a:lnTo>
                    <a:pt x="279" y="344"/>
                  </a:lnTo>
                  <a:lnTo>
                    <a:pt x="260" y="356"/>
                  </a:lnTo>
                  <a:lnTo>
                    <a:pt x="240" y="366"/>
                  </a:lnTo>
                  <a:lnTo>
                    <a:pt x="221" y="375"/>
                  </a:lnTo>
                  <a:lnTo>
                    <a:pt x="201" y="385"/>
                  </a:lnTo>
                  <a:lnTo>
                    <a:pt x="180" y="393"/>
                  </a:lnTo>
                  <a:lnTo>
                    <a:pt x="137" y="411"/>
                  </a:lnTo>
                  <a:lnTo>
                    <a:pt x="93" y="428"/>
                  </a:lnTo>
                  <a:lnTo>
                    <a:pt x="47" y="444"/>
                  </a:lnTo>
                  <a:lnTo>
                    <a:pt x="0" y="459"/>
                  </a:lnTo>
                  <a:lnTo>
                    <a:pt x="2" y="479"/>
                  </a:lnTo>
                  <a:lnTo>
                    <a:pt x="5" y="498"/>
                  </a:lnTo>
                  <a:lnTo>
                    <a:pt x="10" y="519"/>
                  </a:lnTo>
                  <a:lnTo>
                    <a:pt x="16" y="541"/>
                  </a:lnTo>
                  <a:lnTo>
                    <a:pt x="24" y="564"/>
                  </a:lnTo>
                  <a:lnTo>
                    <a:pt x="33" y="589"/>
                  </a:lnTo>
                  <a:lnTo>
                    <a:pt x="43" y="613"/>
                  </a:lnTo>
                  <a:lnTo>
                    <a:pt x="53" y="639"/>
                  </a:lnTo>
                  <a:lnTo>
                    <a:pt x="74" y="692"/>
                  </a:lnTo>
                  <a:lnTo>
                    <a:pt x="98" y="748"/>
                  </a:lnTo>
                  <a:lnTo>
                    <a:pt x="122" y="804"/>
                  </a:lnTo>
                  <a:lnTo>
                    <a:pt x="145" y="861"/>
                  </a:lnTo>
                  <a:lnTo>
                    <a:pt x="155" y="891"/>
                  </a:lnTo>
                  <a:lnTo>
                    <a:pt x="165" y="918"/>
                  </a:lnTo>
                  <a:lnTo>
                    <a:pt x="174" y="947"/>
                  </a:lnTo>
                  <a:lnTo>
                    <a:pt x="181" y="974"/>
                  </a:lnTo>
                  <a:lnTo>
                    <a:pt x="188" y="1002"/>
                  </a:lnTo>
                  <a:lnTo>
                    <a:pt x="194" y="1029"/>
                  </a:lnTo>
                  <a:lnTo>
                    <a:pt x="198" y="1056"/>
                  </a:lnTo>
                  <a:lnTo>
                    <a:pt x="202" y="1081"/>
                  </a:lnTo>
                  <a:lnTo>
                    <a:pt x="202" y="1106"/>
                  </a:lnTo>
                  <a:lnTo>
                    <a:pt x="202" y="1130"/>
                  </a:lnTo>
                  <a:lnTo>
                    <a:pt x="198" y="1152"/>
                  </a:lnTo>
                  <a:lnTo>
                    <a:pt x="193" y="1175"/>
                  </a:lnTo>
                  <a:lnTo>
                    <a:pt x="186" y="1195"/>
                  </a:lnTo>
                  <a:lnTo>
                    <a:pt x="177" y="1216"/>
                  </a:lnTo>
                  <a:lnTo>
                    <a:pt x="165" y="1233"/>
                  </a:lnTo>
                  <a:lnTo>
                    <a:pt x="150" y="1250"/>
                  </a:lnTo>
                  <a:lnTo>
                    <a:pt x="162" y="1237"/>
                  </a:lnTo>
                  <a:lnTo>
                    <a:pt x="173" y="1224"/>
                  </a:lnTo>
                  <a:lnTo>
                    <a:pt x="184" y="1209"/>
                  </a:lnTo>
                  <a:lnTo>
                    <a:pt x="195" y="1194"/>
                  </a:lnTo>
                  <a:lnTo>
                    <a:pt x="205" y="1178"/>
                  </a:lnTo>
                  <a:lnTo>
                    <a:pt x="214" y="1162"/>
                  </a:lnTo>
                  <a:lnTo>
                    <a:pt x="223" y="1144"/>
                  </a:lnTo>
                  <a:lnTo>
                    <a:pt x="231" y="1127"/>
                  </a:lnTo>
                  <a:lnTo>
                    <a:pt x="238" y="1109"/>
                  </a:lnTo>
                  <a:lnTo>
                    <a:pt x="245" y="1089"/>
                  </a:lnTo>
                  <a:lnTo>
                    <a:pt x="252" y="1071"/>
                  </a:lnTo>
                  <a:lnTo>
                    <a:pt x="258" y="1051"/>
                  </a:lnTo>
                  <a:lnTo>
                    <a:pt x="263" y="1031"/>
                  </a:lnTo>
                  <a:lnTo>
                    <a:pt x="268" y="1011"/>
                  </a:lnTo>
                  <a:lnTo>
                    <a:pt x="272" y="991"/>
                  </a:lnTo>
                  <a:lnTo>
                    <a:pt x="276" y="970"/>
                  </a:lnTo>
                  <a:lnTo>
                    <a:pt x="278" y="950"/>
                  </a:lnTo>
                  <a:lnTo>
                    <a:pt x="281" y="930"/>
                  </a:lnTo>
                  <a:lnTo>
                    <a:pt x="283" y="909"/>
                  </a:lnTo>
                  <a:lnTo>
                    <a:pt x="284" y="889"/>
                  </a:lnTo>
                  <a:lnTo>
                    <a:pt x="285" y="868"/>
                  </a:lnTo>
                  <a:lnTo>
                    <a:pt x="285" y="848"/>
                  </a:lnTo>
                  <a:lnTo>
                    <a:pt x="285" y="828"/>
                  </a:lnTo>
                  <a:lnTo>
                    <a:pt x="284" y="808"/>
                  </a:lnTo>
                  <a:lnTo>
                    <a:pt x="282" y="788"/>
                  </a:lnTo>
                  <a:lnTo>
                    <a:pt x="280" y="770"/>
                  </a:lnTo>
                  <a:lnTo>
                    <a:pt x="278" y="750"/>
                  </a:lnTo>
                  <a:lnTo>
                    <a:pt x="275" y="732"/>
                  </a:lnTo>
                  <a:lnTo>
                    <a:pt x="271" y="714"/>
                  </a:lnTo>
                  <a:lnTo>
                    <a:pt x="267" y="696"/>
                  </a:lnTo>
                  <a:lnTo>
                    <a:pt x="263" y="680"/>
                  </a:lnTo>
                  <a:lnTo>
                    <a:pt x="258" y="664"/>
                  </a:lnTo>
                  <a:lnTo>
                    <a:pt x="273" y="677"/>
                  </a:lnTo>
                  <a:lnTo>
                    <a:pt x="287" y="691"/>
                  </a:lnTo>
                  <a:lnTo>
                    <a:pt x="301" y="706"/>
                  </a:lnTo>
                  <a:lnTo>
                    <a:pt x="314" y="721"/>
                  </a:lnTo>
                  <a:lnTo>
                    <a:pt x="326" y="737"/>
                  </a:lnTo>
                  <a:lnTo>
                    <a:pt x="337" y="753"/>
                  </a:lnTo>
                  <a:lnTo>
                    <a:pt x="348" y="770"/>
                  </a:lnTo>
                  <a:lnTo>
                    <a:pt x="358" y="787"/>
                  </a:lnTo>
                  <a:lnTo>
                    <a:pt x="379" y="823"/>
                  </a:lnTo>
                  <a:lnTo>
                    <a:pt x="397" y="858"/>
                  </a:lnTo>
                  <a:lnTo>
                    <a:pt x="414" y="895"/>
                  </a:lnTo>
                  <a:lnTo>
                    <a:pt x="432" y="932"/>
                  </a:lnTo>
                  <a:lnTo>
                    <a:pt x="437" y="915"/>
                  </a:lnTo>
                  <a:lnTo>
                    <a:pt x="442" y="898"/>
                  </a:lnTo>
                  <a:lnTo>
                    <a:pt x="447" y="881"/>
                  </a:lnTo>
                  <a:lnTo>
                    <a:pt x="451" y="861"/>
                  </a:lnTo>
                  <a:lnTo>
                    <a:pt x="459" y="823"/>
                  </a:lnTo>
                  <a:lnTo>
                    <a:pt x="467" y="782"/>
                  </a:lnTo>
                  <a:lnTo>
                    <a:pt x="475" y="740"/>
                  </a:lnTo>
                  <a:lnTo>
                    <a:pt x="484" y="701"/>
                  </a:lnTo>
                  <a:lnTo>
                    <a:pt x="489" y="681"/>
                  </a:lnTo>
                  <a:lnTo>
                    <a:pt x="494" y="662"/>
                  </a:lnTo>
                  <a:lnTo>
                    <a:pt x="499" y="644"/>
                  </a:lnTo>
                  <a:lnTo>
                    <a:pt x="505" y="626"/>
                  </a:lnTo>
                  <a:lnTo>
                    <a:pt x="512" y="610"/>
                  </a:lnTo>
                  <a:lnTo>
                    <a:pt x="519" y="595"/>
                  </a:lnTo>
                  <a:lnTo>
                    <a:pt x="527" y="581"/>
                  </a:lnTo>
                  <a:lnTo>
                    <a:pt x="535" y="568"/>
                  </a:lnTo>
                  <a:lnTo>
                    <a:pt x="545" y="558"/>
                  </a:lnTo>
                  <a:lnTo>
                    <a:pt x="556" y="549"/>
                  </a:lnTo>
                  <a:lnTo>
                    <a:pt x="567" y="542"/>
                  </a:lnTo>
                  <a:lnTo>
                    <a:pt x="579" y="537"/>
                  </a:lnTo>
                  <a:lnTo>
                    <a:pt x="592" y="534"/>
                  </a:lnTo>
                  <a:lnTo>
                    <a:pt x="607" y="533"/>
                  </a:lnTo>
                  <a:lnTo>
                    <a:pt x="623" y="534"/>
                  </a:lnTo>
                  <a:lnTo>
                    <a:pt x="640" y="538"/>
                  </a:lnTo>
                  <a:lnTo>
                    <a:pt x="659" y="545"/>
                  </a:lnTo>
                  <a:lnTo>
                    <a:pt x="678" y="554"/>
                  </a:lnTo>
                  <a:lnTo>
                    <a:pt x="699" y="567"/>
                  </a:lnTo>
                  <a:lnTo>
                    <a:pt x="722" y="582"/>
                  </a:lnTo>
                  <a:lnTo>
                    <a:pt x="725" y="566"/>
                  </a:lnTo>
                  <a:lnTo>
                    <a:pt x="727" y="550"/>
                  </a:lnTo>
                  <a:lnTo>
                    <a:pt x="728" y="533"/>
                  </a:lnTo>
                  <a:lnTo>
                    <a:pt x="728" y="514"/>
                  </a:lnTo>
                  <a:lnTo>
                    <a:pt x="728" y="496"/>
                  </a:lnTo>
                  <a:lnTo>
                    <a:pt x="727" y="478"/>
                  </a:lnTo>
                  <a:lnTo>
                    <a:pt x="725" y="458"/>
                  </a:lnTo>
                  <a:lnTo>
                    <a:pt x="723" y="438"/>
                  </a:lnTo>
                  <a:lnTo>
                    <a:pt x="720" y="419"/>
                  </a:lnTo>
                  <a:lnTo>
                    <a:pt x="716" y="398"/>
                  </a:lnTo>
                  <a:lnTo>
                    <a:pt x="712" y="378"/>
                  </a:lnTo>
                  <a:lnTo>
                    <a:pt x="708" y="358"/>
                  </a:lnTo>
                  <a:lnTo>
                    <a:pt x="696" y="316"/>
                  </a:lnTo>
                  <a:lnTo>
                    <a:pt x="683" y="275"/>
                  </a:lnTo>
                  <a:lnTo>
                    <a:pt x="668" y="234"/>
                  </a:lnTo>
                  <a:lnTo>
                    <a:pt x="651" y="195"/>
                  </a:lnTo>
                  <a:lnTo>
                    <a:pt x="641" y="175"/>
                  </a:lnTo>
                  <a:lnTo>
                    <a:pt x="632" y="156"/>
                  </a:lnTo>
                  <a:lnTo>
                    <a:pt x="622" y="138"/>
                  </a:lnTo>
                  <a:lnTo>
                    <a:pt x="612" y="119"/>
                  </a:lnTo>
                  <a:lnTo>
                    <a:pt x="601" y="102"/>
                  </a:lnTo>
                  <a:lnTo>
                    <a:pt x="590" y="86"/>
                  </a:lnTo>
                  <a:lnTo>
                    <a:pt x="578" y="70"/>
                  </a:lnTo>
                  <a:lnTo>
                    <a:pt x="567" y="54"/>
                  </a:lnTo>
                  <a:lnTo>
                    <a:pt x="555" y="39"/>
                  </a:lnTo>
                  <a:lnTo>
                    <a:pt x="543" y="26"/>
                  </a:lnTo>
                  <a:lnTo>
                    <a:pt x="530" y="13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595A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Freeform 188"/>
            <p:cNvSpPr>
              <a:spLocks/>
            </p:cNvSpPr>
            <p:nvPr/>
          </p:nvSpPr>
          <p:spPr bwMode="auto">
            <a:xfrm>
              <a:off x="2690813" y="358775"/>
              <a:ext cx="227013" cy="300038"/>
            </a:xfrm>
            <a:custGeom>
              <a:avLst/>
              <a:gdLst>
                <a:gd name="T0" fmla="*/ 2147483647 w 2137"/>
                <a:gd name="T1" fmla="*/ 2147483647 h 2835"/>
                <a:gd name="T2" fmla="*/ 2147483647 w 2137"/>
                <a:gd name="T3" fmla="*/ 2147483647 h 2835"/>
                <a:gd name="T4" fmla="*/ 2147483647 w 2137"/>
                <a:gd name="T5" fmla="*/ 2147483647 h 2835"/>
                <a:gd name="T6" fmla="*/ 2147483647 w 2137"/>
                <a:gd name="T7" fmla="*/ 2147483647 h 2835"/>
                <a:gd name="T8" fmla="*/ 2147483647 w 2137"/>
                <a:gd name="T9" fmla="*/ 2147483647 h 2835"/>
                <a:gd name="T10" fmla="*/ 2147483647 w 2137"/>
                <a:gd name="T11" fmla="*/ 2147483647 h 2835"/>
                <a:gd name="T12" fmla="*/ 2147483647 w 2137"/>
                <a:gd name="T13" fmla="*/ 2147483647 h 2835"/>
                <a:gd name="T14" fmla="*/ 2147483647 w 2137"/>
                <a:gd name="T15" fmla="*/ 2147483647 h 2835"/>
                <a:gd name="T16" fmla="*/ 2147483647 w 2137"/>
                <a:gd name="T17" fmla="*/ 2147483647 h 2835"/>
                <a:gd name="T18" fmla="*/ 2147483647 w 2137"/>
                <a:gd name="T19" fmla="*/ 2147483647 h 2835"/>
                <a:gd name="T20" fmla="*/ 2147483647 w 2137"/>
                <a:gd name="T21" fmla="*/ 2147483647 h 2835"/>
                <a:gd name="T22" fmla="*/ 2147483647 w 2137"/>
                <a:gd name="T23" fmla="*/ 2147483647 h 2835"/>
                <a:gd name="T24" fmla="*/ 2147483647 w 2137"/>
                <a:gd name="T25" fmla="*/ 2147483647 h 2835"/>
                <a:gd name="T26" fmla="*/ 2147483647 w 2137"/>
                <a:gd name="T27" fmla="*/ 2147483647 h 2835"/>
                <a:gd name="T28" fmla="*/ 2147483647 w 2137"/>
                <a:gd name="T29" fmla="*/ 2147483647 h 2835"/>
                <a:gd name="T30" fmla="*/ 2147483647 w 2137"/>
                <a:gd name="T31" fmla="*/ 2147483647 h 2835"/>
                <a:gd name="T32" fmla="*/ 2147483647 w 2137"/>
                <a:gd name="T33" fmla="*/ 2147483647 h 2835"/>
                <a:gd name="T34" fmla="*/ 2147483647 w 2137"/>
                <a:gd name="T35" fmla="*/ 2147483647 h 2835"/>
                <a:gd name="T36" fmla="*/ 2147483647 w 2137"/>
                <a:gd name="T37" fmla="*/ 2147483647 h 2835"/>
                <a:gd name="T38" fmla="*/ 2147483647 w 2137"/>
                <a:gd name="T39" fmla="*/ 2147483647 h 2835"/>
                <a:gd name="T40" fmla="*/ 2147483647 w 2137"/>
                <a:gd name="T41" fmla="*/ 2147483647 h 2835"/>
                <a:gd name="T42" fmla="*/ 2147483647 w 2137"/>
                <a:gd name="T43" fmla="*/ 2147483647 h 2835"/>
                <a:gd name="T44" fmla="*/ 0 w 2137"/>
                <a:gd name="T45" fmla="*/ 2147483647 h 2835"/>
                <a:gd name="T46" fmla="*/ 2147483647 w 2137"/>
                <a:gd name="T47" fmla="*/ 2147483647 h 2835"/>
                <a:gd name="T48" fmla="*/ 2147483647 w 2137"/>
                <a:gd name="T49" fmla="*/ 2147483647 h 2835"/>
                <a:gd name="T50" fmla="*/ 2147483647 w 2137"/>
                <a:gd name="T51" fmla="*/ 2147483647 h 2835"/>
                <a:gd name="T52" fmla="*/ 2147483647 w 2137"/>
                <a:gd name="T53" fmla="*/ 2147483647 h 2835"/>
                <a:gd name="T54" fmla="*/ 2147483647 w 2137"/>
                <a:gd name="T55" fmla="*/ 2147483647 h 2835"/>
                <a:gd name="T56" fmla="*/ 2147483647 w 2137"/>
                <a:gd name="T57" fmla="*/ 2147483647 h 2835"/>
                <a:gd name="T58" fmla="*/ 2147483647 w 2137"/>
                <a:gd name="T59" fmla="*/ 2147483647 h 2835"/>
                <a:gd name="T60" fmla="*/ 2147483647 w 2137"/>
                <a:gd name="T61" fmla="*/ 2147483647 h 2835"/>
                <a:gd name="T62" fmla="*/ 2147483647 w 2137"/>
                <a:gd name="T63" fmla="*/ 2147483647 h 2835"/>
                <a:gd name="T64" fmla="*/ 2147483647 w 2137"/>
                <a:gd name="T65" fmla="*/ 2147483647 h 2835"/>
                <a:gd name="T66" fmla="*/ 2147483647 w 2137"/>
                <a:gd name="T67" fmla="*/ 2147483647 h 2835"/>
                <a:gd name="T68" fmla="*/ 2147483647 w 2137"/>
                <a:gd name="T69" fmla="*/ 2147483647 h 2835"/>
                <a:gd name="T70" fmla="*/ 2147483647 w 2137"/>
                <a:gd name="T71" fmla="*/ 2147483647 h 2835"/>
                <a:gd name="T72" fmla="*/ 2147483647 w 2137"/>
                <a:gd name="T73" fmla="*/ 2147483647 h 2835"/>
                <a:gd name="T74" fmla="*/ 2147483647 w 2137"/>
                <a:gd name="T75" fmla="*/ 2147483647 h 2835"/>
                <a:gd name="T76" fmla="*/ 2147483647 w 2137"/>
                <a:gd name="T77" fmla="*/ 2147483647 h 2835"/>
                <a:gd name="T78" fmla="*/ 2147483647 w 2137"/>
                <a:gd name="T79" fmla="*/ 2147483647 h 2835"/>
                <a:gd name="T80" fmla="*/ 2147483647 w 2137"/>
                <a:gd name="T81" fmla="*/ 2147483647 h 2835"/>
                <a:gd name="T82" fmla="*/ 2147483647 w 2137"/>
                <a:gd name="T83" fmla="*/ 2147483647 h 2835"/>
                <a:gd name="T84" fmla="*/ 2147483647 w 2137"/>
                <a:gd name="T85" fmla="*/ 2147483647 h 2835"/>
                <a:gd name="T86" fmla="*/ 2147483647 w 2137"/>
                <a:gd name="T87" fmla="*/ 2147483647 h 2835"/>
                <a:gd name="T88" fmla="*/ 2147483647 w 2137"/>
                <a:gd name="T89" fmla="*/ 2147483647 h 2835"/>
                <a:gd name="T90" fmla="*/ 2147483647 w 2137"/>
                <a:gd name="T91" fmla="*/ 2147483647 h 2835"/>
                <a:gd name="T92" fmla="*/ 2147483647 w 2137"/>
                <a:gd name="T93" fmla="*/ 2147483647 h 2835"/>
                <a:gd name="T94" fmla="*/ 2147483647 w 2137"/>
                <a:gd name="T95" fmla="*/ 2147483647 h 2835"/>
                <a:gd name="T96" fmla="*/ 2147483647 w 2137"/>
                <a:gd name="T97" fmla="*/ 2147483647 h 2835"/>
                <a:gd name="T98" fmla="*/ 2147483647 w 2137"/>
                <a:gd name="T99" fmla="*/ 2147483647 h 2835"/>
                <a:gd name="T100" fmla="*/ 2147483647 w 2137"/>
                <a:gd name="T101" fmla="*/ 2147483647 h 2835"/>
                <a:gd name="T102" fmla="*/ 2147483647 w 2137"/>
                <a:gd name="T103" fmla="*/ 2147483647 h 2835"/>
                <a:gd name="T104" fmla="*/ 2147483647 w 2137"/>
                <a:gd name="T105" fmla="*/ 2147483647 h 2835"/>
                <a:gd name="T106" fmla="*/ 2147483647 w 2137"/>
                <a:gd name="T107" fmla="*/ 2147483647 h 2835"/>
                <a:gd name="T108" fmla="*/ 2147483647 w 2137"/>
                <a:gd name="T109" fmla="*/ 2147483647 h 2835"/>
                <a:gd name="T110" fmla="*/ 2147483647 w 2137"/>
                <a:gd name="T111" fmla="*/ 2147483647 h 2835"/>
                <a:gd name="T112" fmla="*/ 2147483647 w 2137"/>
                <a:gd name="T113" fmla="*/ 2147483647 h 2835"/>
                <a:gd name="T114" fmla="*/ 2147483647 w 2137"/>
                <a:gd name="T115" fmla="*/ 2147483647 h 28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7"/>
                <a:gd name="T175" fmla="*/ 0 h 2835"/>
                <a:gd name="T176" fmla="*/ 2137 w 2137"/>
                <a:gd name="T177" fmla="*/ 2835 h 28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7" h="2835">
                  <a:moveTo>
                    <a:pt x="1306" y="216"/>
                  </a:moveTo>
                  <a:lnTo>
                    <a:pt x="1306" y="219"/>
                  </a:lnTo>
                  <a:lnTo>
                    <a:pt x="1306" y="228"/>
                  </a:lnTo>
                  <a:lnTo>
                    <a:pt x="1304" y="243"/>
                  </a:lnTo>
                  <a:lnTo>
                    <a:pt x="1301" y="266"/>
                  </a:lnTo>
                  <a:lnTo>
                    <a:pt x="1299" y="295"/>
                  </a:lnTo>
                  <a:lnTo>
                    <a:pt x="1295" y="333"/>
                  </a:lnTo>
                  <a:lnTo>
                    <a:pt x="1290" y="379"/>
                  </a:lnTo>
                  <a:lnTo>
                    <a:pt x="1284" y="433"/>
                  </a:lnTo>
                  <a:lnTo>
                    <a:pt x="1276" y="497"/>
                  </a:lnTo>
                  <a:lnTo>
                    <a:pt x="1267" y="570"/>
                  </a:lnTo>
                  <a:lnTo>
                    <a:pt x="1257" y="653"/>
                  </a:lnTo>
                  <a:lnTo>
                    <a:pt x="1243" y="746"/>
                  </a:lnTo>
                  <a:lnTo>
                    <a:pt x="1229" y="851"/>
                  </a:lnTo>
                  <a:lnTo>
                    <a:pt x="1212" y="967"/>
                  </a:lnTo>
                  <a:lnTo>
                    <a:pt x="1194" y="1094"/>
                  </a:lnTo>
                  <a:lnTo>
                    <a:pt x="1172" y="1234"/>
                  </a:lnTo>
                  <a:lnTo>
                    <a:pt x="1152" y="1369"/>
                  </a:lnTo>
                  <a:lnTo>
                    <a:pt x="1138" y="1483"/>
                  </a:lnTo>
                  <a:lnTo>
                    <a:pt x="1131" y="1533"/>
                  </a:lnTo>
                  <a:lnTo>
                    <a:pt x="1126" y="1578"/>
                  </a:lnTo>
                  <a:lnTo>
                    <a:pt x="1123" y="1619"/>
                  </a:lnTo>
                  <a:lnTo>
                    <a:pt x="1120" y="1655"/>
                  </a:lnTo>
                  <a:lnTo>
                    <a:pt x="1118" y="1688"/>
                  </a:lnTo>
                  <a:lnTo>
                    <a:pt x="1117" y="1716"/>
                  </a:lnTo>
                  <a:lnTo>
                    <a:pt x="1116" y="1742"/>
                  </a:lnTo>
                  <a:lnTo>
                    <a:pt x="1117" y="1763"/>
                  </a:lnTo>
                  <a:lnTo>
                    <a:pt x="1117" y="1782"/>
                  </a:lnTo>
                  <a:lnTo>
                    <a:pt x="1119" y="1798"/>
                  </a:lnTo>
                  <a:lnTo>
                    <a:pt x="1121" y="1811"/>
                  </a:lnTo>
                  <a:lnTo>
                    <a:pt x="1123" y="1821"/>
                  </a:lnTo>
                  <a:lnTo>
                    <a:pt x="1125" y="1830"/>
                  </a:lnTo>
                  <a:lnTo>
                    <a:pt x="1128" y="1836"/>
                  </a:lnTo>
                  <a:lnTo>
                    <a:pt x="1131" y="1840"/>
                  </a:lnTo>
                  <a:lnTo>
                    <a:pt x="1135" y="1843"/>
                  </a:lnTo>
                  <a:lnTo>
                    <a:pt x="1139" y="1844"/>
                  </a:lnTo>
                  <a:lnTo>
                    <a:pt x="1142" y="1844"/>
                  </a:lnTo>
                  <a:lnTo>
                    <a:pt x="1145" y="1843"/>
                  </a:lnTo>
                  <a:lnTo>
                    <a:pt x="1149" y="1841"/>
                  </a:lnTo>
                  <a:lnTo>
                    <a:pt x="1154" y="1836"/>
                  </a:lnTo>
                  <a:lnTo>
                    <a:pt x="1159" y="1831"/>
                  </a:lnTo>
                  <a:lnTo>
                    <a:pt x="1163" y="1826"/>
                  </a:lnTo>
                  <a:lnTo>
                    <a:pt x="1164" y="1824"/>
                  </a:lnTo>
                  <a:lnTo>
                    <a:pt x="1157" y="1825"/>
                  </a:lnTo>
                  <a:lnTo>
                    <a:pt x="1136" y="1829"/>
                  </a:lnTo>
                  <a:lnTo>
                    <a:pt x="1103" y="1834"/>
                  </a:lnTo>
                  <a:lnTo>
                    <a:pt x="1058" y="1840"/>
                  </a:lnTo>
                  <a:lnTo>
                    <a:pt x="1002" y="1848"/>
                  </a:lnTo>
                  <a:lnTo>
                    <a:pt x="938" y="1855"/>
                  </a:lnTo>
                  <a:lnTo>
                    <a:pt x="865" y="1862"/>
                  </a:lnTo>
                  <a:lnTo>
                    <a:pt x="785" y="1868"/>
                  </a:lnTo>
                  <a:lnTo>
                    <a:pt x="699" y="1873"/>
                  </a:lnTo>
                  <a:lnTo>
                    <a:pt x="607" y="1876"/>
                  </a:lnTo>
                  <a:lnTo>
                    <a:pt x="559" y="1877"/>
                  </a:lnTo>
                  <a:lnTo>
                    <a:pt x="511" y="1878"/>
                  </a:lnTo>
                  <a:lnTo>
                    <a:pt x="463" y="1877"/>
                  </a:lnTo>
                  <a:lnTo>
                    <a:pt x="413" y="1876"/>
                  </a:lnTo>
                  <a:lnTo>
                    <a:pt x="362" y="1874"/>
                  </a:lnTo>
                  <a:lnTo>
                    <a:pt x="312" y="1871"/>
                  </a:lnTo>
                  <a:lnTo>
                    <a:pt x="261" y="1868"/>
                  </a:lnTo>
                  <a:lnTo>
                    <a:pt x="210" y="1863"/>
                  </a:lnTo>
                  <a:lnTo>
                    <a:pt x="159" y="1858"/>
                  </a:lnTo>
                  <a:lnTo>
                    <a:pt x="108" y="1851"/>
                  </a:lnTo>
                  <a:lnTo>
                    <a:pt x="57" y="1842"/>
                  </a:lnTo>
                  <a:lnTo>
                    <a:pt x="7" y="1833"/>
                  </a:lnTo>
                  <a:lnTo>
                    <a:pt x="5" y="1865"/>
                  </a:lnTo>
                  <a:lnTo>
                    <a:pt x="3" y="1896"/>
                  </a:lnTo>
                  <a:lnTo>
                    <a:pt x="1" y="1928"/>
                  </a:lnTo>
                  <a:lnTo>
                    <a:pt x="0" y="1959"/>
                  </a:lnTo>
                  <a:lnTo>
                    <a:pt x="0" y="1990"/>
                  </a:lnTo>
                  <a:lnTo>
                    <a:pt x="0" y="2022"/>
                  </a:lnTo>
                  <a:lnTo>
                    <a:pt x="1" y="2053"/>
                  </a:lnTo>
                  <a:lnTo>
                    <a:pt x="2" y="2084"/>
                  </a:lnTo>
                  <a:lnTo>
                    <a:pt x="4" y="2115"/>
                  </a:lnTo>
                  <a:lnTo>
                    <a:pt x="6" y="2146"/>
                  </a:lnTo>
                  <a:lnTo>
                    <a:pt x="9" y="2176"/>
                  </a:lnTo>
                  <a:lnTo>
                    <a:pt x="13" y="2208"/>
                  </a:lnTo>
                  <a:lnTo>
                    <a:pt x="20" y="2269"/>
                  </a:lnTo>
                  <a:lnTo>
                    <a:pt x="30" y="2330"/>
                  </a:lnTo>
                  <a:lnTo>
                    <a:pt x="41" y="2391"/>
                  </a:lnTo>
                  <a:lnTo>
                    <a:pt x="54" y="2451"/>
                  </a:lnTo>
                  <a:lnTo>
                    <a:pt x="70" y="2512"/>
                  </a:lnTo>
                  <a:lnTo>
                    <a:pt x="86" y="2571"/>
                  </a:lnTo>
                  <a:lnTo>
                    <a:pt x="104" y="2631"/>
                  </a:lnTo>
                  <a:lnTo>
                    <a:pt x="124" y="2690"/>
                  </a:lnTo>
                  <a:lnTo>
                    <a:pt x="145" y="2749"/>
                  </a:lnTo>
                  <a:lnTo>
                    <a:pt x="167" y="2808"/>
                  </a:lnTo>
                  <a:lnTo>
                    <a:pt x="237" y="2814"/>
                  </a:lnTo>
                  <a:lnTo>
                    <a:pt x="313" y="2821"/>
                  </a:lnTo>
                  <a:lnTo>
                    <a:pt x="395" y="2827"/>
                  </a:lnTo>
                  <a:lnTo>
                    <a:pt x="484" y="2831"/>
                  </a:lnTo>
                  <a:lnTo>
                    <a:pt x="577" y="2834"/>
                  </a:lnTo>
                  <a:lnTo>
                    <a:pt x="673" y="2835"/>
                  </a:lnTo>
                  <a:lnTo>
                    <a:pt x="723" y="2834"/>
                  </a:lnTo>
                  <a:lnTo>
                    <a:pt x="773" y="2834"/>
                  </a:lnTo>
                  <a:lnTo>
                    <a:pt x="823" y="2832"/>
                  </a:lnTo>
                  <a:lnTo>
                    <a:pt x="874" y="2830"/>
                  </a:lnTo>
                  <a:lnTo>
                    <a:pt x="925" y="2827"/>
                  </a:lnTo>
                  <a:lnTo>
                    <a:pt x="976" y="2823"/>
                  </a:lnTo>
                  <a:lnTo>
                    <a:pt x="1027" y="2818"/>
                  </a:lnTo>
                  <a:lnTo>
                    <a:pt x="1078" y="2812"/>
                  </a:lnTo>
                  <a:lnTo>
                    <a:pt x="1127" y="2806"/>
                  </a:lnTo>
                  <a:lnTo>
                    <a:pt x="1177" y="2799"/>
                  </a:lnTo>
                  <a:lnTo>
                    <a:pt x="1227" y="2791"/>
                  </a:lnTo>
                  <a:lnTo>
                    <a:pt x="1276" y="2781"/>
                  </a:lnTo>
                  <a:lnTo>
                    <a:pt x="1324" y="2771"/>
                  </a:lnTo>
                  <a:lnTo>
                    <a:pt x="1371" y="2758"/>
                  </a:lnTo>
                  <a:lnTo>
                    <a:pt x="1417" y="2746"/>
                  </a:lnTo>
                  <a:lnTo>
                    <a:pt x="1462" y="2732"/>
                  </a:lnTo>
                  <a:lnTo>
                    <a:pt x="1505" y="2716"/>
                  </a:lnTo>
                  <a:lnTo>
                    <a:pt x="1548" y="2699"/>
                  </a:lnTo>
                  <a:lnTo>
                    <a:pt x="1589" y="2681"/>
                  </a:lnTo>
                  <a:lnTo>
                    <a:pt x="1628" y="2661"/>
                  </a:lnTo>
                  <a:lnTo>
                    <a:pt x="1677" y="2632"/>
                  </a:lnTo>
                  <a:lnTo>
                    <a:pt x="1723" y="2602"/>
                  </a:lnTo>
                  <a:lnTo>
                    <a:pt x="1764" y="2568"/>
                  </a:lnTo>
                  <a:lnTo>
                    <a:pt x="1800" y="2534"/>
                  </a:lnTo>
                  <a:lnTo>
                    <a:pt x="1834" y="2497"/>
                  </a:lnTo>
                  <a:lnTo>
                    <a:pt x="1864" y="2458"/>
                  </a:lnTo>
                  <a:lnTo>
                    <a:pt x="1889" y="2419"/>
                  </a:lnTo>
                  <a:lnTo>
                    <a:pt x="1912" y="2376"/>
                  </a:lnTo>
                  <a:lnTo>
                    <a:pt x="1932" y="2332"/>
                  </a:lnTo>
                  <a:lnTo>
                    <a:pt x="1949" y="2287"/>
                  </a:lnTo>
                  <a:lnTo>
                    <a:pt x="1964" y="2239"/>
                  </a:lnTo>
                  <a:lnTo>
                    <a:pt x="1978" y="2192"/>
                  </a:lnTo>
                  <a:lnTo>
                    <a:pt x="1988" y="2141"/>
                  </a:lnTo>
                  <a:lnTo>
                    <a:pt x="1997" y="2089"/>
                  </a:lnTo>
                  <a:lnTo>
                    <a:pt x="2004" y="2036"/>
                  </a:lnTo>
                  <a:lnTo>
                    <a:pt x="2010" y="1981"/>
                  </a:lnTo>
                  <a:lnTo>
                    <a:pt x="2015" y="1925"/>
                  </a:lnTo>
                  <a:lnTo>
                    <a:pt x="2018" y="1867"/>
                  </a:lnTo>
                  <a:lnTo>
                    <a:pt x="2022" y="1809"/>
                  </a:lnTo>
                  <a:lnTo>
                    <a:pt x="2025" y="1748"/>
                  </a:lnTo>
                  <a:lnTo>
                    <a:pt x="2030" y="1625"/>
                  </a:lnTo>
                  <a:lnTo>
                    <a:pt x="2038" y="1495"/>
                  </a:lnTo>
                  <a:lnTo>
                    <a:pt x="2042" y="1429"/>
                  </a:lnTo>
                  <a:lnTo>
                    <a:pt x="2047" y="1362"/>
                  </a:lnTo>
                  <a:lnTo>
                    <a:pt x="2053" y="1294"/>
                  </a:lnTo>
                  <a:lnTo>
                    <a:pt x="2061" y="1225"/>
                  </a:lnTo>
                  <a:lnTo>
                    <a:pt x="2070" y="1155"/>
                  </a:lnTo>
                  <a:lnTo>
                    <a:pt x="2081" y="1084"/>
                  </a:lnTo>
                  <a:lnTo>
                    <a:pt x="2095" y="1012"/>
                  </a:lnTo>
                  <a:lnTo>
                    <a:pt x="2110" y="940"/>
                  </a:lnTo>
                  <a:lnTo>
                    <a:pt x="2124" y="867"/>
                  </a:lnTo>
                  <a:lnTo>
                    <a:pt x="2133" y="797"/>
                  </a:lnTo>
                  <a:lnTo>
                    <a:pt x="2137" y="730"/>
                  </a:lnTo>
                  <a:lnTo>
                    <a:pt x="2136" y="664"/>
                  </a:lnTo>
                  <a:lnTo>
                    <a:pt x="2131" y="601"/>
                  </a:lnTo>
                  <a:lnTo>
                    <a:pt x="2121" y="540"/>
                  </a:lnTo>
                  <a:lnTo>
                    <a:pt x="2108" y="482"/>
                  </a:lnTo>
                  <a:lnTo>
                    <a:pt x="2091" y="427"/>
                  </a:lnTo>
                  <a:lnTo>
                    <a:pt x="2070" y="374"/>
                  </a:lnTo>
                  <a:lnTo>
                    <a:pt x="2047" y="324"/>
                  </a:lnTo>
                  <a:lnTo>
                    <a:pt x="2020" y="277"/>
                  </a:lnTo>
                  <a:lnTo>
                    <a:pt x="1992" y="234"/>
                  </a:lnTo>
                  <a:lnTo>
                    <a:pt x="1960" y="194"/>
                  </a:lnTo>
                  <a:lnTo>
                    <a:pt x="1928" y="157"/>
                  </a:lnTo>
                  <a:lnTo>
                    <a:pt x="1892" y="124"/>
                  </a:lnTo>
                  <a:lnTo>
                    <a:pt x="1856" y="95"/>
                  </a:lnTo>
                  <a:lnTo>
                    <a:pt x="1819" y="69"/>
                  </a:lnTo>
                  <a:lnTo>
                    <a:pt x="1780" y="47"/>
                  </a:lnTo>
                  <a:lnTo>
                    <a:pt x="1741" y="30"/>
                  </a:lnTo>
                  <a:lnTo>
                    <a:pt x="1703" y="16"/>
                  </a:lnTo>
                  <a:lnTo>
                    <a:pt x="1663" y="6"/>
                  </a:lnTo>
                  <a:lnTo>
                    <a:pt x="1624" y="1"/>
                  </a:lnTo>
                  <a:lnTo>
                    <a:pt x="1586" y="0"/>
                  </a:lnTo>
                  <a:lnTo>
                    <a:pt x="1548" y="4"/>
                  </a:lnTo>
                  <a:lnTo>
                    <a:pt x="1511" y="13"/>
                  </a:lnTo>
                  <a:lnTo>
                    <a:pt x="1476" y="27"/>
                  </a:lnTo>
                  <a:lnTo>
                    <a:pt x="1442" y="45"/>
                  </a:lnTo>
                  <a:lnTo>
                    <a:pt x="1409" y="68"/>
                  </a:lnTo>
                  <a:lnTo>
                    <a:pt x="1380" y="98"/>
                  </a:lnTo>
                  <a:lnTo>
                    <a:pt x="1352" y="132"/>
                  </a:lnTo>
                  <a:lnTo>
                    <a:pt x="1328" y="171"/>
                  </a:lnTo>
                  <a:lnTo>
                    <a:pt x="1306" y="216"/>
                  </a:lnTo>
                  <a:close/>
                </a:path>
              </a:pathLst>
            </a:custGeom>
            <a:solidFill>
              <a:srgbClr val="ACB3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Freeform 189"/>
            <p:cNvSpPr>
              <a:spLocks/>
            </p:cNvSpPr>
            <p:nvPr/>
          </p:nvSpPr>
          <p:spPr bwMode="auto">
            <a:xfrm>
              <a:off x="2809876" y="552450"/>
              <a:ext cx="4763" cy="1588"/>
            </a:xfrm>
            <a:custGeom>
              <a:avLst/>
              <a:gdLst>
                <a:gd name="T0" fmla="*/ 2147483647 w 38"/>
                <a:gd name="T1" fmla="*/ 0 h 20"/>
                <a:gd name="T2" fmla="*/ 2147483647 w 38"/>
                <a:gd name="T3" fmla="*/ 2147483647 h 20"/>
                <a:gd name="T4" fmla="*/ 2147483647 w 38"/>
                <a:gd name="T5" fmla="*/ 2147483647 h 20"/>
                <a:gd name="T6" fmla="*/ 2147483647 w 38"/>
                <a:gd name="T7" fmla="*/ 2147483647 h 20"/>
                <a:gd name="T8" fmla="*/ 0 w 38"/>
                <a:gd name="T9" fmla="*/ 2147483647 h 20"/>
                <a:gd name="T10" fmla="*/ 2147483647 w 38"/>
                <a:gd name="T11" fmla="*/ 2147483647 h 20"/>
                <a:gd name="T12" fmla="*/ 2147483647 w 38"/>
                <a:gd name="T13" fmla="*/ 2147483647 h 20"/>
                <a:gd name="T14" fmla="*/ 2147483647 w 38"/>
                <a:gd name="T15" fmla="*/ 2147483647 h 20"/>
                <a:gd name="T16" fmla="*/ 2147483647 w 38"/>
                <a:gd name="T17" fmla="*/ 2147483647 h 20"/>
                <a:gd name="T18" fmla="*/ 2147483647 w 38"/>
                <a:gd name="T19" fmla="*/ 2147483647 h 20"/>
                <a:gd name="T20" fmla="*/ 2147483647 w 38"/>
                <a:gd name="T21" fmla="*/ 2147483647 h 20"/>
                <a:gd name="T22" fmla="*/ 2147483647 w 38"/>
                <a:gd name="T23" fmla="*/ 2147483647 h 20"/>
                <a:gd name="T24" fmla="*/ 2147483647 w 38"/>
                <a:gd name="T25" fmla="*/ 2147483647 h 20"/>
                <a:gd name="T26" fmla="*/ 2147483647 w 38"/>
                <a:gd name="T27" fmla="*/ 2147483647 h 20"/>
                <a:gd name="T28" fmla="*/ 2147483647 w 38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0"/>
                <a:gd name="T47" fmla="*/ 38 w 3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0">
                  <a:moveTo>
                    <a:pt x="38" y="0"/>
                  </a:moveTo>
                  <a:lnTo>
                    <a:pt x="35" y="1"/>
                  </a:lnTo>
                  <a:lnTo>
                    <a:pt x="28" y="2"/>
                  </a:lnTo>
                  <a:lnTo>
                    <a:pt x="16" y="4"/>
                  </a:lnTo>
                  <a:lnTo>
                    <a:pt x="0" y="6"/>
                  </a:lnTo>
                  <a:lnTo>
                    <a:pt x="2" y="12"/>
                  </a:lnTo>
                  <a:lnTo>
                    <a:pt x="5" y="16"/>
                  </a:lnTo>
                  <a:lnTo>
                    <a:pt x="9" y="18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21" y="18"/>
                  </a:lnTo>
                  <a:lnTo>
                    <a:pt x="24" y="16"/>
                  </a:lnTo>
                  <a:lnTo>
                    <a:pt x="34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CB3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Freeform 190"/>
            <p:cNvSpPr>
              <a:spLocks/>
            </p:cNvSpPr>
            <p:nvPr/>
          </p:nvSpPr>
          <p:spPr bwMode="auto">
            <a:xfrm>
              <a:off x="2690813" y="358775"/>
              <a:ext cx="176213" cy="217488"/>
            </a:xfrm>
            <a:custGeom>
              <a:avLst/>
              <a:gdLst>
                <a:gd name="T0" fmla="*/ 2147483647 w 1653"/>
                <a:gd name="T1" fmla="*/ 2147483647 h 2062"/>
                <a:gd name="T2" fmla="*/ 2147483647 w 1653"/>
                <a:gd name="T3" fmla="*/ 2147483647 h 2062"/>
                <a:gd name="T4" fmla="*/ 2147483647 w 1653"/>
                <a:gd name="T5" fmla="*/ 2147483647 h 2062"/>
                <a:gd name="T6" fmla="*/ 2147483647 w 1653"/>
                <a:gd name="T7" fmla="*/ 2147483647 h 2062"/>
                <a:gd name="T8" fmla="*/ 2147483647 w 1653"/>
                <a:gd name="T9" fmla="*/ 2147483647 h 2062"/>
                <a:gd name="T10" fmla="*/ 2147483647 w 1653"/>
                <a:gd name="T11" fmla="*/ 2147483647 h 2062"/>
                <a:gd name="T12" fmla="*/ 2147483647 w 1653"/>
                <a:gd name="T13" fmla="*/ 2147483647 h 2062"/>
                <a:gd name="T14" fmla="*/ 2147483647 w 1653"/>
                <a:gd name="T15" fmla="*/ 2147483647 h 2062"/>
                <a:gd name="T16" fmla="*/ 2147483647 w 1653"/>
                <a:gd name="T17" fmla="*/ 2147483647 h 2062"/>
                <a:gd name="T18" fmla="*/ 2147483647 w 1653"/>
                <a:gd name="T19" fmla="*/ 2147483647 h 2062"/>
                <a:gd name="T20" fmla="*/ 2147483647 w 1653"/>
                <a:gd name="T21" fmla="*/ 2147483647 h 2062"/>
                <a:gd name="T22" fmla="*/ 2147483647 w 1653"/>
                <a:gd name="T23" fmla="*/ 2147483647 h 2062"/>
                <a:gd name="T24" fmla="*/ 2147483647 w 1653"/>
                <a:gd name="T25" fmla="*/ 2147483647 h 2062"/>
                <a:gd name="T26" fmla="*/ 2147483647 w 1653"/>
                <a:gd name="T27" fmla="*/ 2147483647 h 2062"/>
                <a:gd name="T28" fmla="*/ 2147483647 w 1653"/>
                <a:gd name="T29" fmla="*/ 2147483647 h 2062"/>
                <a:gd name="T30" fmla="*/ 2147483647 w 1653"/>
                <a:gd name="T31" fmla="*/ 2147483647 h 2062"/>
                <a:gd name="T32" fmla="*/ 2147483647 w 1653"/>
                <a:gd name="T33" fmla="*/ 2147483647 h 2062"/>
                <a:gd name="T34" fmla="*/ 2147483647 w 1653"/>
                <a:gd name="T35" fmla="*/ 2147483647 h 2062"/>
                <a:gd name="T36" fmla="*/ 2147483647 w 1653"/>
                <a:gd name="T37" fmla="*/ 2147483647 h 2062"/>
                <a:gd name="T38" fmla="*/ 2147483647 w 1653"/>
                <a:gd name="T39" fmla="*/ 2147483647 h 2062"/>
                <a:gd name="T40" fmla="*/ 2147483647 w 1653"/>
                <a:gd name="T41" fmla="*/ 2147483647 h 2062"/>
                <a:gd name="T42" fmla="*/ 2147483647 w 1653"/>
                <a:gd name="T43" fmla="*/ 2147483647 h 2062"/>
                <a:gd name="T44" fmla="*/ 2147483647 w 1653"/>
                <a:gd name="T45" fmla="*/ 2147483647 h 2062"/>
                <a:gd name="T46" fmla="*/ 2147483647 w 1653"/>
                <a:gd name="T47" fmla="*/ 2147483647 h 2062"/>
                <a:gd name="T48" fmla="*/ 2147483647 w 1653"/>
                <a:gd name="T49" fmla="*/ 2147483647 h 2062"/>
                <a:gd name="T50" fmla="*/ 2147483647 w 1653"/>
                <a:gd name="T51" fmla="*/ 2147483647 h 2062"/>
                <a:gd name="T52" fmla="*/ 2147483647 w 1653"/>
                <a:gd name="T53" fmla="*/ 2147483647 h 2062"/>
                <a:gd name="T54" fmla="*/ 2147483647 w 1653"/>
                <a:gd name="T55" fmla="*/ 2147483647 h 2062"/>
                <a:gd name="T56" fmla="*/ 2147483647 w 1653"/>
                <a:gd name="T57" fmla="*/ 2147483647 h 2062"/>
                <a:gd name="T58" fmla="*/ 2147483647 w 1653"/>
                <a:gd name="T59" fmla="*/ 2147483647 h 2062"/>
                <a:gd name="T60" fmla="*/ 2147483647 w 1653"/>
                <a:gd name="T61" fmla="*/ 2147483647 h 2062"/>
                <a:gd name="T62" fmla="*/ 2147483647 w 1653"/>
                <a:gd name="T63" fmla="*/ 2147483647 h 2062"/>
                <a:gd name="T64" fmla="*/ 2147483647 w 1653"/>
                <a:gd name="T65" fmla="*/ 2147483647 h 2062"/>
                <a:gd name="T66" fmla="*/ 2147483647 w 1653"/>
                <a:gd name="T67" fmla="*/ 2147483647 h 2062"/>
                <a:gd name="T68" fmla="*/ 2147483647 w 1653"/>
                <a:gd name="T69" fmla="*/ 2147483647 h 2062"/>
                <a:gd name="T70" fmla="*/ 2147483647 w 1653"/>
                <a:gd name="T71" fmla="*/ 2147483647 h 2062"/>
                <a:gd name="T72" fmla="*/ 2147483647 w 1653"/>
                <a:gd name="T73" fmla="*/ 2147483647 h 2062"/>
                <a:gd name="T74" fmla="*/ 2147483647 w 1653"/>
                <a:gd name="T75" fmla="*/ 2147483647 h 2062"/>
                <a:gd name="T76" fmla="*/ 2147483647 w 1653"/>
                <a:gd name="T77" fmla="*/ 2147483647 h 2062"/>
                <a:gd name="T78" fmla="*/ 2147483647 w 1653"/>
                <a:gd name="T79" fmla="*/ 2147483647 h 2062"/>
                <a:gd name="T80" fmla="*/ 2147483647 w 1653"/>
                <a:gd name="T81" fmla="*/ 2147483647 h 2062"/>
                <a:gd name="T82" fmla="*/ 2147483647 w 1653"/>
                <a:gd name="T83" fmla="*/ 2147483647 h 2062"/>
                <a:gd name="T84" fmla="*/ 2147483647 w 1653"/>
                <a:gd name="T85" fmla="*/ 2147483647 h 2062"/>
                <a:gd name="T86" fmla="*/ 2147483647 w 1653"/>
                <a:gd name="T87" fmla="*/ 2147483647 h 2062"/>
                <a:gd name="T88" fmla="*/ 0 w 1653"/>
                <a:gd name="T89" fmla="*/ 2147483647 h 2062"/>
                <a:gd name="T90" fmla="*/ 2147483647 w 1653"/>
                <a:gd name="T91" fmla="*/ 2147483647 h 2062"/>
                <a:gd name="T92" fmla="*/ 2147483647 w 1653"/>
                <a:gd name="T93" fmla="*/ 2147483647 h 2062"/>
                <a:gd name="T94" fmla="*/ 2147483647 w 1653"/>
                <a:gd name="T95" fmla="*/ 2147483647 h 2062"/>
                <a:gd name="T96" fmla="*/ 2147483647 w 1653"/>
                <a:gd name="T97" fmla="*/ 2147483647 h 2062"/>
                <a:gd name="T98" fmla="*/ 2147483647 w 1653"/>
                <a:gd name="T99" fmla="*/ 2147483647 h 2062"/>
                <a:gd name="T100" fmla="*/ 2147483647 w 1653"/>
                <a:gd name="T101" fmla="*/ 2147483647 h 2062"/>
                <a:gd name="T102" fmla="*/ 2147483647 w 1653"/>
                <a:gd name="T103" fmla="*/ 2147483647 h 20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53"/>
                <a:gd name="T157" fmla="*/ 0 h 2062"/>
                <a:gd name="T158" fmla="*/ 1653 w 1653"/>
                <a:gd name="T159" fmla="*/ 2062 h 20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53" h="2062">
                  <a:moveTo>
                    <a:pt x="1349" y="2062"/>
                  </a:moveTo>
                  <a:lnTo>
                    <a:pt x="1330" y="2005"/>
                  </a:lnTo>
                  <a:lnTo>
                    <a:pt x="1313" y="1947"/>
                  </a:lnTo>
                  <a:lnTo>
                    <a:pt x="1296" y="1887"/>
                  </a:lnTo>
                  <a:lnTo>
                    <a:pt x="1283" y="1825"/>
                  </a:lnTo>
                  <a:lnTo>
                    <a:pt x="1271" y="1763"/>
                  </a:lnTo>
                  <a:lnTo>
                    <a:pt x="1261" y="1698"/>
                  </a:lnTo>
                  <a:lnTo>
                    <a:pt x="1253" y="1633"/>
                  </a:lnTo>
                  <a:lnTo>
                    <a:pt x="1247" y="1567"/>
                  </a:lnTo>
                  <a:lnTo>
                    <a:pt x="1242" y="1499"/>
                  </a:lnTo>
                  <a:lnTo>
                    <a:pt x="1239" y="1431"/>
                  </a:lnTo>
                  <a:lnTo>
                    <a:pt x="1238" y="1363"/>
                  </a:lnTo>
                  <a:lnTo>
                    <a:pt x="1239" y="1294"/>
                  </a:lnTo>
                  <a:lnTo>
                    <a:pt x="1243" y="1225"/>
                  </a:lnTo>
                  <a:lnTo>
                    <a:pt x="1248" y="1155"/>
                  </a:lnTo>
                  <a:lnTo>
                    <a:pt x="1254" y="1085"/>
                  </a:lnTo>
                  <a:lnTo>
                    <a:pt x="1263" y="1016"/>
                  </a:lnTo>
                  <a:lnTo>
                    <a:pt x="1273" y="946"/>
                  </a:lnTo>
                  <a:lnTo>
                    <a:pt x="1285" y="877"/>
                  </a:lnTo>
                  <a:lnTo>
                    <a:pt x="1300" y="808"/>
                  </a:lnTo>
                  <a:lnTo>
                    <a:pt x="1316" y="740"/>
                  </a:lnTo>
                  <a:lnTo>
                    <a:pt x="1333" y="672"/>
                  </a:lnTo>
                  <a:lnTo>
                    <a:pt x="1353" y="605"/>
                  </a:lnTo>
                  <a:lnTo>
                    <a:pt x="1375" y="539"/>
                  </a:lnTo>
                  <a:lnTo>
                    <a:pt x="1398" y="474"/>
                  </a:lnTo>
                  <a:lnTo>
                    <a:pt x="1424" y="410"/>
                  </a:lnTo>
                  <a:lnTo>
                    <a:pt x="1450" y="347"/>
                  </a:lnTo>
                  <a:lnTo>
                    <a:pt x="1480" y="286"/>
                  </a:lnTo>
                  <a:lnTo>
                    <a:pt x="1510" y="226"/>
                  </a:lnTo>
                  <a:lnTo>
                    <a:pt x="1543" y="168"/>
                  </a:lnTo>
                  <a:lnTo>
                    <a:pt x="1577" y="112"/>
                  </a:lnTo>
                  <a:lnTo>
                    <a:pt x="1614" y="58"/>
                  </a:lnTo>
                  <a:lnTo>
                    <a:pt x="1653" y="5"/>
                  </a:lnTo>
                  <a:lnTo>
                    <a:pt x="1626" y="2"/>
                  </a:lnTo>
                  <a:lnTo>
                    <a:pt x="1600" y="0"/>
                  </a:lnTo>
                  <a:lnTo>
                    <a:pt x="1587" y="1"/>
                  </a:lnTo>
                  <a:lnTo>
                    <a:pt x="1573" y="1"/>
                  </a:lnTo>
                  <a:lnTo>
                    <a:pt x="1561" y="2"/>
                  </a:lnTo>
                  <a:lnTo>
                    <a:pt x="1548" y="4"/>
                  </a:lnTo>
                  <a:lnTo>
                    <a:pt x="1536" y="6"/>
                  </a:lnTo>
                  <a:lnTo>
                    <a:pt x="1524" y="9"/>
                  </a:lnTo>
                  <a:lnTo>
                    <a:pt x="1511" y="12"/>
                  </a:lnTo>
                  <a:lnTo>
                    <a:pt x="1499" y="17"/>
                  </a:lnTo>
                  <a:lnTo>
                    <a:pt x="1487" y="21"/>
                  </a:lnTo>
                  <a:lnTo>
                    <a:pt x="1475" y="26"/>
                  </a:lnTo>
                  <a:lnTo>
                    <a:pt x="1463" y="31"/>
                  </a:lnTo>
                  <a:lnTo>
                    <a:pt x="1451" y="37"/>
                  </a:lnTo>
                  <a:lnTo>
                    <a:pt x="1440" y="44"/>
                  </a:lnTo>
                  <a:lnTo>
                    <a:pt x="1429" y="51"/>
                  </a:lnTo>
                  <a:lnTo>
                    <a:pt x="1419" y="59"/>
                  </a:lnTo>
                  <a:lnTo>
                    <a:pt x="1407" y="67"/>
                  </a:lnTo>
                  <a:lnTo>
                    <a:pt x="1397" y="77"/>
                  </a:lnTo>
                  <a:lnTo>
                    <a:pt x="1387" y="86"/>
                  </a:lnTo>
                  <a:lnTo>
                    <a:pt x="1377" y="96"/>
                  </a:lnTo>
                  <a:lnTo>
                    <a:pt x="1368" y="107"/>
                  </a:lnTo>
                  <a:lnTo>
                    <a:pt x="1359" y="118"/>
                  </a:lnTo>
                  <a:lnTo>
                    <a:pt x="1349" y="131"/>
                  </a:lnTo>
                  <a:lnTo>
                    <a:pt x="1340" y="144"/>
                  </a:lnTo>
                  <a:lnTo>
                    <a:pt x="1332" y="157"/>
                  </a:lnTo>
                  <a:lnTo>
                    <a:pt x="1324" y="170"/>
                  </a:lnTo>
                  <a:lnTo>
                    <a:pt x="1317" y="185"/>
                  </a:lnTo>
                  <a:lnTo>
                    <a:pt x="1309" y="200"/>
                  </a:lnTo>
                  <a:lnTo>
                    <a:pt x="1302" y="216"/>
                  </a:lnTo>
                  <a:lnTo>
                    <a:pt x="1302" y="219"/>
                  </a:lnTo>
                  <a:lnTo>
                    <a:pt x="1302" y="228"/>
                  </a:lnTo>
                  <a:lnTo>
                    <a:pt x="1300" y="243"/>
                  </a:lnTo>
                  <a:lnTo>
                    <a:pt x="1297" y="266"/>
                  </a:lnTo>
                  <a:lnTo>
                    <a:pt x="1295" y="295"/>
                  </a:lnTo>
                  <a:lnTo>
                    <a:pt x="1291" y="333"/>
                  </a:lnTo>
                  <a:lnTo>
                    <a:pt x="1286" y="379"/>
                  </a:lnTo>
                  <a:lnTo>
                    <a:pt x="1280" y="433"/>
                  </a:lnTo>
                  <a:lnTo>
                    <a:pt x="1272" y="497"/>
                  </a:lnTo>
                  <a:lnTo>
                    <a:pt x="1263" y="570"/>
                  </a:lnTo>
                  <a:lnTo>
                    <a:pt x="1253" y="653"/>
                  </a:lnTo>
                  <a:lnTo>
                    <a:pt x="1239" y="746"/>
                  </a:lnTo>
                  <a:lnTo>
                    <a:pt x="1225" y="851"/>
                  </a:lnTo>
                  <a:lnTo>
                    <a:pt x="1208" y="967"/>
                  </a:lnTo>
                  <a:lnTo>
                    <a:pt x="1190" y="1094"/>
                  </a:lnTo>
                  <a:lnTo>
                    <a:pt x="1168" y="1234"/>
                  </a:lnTo>
                  <a:lnTo>
                    <a:pt x="1157" y="1309"/>
                  </a:lnTo>
                  <a:lnTo>
                    <a:pt x="1147" y="1378"/>
                  </a:lnTo>
                  <a:lnTo>
                    <a:pt x="1139" y="1440"/>
                  </a:lnTo>
                  <a:lnTo>
                    <a:pt x="1132" y="1497"/>
                  </a:lnTo>
                  <a:lnTo>
                    <a:pt x="1125" y="1549"/>
                  </a:lnTo>
                  <a:lnTo>
                    <a:pt x="1121" y="1596"/>
                  </a:lnTo>
                  <a:lnTo>
                    <a:pt x="1117" y="1637"/>
                  </a:lnTo>
                  <a:lnTo>
                    <a:pt x="1115" y="1673"/>
                  </a:lnTo>
                  <a:lnTo>
                    <a:pt x="1113" y="1706"/>
                  </a:lnTo>
                  <a:lnTo>
                    <a:pt x="1112" y="1735"/>
                  </a:lnTo>
                  <a:lnTo>
                    <a:pt x="1112" y="1759"/>
                  </a:lnTo>
                  <a:lnTo>
                    <a:pt x="1113" y="1779"/>
                  </a:lnTo>
                  <a:lnTo>
                    <a:pt x="1115" y="1797"/>
                  </a:lnTo>
                  <a:lnTo>
                    <a:pt x="1116" y="1811"/>
                  </a:lnTo>
                  <a:lnTo>
                    <a:pt x="1119" y="1822"/>
                  </a:lnTo>
                  <a:lnTo>
                    <a:pt x="1122" y="1830"/>
                  </a:lnTo>
                  <a:lnTo>
                    <a:pt x="1138" y="1828"/>
                  </a:lnTo>
                  <a:lnTo>
                    <a:pt x="1150" y="1826"/>
                  </a:lnTo>
                  <a:lnTo>
                    <a:pt x="1157" y="1825"/>
                  </a:lnTo>
                  <a:lnTo>
                    <a:pt x="1160" y="1824"/>
                  </a:lnTo>
                  <a:lnTo>
                    <a:pt x="1156" y="1830"/>
                  </a:lnTo>
                  <a:lnTo>
                    <a:pt x="1146" y="1840"/>
                  </a:lnTo>
                  <a:lnTo>
                    <a:pt x="1143" y="1842"/>
                  </a:lnTo>
                  <a:lnTo>
                    <a:pt x="1140" y="1843"/>
                  </a:lnTo>
                  <a:lnTo>
                    <a:pt x="1137" y="1844"/>
                  </a:lnTo>
                  <a:lnTo>
                    <a:pt x="1134" y="1844"/>
                  </a:lnTo>
                  <a:lnTo>
                    <a:pt x="1131" y="1842"/>
                  </a:lnTo>
                  <a:lnTo>
                    <a:pt x="1127" y="1840"/>
                  </a:lnTo>
                  <a:lnTo>
                    <a:pt x="1124" y="1836"/>
                  </a:lnTo>
                  <a:lnTo>
                    <a:pt x="1122" y="1830"/>
                  </a:lnTo>
                  <a:lnTo>
                    <a:pt x="1091" y="1835"/>
                  </a:lnTo>
                  <a:lnTo>
                    <a:pt x="1052" y="1840"/>
                  </a:lnTo>
                  <a:lnTo>
                    <a:pt x="1005" y="1847"/>
                  </a:lnTo>
                  <a:lnTo>
                    <a:pt x="951" y="1853"/>
                  </a:lnTo>
                  <a:lnTo>
                    <a:pt x="891" y="1859"/>
                  </a:lnTo>
                  <a:lnTo>
                    <a:pt x="826" y="1865"/>
                  </a:lnTo>
                  <a:lnTo>
                    <a:pt x="756" y="1870"/>
                  </a:lnTo>
                  <a:lnTo>
                    <a:pt x="681" y="1874"/>
                  </a:lnTo>
                  <a:lnTo>
                    <a:pt x="602" y="1877"/>
                  </a:lnTo>
                  <a:lnTo>
                    <a:pt x="520" y="1878"/>
                  </a:lnTo>
                  <a:lnTo>
                    <a:pt x="478" y="1877"/>
                  </a:lnTo>
                  <a:lnTo>
                    <a:pt x="436" y="1877"/>
                  </a:lnTo>
                  <a:lnTo>
                    <a:pt x="393" y="1876"/>
                  </a:lnTo>
                  <a:lnTo>
                    <a:pt x="351" y="1874"/>
                  </a:lnTo>
                  <a:lnTo>
                    <a:pt x="307" y="1871"/>
                  </a:lnTo>
                  <a:lnTo>
                    <a:pt x="264" y="1868"/>
                  </a:lnTo>
                  <a:lnTo>
                    <a:pt x="220" y="1865"/>
                  </a:lnTo>
                  <a:lnTo>
                    <a:pt x="177" y="1860"/>
                  </a:lnTo>
                  <a:lnTo>
                    <a:pt x="133" y="1855"/>
                  </a:lnTo>
                  <a:lnTo>
                    <a:pt x="90" y="1849"/>
                  </a:lnTo>
                  <a:lnTo>
                    <a:pt x="46" y="1841"/>
                  </a:lnTo>
                  <a:lnTo>
                    <a:pt x="3" y="1833"/>
                  </a:lnTo>
                  <a:lnTo>
                    <a:pt x="2" y="1849"/>
                  </a:lnTo>
                  <a:lnTo>
                    <a:pt x="1" y="1865"/>
                  </a:lnTo>
                  <a:lnTo>
                    <a:pt x="1" y="1880"/>
                  </a:lnTo>
                  <a:lnTo>
                    <a:pt x="0" y="1895"/>
                  </a:lnTo>
                  <a:lnTo>
                    <a:pt x="85" y="1892"/>
                  </a:lnTo>
                  <a:lnTo>
                    <a:pt x="168" y="1890"/>
                  </a:lnTo>
                  <a:lnTo>
                    <a:pt x="253" y="1890"/>
                  </a:lnTo>
                  <a:lnTo>
                    <a:pt x="337" y="1891"/>
                  </a:lnTo>
                  <a:lnTo>
                    <a:pt x="422" y="1894"/>
                  </a:lnTo>
                  <a:lnTo>
                    <a:pt x="506" y="1899"/>
                  </a:lnTo>
                  <a:lnTo>
                    <a:pt x="591" y="1907"/>
                  </a:lnTo>
                  <a:lnTo>
                    <a:pt x="675" y="1915"/>
                  </a:lnTo>
                  <a:lnTo>
                    <a:pt x="759" y="1926"/>
                  </a:lnTo>
                  <a:lnTo>
                    <a:pt x="843" y="1938"/>
                  </a:lnTo>
                  <a:lnTo>
                    <a:pt x="886" y="1945"/>
                  </a:lnTo>
                  <a:lnTo>
                    <a:pt x="928" y="1953"/>
                  </a:lnTo>
                  <a:lnTo>
                    <a:pt x="970" y="1962"/>
                  </a:lnTo>
                  <a:lnTo>
                    <a:pt x="1012" y="1971"/>
                  </a:lnTo>
                  <a:lnTo>
                    <a:pt x="1054" y="1980"/>
                  </a:lnTo>
                  <a:lnTo>
                    <a:pt x="1097" y="1990"/>
                  </a:lnTo>
                  <a:lnTo>
                    <a:pt x="1139" y="2000"/>
                  </a:lnTo>
                  <a:lnTo>
                    <a:pt x="1180" y="2011"/>
                  </a:lnTo>
                  <a:lnTo>
                    <a:pt x="1223" y="2024"/>
                  </a:lnTo>
                  <a:lnTo>
                    <a:pt x="1265" y="2036"/>
                  </a:lnTo>
                  <a:lnTo>
                    <a:pt x="1308" y="2049"/>
                  </a:lnTo>
                  <a:lnTo>
                    <a:pt x="1349" y="2062"/>
                  </a:lnTo>
                  <a:close/>
                </a:path>
              </a:pathLst>
            </a:custGeom>
            <a:solidFill>
              <a:srgbClr val="C4CA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Freeform 191"/>
            <p:cNvSpPr>
              <a:spLocks/>
            </p:cNvSpPr>
            <p:nvPr/>
          </p:nvSpPr>
          <p:spPr bwMode="auto">
            <a:xfrm>
              <a:off x="2809876" y="552450"/>
              <a:ext cx="4763" cy="1588"/>
            </a:xfrm>
            <a:custGeom>
              <a:avLst/>
              <a:gdLst>
                <a:gd name="T0" fmla="*/ 2147483647 w 38"/>
                <a:gd name="T1" fmla="*/ 0 h 20"/>
                <a:gd name="T2" fmla="*/ 2147483647 w 38"/>
                <a:gd name="T3" fmla="*/ 2147483647 h 20"/>
                <a:gd name="T4" fmla="*/ 2147483647 w 38"/>
                <a:gd name="T5" fmla="*/ 2147483647 h 20"/>
                <a:gd name="T6" fmla="*/ 2147483647 w 38"/>
                <a:gd name="T7" fmla="*/ 2147483647 h 20"/>
                <a:gd name="T8" fmla="*/ 0 w 38"/>
                <a:gd name="T9" fmla="*/ 2147483647 h 20"/>
                <a:gd name="T10" fmla="*/ 2147483647 w 38"/>
                <a:gd name="T11" fmla="*/ 2147483647 h 20"/>
                <a:gd name="T12" fmla="*/ 2147483647 w 38"/>
                <a:gd name="T13" fmla="*/ 2147483647 h 20"/>
                <a:gd name="T14" fmla="*/ 2147483647 w 38"/>
                <a:gd name="T15" fmla="*/ 2147483647 h 20"/>
                <a:gd name="T16" fmla="*/ 2147483647 w 38"/>
                <a:gd name="T17" fmla="*/ 2147483647 h 20"/>
                <a:gd name="T18" fmla="*/ 2147483647 w 38"/>
                <a:gd name="T19" fmla="*/ 2147483647 h 20"/>
                <a:gd name="T20" fmla="*/ 2147483647 w 38"/>
                <a:gd name="T21" fmla="*/ 2147483647 h 20"/>
                <a:gd name="T22" fmla="*/ 2147483647 w 38"/>
                <a:gd name="T23" fmla="*/ 2147483647 h 20"/>
                <a:gd name="T24" fmla="*/ 2147483647 w 38"/>
                <a:gd name="T25" fmla="*/ 2147483647 h 20"/>
                <a:gd name="T26" fmla="*/ 2147483647 w 38"/>
                <a:gd name="T27" fmla="*/ 2147483647 h 20"/>
                <a:gd name="T28" fmla="*/ 2147483647 w 38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20"/>
                <a:gd name="T47" fmla="*/ 38 w 3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20">
                  <a:moveTo>
                    <a:pt x="38" y="0"/>
                  </a:moveTo>
                  <a:lnTo>
                    <a:pt x="35" y="1"/>
                  </a:lnTo>
                  <a:lnTo>
                    <a:pt x="28" y="2"/>
                  </a:lnTo>
                  <a:lnTo>
                    <a:pt x="16" y="4"/>
                  </a:lnTo>
                  <a:lnTo>
                    <a:pt x="0" y="6"/>
                  </a:lnTo>
                  <a:lnTo>
                    <a:pt x="2" y="12"/>
                  </a:lnTo>
                  <a:lnTo>
                    <a:pt x="5" y="16"/>
                  </a:lnTo>
                  <a:lnTo>
                    <a:pt x="9" y="18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21" y="18"/>
                  </a:lnTo>
                  <a:lnTo>
                    <a:pt x="24" y="16"/>
                  </a:lnTo>
                  <a:lnTo>
                    <a:pt x="34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CB3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Freeform 192"/>
            <p:cNvSpPr>
              <a:spLocks/>
            </p:cNvSpPr>
            <p:nvPr/>
          </p:nvSpPr>
          <p:spPr bwMode="auto">
            <a:xfrm>
              <a:off x="2697163" y="366713"/>
              <a:ext cx="220663" cy="292100"/>
            </a:xfrm>
            <a:custGeom>
              <a:avLst/>
              <a:gdLst>
                <a:gd name="T0" fmla="*/ 2147483647 w 2074"/>
                <a:gd name="T1" fmla="*/ 2147483647 h 2762"/>
                <a:gd name="T2" fmla="*/ 2147483647 w 2074"/>
                <a:gd name="T3" fmla="*/ 2147483647 h 2762"/>
                <a:gd name="T4" fmla="*/ 2147483647 w 2074"/>
                <a:gd name="T5" fmla="*/ 2147483647 h 2762"/>
                <a:gd name="T6" fmla="*/ 2147483647 w 2074"/>
                <a:gd name="T7" fmla="*/ 2147483647 h 2762"/>
                <a:gd name="T8" fmla="*/ 2147483647 w 2074"/>
                <a:gd name="T9" fmla="*/ 2147483647 h 2762"/>
                <a:gd name="T10" fmla="*/ 2147483647 w 2074"/>
                <a:gd name="T11" fmla="*/ 2147483647 h 2762"/>
                <a:gd name="T12" fmla="*/ 2147483647 w 2074"/>
                <a:gd name="T13" fmla="*/ 2147483647 h 2762"/>
                <a:gd name="T14" fmla="*/ 2147483647 w 2074"/>
                <a:gd name="T15" fmla="*/ 2147483647 h 2762"/>
                <a:gd name="T16" fmla="*/ 2147483647 w 2074"/>
                <a:gd name="T17" fmla="*/ 2147483647 h 2762"/>
                <a:gd name="T18" fmla="*/ 2147483647 w 2074"/>
                <a:gd name="T19" fmla="*/ 2147483647 h 2762"/>
                <a:gd name="T20" fmla="*/ 2147483647 w 2074"/>
                <a:gd name="T21" fmla="*/ 2147483647 h 2762"/>
                <a:gd name="T22" fmla="*/ 2147483647 w 2074"/>
                <a:gd name="T23" fmla="*/ 2147483647 h 2762"/>
                <a:gd name="T24" fmla="*/ 2147483647 w 2074"/>
                <a:gd name="T25" fmla="*/ 2147483647 h 2762"/>
                <a:gd name="T26" fmla="*/ 2147483647 w 2074"/>
                <a:gd name="T27" fmla="*/ 2147483647 h 2762"/>
                <a:gd name="T28" fmla="*/ 2147483647 w 2074"/>
                <a:gd name="T29" fmla="*/ 2147483647 h 2762"/>
                <a:gd name="T30" fmla="*/ 2147483647 w 2074"/>
                <a:gd name="T31" fmla="*/ 2147483647 h 2762"/>
                <a:gd name="T32" fmla="*/ 2147483647 w 2074"/>
                <a:gd name="T33" fmla="*/ 2147483647 h 2762"/>
                <a:gd name="T34" fmla="*/ 2147483647 w 2074"/>
                <a:gd name="T35" fmla="*/ 2147483647 h 2762"/>
                <a:gd name="T36" fmla="*/ 2147483647 w 2074"/>
                <a:gd name="T37" fmla="*/ 2147483647 h 2762"/>
                <a:gd name="T38" fmla="*/ 2147483647 w 2074"/>
                <a:gd name="T39" fmla="*/ 2147483647 h 2762"/>
                <a:gd name="T40" fmla="*/ 2147483647 w 2074"/>
                <a:gd name="T41" fmla="*/ 2147483647 h 2762"/>
                <a:gd name="T42" fmla="*/ 2147483647 w 2074"/>
                <a:gd name="T43" fmla="*/ 2147483647 h 2762"/>
                <a:gd name="T44" fmla="*/ 2147483647 w 2074"/>
                <a:gd name="T45" fmla="*/ 2147483647 h 2762"/>
                <a:gd name="T46" fmla="*/ 2147483647 w 2074"/>
                <a:gd name="T47" fmla="*/ 2147483647 h 2762"/>
                <a:gd name="T48" fmla="*/ 2147483647 w 2074"/>
                <a:gd name="T49" fmla="*/ 2147483647 h 2762"/>
                <a:gd name="T50" fmla="*/ 2147483647 w 2074"/>
                <a:gd name="T51" fmla="*/ 2147483647 h 2762"/>
                <a:gd name="T52" fmla="*/ 2147483647 w 2074"/>
                <a:gd name="T53" fmla="*/ 2147483647 h 2762"/>
                <a:gd name="T54" fmla="*/ 2147483647 w 2074"/>
                <a:gd name="T55" fmla="*/ 2147483647 h 2762"/>
                <a:gd name="T56" fmla="*/ 2147483647 w 2074"/>
                <a:gd name="T57" fmla="*/ 2147483647 h 2762"/>
                <a:gd name="T58" fmla="*/ 2147483647 w 2074"/>
                <a:gd name="T59" fmla="*/ 2147483647 h 2762"/>
                <a:gd name="T60" fmla="*/ 2147483647 w 2074"/>
                <a:gd name="T61" fmla="*/ 2147483647 h 2762"/>
                <a:gd name="T62" fmla="*/ 2147483647 w 2074"/>
                <a:gd name="T63" fmla="*/ 2147483647 h 2762"/>
                <a:gd name="T64" fmla="*/ 2147483647 w 2074"/>
                <a:gd name="T65" fmla="*/ 2147483647 h 2762"/>
                <a:gd name="T66" fmla="*/ 2147483647 w 2074"/>
                <a:gd name="T67" fmla="*/ 2147483647 h 2762"/>
                <a:gd name="T68" fmla="*/ 2147483647 w 2074"/>
                <a:gd name="T69" fmla="*/ 2147483647 h 2762"/>
                <a:gd name="T70" fmla="*/ 2147483647 w 2074"/>
                <a:gd name="T71" fmla="*/ 2147483647 h 2762"/>
                <a:gd name="T72" fmla="*/ 2147483647 w 2074"/>
                <a:gd name="T73" fmla="*/ 2147483647 h 2762"/>
                <a:gd name="T74" fmla="*/ 2147483647 w 2074"/>
                <a:gd name="T75" fmla="*/ 2147483647 h 2762"/>
                <a:gd name="T76" fmla="*/ 2147483647 w 2074"/>
                <a:gd name="T77" fmla="*/ 2147483647 h 2762"/>
                <a:gd name="T78" fmla="*/ 2147483647 w 2074"/>
                <a:gd name="T79" fmla="*/ 2147483647 h 2762"/>
                <a:gd name="T80" fmla="*/ 2147483647 w 2074"/>
                <a:gd name="T81" fmla="*/ 2147483647 h 2762"/>
                <a:gd name="T82" fmla="*/ 2147483647 w 2074"/>
                <a:gd name="T83" fmla="*/ 2147483647 h 2762"/>
                <a:gd name="T84" fmla="*/ 2147483647 w 2074"/>
                <a:gd name="T85" fmla="*/ 2147483647 h 2762"/>
                <a:gd name="T86" fmla="*/ 2147483647 w 2074"/>
                <a:gd name="T87" fmla="*/ 2147483647 h 2762"/>
                <a:gd name="T88" fmla="*/ 2147483647 w 2074"/>
                <a:gd name="T89" fmla="*/ 2147483647 h 2762"/>
                <a:gd name="T90" fmla="*/ 2147483647 w 2074"/>
                <a:gd name="T91" fmla="*/ 2147483647 h 2762"/>
                <a:gd name="T92" fmla="*/ 2147483647 w 2074"/>
                <a:gd name="T93" fmla="*/ 2147483647 h 2762"/>
                <a:gd name="T94" fmla="*/ 2147483647 w 2074"/>
                <a:gd name="T95" fmla="*/ 2147483647 h 2762"/>
                <a:gd name="T96" fmla="*/ 2147483647 w 2074"/>
                <a:gd name="T97" fmla="*/ 2147483647 h 2762"/>
                <a:gd name="T98" fmla="*/ 2147483647 w 2074"/>
                <a:gd name="T99" fmla="*/ 2147483647 h 2762"/>
                <a:gd name="T100" fmla="*/ 2147483647 w 2074"/>
                <a:gd name="T101" fmla="*/ 2147483647 h 2762"/>
                <a:gd name="T102" fmla="*/ 2147483647 w 2074"/>
                <a:gd name="T103" fmla="*/ 2147483647 h 2762"/>
                <a:gd name="T104" fmla="*/ 2147483647 w 2074"/>
                <a:gd name="T105" fmla="*/ 2147483647 h 27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74"/>
                <a:gd name="T160" fmla="*/ 0 h 2762"/>
                <a:gd name="T161" fmla="*/ 2074 w 2074"/>
                <a:gd name="T162" fmla="*/ 2762 h 27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74" h="2762">
                  <a:moveTo>
                    <a:pt x="1761" y="0"/>
                  </a:moveTo>
                  <a:lnTo>
                    <a:pt x="1780" y="72"/>
                  </a:lnTo>
                  <a:lnTo>
                    <a:pt x="1796" y="148"/>
                  </a:lnTo>
                  <a:lnTo>
                    <a:pt x="1810" y="226"/>
                  </a:lnTo>
                  <a:lnTo>
                    <a:pt x="1820" y="308"/>
                  </a:lnTo>
                  <a:lnTo>
                    <a:pt x="1828" y="392"/>
                  </a:lnTo>
                  <a:lnTo>
                    <a:pt x="1832" y="478"/>
                  </a:lnTo>
                  <a:lnTo>
                    <a:pt x="1834" y="564"/>
                  </a:lnTo>
                  <a:lnTo>
                    <a:pt x="1833" y="653"/>
                  </a:lnTo>
                  <a:lnTo>
                    <a:pt x="1830" y="741"/>
                  </a:lnTo>
                  <a:lnTo>
                    <a:pt x="1825" y="831"/>
                  </a:lnTo>
                  <a:lnTo>
                    <a:pt x="1818" y="921"/>
                  </a:lnTo>
                  <a:lnTo>
                    <a:pt x="1809" y="1009"/>
                  </a:lnTo>
                  <a:lnTo>
                    <a:pt x="1797" y="1098"/>
                  </a:lnTo>
                  <a:lnTo>
                    <a:pt x="1785" y="1185"/>
                  </a:lnTo>
                  <a:lnTo>
                    <a:pt x="1771" y="1272"/>
                  </a:lnTo>
                  <a:lnTo>
                    <a:pt x="1756" y="1357"/>
                  </a:lnTo>
                  <a:lnTo>
                    <a:pt x="1739" y="1440"/>
                  </a:lnTo>
                  <a:lnTo>
                    <a:pt x="1722" y="1520"/>
                  </a:lnTo>
                  <a:lnTo>
                    <a:pt x="1704" y="1597"/>
                  </a:lnTo>
                  <a:lnTo>
                    <a:pt x="1685" y="1673"/>
                  </a:lnTo>
                  <a:lnTo>
                    <a:pt x="1665" y="1744"/>
                  </a:lnTo>
                  <a:lnTo>
                    <a:pt x="1646" y="1811"/>
                  </a:lnTo>
                  <a:lnTo>
                    <a:pt x="1625" y="1875"/>
                  </a:lnTo>
                  <a:lnTo>
                    <a:pt x="1605" y="1934"/>
                  </a:lnTo>
                  <a:lnTo>
                    <a:pt x="1585" y="1988"/>
                  </a:lnTo>
                  <a:lnTo>
                    <a:pt x="1565" y="2038"/>
                  </a:lnTo>
                  <a:lnTo>
                    <a:pt x="1545" y="2082"/>
                  </a:lnTo>
                  <a:lnTo>
                    <a:pt x="1527" y="2120"/>
                  </a:lnTo>
                  <a:lnTo>
                    <a:pt x="1508" y="2151"/>
                  </a:lnTo>
                  <a:lnTo>
                    <a:pt x="1490" y="2177"/>
                  </a:lnTo>
                  <a:lnTo>
                    <a:pt x="1474" y="2195"/>
                  </a:lnTo>
                  <a:lnTo>
                    <a:pt x="1457" y="2206"/>
                  </a:lnTo>
                  <a:lnTo>
                    <a:pt x="1420" y="2225"/>
                  </a:lnTo>
                  <a:lnTo>
                    <a:pt x="1380" y="2243"/>
                  </a:lnTo>
                  <a:lnTo>
                    <a:pt x="1340" y="2259"/>
                  </a:lnTo>
                  <a:lnTo>
                    <a:pt x="1299" y="2275"/>
                  </a:lnTo>
                  <a:lnTo>
                    <a:pt x="1258" y="2290"/>
                  </a:lnTo>
                  <a:lnTo>
                    <a:pt x="1215" y="2304"/>
                  </a:lnTo>
                  <a:lnTo>
                    <a:pt x="1172" y="2317"/>
                  </a:lnTo>
                  <a:lnTo>
                    <a:pt x="1129" y="2329"/>
                  </a:lnTo>
                  <a:lnTo>
                    <a:pt x="1084" y="2341"/>
                  </a:lnTo>
                  <a:lnTo>
                    <a:pt x="1039" y="2352"/>
                  </a:lnTo>
                  <a:lnTo>
                    <a:pt x="994" y="2362"/>
                  </a:lnTo>
                  <a:lnTo>
                    <a:pt x="948" y="2371"/>
                  </a:lnTo>
                  <a:lnTo>
                    <a:pt x="903" y="2379"/>
                  </a:lnTo>
                  <a:lnTo>
                    <a:pt x="856" y="2387"/>
                  </a:lnTo>
                  <a:lnTo>
                    <a:pt x="809" y="2393"/>
                  </a:lnTo>
                  <a:lnTo>
                    <a:pt x="761" y="2399"/>
                  </a:lnTo>
                  <a:lnTo>
                    <a:pt x="714" y="2406"/>
                  </a:lnTo>
                  <a:lnTo>
                    <a:pt x="666" y="2410"/>
                  </a:lnTo>
                  <a:lnTo>
                    <a:pt x="618" y="2415"/>
                  </a:lnTo>
                  <a:lnTo>
                    <a:pt x="571" y="2418"/>
                  </a:lnTo>
                  <a:lnTo>
                    <a:pt x="523" y="2421"/>
                  </a:lnTo>
                  <a:lnTo>
                    <a:pt x="474" y="2423"/>
                  </a:lnTo>
                  <a:lnTo>
                    <a:pt x="426" y="2424"/>
                  </a:lnTo>
                  <a:lnTo>
                    <a:pt x="378" y="2425"/>
                  </a:lnTo>
                  <a:lnTo>
                    <a:pt x="330" y="2425"/>
                  </a:lnTo>
                  <a:lnTo>
                    <a:pt x="282" y="2425"/>
                  </a:lnTo>
                  <a:lnTo>
                    <a:pt x="235" y="2424"/>
                  </a:lnTo>
                  <a:lnTo>
                    <a:pt x="188" y="2422"/>
                  </a:lnTo>
                  <a:lnTo>
                    <a:pt x="140" y="2421"/>
                  </a:lnTo>
                  <a:lnTo>
                    <a:pt x="93" y="2418"/>
                  </a:lnTo>
                  <a:lnTo>
                    <a:pt x="46" y="2415"/>
                  </a:lnTo>
                  <a:lnTo>
                    <a:pt x="0" y="2412"/>
                  </a:lnTo>
                  <a:lnTo>
                    <a:pt x="11" y="2452"/>
                  </a:lnTo>
                  <a:lnTo>
                    <a:pt x="22" y="2493"/>
                  </a:lnTo>
                  <a:lnTo>
                    <a:pt x="34" y="2534"/>
                  </a:lnTo>
                  <a:lnTo>
                    <a:pt x="47" y="2575"/>
                  </a:lnTo>
                  <a:lnTo>
                    <a:pt x="61" y="2615"/>
                  </a:lnTo>
                  <a:lnTo>
                    <a:pt x="75" y="2655"/>
                  </a:lnTo>
                  <a:lnTo>
                    <a:pt x="89" y="2696"/>
                  </a:lnTo>
                  <a:lnTo>
                    <a:pt x="104" y="2735"/>
                  </a:lnTo>
                  <a:lnTo>
                    <a:pt x="174" y="2741"/>
                  </a:lnTo>
                  <a:lnTo>
                    <a:pt x="250" y="2748"/>
                  </a:lnTo>
                  <a:lnTo>
                    <a:pt x="332" y="2754"/>
                  </a:lnTo>
                  <a:lnTo>
                    <a:pt x="421" y="2758"/>
                  </a:lnTo>
                  <a:lnTo>
                    <a:pt x="514" y="2761"/>
                  </a:lnTo>
                  <a:lnTo>
                    <a:pt x="610" y="2762"/>
                  </a:lnTo>
                  <a:lnTo>
                    <a:pt x="660" y="2761"/>
                  </a:lnTo>
                  <a:lnTo>
                    <a:pt x="710" y="2761"/>
                  </a:lnTo>
                  <a:lnTo>
                    <a:pt x="760" y="2759"/>
                  </a:lnTo>
                  <a:lnTo>
                    <a:pt x="811" y="2757"/>
                  </a:lnTo>
                  <a:lnTo>
                    <a:pt x="862" y="2754"/>
                  </a:lnTo>
                  <a:lnTo>
                    <a:pt x="913" y="2750"/>
                  </a:lnTo>
                  <a:lnTo>
                    <a:pt x="964" y="2745"/>
                  </a:lnTo>
                  <a:lnTo>
                    <a:pt x="1015" y="2739"/>
                  </a:lnTo>
                  <a:lnTo>
                    <a:pt x="1064" y="2733"/>
                  </a:lnTo>
                  <a:lnTo>
                    <a:pt x="1114" y="2726"/>
                  </a:lnTo>
                  <a:lnTo>
                    <a:pt x="1164" y="2718"/>
                  </a:lnTo>
                  <a:lnTo>
                    <a:pt x="1213" y="2708"/>
                  </a:lnTo>
                  <a:lnTo>
                    <a:pt x="1261" y="2698"/>
                  </a:lnTo>
                  <a:lnTo>
                    <a:pt x="1308" y="2685"/>
                  </a:lnTo>
                  <a:lnTo>
                    <a:pt x="1354" y="2673"/>
                  </a:lnTo>
                  <a:lnTo>
                    <a:pt x="1399" y="2659"/>
                  </a:lnTo>
                  <a:lnTo>
                    <a:pt x="1442" y="2643"/>
                  </a:lnTo>
                  <a:lnTo>
                    <a:pt x="1485" y="2626"/>
                  </a:lnTo>
                  <a:lnTo>
                    <a:pt x="1526" y="2608"/>
                  </a:lnTo>
                  <a:lnTo>
                    <a:pt x="1565" y="2588"/>
                  </a:lnTo>
                  <a:lnTo>
                    <a:pt x="1614" y="2559"/>
                  </a:lnTo>
                  <a:lnTo>
                    <a:pt x="1660" y="2529"/>
                  </a:lnTo>
                  <a:lnTo>
                    <a:pt x="1701" y="2495"/>
                  </a:lnTo>
                  <a:lnTo>
                    <a:pt x="1737" y="2461"/>
                  </a:lnTo>
                  <a:lnTo>
                    <a:pt x="1771" y="2424"/>
                  </a:lnTo>
                  <a:lnTo>
                    <a:pt x="1801" y="2385"/>
                  </a:lnTo>
                  <a:lnTo>
                    <a:pt x="1826" y="2346"/>
                  </a:lnTo>
                  <a:lnTo>
                    <a:pt x="1849" y="2303"/>
                  </a:lnTo>
                  <a:lnTo>
                    <a:pt x="1869" y="2259"/>
                  </a:lnTo>
                  <a:lnTo>
                    <a:pt x="1886" y="2214"/>
                  </a:lnTo>
                  <a:lnTo>
                    <a:pt x="1901" y="2166"/>
                  </a:lnTo>
                  <a:lnTo>
                    <a:pt x="1915" y="2119"/>
                  </a:lnTo>
                  <a:lnTo>
                    <a:pt x="1925" y="2068"/>
                  </a:lnTo>
                  <a:lnTo>
                    <a:pt x="1934" y="2016"/>
                  </a:lnTo>
                  <a:lnTo>
                    <a:pt x="1941" y="1963"/>
                  </a:lnTo>
                  <a:lnTo>
                    <a:pt x="1947" y="1908"/>
                  </a:lnTo>
                  <a:lnTo>
                    <a:pt x="1952" y="1852"/>
                  </a:lnTo>
                  <a:lnTo>
                    <a:pt x="1955" y="1794"/>
                  </a:lnTo>
                  <a:lnTo>
                    <a:pt x="1959" y="1736"/>
                  </a:lnTo>
                  <a:lnTo>
                    <a:pt x="1962" y="1675"/>
                  </a:lnTo>
                  <a:lnTo>
                    <a:pt x="1967" y="1552"/>
                  </a:lnTo>
                  <a:lnTo>
                    <a:pt x="1975" y="1422"/>
                  </a:lnTo>
                  <a:lnTo>
                    <a:pt x="1979" y="1356"/>
                  </a:lnTo>
                  <a:lnTo>
                    <a:pt x="1984" y="1289"/>
                  </a:lnTo>
                  <a:lnTo>
                    <a:pt x="1990" y="1221"/>
                  </a:lnTo>
                  <a:lnTo>
                    <a:pt x="1998" y="1152"/>
                  </a:lnTo>
                  <a:lnTo>
                    <a:pt x="2007" y="1082"/>
                  </a:lnTo>
                  <a:lnTo>
                    <a:pt x="2018" y="1011"/>
                  </a:lnTo>
                  <a:lnTo>
                    <a:pt x="2032" y="939"/>
                  </a:lnTo>
                  <a:lnTo>
                    <a:pt x="2047" y="867"/>
                  </a:lnTo>
                  <a:lnTo>
                    <a:pt x="2055" y="828"/>
                  </a:lnTo>
                  <a:lnTo>
                    <a:pt x="2062" y="790"/>
                  </a:lnTo>
                  <a:lnTo>
                    <a:pt x="2067" y="754"/>
                  </a:lnTo>
                  <a:lnTo>
                    <a:pt x="2071" y="717"/>
                  </a:lnTo>
                  <a:lnTo>
                    <a:pt x="2073" y="681"/>
                  </a:lnTo>
                  <a:lnTo>
                    <a:pt x="2074" y="646"/>
                  </a:lnTo>
                  <a:lnTo>
                    <a:pt x="2073" y="611"/>
                  </a:lnTo>
                  <a:lnTo>
                    <a:pt x="2072" y="577"/>
                  </a:lnTo>
                  <a:lnTo>
                    <a:pt x="2069" y="544"/>
                  </a:lnTo>
                  <a:lnTo>
                    <a:pt x="2065" y="510"/>
                  </a:lnTo>
                  <a:lnTo>
                    <a:pt x="2060" y="479"/>
                  </a:lnTo>
                  <a:lnTo>
                    <a:pt x="2054" y="447"/>
                  </a:lnTo>
                  <a:lnTo>
                    <a:pt x="2047" y="417"/>
                  </a:lnTo>
                  <a:lnTo>
                    <a:pt x="2039" y="387"/>
                  </a:lnTo>
                  <a:lnTo>
                    <a:pt x="2030" y="358"/>
                  </a:lnTo>
                  <a:lnTo>
                    <a:pt x="2019" y="330"/>
                  </a:lnTo>
                  <a:lnTo>
                    <a:pt x="2008" y="303"/>
                  </a:lnTo>
                  <a:lnTo>
                    <a:pt x="1996" y="276"/>
                  </a:lnTo>
                  <a:lnTo>
                    <a:pt x="1983" y="250"/>
                  </a:lnTo>
                  <a:lnTo>
                    <a:pt x="1970" y="225"/>
                  </a:lnTo>
                  <a:lnTo>
                    <a:pt x="1955" y="201"/>
                  </a:lnTo>
                  <a:lnTo>
                    <a:pt x="1940" y="178"/>
                  </a:lnTo>
                  <a:lnTo>
                    <a:pt x="1925" y="156"/>
                  </a:lnTo>
                  <a:lnTo>
                    <a:pt x="1908" y="135"/>
                  </a:lnTo>
                  <a:lnTo>
                    <a:pt x="1891" y="115"/>
                  </a:lnTo>
                  <a:lnTo>
                    <a:pt x="1874" y="95"/>
                  </a:lnTo>
                  <a:lnTo>
                    <a:pt x="1855" y="76"/>
                  </a:lnTo>
                  <a:lnTo>
                    <a:pt x="1837" y="59"/>
                  </a:lnTo>
                  <a:lnTo>
                    <a:pt x="1819" y="42"/>
                  </a:lnTo>
                  <a:lnTo>
                    <a:pt x="1799" y="27"/>
                  </a:lnTo>
                  <a:lnTo>
                    <a:pt x="1780" y="13"/>
                  </a:lnTo>
                  <a:lnTo>
                    <a:pt x="1761" y="0"/>
                  </a:lnTo>
                  <a:close/>
                </a:path>
              </a:pathLst>
            </a:custGeom>
            <a:solidFill>
              <a:srgbClr val="959D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Freeform 193"/>
            <p:cNvSpPr>
              <a:spLocks/>
            </p:cNvSpPr>
            <p:nvPr/>
          </p:nvSpPr>
          <p:spPr bwMode="auto">
            <a:xfrm>
              <a:off x="2546351" y="466725"/>
              <a:ext cx="57150" cy="90488"/>
            </a:xfrm>
            <a:custGeom>
              <a:avLst/>
              <a:gdLst>
                <a:gd name="T0" fmla="*/ 2147483647 w 539"/>
                <a:gd name="T1" fmla="*/ 2147483647 h 859"/>
                <a:gd name="T2" fmla="*/ 2147483647 w 539"/>
                <a:gd name="T3" fmla="*/ 2147483647 h 859"/>
                <a:gd name="T4" fmla="*/ 2147483647 w 539"/>
                <a:gd name="T5" fmla="*/ 2147483647 h 859"/>
                <a:gd name="T6" fmla="*/ 2147483647 w 539"/>
                <a:gd name="T7" fmla="*/ 2147483647 h 859"/>
                <a:gd name="T8" fmla="*/ 2147483647 w 539"/>
                <a:gd name="T9" fmla="*/ 2147483647 h 859"/>
                <a:gd name="T10" fmla="*/ 2147483647 w 539"/>
                <a:gd name="T11" fmla="*/ 2147483647 h 859"/>
                <a:gd name="T12" fmla="*/ 0 w 539"/>
                <a:gd name="T13" fmla="*/ 2147483647 h 859"/>
                <a:gd name="T14" fmla="*/ 2147483647 w 539"/>
                <a:gd name="T15" fmla="*/ 2147483647 h 859"/>
                <a:gd name="T16" fmla="*/ 2147483647 w 539"/>
                <a:gd name="T17" fmla="*/ 2147483647 h 859"/>
                <a:gd name="T18" fmla="*/ 2147483647 w 539"/>
                <a:gd name="T19" fmla="*/ 2147483647 h 859"/>
                <a:gd name="T20" fmla="*/ 2147483647 w 539"/>
                <a:gd name="T21" fmla="*/ 2147483647 h 859"/>
                <a:gd name="T22" fmla="*/ 2147483647 w 539"/>
                <a:gd name="T23" fmla="*/ 2147483647 h 859"/>
                <a:gd name="T24" fmla="*/ 2147483647 w 539"/>
                <a:gd name="T25" fmla="*/ 2147483647 h 859"/>
                <a:gd name="T26" fmla="*/ 2147483647 w 539"/>
                <a:gd name="T27" fmla="*/ 2147483647 h 859"/>
                <a:gd name="T28" fmla="*/ 2147483647 w 539"/>
                <a:gd name="T29" fmla="*/ 2147483647 h 859"/>
                <a:gd name="T30" fmla="*/ 2147483647 w 539"/>
                <a:gd name="T31" fmla="*/ 2147483647 h 859"/>
                <a:gd name="T32" fmla="*/ 2147483647 w 539"/>
                <a:gd name="T33" fmla="*/ 2147483647 h 859"/>
                <a:gd name="T34" fmla="*/ 2147483647 w 539"/>
                <a:gd name="T35" fmla="*/ 2147483647 h 859"/>
                <a:gd name="T36" fmla="*/ 2147483647 w 539"/>
                <a:gd name="T37" fmla="*/ 2147483647 h 859"/>
                <a:gd name="T38" fmla="*/ 2147483647 w 539"/>
                <a:gd name="T39" fmla="*/ 2147483647 h 859"/>
                <a:gd name="T40" fmla="*/ 2147483647 w 539"/>
                <a:gd name="T41" fmla="*/ 2147483647 h 859"/>
                <a:gd name="T42" fmla="*/ 2147483647 w 539"/>
                <a:gd name="T43" fmla="*/ 2147483647 h 859"/>
                <a:gd name="T44" fmla="*/ 2147483647 w 539"/>
                <a:gd name="T45" fmla="*/ 0 h 859"/>
                <a:gd name="T46" fmla="*/ 2147483647 w 539"/>
                <a:gd name="T47" fmla="*/ 2147483647 h 859"/>
                <a:gd name="T48" fmla="*/ 2147483647 w 539"/>
                <a:gd name="T49" fmla="*/ 2147483647 h 859"/>
                <a:gd name="T50" fmla="*/ 2147483647 w 539"/>
                <a:gd name="T51" fmla="*/ 2147483647 h 859"/>
                <a:gd name="T52" fmla="*/ 2147483647 w 539"/>
                <a:gd name="T53" fmla="*/ 2147483647 h 859"/>
                <a:gd name="T54" fmla="*/ 2147483647 w 539"/>
                <a:gd name="T55" fmla="*/ 2147483647 h 859"/>
                <a:gd name="T56" fmla="*/ 2147483647 w 539"/>
                <a:gd name="T57" fmla="*/ 2147483647 h 859"/>
                <a:gd name="T58" fmla="*/ 2147483647 w 539"/>
                <a:gd name="T59" fmla="*/ 2147483647 h 859"/>
                <a:gd name="T60" fmla="*/ 2147483647 w 539"/>
                <a:gd name="T61" fmla="*/ 2147483647 h 859"/>
                <a:gd name="T62" fmla="*/ 2147483647 w 539"/>
                <a:gd name="T63" fmla="*/ 2147483647 h 859"/>
                <a:gd name="T64" fmla="*/ 2147483647 w 539"/>
                <a:gd name="T65" fmla="*/ 2147483647 h 859"/>
                <a:gd name="T66" fmla="*/ 2147483647 w 539"/>
                <a:gd name="T67" fmla="*/ 2147483647 h 859"/>
                <a:gd name="T68" fmla="*/ 2147483647 w 539"/>
                <a:gd name="T69" fmla="*/ 2147483647 h 859"/>
                <a:gd name="T70" fmla="*/ 2147483647 w 539"/>
                <a:gd name="T71" fmla="*/ 2147483647 h 859"/>
                <a:gd name="T72" fmla="*/ 2147483647 w 539"/>
                <a:gd name="T73" fmla="*/ 2147483647 h 859"/>
                <a:gd name="T74" fmla="*/ 2147483647 w 539"/>
                <a:gd name="T75" fmla="*/ 2147483647 h 859"/>
                <a:gd name="T76" fmla="*/ 2147483647 w 539"/>
                <a:gd name="T77" fmla="*/ 2147483647 h 859"/>
                <a:gd name="T78" fmla="*/ 2147483647 w 539"/>
                <a:gd name="T79" fmla="*/ 2147483647 h 859"/>
                <a:gd name="T80" fmla="*/ 2147483647 w 539"/>
                <a:gd name="T81" fmla="*/ 2147483647 h 859"/>
                <a:gd name="T82" fmla="*/ 2147483647 w 539"/>
                <a:gd name="T83" fmla="*/ 2147483647 h 859"/>
                <a:gd name="T84" fmla="*/ 2147483647 w 539"/>
                <a:gd name="T85" fmla="*/ 2147483647 h 859"/>
                <a:gd name="T86" fmla="*/ 2147483647 w 539"/>
                <a:gd name="T87" fmla="*/ 2147483647 h 859"/>
                <a:gd name="T88" fmla="*/ 2147483647 w 539"/>
                <a:gd name="T89" fmla="*/ 2147483647 h 859"/>
                <a:gd name="T90" fmla="*/ 2147483647 w 539"/>
                <a:gd name="T91" fmla="*/ 2147483647 h 859"/>
                <a:gd name="T92" fmla="*/ 2147483647 w 539"/>
                <a:gd name="T93" fmla="*/ 2147483647 h 859"/>
                <a:gd name="T94" fmla="*/ 2147483647 w 539"/>
                <a:gd name="T95" fmla="*/ 2147483647 h 8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9"/>
                <a:gd name="T145" fmla="*/ 0 h 859"/>
                <a:gd name="T146" fmla="*/ 539 w 539"/>
                <a:gd name="T147" fmla="*/ 859 h 8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9" h="859">
                  <a:moveTo>
                    <a:pt x="240" y="848"/>
                  </a:moveTo>
                  <a:lnTo>
                    <a:pt x="203" y="856"/>
                  </a:lnTo>
                  <a:lnTo>
                    <a:pt x="169" y="859"/>
                  </a:lnTo>
                  <a:lnTo>
                    <a:pt x="138" y="858"/>
                  </a:lnTo>
                  <a:lnTo>
                    <a:pt x="112" y="853"/>
                  </a:lnTo>
                  <a:lnTo>
                    <a:pt x="88" y="845"/>
                  </a:lnTo>
                  <a:lnTo>
                    <a:pt x="67" y="833"/>
                  </a:lnTo>
                  <a:lnTo>
                    <a:pt x="50" y="817"/>
                  </a:lnTo>
                  <a:lnTo>
                    <a:pt x="36" y="799"/>
                  </a:lnTo>
                  <a:lnTo>
                    <a:pt x="23" y="779"/>
                  </a:lnTo>
                  <a:lnTo>
                    <a:pt x="14" y="755"/>
                  </a:lnTo>
                  <a:lnTo>
                    <a:pt x="7" y="730"/>
                  </a:lnTo>
                  <a:lnTo>
                    <a:pt x="2" y="702"/>
                  </a:lnTo>
                  <a:lnTo>
                    <a:pt x="0" y="673"/>
                  </a:lnTo>
                  <a:lnTo>
                    <a:pt x="0" y="642"/>
                  </a:lnTo>
                  <a:lnTo>
                    <a:pt x="1" y="610"/>
                  </a:lnTo>
                  <a:lnTo>
                    <a:pt x="4" y="576"/>
                  </a:lnTo>
                  <a:lnTo>
                    <a:pt x="9" y="542"/>
                  </a:lnTo>
                  <a:lnTo>
                    <a:pt x="15" y="508"/>
                  </a:lnTo>
                  <a:lnTo>
                    <a:pt x="22" y="473"/>
                  </a:lnTo>
                  <a:lnTo>
                    <a:pt x="32" y="439"/>
                  </a:lnTo>
                  <a:lnTo>
                    <a:pt x="42" y="405"/>
                  </a:lnTo>
                  <a:lnTo>
                    <a:pt x="52" y="370"/>
                  </a:lnTo>
                  <a:lnTo>
                    <a:pt x="64" y="338"/>
                  </a:lnTo>
                  <a:lnTo>
                    <a:pt x="76" y="305"/>
                  </a:lnTo>
                  <a:lnTo>
                    <a:pt x="89" y="275"/>
                  </a:lnTo>
                  <a:lnTo>
                    <a:pt x="102" y="245"/>
                  </a:lnTo>
                  <a:lnTo>
                    <a:pt x="115" y="217"/>
                  </a:lnTo>
                  <a:lnTo>
                    <a:pt x="129" y="191"/>
                  </a:lnTo>
                  <a:lnTo>
                    <a:pt x="143" y="168"/>
                  </a:lnTo>
                  <a:lnTo>
                    <a:pt x="156" y="147"/>
                  </a:lnTo>
                  <a:lnTo>
                    <a:pt x="169" y="128"/>
                  </a:lnTo>
                  <a:lnTo>
                    <a:pt x="181" y="112"/>
                  </a:lnTo>
                  <a:lnTo>
                    <a:pt x="197" y="96"/>
                  </a:lnTo>
                  <a:lnTo>
                    <a:pt x="211" y="80"/>
                  </a:lnTo>
                  <a:lnTo>
                    <a:pt x="226" y="67"/>
                  </a:lnTo>
                  <a:lnTo>
                    <a:pt x="240" y="54"/>
                  </a:lnTo>
                  <a:lnTo>
                    <a:pt x="255" y="43"/>
                  </a:lnTo>
                  <a:lnTo>
                    <a:pt x="270" y="34"/>
                  </a:lnTo>
                  <a:lnTo>
                    <a:pt x="284" y="24"/>
                  </a:lnTo>
                  <a:lnTo>
                    <a:pt x="298" y="17"/>
                  </a:lnTo>
                  <a:lnTo>
                    <a:pt x="312" y="11"/>
                  </a:lnTo>
                  <a:lnTo>
                    <a:pt x="326" y="6"/>
                  </a:lnTo>
                  <a:lnTo>
                    <a:pt x="339" y="3"/>
                  </a:lnTo>
                  <a:lnTo>
                    <a:pt x="352" y="1"/>
                  </a:lnTo>
                  <a:lnTo>
                    <a:pt x="366" y="0"/>
                  </a:lnTo>
                  <a:lnTo>
                    <a:pt x="378" y="0"/>
                  </a:lnTo>
                  <a:lnTo>
                    <a:pt x="390" y="2"/>
                  </a:lnTo>
                  <a:lnTo>
                    <a:pt x="402" y="5"/>
                  </a:lnTo>
                  <a:lnTo>
                    <a:pt x="413" y="9"/>
                  </a:lnTo>
                  <a:lnTo>
                    <a:pt x="425" y="14"/>
                  </a:lnTo>
                  <a:lnTo>
                    <a:pt x="436" y="21"/>
                  </a:lnTo>
                  <a:lnTo>
                    <a:pt x="446" y="28"/>
                  </a:lnTo>
                  <a:lnTo>
                    <a:pt x="456" y="38"/>
                  </a:lnTo>
                  <a:lnTo>
                    <a:pt x="465" y="48"/>
                  </a:lnTo>
                  <a:lnTo>
                    <a:pt x="474" y="60"/>
                  </a:lnTo>
                  <a:lnTo>
                    <a:pt x="483" y="73"/>
                  </a:lnTo>
                  <a:lnTo>
                    <a:pt x="491" y="86"/>
                  </a:lnTo>
                  <a:lnTo>
                    <a:pt x="498" y="102"/>
                  </a:lnTo>
                  <a:lnTo>
                    <a:pt x="505" y="119"/>
                  </a:lnTo>
                  <a:lnTo>
                    <a:pt x="511" y="136"/>
                  </a:lnTo>
                  <a:lnTo>
                    <a:pt x="517" y="156"/>
                  </a:lnTo>
                  <a:lnTo>
                    <a:pt x="522" y="176"/>
                  </a:lnTo>
                  <a:lnTo>
                    <a:pt x="526" y="197"/>
                  </a:lnTo>
                  <a:lnTo>
                    <a:pt x="530" y="220"/>
                  </a:lnTo>
                  <a:lnTo>
                    <a:pt x="534" y="241"/>
                  </a:lnTo>
                  <a:lnTo>
                    <a:pt x="536" y="265"/>
                  </a:lnTo>
                  <a:lnTo>
                    <a:pt x="538" y="287"/>
                  </a:lnTo>
                  <a:lnTo>
                    <a:pt x="539" y="310"/>
                  </a:lnTo>
                  <a:lnTo>
                    <a:pt x="539" y="334"/>
                  </a:lnTo>
                  <a:lnTo>
                    <a:pt x="539" y="357"/>
                  </a:lnTo>
                  <a:lnTo>
                    <a:pt x="538" y="382"/>
                  </a:lnTo>
                  <a:lnTo>
                    <a:pt x="536" y="406"/>
                  </a:lnTo>
                  <a:lnTo>
                    <a:pt x="534" y="429"/>
                  </a:lnTo>
                  <a:lnTo>
                    <a:pt x="530" y="454"/>
                  </a:lnTo>
                  <a:lnTo>
                    <a:pt x="526" y="478"/>
                  </a:lnTo>
                  <a:lnTo>
                    <a:pt x="522" y="502"/>
                  </a:lnTo>
                  <a:lnTo>
                    <a:pt x="517" y="525"/>
                  </a:lnTo>
                  <a:lnTo>
                    <a:pt x="511" y="549"/>
                  </a:lnTo>
                  <a:lnTo>
                    <a:pt x="504" y="572"/>
                  </a:lnTo>
                  <a:lnTo>
                    <a:pt x="496" y="594"/>
                  </a:lnTo>
                  <a:lnTo>
                    <a:pt x="488" y="617"/>
                  </a:lnTo>
                  <a:lnTo>
                    <a:pt x="478" y="638"/>
                  </a:lnTo>
                  <a:lnTo>
                    <a:pt x="467" y="659"/>
                  </a:lnTo>
                  <a:lnTo>
                    <a:pt x="456" y="680"/>
                  </a:lnTo>
                  <a:lnTo>
                    <a:pt x="444" y="699"/>
                  </a:lnTo>
                  <a:lnTo>
                    <a:pt x="431" y="719"/>
                  </a:lnTo>
                  <a:lnTo>
                    <a:pt x="416" y="737"/>
                  </a:lnTo>
                  <a:lnTo>
                    <a:pt x="401" y="753"/>
                  </a:lnTo>
                  <a:lnTo>
                    <a:pt x="385" y="769"/>
                  </a:lnTo>
                  <a:lnTo>
                    <a:pt x="368" y="785"/>
                  </a:lnTo>
                  <a:lnTo>
                    <a:pt x="348" y="798"/>
                  </a:lnTo>
                  <a:lnTo>
                    <a:pt x="329" y="811"/>
                  </a:lnTo>
                  <a:lnTo>
                    <a:pt x="309" y="822"/>
                  </a:lnTo>
                  <a:lnTo>
                    <a:pt x="287" y="833"/>
                  </a:lnTo>
                  <a:lnTo>
                    <a:pt x="264" y="841"/>
                  </a:lnTo>
                  <a:lnTo>
                    <a:pt x="240" y="848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Freeform 194"/>
            <p:cNvSpPr>
              <a:spLocks/>
            </p:cNvSpPr>
            <p:nvPr/>
          </p:nvSpPr>
          <p:spPr bwMode="auto">
            <a:xfrm>
              <a:off x="2552701" y="463550"/>
              <a:ext cx="47625" cy="85725"/>
            </a:xfrm>
            <a:custGeom>
              <a:avLst/>
              <a:gdLst>
                <a:gd name="T0" fmla="*/ 2147483647 w 441"/>
                <a:gd name="T1" fmla="*/ 2147483647 h 808"/>
                <a:gd name="T2" fmla="*/ 2147483647 w 441"/>
                <a:gd name="T3" fmla="*/ 2147483647 h 808"/>
                <a:gd name="T4" fmla="*/ 2147483647 w 441"/>
                <a:gd name="T5" fmla="*/ 2147483647 h 808"/>
                <a:gd name="T6" fmla="*/ 2147483647 w 441"/>
                <a:gd name="T7" fmla="*/ 2147483647 h 808"/>
                <a:gd name="T8" fmla="*/ 2147483647 w 441"/>
                <a:gd name="T9" fmla="*/ 2147483647 h 808"/>
                <a:gd name="T10" fmla="*/ 2147483647 w 441"/>
                <a:gd name="T11" fmla="*/ 2147483647 h 808"/>
                <a:gd name="T12" fmla="*/ 2147483647 w 441"/>
                <a:gd name="T13" fmla="*/ 2147483647 h 808"/>
                <a:gd name="T14" fmla="*/ 2147483647 w 441"/>
                <a:gd name="T15" fmla="*/ 2147483647 h 808"/>
                <a:gd name="T16" fmla="*/ 2147483647 w 441"/>
                <a:gd name="T17" fmla="*/ 2147483647 h 808"/>
                <a:gd name="T18" fmla="*/ 2147483647 w 441"/>
                <a:gd name="T19" fmla="*/ 0 h 808"/>
                <a:gd name="T20" fmla="*/ 2147483647 w 441"/>
                <a:gd name="T21" fmla="*/ 2147483647 h 808"/>
                <a:gd name="T22" fmla="*/ 2147483647 w 441"/>
                <a:gd name="T23" fmla="*/ 2147483647 h 808"/>
                <a:gd name="T24" fmla="*/ 2147483647 w 441"/>
                <a:gd name="T25" fmla="*/ 2147483647 h 808"/>
                <a:gd name="T26" fmla="*/ 2147483647 w 441"/>
                <a:gd name="T27" fmla="*/ 2147483647 h 808"/>
                <a:gd name="T28" fmla="*/ 2147483647 w 441"/>
                <a:gd name="T29" fmla="*/ 2147483647 h 808"/>
                <a:gd name="T30" fmla="*/ 2147483647 w 441"/>
                <a:gd name="T31" fmla="*/ 2147483647 h 808"/>
                <a:gd name="T32" fmla="*/ 2147483647 w 441"/>
                <a:gd name="T33" fmla="*/ 2147483647 h 808"/>
                <a:gd name="T34" fmla="*/ 2147483647 w 441"/>
                <a:gd name="T35" fmla="*/ 2147483647 h 808"/>
                <a:gd name="T36" fmla="*/ 2147483647 w 441"/>
                <a:gd name="T37" fmla="*/ 2147483647 h 808"/>
                <a:gd name="T38" fmla="*/ 2147483647 w 441"/>
                <a:gd name="T39" fmla="*/ 2147483647 h 808"/>
                <a:gd name="T40" fmla="*/ 2147483647 w 441"/>
                <a:gd name="T41" fmla="*/ 2147483647 h 808"/>
                <a:gd name="T42" fmla="*/ 2147483647 w 441"/>
                <a:gd name="T43" fmla="*/ 2147483647 h 808"/>
                <a:gd name="T44" fmla="*/ 2147483647 w 441"/>
                <a:gd name="T45" fmla="*/ 2147483647 h 808"/>
                <a:gd name="T46" fmla="*/ 2147483647 w 441"/>
                <a:gd name="T47" fmla="*/ 2147483647 h 808"/>
                <a:gd name="T48" fmla="*/ 2147483647 w 441"/>
                <a:gd name="T49" fmla="*/ 2147483647 h 808"/>
                <a:gd name="T50" fmla="*/ 2147483647 w 441"/>
                <a:gd name="T51" fmla="*/ 2147483647 h 808"/>
                <a:gd name="T52" fmla="*/ 2147483647 w 441"/>
                <a:gd name="T53" fmla="*/ 2147483647 h 808"/>
                <a:gd name="T54" fmla="*/ 2147483647 w 441"/>
                <a:gd name="T55" fmla="*/ 2147483647 h 808"/>
                <a:gd name="T56" fmla="*/ 2147483647 w 441"/>
                <a:gd name="T57" fmla="*/ 2147483647 h 808"/>
                <a:gd name="T58" fmla="*/ 2147483647 w 441"/>
                <a:gd name="T59" fmla="*/ 2147483647 h 808"/>
                <a:gd name="T60" fmla="*/ 2147483647 w 441"/>
                <a:gd name="T61" fmla="*/ 2147483647 h 808"/>
                <a:gd name="T62" fmla="*/ 2147483647 w 441"/>
                <a:gd name="T63" fmla="*/ 2147483647 h 808"/>
                <a:gd name="T64" fmla="*/ 2147483647 w 441"/>
                <a:gd name="T65" fmla="*/ 2147483647 h 808"/>
                <a:gd name="T66" fmla="*/ 2147483647 w 441"/>
                <a:gd name="T67" fmla="*/ 2147483647 h 808"/>
                <a:gd name="T68" fmla="*/ 2147483647 w 441"/>
                <a:gd name="T69" fmla="*/ 2147483647 h 808"/>
                <a:gd name="T70" fmla="*/ 2147483647 w 441"/>
                <a:gd name="T71" fmla="*/ 2147483647 h 808"/>
                <a:gd name="T72" fmla="*/ 2147483647 w 441"/>
                <a:gd name="T73" fmla="*/ 2147483647 h 808"/>
                <a:gd name="T74" fmla="*/ 2147483647 w 441"/>
                <a:gd name="T75" fmla="*/ 2147483647 h 808"/>
                <a:gd name="T76" fmla="*/ 2147483647 w 441"/>
                <a:gd name="T77" fmla="*/ 2147483647 h 808"/>
                <a:gd name="T78" fmla="*/ 2147483647 w 441"/>
                <a:gd name="T79" fmla="*/ 2147483647 h 808"/>
                <a:gd name="T80" fmla="*/ 2147483647 w 441"/>
                <a:gd name="T81" fmla="*/ 2147483647 h 808"/>
                <a:gd name="T82" fmla="*/ 2147483647 w 441"/>
                <a:gd name="T83" fmla="*/ 2147483647 h 808"/>
                <a:gd name="T84" fmla="*/ 2147483647 w 441"/>
                <a:gd name="T85" fmla="*/ 2147483647 h 808"/>
                <a:gd name="T86" fmla="*/ 2147483647 w 441"/>
                <a:gd name="T87" fmla="*/ 2147483647 h 808"/>
                <a:gd name="T88" fmla="*/ 2147483647 w 441"/>
                <a:gd name="T89" fmla="*/ 2147483647 h 8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1"/>
                <a:gd name="T136" fmla="*/ 0 h 808"/>
                <a:gd name="T137" fmla="*/ 441 w 441"/>
                <a:gd name="T138" fmla="*/ 808 h 8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1" h="808">
                  <a:moveTo>
                    <a:pt x="433" y="208"/>
                  </a:moveTo>
                  <a:lnTo>
                    <a:pt x="430" y="187"/>
                  </a:lnTo>
                  <a:lnTo>
                    <a:pt x="425" y="167"/>
                  </a:lnTo>
                  <a:lnTo>
                    <a:pt x="421" y="147"/>
                  </a:lnTo>
                  <a:lnTo>
                    <a:pt x="416" y="129"/>
                  </a:lnTo>
                  <a:lnTo>
                    <a:pt x="409" y="113"/>
                  </a:lnTo>
                  <a:lnTo>
                    <a:pt x="402" y="96"/>
                  </a:lnTo>
                  <a:lnTo>
                    <a:pt x="395" y="82"/>
                  </a:lnTo>
                  <a:lnTo>
                    <a:pt x="388" y="69"/>
                  </a:lnTo>
                  <a:lnTo>
                    <a:pt x="380" y="57"/>
                  </a:lnTo>
                  <a:lnTo>
                    <a:pt x="372" y="45"/>
                  </a:lnTo>
                  <a:lnTo>
                    <a:pt x="363" y="36"/>
                  </a:lnTo>
                  <a:lnTo>
                    <a:pt x="353" y="27"/>
                  </a:lnTo>
                  <a:lnTo>
                    <a:pt x="343" y="20"/>
                  </a:lnTo>
                  <a:lnTo>
                    <a:pt x="333" y="14"/>
                  </a:lnTo>
                  <a:lnTo>
                    <a:pt x="323" y="8"/>
                  </a:lnTo>
                  <a:lnTo>
                    <a:pt x="312" y="5"/>
                  </a:lnTo>
                  <a:lnTo>
                    <a:pt x="300" y="2"/>
                  </a:lnTo>
                  <a:lnTo>
                    <a:pt x="288" y="0"/>
                  </a:lnTo>
                  <a:lnTo>
                    <a:pt x="276" y="0"/>
                  </a:lnTo>
                  <a:lnTo>
                    <a:pt x="264" y="1"/>
                  </a:lnTo>
                  <a:lnTo>
                    <a:pt x="252" y="3"/>
                  </a:lnTo>
                  <a:lnTo>
                    <a:pt x="238" y="6"/>
                  </a:lnTo>
                  <a:lnTo>
                    <a:pt x="226" y="11"/>
                  </a:lnTo>
                  <a:lnTo>
                    <a:pt x="213" y="16"/>
                  </a:lnTo>
                  <a:lnTo>
                    <a:pt x="200" y="23"/>
                  </a:lnTo>
                  <a:lnTo>
                    <a:pt x="185" y="31"/>
                  </a:lnTo>
                  <a:lnTo>
                    <a:pt x="172" y="40"/>
                  </a:lnTo>
                  <a:lnTo>
                    <a:pt x="158" y="52"/>
                  </a:lnTo>
                  <a:lnTo>
                    <a:pt x="144" y="64"/>
                  </a:lnTo>
                  <a:lnTo>
                    <a:pt x="130" y="76"/>
                  </a:lnTo>
                  <a:lnTo>
                    <a:pt x="116" y="91"/>
                  </a:lnTo>
                  <a:lnTo>
                    <a:pt x="102" y="107"/>
                  </a:lnTo>
                  <a:lnTo>
                    <a:pt x="90" y="122"/>
                  </a:lnTo>
                  <a:lnTo>
                    <a:pt x="77" y="139"/>
                  </a:lnTo>
                  <a:lnTo>
                    <a:pt x="64" y="160"/>
                  </a:lnTo>
                  <a:lnTo>
                    <a:pt x="51" y="183"/>
                  </a:lnTo>
                  <a:lnTo>
                    <a:pt x="39" y="208"/>
                  </a:lnTo>
                  <a:lnTo>
                    <a:pt x="26" y="236"/>
                  </a:lnTo>
                  <a:lnTo>
                    <a:pt x="12" y="264"/>
                  </a:lnTo>
                  <a:lnTo>
                    <a:pt x="0" y="295"/>
                  </a:lnTo>
                  <a:lnTo>
                    <a:pt x="9" y="308"/>
                  </a:lnTo>
                  <a:lnTo>
                    <a:pt x="17" y="321"/>
                  </a:lnTo>
                  <a:lnTo>
                    <a:pt x="26" y="334"/>
                  </a:lnTo>
                  <a:lnTo>
                    <a:pt x="33" y="349"/>
                  </a:lnTo>
                  <a:lnTo>
                    <a:pt x="45" y="378"/>
                  </a:lnTo>
                  <a:lnTo>
                    <a:pt x="56" y="408"/>
                  </a:lnTo>
                  <a:lnTo>
                    <a:pt x="65" y="439"/>
                  </a:lnTo>
                  <a:lnTo>
                    <a:pt x="73" y="472"/>
                  </a:lnTo>
                  <a:lnTo>
                    <a:pt x="80" y="504"/>
                  </a:lnTo>
                  <a:lnTo>
                    <a:pt x="86" y="538"/>
                  </a:lnTo>
                  <a:lnTo>
                    <a:pt x="97" y="605"/>
                  </a:lnTo>
                  <a:lnTo>
                    <a:pt x="107" y="673"/>
                  </a:lnTo>
                  <a:lnTo>
                    <a:pt x="113" y="708"/>
                  </a:lnTo>
                  <a:lnTo>
                    <a:pt x="119" y="742"/>
                  </a:lnTo>
                  <a:lnTo>
                    <a:pt x="127" y="775"/>
                  </a:lnTo>
                  <a:lnTo>
                    <a:pt x="136" y="808"/>
                  </a:lnTo>
                  <a:lnTo>
                    <a:pt x="147" y="806"/>
                  </a:lnTo>
                  <a:lnTo>
                    <a:pt x="158" y="804"/>
                  </a:lnTo>
                  <a:lnTo>
                    <a:pt x="180" y="797"/>
                  </a:lnTo>
                  <a:lnTo>
                    <a:pt x="202" y="788"/>
                  </a:lnTo>
                  <a:lnTo>
                    <a:pt x="223" y="779"/>
                  </a:lnTo>
                  <a:lnTo>
                    <a:pt x="242" y="769"/>
                  </a:lnTo>
                  <a:lnTo>
                    <a:pt x="261" y="757"/>
                  </a:lnTo>
                  <a:lnTo>
                    <a:pt x="278" y="744"/>
                  </a:lnTo>
                  <a:lnTo>
                    <a:pt x="295" y="729"/>
                  </a:lnTo>
                  <a:lnTo>
                    <a:pt x="311" y="714"/>
                  </a:lnTo>
                  <a:lnTo>
                    <a:pt x="325" y="698"/>
                  </a:lnTo>
                  <a:lnTo>
                    <a:pt x="338" y="682"/>
                  </a:lnTo>
                  <a:lnTo>
                    <a:pt x="351" y="663"/>
                  </a:lnTo>
                  <a:lnTo>
                    <a:pt x="363" y="645"/>
                  </a:lnTo>
                  <a:lnTo>
                    <a:pt x="374" y="626"/>
                  </a:lnTo>
                  <a:lnTo>
                    <a:pt x="383" y="605"/>
                  </a:lnTo>
                  <a:lnTo>
                    <a:pt x="392" y="585"/>
                  </a:lnTo>
                  <a:lnTo>
                    <a:pt x="400" y="563"/>
                  </a:lnTo>
                  <a:lnTo>
                    <a:pt x="408" y="542"/>
                  </a:lnTo>
                  <a:lnTo>
                    <a:pt x="414" y="521"/>
                  </a:lnTo>
                  <a:lnTo>
                    <a:pt x="421" y="498"/>
                  </a:lnTo>
                  <a:lnTo>
                    <a:pt x="426" y="476"/>
                  </a:lnTo>
                  <a:lnTo>
                    <a:pt x="430" y="454"/>
                  </a:lnTo>
                  <a:lnTo>
                    <a:pt x="433" y="430"/>
                  </a:lnTo>
                  <a:lnTo>
                    <a:pt x="436" y="408"/>
                  </a:lnTo>
                  <a:lnTo>
                    <a:pt x="438" y="384"/>
                  </a:lnTo>
                  <a:lnTo>
                    <a:pt x="440" y="362"/>
                  </a:lnTo>
                  <a:lnTo>
                    <a:pt x="441" y="339"/>
                  </a:lnTo>
                  <a:lnTo>
                    <a:pt x="441" y="316"/>
                  </a:lnTo>
                  <a:lnTo>
                    <a:pt x="440" y="294"/>
                  </a:lnTo>
                  <a:lnTo>
                    <a:pt x="439" y="272"/>
                  </a:lnTo>
                  <a:lnTo>
                    <a:pt x="438" y="250"/>
                  </a:lnTo>
                  <a:lnTo>
                    <a:pt x="436" y="229"/>
                  </a:lnTo>
                  <a:lnTo>
                    <a:pt x="433" y="208"/>
                  </a:lnTo>
                  <a:close/>
                </a:path>
              </a:pathLst>
            </a:custGeom>
            <a:solidFill>
              <a:srgbClr val="EBC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Freeform 195"/>
            <p:cNvSpPr>
              <a:spLocks/>
            </p:cNvSpPr>
            <p:nvPr/>
          </p:nvSpPr>
          <p:spPr bwMode="auto">
            <a:xfrm>
              <a:off x="2511426" y="436563"/>
              <a:ext cx="50800" cy="119063"/>
            </a:xfrm>
            <a:custGeom>
              <a:avLst/>
              <a:gdLst>
                <a:gd name="T0" fmla="*/ 2147483647 w 481"/>
                <a:gd name="T1" fmla="*/ 2147483647 h 1131"/>
                <a:gd name="T2" fmla="*/ 2147483647 w 481"/>
                <a:gd name="T3" fmla="*/ 2147483647 h 1131"/>
                <a:gd name="T4" fmla="*/ 2147483647 w 481"/>
                <a:gd name="T5" fmla="*/ 2147483647 h 1131"/>
                <a:gd name="T6" fmla="*/ 2147483647 w 481"/>
                <a:gd name="T7" fmla="*/ 2147483647 h 1131"/>
                <a:gd name="T8" fmla="*/ 2147483647 w 481"/>
                <a:gd name="T9" fmla="*/ 2147483647 h 1131"/>
                <a:gd name="T10" fmla="*/ 2147483647 w 481"/>
                <a:gd name="T11" fmla="*/ 2147483647 h 1131"/>
                <a:gd name="T12" fmla="*/ 2147483647 w 481"/>
                <a:gd name="T13" fmla="*/ 2147483647 h 1131"/>
                <a:gd name="T14" fmla="*/ 2147483647 w 481"/>
                <a:gd name="T15" fmla="*/ 0 h 1131"/>
                <a:gd name="T16" fmla="*/ 2147483647 w 481"/>
                <a:gd name="T17" fmla="*/ 2147483647 h 1131"/>
                <a:gd name="T18" fmla="*/ 2147483647 w 481"/>
                <a:gd name="T19" fmla="*/ 2147483647 h 1131"/>
                <a:gd name="T20" fmla="*/ 2147483647 w 481"/>
                <a:gd name="T21" fmla="*/ 2147483647 h 1131"/>
                <a:gd name="T22" fmla="*/ 2147483647 w 481"/>
                <a:gd name="T23" fmla="*/ 2147483647 h 1131"/>
                <a:gd name="T24" fmla="*/ 2147483647 w 481"/>
                <a:gd name="T25" fmla="*/ 2147483647 h 1131"/>
                <a:gd name="T26" fmla="*/ 2147483647 w 481"/>
                <a:gd name="T27" fmla="*/ 2147483647 h 1131"/>
                <a:gd name="T28" fmla="*/ 2147483647 w 481"/>
                <a:gd name="T29" fmla="*/ 2147483647 h 1131"/>
                <a:gd name="T30" fmla="*/ 2147483647 w 481"/>
                <a:gd name="T31" fmla="*/ 2147483647 h 1131"/>
                <a:gd name="T32" fmla="*/ 0 w 481"/>
                <a:gd name="T33" fmla="*/ 2147483647 h 1131"/>
                <a:gd name="T34" fmla="*/ 2147483647 w 481"/>
                <a:gd name="T35" fmla="*/ 2147483647 h 1131"/>
                <a:gd name="T36" fmla="*/ 2147483647 w 481"/>
                <a:gd name="T37" fmla="*/ 2147483647 h 1131"/>
                <a:gd name="T38" fmla="*/ 2147483647 w 481"/>
                <a:gd name="T39" fmla="*/ 2147483647 h 1131"/>
                <a:gd name="T40" fmla="*/ 2147483647 w 481"/>
                <a:gd name="T41" fmla="*/ 2147483647 h 1131"/>
                <a:gd name="T42" fmla="*/ 2147483647 w 481"/>
                <a:gd name="T43" fmla="*/ 2147483647 h 1131"/>
                <a:gd name="T44" fmla="*/ 2147483647 w 481"/>
                <a:gd name="T45" fmla="*/ 2147483647 h 1131"/>
                <a:gd name="T46" fmla="*/ 2147483647 w 481"/>
                <a:gd name="T47" fmla="*/ 2147483647 h 1131"/>
                <a:gd name="T48" fmla="*/ 2147483647 w 481"/>
                <a:gd name="T49" fmla="*/ 2147483647 h 1131"/>
                <a:gd name="T50" fmla="*/ 2147483647 w 481"/>
                <a:gd name="T51" fmla="*/ 2147483647 h 1131"/>
                <a:gd name="T52" fmla="*/ 2147483647 w 481"/>
                <a:gd name="T53" fmla="*/ 2147483647 h 1131"/>
                <a:gd name="T54" fmla="*/ 2147483647 w 481"/>
                <a:gd name="T55" fmla="*/ 2147483647 h 1131"/>
                <a:gd name="T56" fmla="*/ 2147483647 w 481"/>
                <a:gd name="T57" fmla="*/ 2147483647 h 1131"/>
                <a:gd name="T58" fmla="*/ 2147483647 w 481"/>
                <a:gd name="T59" fmla="*/ 2147483647 h 1131"/>
                <a:gd name="T60" fmla="*/ 2147483647 w 481"/>
                <a:gd name="T61" fmla="*/ 2147483647 h 1131"/>
                <a:gd name="T62" fmla="*/ 2147483647 w 481"/>
                <a:gd name="T63" fmla="*/ 2147483647 h 1131"/>
                <a:gd name="T64" fmla="*/ 2147483647 w 481"/>
                <a:gd name="T65" fmla="*/ 2147483647 h 1131"/>
                <a:gd name="T66" fmla="*/ 2147483647 w 481"/>
                <a:gd name="T67" fmla="*/ 2147483647 h 1131"/>
                <a:gd name="T68" fmla="*/ 2147483647 w 481"/>
                <a:gd name="T69" fmla="*/ 2147483647 h 1131"/>
                <a:gd name="T70" fmla="*/ 2147483647 w 481"/>
                <a:gd name="T71" fmla="*/ 2147483647 h 1131"/>
                <a:gd name="T72" fmla="*/ 2147483647 w 481"/>
                <a:gd name="T73" fmla="*/ 2147483647 h 1131"/>
                <a:gd name="T74" fmla="*/ 2147483647 w 481"/>
                <a:gd name="T75" fmla="*/ 2147483647 h 1131"/>
                <a:gd name="T76" fmla="*/ 2147483647 w 481"/>
                <a:gd name="T77" fmla="*/ 2147483647 h 1131"/>
                <a:gd name="T78" fmla="*/ 2147483647 w 481"/>
                <a:gd name="T79" fmla="*/ 2147483647 h 1131"/>
                <a:gd name="T80" fmla="*/ 2147483647 w 481"/>
                <a:gd name="T81" fmla="*/ 2147483647 h 1131"/>
                <a:gd name="T82" fmla="*/ 2147483647 w 481"/>
                <a:gd name="T83" fmla="*/ 2147483647 h 1131"/>
                <a:gd name="T84" fmla="*/ 2147483647 w 481"/>
                <a:gd name="T85" fmla="*/ 2147483647 h 1131"/>
                <a:gd name="T86" fmla="*/ 2147483647 w 481"/>
                <a:gd name="T87" fmla="*/ 2147483647 h 1131"/>
                <a:gd name="T88" fmla="*/ 2147483647 w 481"/>
                <a:gd name="T89" fmla="*/ 2147483647 h 1131"/>
                <a:gd name="T90" fmla="*/ 2147483647 w 481"/>
                <a:gd name="T91" fmla="*/ 2147483647 h 1131"/>
                <a:gd name="T92" fmla="*/ 2147483647 w 481"/>
                <a:gd name="T93" fmla="*/ 2147483647 h 1131"/>
                <a:gd name="T94" fmla="*/ 2147483647 w 481"/>
                <a:gd name="T95" fmla="*/ 2147483647 h 1131"/>
                <a:gd name="T96" fmla="*/ 2147483647 w 481"/>
                <a:gd name="T97" fmla="*/ 2147483647 h 1131"/>
                <a:gd name="T98" fmla="*/ 2147483647 w 481"/>
                <a:gd name="T99" fmla="*/ 2147483647 h 1131"/>
                <a:gd name="T100" fmla="*/ 2147483647 w 481"/>
                <a:gd name="T101" fmla="*/ 2147483647 h 1131"/>
                <a:gd name="T102" fmla="*/ 2147483647 w 481"/>
                <a:gd name="T103" fmla="*/ 2147483647 h 1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1"/>
                <a:gd name="T157" fmla="*/ 0 h 1131"/>
                <a:gd name="T158" fmla="*/ 481 w 481"/>
                <a:gd name="T159" fmla="*/ 1131 h 1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1" h="1131">
                  <a:moveTo>
                    <a:pt x="236" y="255"/>
                  </a:moveTo>
                  <a:lnTo>
                    <a:pt x="271" y="248"/>
                  </a:lnTo>
                  <a:lnTo>
                    <a:pt x="311" y="242"/>
                  </a:lnTo>
                  <a:lnTo>
                    <a:pt x="331" y="239"/>
                  </a:lnTo>
                  <a:lnTo>
                    <a:pt x="351" y="235"/>
                  </a:lnTo>
                  <a:lnTo>
                    <a:pt x="371" y="230"/>
                  </a:lnTo>
                  <a:lnTo>
                    <a:pt x="389" y="224"/>
                  </a:lnTo>
                  <a:lnTo>
                    <a:pt x="397" y="220"/>
                  </a:lnTo>
                  <a:lnTo>
                    <a:pt x="405" y="216"/>
                  </a:lnTo>
                  <a:lnTo>
                    <a:pt x="414" y="212"/>
                  </a:lnTo>
                  <a:lnTo>
                    <a:pt x="421" y="207"/>
                  </a:lnTo>
                  <a:lnTo>
                    <a:pt x="427" y="202"/>
                  </a:lnTo>
                  <a:lnTo>
                    <a:pt x="433" y="195"/>
                  </a:lnTo>
                  <a:lnTo>
                    <a:pt x="438" y="189"/>
                  </a:lnTo>
                  <a:lnTo>
                    <a:pt x="442" y="182"/>
                  </a:lnTo>
                  <a:lnTo>
                    <a:pt x="445" y="175"/>
                  </a:lnTo>
                  <a:lnTo>
                    <a:pt x="447" y="167"/>
                  </a:lnTo>
                  <a:lnTo>
                    <a:pt x="449" y="158"/>
                  </a:lnTo>
                  <a:lnTo>
                    <a:pt x="449" y="149"/>
                  </a:lnTo>
                  <a:lnTo>
                    <a:pt x="449" y="138"/>
                  </a:lnTo>
                  <a:lnTo>
                    <a:pt x="447" y="127"/>
                  </a:lnTo>
                  <a:lnTo>
                    <a:pt x="444" y="115"/>
                  </a:lnTo>
                  <a:lnTo>
                    <a:pt x="440" y="102"/>
                  </a:lnTo>
                  <a:lnTo>
                    <a:pt x="436" y="94"/>
                  </a:lnTo>
                  <a:lnTo>
                    <a:pt x="432" y="87"/>
                  </a:lnTo>
                  <a:lnTo>
                    <a:pt x="428" y="78"/>
                  </a:lnTo>
                  <a:lnTo>
                    <a:pt x="423" y="71"/>
                  </a:lnTo>
                  <a:lnTo>
                    <a:pt x="417" y="64"/>
                  </a:lnTo>
                  <a:lnTo>
                    <a:pt x="410" y="58"/>
                  </a:lnTo>
                  <a:lnTo>
                    <a:pt x="404" y="52"/>
                  </a:lnTo>
                  <a:lnTo>
                    <a:pt x="397" y="46"/>
                  </a:lnTo>
                  <a:lnTo>
                    <a:pt x="383" y="36"/>
                  </a:lnTo>
                  <a:lnTo>
                    <a:pt x="367" y="26"/>
                  </a:lnTo>
                  <a:lnTo>
                    <a:pt x="349" y="18"/>
                  </a:lnTo>
                  <a:lnTo>
                    <a:pt x="331" y="12"/>
                  </a:lnTo>
                  <a:lnTo>
                    <a:pt x="313" y="7"/>
                  </a:lnTo>
                  <a:lnTo>
                    <a:pt x="293" y="3"/>
                  </a:lnTo>
                  <a:lnTo>
                    <a:pt x="275" y="1"/>
                  </a:lnTo>
                  <a:lnTo>
                    <a:pt x="256" y="0"/>
                  </a:lnTo>
                  <a:lnTo>
                    <a:pt x="237" y="0"/>
                  </a:lnTo>
                  <a:lnTo>
                    <a:pt x="219" y="1"/>
                  </a:lnTo>
                  <a:lnTo>
                    <a:pt x="202" y="4"/>
                  </a:lnTo>
                  <a:lnTo>
                    <a:pt x="185" y="8"/>
                  </a:lnTo>
                  <a:lnTo>
                    <a:pt x="177" y="11"/>
                  </a:lnTo>
                  <a:lnTo>
                    <a:pt x="169" y="15"/>
                  </a:lnTo>
                  <a:lnTo>
                    <a:pt x="161" y="19"/>
                  </a:lnTo>
                  <a:lnTo>
                    <a:pt x="153" y="25"/>
                  </a:lnTo>
                  <a:lnTo>
                    <a:pt x="145" y="32"/>
                  </a:lnTo>
                  <a:lnTo>
                    <a:pt x="137" y="39"/>
                  </a:lnTo>
                  <a:lnTo>
                    <a:pt x="128" y="47"/>
                  </a:lnTo>
                  <a:lnTo>
                    <a:pt x="121" y="55"/>
                  </a:lnTo>
                  <a:lnTo>
                    <a:pt x="107" y="72"/>
                  </a:lnTo>
                  <a:lnTo>
                    <a:pt x="94" y="92"/>
                  </a:lnTo>
                  <a:lnTo>
                    <a:pt x="83" y="111"/>
                  </a:lnTo>
                  <a:lnTo>
                    <a:pt x="73" y="131"/>
                  </a:lnTo>
                  <a:lnTo>
                    <a:pt x="69" y="140"/>
                  </a:lnTo>
                  <a:lnTo>
                    <a:pt x="66" y="151"/>
                  </a:lnTo>
                  <a:lnTo>
                    <a:pt x="63" y="160"/>
                  </a:lnTo>
                  <a:lnTo>
                    <a:pt x="61" y="169"/>
                  </a:lnTo>
                  <a:lnTo>
                    <a:pt x="60" y="177"/>
                  </a:lnTo>
                  <a:lnTo>
                    <a:pt x="60" y="185"/>
                  </a:lnTo>
                  <a:lnTo>
                    <a:pt x="60" y="192"/>
                  </a:lnTo>
                  <a:lnTo>
                    <a:pt x="62" y="199"/>
                  </a:lnTo>
                  <a:lnTo>
                    <a:pt x="64" y="206"/>
                  </a:lnTo>
                  <a:lnTo>
                    <a:pt x="67" y="211"/>
                  </a:lnTo>
                  <a:lnTo>
                    <a:pt x="71" y="216"/>
                  </a:lnTo>
                  <a:lnTo>
                    <a:pt x="77" y="219"/>
                  </a:lnTo>
                  <a:lnTo>
                    <a:pt x="83" y="222"/>
                  </a:lnTo>
                  <a:lnTo>
                    <a:pt x="90" y="223"/>
                  </a:lnTo>
                  <a:lnTo>
                    <a:pt x="99" y="223"/>
                  </a:lnTo>
                  <a:lnTo>
                    <a:pt x="108" y="222"/>
                  </a:lnTo>
                  <a:lnTo>
                    <a:pt x="93" y="225"/>
                  </a:lnTo>
                  <a:lnTo>
                    <a:pt x="79" y="229"/>
                  </a:lnTo>
                  <a:lnTo>
                    <a:pt x="65" y="235"/>
                  </a:lnTo>
                  <a:lnTo>
                    <a:pt x="54" y="240"/>
                  </a:lnTo>
                  <a:lnTo>
                    <a:pt x="44" y="247"/>
                  </a:lnTo>
                  <a:lnTo>
                    <a:pt x="35" y="255"/>
                  </a:lnTo>
                  <a:lnTo>
                    <a:pt x="27" y="264"/>
                  </a:lnTo>
                  <a:lnTo>
                    <a:pt x="20" y="273"/>
                  </a:lnTo>
                  <a:lnTo>
                    <a:pt x="13" y="283"/>
                  </a:lnTo>
                  <a:lnTo>
                    <a:pt x="9" y="293"/>
                  </a:lnTo>
                  <a:lnTo>
                    <a:pt x="5" y="303"/>
                  </a:lnTo>
                  <a:lnTo>
                    <a:pt x="3" y="314"/>
                  </a:lnTo>
                  <a:lnTo>
                    <a:pt x="1" y="327"/>
                  </a:lnTo>
                  <a:lnTo>
                    <a:pt x="0" y="339"/>
                  </a:lnTo>
                  <a:lnTo>
                    <a:pt x="0" y="351"/>
                  </a:lnTo>
                  <a:lnTo>
                    <a:pt x="1" y="363"/>
                  </a:lnTo>
                  <a:lnTo>
                    <a:pt x="2" y="376"/>
                  </a:lnTo>
                  <a:lnTo>
                    <a:pt x="5" y="389"/>
                  </a:lnTo>
                  <a:lnTo>
                    <a:pt x="8" y="401"/>
                  </a:lnTo>
                  <a:lnTo>
                    <a:pt x="11" y="413"/>
                  </a:lnTo>
                  <a:lnTo>
                    <a:pt x="16" y="426"/>
                  </a:lnTo>
                  <a:lnTo>
                    <a:pt x="22" y="439"/>
                  </a:lnTo>
                  <a:lnTo>
                    <a:pt x="27" y="451"/>
                  </a:lnTo>
                  <a:lnTo>
                    <a:pt x="33" y="462"/>
                  </a:lnTo>
                  <a:lnTo>
                    <a:pt x="40" y="474"/>
                  </a:lnTo>
                  <a:lnTo>
                    <a:pt x="46" y="484"/>
                  </a:lnTo>
                  <a:lnTo>
                    <a:pt x="54" y="496"/>
                  </a:lnTo>
                  <a:lnTo>
                    <a:pt x="61" y="505"/>
                  </a:lnTo>
                  <a:lnTo>
                    <a:pt x="69" y="515"/>
                  </a:lnTo>
                  <a:lnTo>
                    <a:pt x="78" y="523"/>
                  </a:lnTo>
                  <a:lnTo>
                    <a:pt x="87" y="531"/>
                  </a:lnTo>
                  <a:lnTo>
                    <a:pt x="96" y="538"/>
                  </a:lnTo>
                  <a:lnTo>
                    <a:pt x="86" y="545"/>
                  </a:lnTo>
                  <a:lnTo>
                    <a:pt x="78" y="552"/>
                  </a:lnTo>
                  <a:lnTo>
                    <a:pt x="68" y="559"/>
                  </a:lnTo>
                  <a:lnTo>
                    <a:pt x="61" y="566"/>
                  </a:lnTo>
                  <a:lnTo>
                    <a:pt x="54" y="575"/>
                  </a:lnTo>
                  <a:lnTo>
                    <a:pt x="47" y="583"/>
                  </a:lnTo>
                  <a:lnTo>
                    <a:pt x="41" y="592"/>
                  </a:lnTo>
                  <a:lnTo>
                    <a:pt x="36" y="602"/>
                  </a:lnTo>
                  <a:lnTo>
                    <a:pt x="31" y="612"/>
                  </a:lnTo>
                  <a:lnTo>
                    <a:pt x="27" y="622"/>
                  </a:lnTo>
                  <a:lnTo>
                    <a:pt x="23" y="632"/>
                  </a:lnTo>
                  <a:lnTo>
                    <a:pt x="20" y="642"/>
                  </a:lnTo>
                  <a:lnTo>
                    <a:pt x="17" y="652"/>
                  </a:lnTo>
                  <a:lnTo>
                    <a:pt x="15" y="664"/>
                  </a:lnTo>
                  <a:lnTo>
                    <a:pt x="14" y="674"/>
                  </a:lnTo>
                  <a:lnTo>
                    <a:pt x="14" y="684"/>
                  </a:lnTo>
                  <a:lnTo>
                    <a:pt x="14" y="694"/>
                  </a:lnTo>
                  <a:lnTo>
                    <a:pt x="15" y="704"/>
                  </a:lnTo>
                  <a:lnTo>
                    <a:pt x="17" y="714"/>
                  </a:lnTo>
                  <a:lnTo>
                    <a:pt x="20" y="724"/>
                  </a:lnTo>
                  <a:lnTo>
                    <a:pt x="23" y="734"/>
                  </a:lnTo>
                  <a:lnTo>
                    <a:pt x="27" y="742"/>
                  </a:lnTo>
                  <a:lnTo>
                    <a:pt x="32" y="751"/>
                  </a:lnTo>
                  <a:lnTo>
                    <a:pt x="37" y="758"/>
                  </a:lnTo>
                  <a:lnTo>
                    <a:pt x="43" y="766"/>
                  </a:lnTo>
                  <a:lnTo>
                    <a:pt x="50" y="772"/>
                  </a:lnTo>
                  <a:lnTo>
                    <a:pt x="58" y="779"/>
                  </a:lnTo>
                  <a:lnTo>
                    <a:pt x="66" y="785"/>
                  </a:lnTo>
                  <a:lnTo>
                    <a:pt x="75" y="789"/>
                  </a:lnTo>
                  <a:lnTo>
                    <a:pt x="86" y="793"/>
                  </a:lnTo>
                  <a:lnTo>
                    <a:pt x="97" y="796"/>
                  </a:lnTo>
                  <a:lnTo>
                    <a:pt x="109" y="798"/>
                  </a:lnTo>
                  <a:lnTo>
                    <a:pt x="94" y="816"/>
                  </a:lnTo>
                  <a:lnTo>
                    <a:pt x="82" y="835"/>
                  </a:lnTo>
                  <a:lnTo>
                    <a:pt x="71" y="853"/>
                  </a:lnTo>
                  <a:lnTo>
                    <a:pt x="63" y="871"/>
                  </a:lnTo>
                  <a:lnTo>
                    <a:pt x="56" y="890"/>
                  </a:lnTo>
                  <a:lnTo>
                    <a:pt x="52" y="907"/>
                  </a:lnTo>
                  <a:lnTo>
                    <a:pt x="49" y="924"/>
                  </a:lnTo>
                  <a:lnTo>
                    <a:pt x="48" y="941"/>
                  </a:lnTo>
                  <a:lnTo>
                    <a:pt x="49" y="958"/>
                  </a:lnTo>
                  <a:lnTo>
                    <a:pt x="52" y="974"/>
                  </a:lnTo>
                  <a:lnTo>
                    <a:pt x="56" y="989"/>
                  </a:lnTo>
                  <a:lnTo>
                    <a:pt x="61" y="1005"/>
                  </a:lnTo>
                  <a:lnTo>
                    <a:pt x="68" y="1019"/>
                  </a:lnTo>
                  <a:lnTo>
                    <a:pt x="77" y="1033"/>
                  </a:lnTo>
                  <a:lnTo>
                    <a:pt x="86" y="1046"/>
                  </a:lnTo>
                  <a:lnTo>
                    <a:pt x="97" y="1058"/>
                  </a:lnTo>
                  <a:lnTo>
                    <a:pt x="109" y="1070"/>
                  </a:lnTo>
                  <a:lnTo>
                    <a:pt x="121" y="1081"/>
                  </a:lnTo>
                  <a:lnTo>
                    <a:pt x="136" y="1091"/>
                  </a:lnTo>
                  <a:lnTo>
                    <a:pt x="150" y="1099"/>
                  </a:lnTo>
                  <a:lnTo>
                    <a:pt x="166" y="1107"/>
                  </a:lnTo>
                  <a:lnTo>
                    <a:pt x="182" y="1114"/>
                  </a:lnTo>
                  <a:lnTo>
                    <a:pt x="200" y="1120"/>
                  </a:lnTo>
                  <a:lnTo>
                    <a:pt x="217" y="1125"/>
                  </a:lnTo>
                  <a:lnTo>
                    <a:pt x="235" y="1128"/>
                  </a:lnTo>
                  <a:lnTo>
                    <a:pt x="254" y="1130"/>
                  </a:lnTo>
                  <a:lnTo>
                    <a:pt x="273" y="1131"/>
                  </a:lnTo>
                  <a:lnTo>
                    <a:pt x="292" y="1131"/>
                  </a:lnTo>
                  <a:lnTo>
                    <a:pt x="313" y="1129"/>
                  </a:lnTo>
                  <a:lnTo>
                    <a:pt x="332" y="1126"/>
                  </a:lnTo>
                  <a:lnTo>
                    <a:pt x="352" y="1121"/>
                  </a:lnTo>
                  <a:lnTo>
                    <a:pt x="373" y="1114"/>
                  </a:lnTo>
                  <a:lnTo>
                    <a:pt x="390" y="1107"/>
                  </a:lnTo>
                  <a:lnTo>
                    <a:pt x="406" y="1099"/>
                  </a:lnTo>
                  <a:lnTo>
                    <a:pt x="421" y="1091"/>
                  </a:lnTo>
                  <a:lnTo>
                    <a:pt x="433" y="1082"/>
                  </a:lnTo>
                  <a:lnTo>
                    <a:pt x="444" y="1072"/>
                  </a:lnTo>
                  <a:lnTo>
                    <a:pt x="453" y="1062"/>
                  </a:lnTo>
                  <a:lnTo>
                    <a:pt x="461" y="1051"/>
                  </a:lnTo>
                  <a:lnTo>
                    <a:pt x="468" y="1040"/>
                  </a:lnTo>
                  <a:lnTo>
                    <a:pt x="474" y="1029"/>
                  </a:lnTo>
                  <a:lnTo>
                    <a:pt x="478" y="1018"/>
                  </a:lnTo>
                  <a:lnTo>
                    <a:pt x="480" y="1007"/>
                  </a:lnTo>
                  <a:lnTo>
                    <a:pt x="481" y="995"/>
                  </a:lnTo>
                  <a:lnTo>
                    <a:pt x="481" y="983"/>
                  </a:lnTo>
                  <a:lnTo>
                    <a:pt x="480" y="972"/>
                  </a:lnTo>
                  <a:lnTo>
                    <a:pt x="478" y="961"/>
                  </a:lnTo>
                  <a:lnTo>
                    <a:pt x="474" y="950"/>
                  </a:lnTo>
                  <a:lnTo>
                    <a:pt x="468" y="939"/>
                  </a:lnTo>
                  <a:lnTo>
                    <a:pt x="463" y="929"/>
                  </a:lnTo>
                  <a:lnTo>
                    <a:pt x="456" y="919"/>
                  </a:lnTo>
                  <a:lnTo>
                    <a:pt x="448" y="910"/>
                  </a:lnTo>
                  <a:lnTo>
                    <a:pt x="439" y="901"/>
                  </a:lnTo>
                  <a:lnTo>
                    <a:pt x="430" y="893"/>
                  </a:lnTo>
                  <a:lnTo>
                    <a:pt x="419" y="885"/>
                  </a:lnTo>
                  <a:lnTo>
                    <a:pt x="407" y="879"/>
                  </a:lnTo>
                  <a:lnTo>
                    <a:pt x="395" y="873"/>
                  </a:lnTo>
                  <a:lnTo>
                    <a:pt x="382" y="869"/>
                  </a:lnTo>
                  <a:lnTo>
                    <a:pt x="368" y="865"/>
                  </a:lnTo>
                  <a:lnTo>
                    <a:pt x="353" y="863"/>
                  </a:lnTo>
                  <a:lnTo>
                    <a:pt x="338" y="862"/>
                  </a:lnTo>
                  <a:lnTo>
                    <a:pt x="323" y="862"/>
                  </a:lnTo>
                  <a:lnTo>
                    <a:pt x="306" y="863"/>
                  </a:lnTo>
                  <a:lnTo>
                    <a:pt x="289" y="865"/>
                  </a:lnTo>
                  <a:lnTo>
                    <a:pt x="314" y="857"/>
                  </a:lnTo>
                  <a:lnTo>
                    <a:pt x="336" y="848"/>
                  </a:lnTo>
                  <a:lnTo>
                    <a:pt x="357" y="839"/>
                  </a:lnTo>
                  <a:lnTo>
                    <a:pt x="375" y="828"/>
                  </a:lnTo>
                  <a:lnTo>
                    <a:pt x="391" y="818"/>
                  </a:lnTo>
                  <a:lnTo>
                    <a:pt x="405" y="808"/>
                  </a:lnTo>
                  <a:lnTo>
                    <a:pt x="419" y="797"/>
                  </a:lnTo>
                  <a:lnTo>
                    <a:pt x="429" y="786"/>
                  </a:lnTo>
                  <a:lnTo>
                    <a:pt x="438" y="776"/>
                  </a:lnTo>
                  <a:lnTo>
                    <a:pt x="445" y="763"/>
                  </a:lnTo>
                  <a:lnTo>
                    <a:pt x="450" y="752"/>
                  </a:lnTo>
                  <a:lnTo>
                    <a:pt x="454" y="741"/>
                  </a:lnTo>
                  <a:lnTo>
                    <a:pt x="456" y="730"/>
                  </a:lnTo>
                  <a:lnTo>
                    <a:pt x="456" y="718"/>
                  </a:lnTo>
                  <a:lnTo>
                    <a:pt x="455" y="706"/>
                  </a:lnTo>
                  <a:lnTo>
                    <a:pt x="453" y="694"/>
                  </a:lnTo>
                  <a:lnTo>
                    <a:pt x="449" y="683"/>
                  </a:lnTo>
                  <a:lnTo>
                    <a:pt x="443" y="672"/>
                  </a:lnTo>
                  <a:lnTo>
                    <a:pt x="436" y="661"/>
                  </a:lnTo>
                  <a:lnTo>
                    <a:pt x="428" y="649"/>
                  </a:lnTo>
                  <a:lnTo>
                    <a:pt x="419" y="639"/>
                  </a:lnTo>
                  <a:lnTo>
                    <a:pt x="407" y="628"/>
                  </a:lnTo>
                  <a:lnTo>
                    <a:pt x="395" y="618"/>
                  </a:lnTo>
                  <a:lnTo>
                    <a:pt x="382" y="608"/>
                  </a:lnTo>
                  <a:lnTo>
                    <a:pt x="368" y="598"/>
                  </a:lnTo>
                  <a:lnTo>
                    <a:pt x="352" y="589"/>
                  </a:lnTo>
                  <a:lnTo>
                    <a:pt x="335" y="580"/>
                  </a:lnTo>
                  <a:lnTo>
                    <a:pt x="318" y="571"/>
                  </a:lnTo>
                  <a:lnTo>
                    <a:pt x="298" y="564"/>
                  </a:lnTo>
                  <a:lnTo>
                    <a:pt x="279" y="556"/>
                  </a:lnTo>
                  <a:lnTo>
                    <a:pt x="259" y="549"/>
                  </a:lnTo>
                  <a:lnTo>
                    <a:pt x="237" y="542"/>
                  </a:lnTo>
                  <a:lnTo>
                    <a:pt x="263" y="543"/>
                  </a:lnTo>
                  <a:lnTo>
                    <a:pt x="287" y="542"/>
                  </a:lnTo>
                  <a:lnTo>
                    <a:pt x="309" y="540"/>
                  </a:lnTo>
                  <a:lnTo>
                    <a:pt x="329" y="536"/>
                  </a:lnTo>
                  <a:lnTo>
                    <a:pt x="347" y="531"/>
                  </a:lnTo>
                  <a:lnTo>
                    <a:pt x="364" y="525"/>
                  </a:lnTo>
                  <a:lnTo>
                    <a:pt x="378" y="517"/>
                  </a:lnTo>
                  <a:lnTo>
                    <a:pt x="390" y="509"/>
                  </a:lnTo>
                  <a:lnTo>
                    <a:pt x="401" y="500"/>
                  </a:lnTo>
                  <a:lnTo>
                    <a:pt x="410" y="490"/>
                  </a:lnTo>
                  <a:lnTo>
                    <a:pt x="419" y="478"/>
                  </a:lnTo>
                  <a:lnTo>
                    <a:pt x="425" y="467"/>
                  </a:lnTo>
                  <a:lnTo>
                    <a:pt x="429" y="455"/>
                  </a:lnTo>
                  <a:lnTo>
                    <a:pt x="431" y="443"/>
                  </a:lnTo>
                  <a:lnTo>
                    <a:pt x="432" y="431"/>
                  </a:lnTo>
                  <a:lnTo>
                    <a:pt x="432" y="417"/>
                  </a:lnTo>
                  <a:lnTo>
                    <a:pt x="430" y="404"/>
                  </a:lnTo>
                  <a:lnTo>
                    <a:pt x="426" y="391"/>
                  </a:lnTo>
                  <a:lnTo>
                    <a:pt x="422" y="378"/>
                  </a:lnTo>
                  <a:lnTo>
                    <a:pt x="415" y="364"/>
                  </a:lnTo>
                  <a:lnTo>
                    <a:pt x="407" y="352"/>
                  </a:lnTo>
                  <a:lnTo>
                    <a:pt x="398" y="340"/>
                  </a:lnTo>
                  <a:lnTo>
                    <a:pt x="387" y="328"/>
                  </a:lnTo>
                  <a:lnTo>
                    <a:pt x="376" y="317"/>
                  </a:lnTo>
                  <a:lnTo>
                    <a:pt x="363" y="305"/>
                  </a:lnTo>
                  <a:lnTo>
                    <a:pt x="347" y="295"/>
                  </a:lnTo>
                  <a:lnTo>
                    <a:pt x="332" y="286"/>
                  </a:lnTo>
                  <a:lnTo>
                    <a:pt x="316" y="278"/>
                  </a:lnTo>
                  <a:lnTo>
                    <a:pt x="297" y="271"/>
                  </a:lnTo>
                  <a:lnTo>
                    <a:pt x="278" y="265"/>
                  </a:lnTo>
                  <a:lnTo>
                    <a:pt x="258" y="260"/>
                  </a:lnTo>
                  <a:lnTo>
                    <a:pt x="236" y="255"/>
                  </a:lnTo>
                  <a:close/>
                </a:path>
              </a:pathLst>
            </a:custGeom>
            <a:solidFill>
              <a:srgbClr val="EBC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" name="Freeform 196"/>
            <p:cNvSpPr>
              <a:spLocks/>
            </p:cNvSpPr>
            <p:nvPr/>
          </p:nvSpPr>
          <p:spPr bwMode="auto">
            <a:xfrm>
              <a:off x="2517776" y="466725"/>
              <a:ext cx="39688" cy="30163"/>
            </a:xfrm>
            <a:custGeom>
              <a:avLst/>
              <a:gdLst>
                <a:gd name="T0" fmla="*/ 2147483647 w 376"/>
                <a:gd name="T1" fmla="*/ 2147483647 h 278"/>
                <a:gd name="T2" fmla="*/ 2147483647 w 376"/>
                <a:gd name="T3" fmla="*/ 2147483647 h 278"/>
                <a:gd name="T4" fmla="*/ 2147483647 w 376"/>
                <a:gd name="T5" fmla="*/ 2147483647 h 278"/>
                <a:gd name="T6" fmla="*/ 2147483647 w 376"/>
                <a:gd name="T7" fmla="*/ 2147483647 h 278"/>
                <a:gd name="T8" fmla="*/ 2147483647 w 376"/>
                <a:gd name="T9" fmla="*/ 2147483647 h 278"/>
                <a:gd name="T10" fmla="*/ 2147483647 w 376"/>
                <a:gd name="T11" fmla="*/ 2147483647 h 278"/>
                <a:gd name="T12" fmla="*/ 2147483647 w 376"/>
                <a:gd name="T13" fmla="*/ 2147483647 h 278"/>
                <a:gd name="T14" fmla="*/ 2147483647 w 376"/>
                <a:gd name="T15" fmla="*/ 2147483647 h 278"/>
                <a:gd name="T16" fmla="*/ 2147483647 w 376"/>
                <a:gd name="T17" fmla="*/ 2147483647 h 278"/>
                <a:gd name="T18" fmla="*/ 2147483647 w 376"/>
                <a:gd name="T19" fmla="*/ 2147483647 h 278"/>
                <a:gd name="T20" fmla="*/ 2147483647 w 376"/>
                <a:gd name="T21" fmla="*/ 2147483647 h 278"/>
                <a:gd name="T22" fmla="*/ 2147483647 w 376"/>
                <a:gd name="T23" fmla="*/ 2147483647 h 278"/>
                <a:gd name="T24" fmla="*/ 2147483647 w 376"/>
                <a:gd name="T25" fmla="*/ 2147483647 h 278"/>
                <a:gd name="T26" fmla="*/ 2147483647 w 376"/>
                <a:gd name="T27" fmla="*/ 2147483647 h 278"/>
                <a:gd name="T28" fmla="*/ 2147483647 w 376"/>
                <a:gd name="T29" fmla="*/ 2147483647 h 278"/>
                <a:gd name="T30" fmla="*/ 2147483647 w 376"/>
                <a:gd name="T31" fmla="*/ 2147483647 h 278"/>
                <a:gd name="T32" fmla="*/ 2147483647 w 376"/>
                <a:gd name="T33" fmla="*/ 2147483647 h 278"/>
                <a:gd name="T34" fmla="*/ 2147483647 w 376"/>
                <a:gd name="T35" fmla="*/ 2147483647 h 278"/>
                <a:gd name="T36" fmla="*/ 2147483647 w 376"/>
                <a:gd name="T37" fmla="*/ 2147483647 h 278"/>
                <a:gd name="T38" fmla="*/ 2147483647 w 376"/>
                <a:gd name="T39" fmla="*/ 2147483647 h 278"/>
                <a:gd name="T40" fmla="*/ 2147483647 w 376"/>
                <a:gd name="T41" fmla="*/ 2147483647 h 278"/>
                <a:gd name="T42" fmla="*/ 2147483647 w 376"/>
                <a:gd name="T43" fmla="*/ 2147483647 h 278"/>
                <a:gd name="T44" fmla="*/ 2147483647 w 376"/>
                <a:gd name="T45" fmla="*/ 2147483647 h 278"/>
                <a:gd name="T46" fmla="*/ 2147483647 w 376"/>
                <a:gd name="T47" fmla="*/ 2147483647 h 278"/>
                <a:gd name="T48" fmla="*/ 2147483647 w 376"/>
                <a:gd name="T49" fmla="*/ 2147483647 h 278"/>
                <a:gd name="T50" fmla="*/ 2147483647 w 376"/>
                <a:gd name="T51" fmla="*/ 2147483647 h 278"/>
                <a:gd name="T52" fmla="*/ 2147483647 w 376"/>
                <a:gd name="T53" fmla="*/ 2147483647 h 278"/>
                <a:gd name="T54" fmla="*/ 2147483647 w 376"/>
                <a:gd name="T55" fmla="*/ 2147483647 h 278"/>
                <a:gd name="T56" fmla="*/ 2147483647 w 376"/>
                <a:gd name="T57" fmla="*/ 2147483647 h 278"/>
                <a:gd name="T58" fmla="*/ 2147483647 w 376"/>
                <a:gd name="T59" fmla="*/ 2147483647 h 278"/>
                <a:gd name="T60" fmla="*/ 2147483647 w 376"/>
                <a:gd name="T61" fmla="*/ 2147483647 h 278"/>
                <a:gd name="T62" fmla="*/ 2147483647 w 376"/>
                <a:gd name="T63" fmla="*/ 2147483647 h 278"/>
                <a:gd name="T64" fmla="*/ 2147483647 w 376"/>
                <a:gd name="T65" fmla="*/ 2147483647 h 278"/>
                <a:gd name="T66" fmla="*/ 2147483647 w 376"/>
                <a:gd name="T67" fmla="*/ 2147483647 h 278"/>
                <a:gd name="T68" fmla="*/ 2147483647 w 376"/>
                <a:gd name="T69" fmla="*/ 2147483647 h 278"/>
                <a:gd name="T70" fmla="*/ 2147483647 w 376"/>
                <a:gd name="T71" fmla="*/ 2147483647 h 278"/>
                <a:gd name="T72" fmla="*/ 2147483647 w 376"/>
                <a:gd name="T73" fmla="*/ 2147483647 h 278"/>
                <a:gd name="T74" fmla="*/ 2147483647 w 376"/>
                <a:gd name="T75" fmla="*/ 2147483647 h 278"/>
                <a:gd name="T76" fmla="*/ 2147483647 w 376"/>
                <a:gd name="T77" fmla="*/ 2147483647 h 278"/>
                <a:gd name="T78" fmla="*/ 2147483647 w 376"/>
                <a:gd name="T79" fmla="*/ 2147483647 h 2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6"/>
                <a:gd name="T121" fmla="*/ 0 h 278"/>
                <a:gd name="T122" fmla="*/ 376 w 376"/>
                <a:gd name="T123" fmla="*/ 278 h 2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6" h="278">
                  <a:moveTo>
                    <a:pt x="181" y="250"/>
                  </a:moveTo>
                  <a:lnTo>
                    <a:pt x="203" y="251"/>
                  </a:lnTo>
                  <a:lnTo>
                    <a:pt x="223" y="250"/>
                  </a:lnTo>
                  <a:lnTo>
                    <a:pt x="241" y="249"/>
                  </a:lnTo>
                  <a:lnTo>
                    <a:pt x="259" y="247"/>
                  </a:lnTo>
                  <a:lnTo>
                    <a:pt x="275" y="243"/>
                  </a:lnTo>
                  <a:lnTo>
                    <a:pt x="290" y="239"/>
                  </a:lnTo>
                  <a:lnTo>
                    <a:pt x="304" y="234"/>
                  </a:lnTo>
                  <a:lnTo>
                    <a:pt x="316" y="228"/>
                  </a:lnTo>
                  <a:lnTo>
                    <a:pt x="327" y="222"/>
                  </a:lnTo>
                  <a:lnTo>
                    <a:pt x="337" y="215"/>
                  </a:lnTo>
                  <a:lnTo>
                    <a:pt x="346" y="207"/>
                  </a:lnTo>
                  <a:lnTo>
                    <a:pt x="353" y="199"/>
                  </a:lnTo>
                  <a:lnTo>
                    <a:pt x="361" y="190"/>
                  </a:lnTo>
                  <a:lnTo>
                    <a:pt x="366" y="180"/>
                  </a:lnTo>
                  <a:lnTo>
                    <a:pt x="370" y="171"/>
                  </a:lnTo>
                  <a:lnTo>
                    <a:pt x="373" y="161"/>
                  </a:lnTo>
                  <a:lnTo>
                    <a:pt x="375" y="151"/>
                  </a:lnTo>
                  <a:lnTo>
                    <a:pt x="376" y="141"/>
                  </a:lnTo>
                  <a:lnTo>
                    <a:pt x="376" y="129"/>
                  </a:lnTo>
                  <a:lnTo>
                    <a:pt x="375" y="119"/>
                  </a:lnTo>
                  <a:lnTo>
                    <a:pt x="373" y="108"/>
                  </a:lnTo>
                  <a:lnTo>
                    <a:pt x="370" y="97"/>
                  </a:lnTo>
                  <a:lnTo>
                    <a:pt x="365" y="87"/>
                  </a:lnTo>
                  <a:lnTo>
                    <a:pt x="360" y="75"/>
                  </a:lnTo>
                  <a:lnTo>
                    <a:pt x="353" y="65"/>
                  </a:lnTo>
                  <a:lnTo>
                    <a:pt x="346" y="55"/>
                  </a:lnTo>
                  <a:lnTo>
                    <a:pt x="339" y="45"/>
                  </a:lnTo>
                  <a:lnTo>
                    <a:pt x="330" y="35"/>
                  </a:lnTo>
                  <a:lnTo>
                    <a:pt x="320" y="26"/>
                  </a:lnTo>
                  <a:lnTo>
                    <a:pt x="310" y="16"/>
                  </a:lnTo>
                  <a:lnTo>
                    <a:pt x="297" y="8"/>
                  </a:lnTo>
                  <a:lnTo>
                    <a:pt x="285" y="0"/>
                  </a:lnTo>
                  <a:lnTo>
                    <a:pt x="295" y="26"/>
                  </a:lnTo>
                  <a:lnTo>
                    <a:pt x="306" y="57"/>
                  </a:lnTo>
                  <a:lnTo>
                    <a:pt x="308" y="66"/>
                  </a:lnTo>
                  <a:lnTo>
                    <a:pt x="309" y="75"/>
                  </a:lnTo>
                  <a:lnTo>
                    <a:pt x="310" y="85"/>
                  </a:lnTo>
                  <a:lnTo>
                    <a:pt x="310" y="94"/>
                  </a:lnTo>
                  <a:lnTo>
                    <a:pt x="309" y="104"/>
                  </a:lnTo>
                  <a:lnTo>
                    <a:pt x="308" y="115"/>
                  </a:lnTo>
                  <a:lnTo>
                    <a:pt x="305" y="125"/>
                  </a:lnTo>
                  <a:lnTo>
                    <a:pt x="301" y="136"/>
                  </a:lnTo>
                  <a:lnTo>
                    <a:pt x="294" y="146"/>
                  </a:lnTo>
                  <a:lnTo>
                    <a:pt x="288" y="154"/>
                  </a:lnTo>
                  <a:lnTo>
                    <a:pt x="281" y="162"/>
                  </a:lnTo>
                  <a:lnTo>
                    <a:pt x="275" y="169"/>
                  </a:lnTo>
                  <a:lnTo>
                    <a:pt x="267" y="175"/>
                  </a:lnTo>
                  <a:lnTo>
                    <a:pt x="260" y="181"/>
                  </a:lnTo>
                  <a:lnTo>
                    <a:pt x="253" y="186"/>
                  </a:lnTo>
                  <a:lnTo>
                    <a:pt x="245" y="191"/>
                  </a:lnTo>
                  <a:lnTo>
                    <a:pt x="236" y="196"/>
                  </a:lnTo>
                  <a:lnTo>
                    <a:pt x="228" y="200"/>
                  </a:lnTo>
                  <a:lnTo>
                    <a:pt x="219" y="203"/>
                  </a:lnTo>
                  <a:lnTo>
                    <a:pt x="211" y="206"/>
                  </a:lnTo>
                  <a:lnTo>
                    <a:pt x="193" y="210"/>
                  </a:lnTo>
                  <a:lnTo>
                    <a:pt x="174" y="213"/>
                  </a:lnTo>
                  <a:lnTo>
                    <a:pt x="154" y="215"/>
                  </a:lnTo>
                  <a:lnTo>
                    <a:pt x="134" y="216"/>
                  </a:lnTo>
                  <a:lnTo>
                    <a:pt x="113" y="216"/>
                  </a:lnTo>
                  <a:lnTo>
                    <a:pt x="92" y="215"/>
                  </a:lnTo>
                  <a:lnTo>
                    <a:pt x="47" y="211"/>
                  </a:lnTo>
                  <a:lnTo>
                    <a:pt x="0" y="206"/>
                  </a:lnTo>
                  <a:lnTo>
                    <a:pt x="9" y="218"/>
                  </a:lnTo>
                  <a:lnTo>
                    <a:pt x="19" y="228"/>
                  </a:lnTo>
                  <a:lnTo>
                    <a:pt x="29" y="238"/>
                  </a:lnTo>
                  <a:lnTo>
                    <a:pt x="40" y="246"/>
                  </a:lnTo>
                  <a:lnTo>
                    <a:pt x="28" y="255"/>
                  </a:lnTo>
                  <a:lnTo>
                    <a:pt x="16" y="264"/>
                  </a:lnTo>
                  <a:lnTo>
                    <a:pt x="47" y="265"/>
                  </a:lnTo>
                  <a:lnTo>
                    <a:pt x="78" y="266"/>
                  </a:lnTo>
                  <a:lnTo>
                    <a:pt x="108" y="267"/>
                  </a:lnTo>
                  <a:lnTo>
                    <a:pt x="139" y="269"/>
                  </a:lnTo>
                  <a:lnTo>
                    <a:pt x="168" y="270"/>
                  </a:lnTo>
                  <a:lnTo>
                    <a:pt x="199" y="273"/>
                  </a:lnTo>
                  <a:lnTo>
                    <a:pt x="228" y="275"/>
                  </a:lnTo>
                  <a:lnTo>
                    <a:pt x="259" y="278"/>
                  </a:lnTo>
                  <a:lnTo>
                    <a:pt x="240" y="271"/>
                  </a:lnTo>
                  <a:lnTo>
                    <a:pt x="222" y="264"/>
                  </a:lnTo>
                  <a:lnTo>
                    <a:pt x="202" y="257"/>
                  </a:lnTo>
                  <a:lnTo>
                    <a:pt x="181" y="250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Freeform 197"/>
            <p:cNvSpPr>
              <a:spLocks/>
            </p:cNvSpPr>
            <p:nvPr/>
          </p:nvSpPr>
          <p:spPr bwMode="auto">
            <a:xfrm>
              <a:off x="2517776" y="447675"/>
              <a:ext cx="41275" cy="14288"/>
            </a:xfrm>
            <a:custGeom>
              <a:avLst/>
              <a:gdLst>
                <a:gd name="T0" fmla="*/ 2147483647 w 389"/>
                <a:gd name="T1" fmla="*/ 2147483647 h 136"/>
                <a:gd name="T2" fmla="*/ 2147483647 w 389"/>
                <a:gd name="T3" fmla="*/ 2147483647 h 136"/>
                <a:gd name="T4" fmla="*/ 2147483647 w 389"/>
                <a:gd name="T5" fmla="*/ 2147483647 h 136"/>
                <a:gd name="T6" fmla="*/ 2147483647 w 389"/>
                <a:gd name="T7" fmla="*/ 2147483647 h 136"/>
                <a:gd name="T8" fmla="*/ 2147483647 w 389"/>
                <a:gd name="T9" fmla="*/ 2147483647 h 136"/>
                <a:gd name="T10" fmla="*/ 2147483647 w 389"/>
                <a:gd name="T11" fmla="*/ 2147483647 h 136"/>
                <a:gd name="T12" fmla="*/ 2147483647 w 389"/>
                <a:gd name="T13" fmla="*/ 2147483647 h 136"/>
                <a:gd name="T14" fmla="*/ 2147483647 w 389"/>
                <a:gd name="T15" fmla="*/ 2147483647 h 136"/>
                <a:gd name="T16" fmla="*/ 2147483647 w 389"/>
                <a:gd name="T17" fmla="*/ 2147483647 h 136"/>
                <a:gd name="T18" fmla="*/ 2147483647 w 389"/>
                <a:gd name="T19" fmla="*/ 2147483647 h 136"/>
                <a:gd name="T20" fmla="*/ 2147483647 w 389"/>
                <a:gd name="T21" fmla="*/ 2147483647 h 136"/>
                <a:gd name="T22" fmla="*/ 2147483647 w 389"/>
                <a:gd name="T23" fmla="*/ 2147483647 h 136"/>
                <a:gd name="T24" fmla="*/ 2147483647 w 389"/>
                <a:gd name="T25" fmla="*/ 2147483647 h 136"/>
                <a:gd name="T26" fmla="*/ 2147483647 w 389"/>
                <a:gd name="T27" fmla="*/ 2147483647 h 136"/>
                <a:gd name="T28" fmla="*/ 0 w 389"/>
                <a:gd name="T29" fmla="*/ 2147483647 h 136"/>
                <a:gd name="T30" fmla="*/ 2147483647 w 389"/>
                <a:gd name="T31" fmla="*/ 2147483647 h 136"/>
                <a:gd name="T32" fmla="*/ 2147483647 w 389"/>
                <a:gd name="T33" fmla="*/ 2147483647 h 136"/>
                <a:gd name="T34" fmla="*/ 2147483647 w 389"/>
                <a:gd name="T35" fmla="*/ 2147483647 h 136"/>
                <a:gd name="T36" fmla="*/ 2147483647 w 389"/>
                <a:gd name="T37" fmla="*/ 2147483647 h 136"/>
                <a:gd name="T38" fmla="*/ 2147483647 w 389"/>
                <a:gd name="T39" fmla="*/ 2147483647 h 136"/>
                <a:gd name="T40" fmla="*/ 2147483647 w 389"/>
                <a:gd name="T41" fmla="*/ 2147483647 h 136"/>
                <a:gd name="T42" fmla="*/ 2147483647 w 389"/>
                <a:gd name="T43" fmla="*/ 2147483647 h 136"/>
                <a:gd name="T44" fmla="*/ 2147483647 w 389"/>
                <a:gd name="T45" fmla="*/ 2147483647 h 136"/>
                <a:gd name="T46" fmla="*/ 2147483647 w 389"/>
                <a:gd name="T47" fmla="*/ 2147483647 h 136"/>
                <a:gd name="T48" fmla="*/ 2147483647 w 389"/>
                <a:gd name="T49" fmla="*/ 2147483647 h 136"/>
                <a:gd name="T50" fmla="*/ 2147483647 w 389"/>
                <a:gd name="T51" fmla="*/ 2147483647 h 136"/>
                <a:gd name="T52" fmla="*/ 2147483647 w 389"/>
                <a:gd name="T53" fmla="*/ 2147483647 h 136"/>
                <a:gd name="T54" fmla="*/ 2147483647 w 389"/>
                <a:gd name="T55" fmla="*/ 2147483647 h 136"/>
                <a:gd name="T56" fmla="*/ 2147483647 w 389"/>
                <a:gd name="T57" fmla="*/ 2147483647 h 136"/>
                <a:gd name="T58" fmla="*/ 2147483647 w 389"/>
                <a:gd name="T59" fmla="*/ 2147483647 h 136"/>
                <a:gd name="T60" fmla="*/ 2147483647 w 389"/>
                <a:gd name="T61" fmla="*/ 2147483647 h 136"/>
                <a:gd name="T62" fmla="*/ 2147483647 w 389"/>
                <a:gd name="T63" fmla="*/ 2147483647 h 1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9"/>
                <a:gd name="T97" fmla="*/ 0 h 136"/>
                <a:gd name="T98" fmla="*/ 389 w 389"/>
                <a:gd name="T99" fmla="*/ 136 h 1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9" h="136">
                  <a:moveTo>
                    <a:pt x="382" y="0"/>
                  </a:moveTo>
                  <a:lnTo>
                    <a:pt x="373" y="8"/>
                  </a:lnTo>
                  <a:lnTo>
                    <a:pt x="364" y="15"/>
                  </a:lnTo>
                  <a:lnTo>
                    <a:pt x="354" y="21"/>
                  </a:lnTo>
                  <a:lnTo>
                    <a:pt x="343" y="27"/>
                  </a:lnTo>
                  <a:lnTo>
                    <a:pt x="332" y="34"/>
                  </a:lnTo>
                  <a:lnTo>
                    <a:pt x="322" y="39"/>
                  </a:lnTo>
                  <a:lnTo>
                    <a:pt x="311" y="44"/>
                  </a:lnTo>
                  <a:lnTo>
                    <a:pt x="300" y="48"/>
                  </a:lnTo>
                  <a:lnTo>
                    <a:pt x="276" y="54"/>
                  </a:lnTo>
                  <a:lnTo>
                    <a:pt x="253" y="59"/>
                  </a:lnTo>
                  <a:lnTo>
                    <a:pt x="228" y="62"/>
                  </a:lnTo>
                  <a:lnTo>
                    <a:pt x="204" y="63"/>
                  </a:lnTo>
                  <a:lnTo>
                    <a:pt x="179" y="63"/>
                  </a:lnTo>
                  <a:lnTo>
                    <a:pt x="155" y="60"/>
                  </a:lnTo>
                  <a:lnTo>
                    <a:pt x="131" y="56"/>
                  </a:lnTo>
                  <a:lnTo>
                    <a:pt x="106" y="51"/>
                  </a:lnTo>
                  <a:lnTo>
                    <a:pt x="83" y="43"/>
                  </a:lnTo>
                  <a:lnTo>
                    <a:pt x="60" y="34"/>
                  </a:lnTo>
                  <a:lnTo>
                    <a:pt x="50" y="27"/>
                  </a:lnTo>
                  <a:lnTo>
                    <a:pt x="39" y="22"/>
                  </a:lnTo>
                  <a:lnTo>
                    <a:pt x="29" y="16"/>
                  </a:lnTo>
                  <a:lnTo>
                    <a:pt x="19" y="9"/>
                  </a:lnTo>
                  <a:lnTo>
                    <a:pt x="14" y="19"/>
                  </a:lnTo>
                  <a:lnTo>
                    <a:pt x="10" y="29"/>
                  </a:lnTo>
                  <a:lnTo>
                    <a:pt x="6" y="40"/>
                  </a:lnTo>
                  <a:lnTo>
                    <a:pt x="4" y="49"/>
                  </a:lnTo>
                  <a:lnTo>
                    <a:pt x="2" y="58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1" y="88"/>
                  </a:lnTo>
                  <a:lnTo>
                    <a:pt x="58" y="95"/>
                  </a:lnTo>
                  <a:lnTo>
                    <a:pt x="84" y="99"/>
                  </a:lnTo>
                  <a:lnTo>
                    <a:pt x="108" y="104"/>
                  </a:lnTo>
                  <a:lnTo>
                    <a:pt x="132" y="110"/>
                  </a:lnTo>
                  <a:lnTo>
                    <a:pt x="153" y="116"/>
                  </a:lnTo>
                  <a:lnTo>
                    <a:pt x="164" y="120"/>
                  </a:lnTo>
                  <a:lnTo>
                    <a:pt x="175" y="125"/>
                  </a:lnTo>
                  <a:lnTo>
                    <a:pt x="186" y="130"/>
                  </a:lnTo>
                  <a:lnTo>
                    <a:pt x="197" y="136"/>
                  </a:lnTo>
                  <a:lnTo>
                    <a:pt x="220" y="136"/>
                  </a:lnTo>
                  <a:lnTo>
                    <a:pt x="243" y="135"/>
                  </a:lnTo>
                  <a:lnTo>
                    <a:pt x="264" y="132"/>
                  </a:lnTo>
                  <a:lnTo>
                    <a:pt x="284" y="129"/>
                  </a:lnTo>
                  <a:lnTo>
                    <a:pt x="303" y="125"/>
                  </a:lnTo>
                  <a:lnTo>
                    <a:pt x="320" y="120"/>
                  </a:lnTo>
                  <a:lnTo>
                    <a:pt x="335" y="114"/>
                  </a:lnTo>
                  <a:lnTo>
                    <a:pt x="349" y="107"/>
                  </a:lnTo>
                  <a:lnTo>
                    <a:pt x="356" y="103"/>
                  </a:lnTo>
                  <a:lnTo>
                    <a:pt x="362" y="99"/>
                  </a:lnTo>
                  <a:lnTo>
                    <a:pt x="367" y="94"/>
                  </a:lnTo>
                  <a:lnTo>
                    <a:pt x="372" y="88"/>
                  </a:lnTo>
                  <a:lnTo>
                    <a:pt x="376" y="83"/>
                  </a:lnTo>
                  <a:lnTo>
                    <a:pt x="379" y="77"/>
                  </a:lnTo>
                  <a:lnTo>
                    <a:pt x="382" y="71"/>
                  </a:lnTo>
                  <a:lnTo>
                    <a:pt x="385" y="65"/>
                  </a:lnTo>
                  <a:lnTo>
                    <a:pt x="387" y="58"/>
                  </a:lnTo>
                  <a:lnTo>
                    <a:pt x="388" y="51"/>
                  </a:lnTo>
                  <a:lnTo>
                    <a:pt x="389" y="44"/>
                  </a:lnTo>
                  <a:lnTo>
                    <a:pt x="389" y="36"/>
                  </a:lnTo>
                  <a:lnTo>
                    <a:pt x="388" y="27"/>
                  </a:lnTo>
                  <a:lnTo>
                    <a:pt x="387" y="19"/>
                  </a:lnTo>
                  <a:lnTo>
                    <a:pt x="385" y="10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" name="Freeform 198"/>
            <p:cNvSpPr>
              <a:spLocks/>
            </p:cNvSpPr>
            <p:nvPr/>
          </p:nvSpPr>
          <p:spPr bwMode="auto">
            <a:xfrm>
              <a:off x="2522538" y="506413"/>
              <a:ext cx="38100" cy="19050"/>
            </a:xfrm>
            <a:custGeom>
              <a:avLst/>
              <a:gdLst>
                <a:gd name="T0" fmla="*/ 2147483647 w 361"/>
                <a:gd name="T1" fmla="*/ 0 h 177"/>
                <a:gd name="T2" fmla="*/ 2147483647 w 361"/>
                <a:gd name="T3" fmla="*/ 2147483647 h 177"/>
                <a:gd name="T4" fmla="*/ 2147483647 w 361"/>
                <a:gd name="T5" fmla="*/ 2147483647 h 177"/>
                <a:gd name="T6" fmla="*/ 2147483647 w 361"/>
                <a:gd name="T7" fmla="*/ 2147483647 h 177"/>
                <a:gd name="T8" fmla="*/ 2147483647 w 361"/>
                <a:gd name="T9" fmla="*/ 2147483647 h 177"/>
                <a:gd name="T10" fmla="*/ 2147483647 w 361"/>
                <a:gd name="T11" fmla="*/ 2147483647 h 177"/>
                <a:gd name="T12" fmla="*/ 2147483647 w 361"/>
                <a:gd name="T13" fmla="*/ 2147483647 h 177"/>
                <a:gd name="T14" fmla="*/ 2147483647 w 361"/>
                <a:gd name="T15" fmla="*/ 2147483647 h 177"/>
                <a:gd name="T16" fmla="*/ 2147483647 w 361"/>
                <a:gd name="T17" fmla="*/ 2147483647 h 177"/>
                <a:gd name="T18" fmla="*/ 2147483647 w 361"/>
                <a:gd name="T19" fmla="*/ 2147483647 h 177"/>
                <a:gd name="T20" fmla="*/ 2147483647 w 361"/>
                <a:gd name="T21" fmla="*/ 2147483647 h 177"/>
                <a:gd name="T22" fmla="*/ 2147483647 w 361"/>
                <a:gd name="T23" fmla="*/ 2147483647 h 177"/>
                <a:gd name="T24" fmla="*/ 2147483647 w 361"/>
                <a:gd name="T25" fmla="*/ 2147483647 h 177"/>
                <a:gd name="T26" fmla="*/ 2147483647 w 361"/>
                <a:gd name="T27" fmla="*/ 2147483647 h 177"/>
                <a:gd name="T28" fmla="*/ 2147483647 w 361"/>
                <a:gd name="T29" fmla="*/ 2147483647 h 177"/>
                <a:gd name="T30" fmla="*/ 2147483647 w 361"/>
                <a:gd name="T31" fmla="*/ 2147483647 h 177"/>
                <a:gd name="T32" fmla="*/ 2147483647 w 361"/>
                <a:gd name="T33" fmla="*/ 2147483647 h 177"/>
                <a:gd name="T34" fmla="*/ 2147483647 w 361"/>
                <a:gd name="T35" fmla="*/ 2147483647 h 177"/>
                <a:gd name="T36" fmla="*/ 2147483647 w 361"/>
                <a:gd name="T37" fmla="*/ 2147483647 h 177"/>
                <a:gd name="T38" fmla="*/ 2147483647 w 361"/>
                <a:gd name="T39" fmla="*/ 2147483647 h 177"/>
                <a:gd name="T40" fmla="*/ 2147483647 w 361"/>
                <a:gd name="T41" fmla="*/ 2147483647 h 177"/>
                <a:gd name="T42" fmla="*/ 2147483647 w 361"/>
                <a:gd name="T43" fmla="*/ 2147483647 h 177"/>
                <a:gd name="T44" fmla="*/ 2147483647 w 361"/>
                <a:gd name="T45" fmla="*/ 2147483647 h 177"/>
                <a:gd name="T46" fmla="*/ 2147483647 w 361"/>
                <a:gd name="T47" fmla="*/ 2147483647 h 177"/>
                <a:gd name="T48" fmla="*/ 0 w 361"/>
                <a:gd name="T49" fmla="*/ 2147483647 h 177"/>
                <a:gd name="T50" fmla="*/ 2147483647 w 361"/>
                <a:gd name="T51" fmla="*/ 2147483647 h 177"/>
                <a:gd name="T52" fmla="*/ 2147483647 w 361"/>
                <a:gd name="T53" fmla="*/ 2147483647 h 177"/>
                <a:gd name="T54" fmla="*/ 2147483647 w 361"/>
                <a:gd name="T55" fmla="*/ 2147483647 h 177"/>
                <a:gd name="T56" fmla="*/ 2147483647 w 361"/>
                <a:gd name="T57" fmla="*/ 2147483647 h 177"/>
                <a:gd name="T58" fmla="*/ 2147483647 w 361"/>
                <a:gd name="T59" fmla="*/ 2147483647 h 177"/>
                <a:gd name="T60" fmla="*/ 2147483647 w 361"/>
                <a:gd name="T61" fmla="*/ 2147483647 h 177"/>
                <a:gd name="T62" fmla="*/ 2147483647 w 361"/>
                <a:gd name="T63" fmla="*/ 2147483647 h 177"/>
                <a:gd name="T64" fmla="*/ 2147483647 w 361"/>
                <a:gd name="T65" fmla="*/ 2147483647 h 177"/>
                <a:gd name="T66" fmla="*/ 2147483647 w 361"/>
                <a:gd name="T67" fmla="*/ 2147483647 h 177"/>
                <a:gd name="T68" fmla="*/ 2147483647 w 361"/>
                <a:gd name="T69" fmla="*/ 2147483647 h 177"/>
                <a:gd name="T70" fmla="*/ 2147483647 w 361"/>
                <a:gd name="T71" fmla="*/ 2147483647 h 177"/>
                <a:gd name="T72" fmla="*/ 2147483647 w 361"/>
                <a:gd name="T73" fmla="*/ 2147483647 h 177"/>
                <a:gd name="T74" fmla="*/ 2147483647 w 361"/>
                <a:gd name="T75" fmla="*/ 2147483647 h 177"/>
                <a:gd name="T76" fmla="*/ 2147483647 w 361"/>
                <a:gd name="T77" fmla="*/ 2147483647 h 177"/>
                <a:gd name="T78" fmla="*/ 2147483647 w 361"/>
                <a:gd name="T79" fmla="*/ 2147483647 h 177"/>
                <a:gd name="T80" fmla="*/ 2147483647 w 361"/>
                <a:gd name="T81" fmla="*/ 2147483647 h 177"/>
                <a:gd name="T82" fmla="*/ 2147483647 w 361"/>
                <a:gd name="T83" fmla="*/ 2147483647 h 177"/>
                <a:gd name="T84" fmla="*/ 2147483647 w 361"/>
                <a:gd name="T85" fmla="*/ 2147483647 h 177"/>
                <a:gd name="T86" fmla="*/ 2147483647 w 361"/>
                <a:gd name="T87" fmla="*/ 2147483647 h 177"/>
                <a:gd name="T88" fmla="*/ 2147483647 w 361"/>
                <a:gd name="T89" fmla="*/ 2147483647 h 177"/>
                <a:gd name="T90" fmla="*/ 2147483647 w 361"/>
                <a:gd name="T91" fmla="*/ 2147483647 h 177"/>
                <a:gd name="T92" fmla="*/ 2147483647 w 361"/>
                <a:gd name="T93" fmla="*/ 2147483647 h 177"/>
                <a:gd name="T94" fmla="*/ 2147483647 w 361"/>
                <a:gd name="T95" fmla="*/ 2147483647 h 177"/>
                <a:gd name="T96" fmla="*/ 2147483647 w 361"/>
                <a:gd name="T97" fmla="*/ 0 h 1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1"/>
                <a:gd name="T148" fmla="*/ 0 h 177"/>
                <a:gd name="T149" fmla="*/ 361 w 361"/>
                <a:gd name="T150" fmla="*/ 177 h 1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1" h="177">
                  <a:moveTo>
                    <a:pt x="344" y="0"/>
                  </a:moveTo>
                  <a:lnTo>
                    <a:pt x="335" y="12"/>
                  </a:lnTo>
                  <a:lnTo>
                    <a:pt x="325" y="23"/>
                  </a:lnTo>
                  <a:lnTo>
                    <a:pt x="315" y="33"/>
                  </a:lnTo>
                  <a:lnTo>
                    <a:pt x="305" y="42"/>
                  </a:lnTo>
                  <a:lnTo>
                    <a:pt x="295" y="52"/>
                  </a:lnTo>
                  <a:lnTo>
                    <a:pt x="285" y="60"/>
                  </a:lnTo>
                  <a:lnTo>
                    <a:pt x="275" y="66"/>
                  </a:lnTo>
                  <a:lnTo>
                    <a:pt x="265" y="73"/>
                  </a:lnTo>
                  <a:lnTo>
                    <a:pt x="254" y="78"/>
                  </a:lnTo>
                  <a:lnTo>
                    <a:pt x="244" y="83"/>
                  </a:lnTo>
                  <a:lnTo>
                    <a:pt x="233" y="88"/>
                  </a:lnTo>
                  <a:lnTo>
                    <a:pt x="223" y="92"/>
                  </a:lnTo>
                  <a:lnTo>
                    <a:pt x="201" y="98"/>
                  </a:lnTo>
                  <a:lnTo>
                    <a:pt x="179" y="103"/>
                  </a:lnTo>
                  <a:lnTo>
                    <a:pt x="135" y="111"/>
                  </a:lnTo>
                  <a:lnTo>
                    <a:pt x="91" y="115"/>
                  </a:lnTo>
                  <a:lnTo>
                    <a:pt x="70" y="118"/>
                  </a:lnTo>
                  <a:lnTo>
                    <a:pt x="48" y="121"/>
                  </a:lnTo>
                  <a:lnTo>
                    <a:pt x="26" y="125"/>
                  </a:lnTo>
                  <a:lnTo>
                    <a:pt x="5" y="130"/>
                  </a:lnTo>
                  <a:lnTo>
                    <a:pt x="9" y="131"/>
                  </a:lnTo>
                  <a:lnTo>
                    <a:pt x="14" y="132"/>
                  </a:lnTo>
                  <a:lnTo>
                    <a:pt x="7" y="142"/>
                  </a:lnTo>
                  <a:lnTo>
                    <a:pt x="0" y="151"/>
                  </a:lnTo>
                  <a:lnTo>
                    <a:pt x="30" y="153"/>
                  </a:lnTo>
                  <a:lnTo>
                    <a:pt x="62" y="155"/>
                  </a:lnTo>
                  <a:lnTo>
                    <a:pt x="94" y="157"/>
                  </a:lnTo>
                  <a:lnTo>
                    <a:pt x="124" y="160"/>
                  </a:lnTo>
                  <a:lnTo>
                    <a:pt x="156" y="163"/>
                  </a:lnTo>
                  <a:lnTo>
                    <a:pt x="187" y="168"/>
                  </a:lnTo>
                  <a:lnTo>
                    <a:pt x="219" y="172"/>
                  </a:lnTo>
                  <a:lnTo>
                    <a:pt x="251" y="177"/>
                  </a:lnTo>
                  <a:lnTo>
                    <a:pt x="271" y="167"/>
                  </a:lnTo>
                  <a:lnTo>
                    <a:pt x="288" y="156"/>
                  </a:lnTo>
                  <a:lnTo>
                    <a:pt x="303" y="146"/>
                  </a:lnTo>
                  <a:lnTo>
                    <a:pt x="316" y="136"/>
                  </a:lnTo>
                  <a:lnTo>
                    <a:pt x="329" y="125"/>
                  </a:lnTo>
                  <a:lnTo>
                    <a:pt x="338" y="115"/>
                  </a:lnTo>
                  <a:lnTo>
                    <a:pt x="346" y="102"/>
                  </a:lnTo>
                  <a:lnTo>
                    <a:pt x="352" y="91"/>
                  </a:lnTo>
                  <a:lnTo>
                    <a:pt x="357" y="80"/>
                  </a:lnTo>
                  <a:lnTo>
                    <a:pt x="360" y="69"/>
                  </a:lnTo>
                  <a:lnTo>
                    <a:pt x="361" y="57"/>
                  </a:lnTo>
                  <a:lnTo>
                    <a:pt x="360" y="45"/>
                  </a:lnTo>
                  <a:lnTo>
                    <a:pt x="359" y="34"/>
                  </a:lnTo>
                  <a:lnTo>
                    <a:pt x="355" y="22"/>
                  </a:lnTo>
                  <a:lnTo>
                    <a:pt x="350" y="11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" name="Freeform 199"/>
            <p:cNvSpPr>
              <a:spLocks/>
            </p:cNvSpPr>
            <p:nvPr/>
          </p:nvSpPr>
          <p:spPr bwMode="auto">
            <a:xfrm>
              <a:off x="2519363" y="533400"/>
              <a:ext cx="42863" cy="22225"/>
            </a:xfrm>
            <a:custGeom>
              <a:avLst/>
              <a:gdLst>
                <a:gd name="T0" fmla="*/ 2147483647 w 414"/>
                <a:gd name="T1" fmla="*/ 2147483647 h 210"/>
                <a:gd name="T2" fmla="*/ 2147483647 w 414"/>
                <a:gd name="T3" fmla="*/ 2147483647 h 210"/>
                <a:gd name="T4" fmla="*/ 2147483647 w 414"/>
                <a:gd name="T5" fmla="*/ 2147483647 h 210"/>
                <a:gd name="T6" fmla="*/ 2147483647 w 414"/>
                <a:gd name="T7" fmla="*/ 2147483647 h 210"/>
                <a:gd name="T8" fmla="*/ 2147483647 w 414"/>
                <a:gd name="T9" fmla="*/ 2147483647 h 210"/>
                <a:gd name="T10" fmla="*/ 2147483647 w 414"/>
                <a:gd name="T11" fmla="*/ 2147483647 h 210"/>
                <a:gd name="T12" fmla="*/ 2147483647 w 414"/>
                <a:gd name="T13" fmla="*/ 2147483647 h 210"/>
                <a:gd name="T14" fmla="*/ 2147483647 w 414"/>
                <a:gd name="T15" fmla="*/ 2147483647 h 210"/>
                <a:gd name="T16" fmla="*/ 2147483647 w 414"/>
                <a:gd name="T17" fmla="*/ 2147483647 h 210"/>
                <a:gd name="T18" fmla="*/ 2147483647 w 414"/>
                <a:gd name="T19" fmla="*/ 2147483647 h 210"/>
                <a:gd name="T20" fmla="*/ 2147483647 w 414"/>
                <a:gd name="T21" fmla="*/ 2147483647 h 210"/>
                <a:gd name="T22" fmla="*/ 2147483647 w 414"/>
                <a:gd name="T23" fmla="*/ 2147483647 h 210"/>
                <a:gd name="T24" fmla="*/ 2147483647 w 414"/>
                <a:gd name="T25" fmla="*/ 2147483647 h 210"/>
                <a:gd name="T26" fmla="*/ 2147483647 w 414"/>
                <a:gd name="T27" fmla="*/ 2147483647 h 210"/>
                <a:gd name="T28" fmla="*/ 2147483647 w 414"/>
                <a:gd name="T29" fmla="*/ 2147483647 h 210"/>
                <a:gd name="T30" fmla="*/ 2147483647 w 414"/>
                <a:gd name="T31" fmla="*/ 2147483647 h 210"/>
                <a:gd name="T32" fmla="*/ 2147483647 w 414"/>
                <a:gd name="T33" fmla="*/ 2147483647 h 210"/>
                <a:gd name="T34" fmla="*/ 2147483647 w 414"/>
                <a:gd name="T35" fmla="*/ 2147483647 h 210"/>
                <a:gd name="T36" fmla="*/ 2147483647 w 414"/>
                <a:gd name="T37" fmla="*/ 2147483647 h 210"/>
                <a:gd name="T38" fmla="*/ 2147483647 w 414"/>
                <a:gd name="T39" fmla="*/ 2147483647 h 210"/>
                <a:gd name="T40" fmla="*/ 2147483647 w 414"/>
                <a:gd name="T41" fmla="*/ 2147483647 h 210"/>
                <a:gd name="T42" fmla="*/ 2147483647 w 414"/>
                <a:gd name="T43" fmla="*/ 2147483647 h 210"/>
                <a:gd name="T44" fmla="*/ 2147483647 w 414"/>
                <a:gd name="T45" fmla="*/ 2147483647 h 210"/>
                <a:gd name="T46" fmla="*/ 2147483647 w 414"/>
                <a:gd name="T47" fmla="*/ 2147483647 h 210"/>
                <a:gd name="T48" fmla="*/ 2147483647 w 414"/>
                <a:gd name="T49" fmla="*/ 2147483647 h 210"/>
                <a:gd name="T50" fmla="*/ 2147483647 w 414"/>
                <a:gd name="T51" fmla="*/ 2147483647 h 210"/>
                <a:gd name="T52" fmla="*/ 2147483647 w 414"/>
                <a:gd name="T53" fmla="*/ 2147483647 h 210"/>
                <a:gd name="T54" fmla="*/ 2147483647 w 414"/>
                <a:gd name="T55" fmla="*/ 2147483647 h 210"/>
                <a:gd name="T56" fmla="*/ 2147483647 w 414"/>
                <a:gd name="T57" fmla="*/ 2147483647 h 210"/>
                <a:gd name="T58" fmla="*/ 2147483647 w 414"/>
                <a:gd name="T59" fmla="*/ 2147483647 h 210"/>
                <a:gd name="T60" fmla="*/ 2147483647 w 414"/>
                <a:gd name="T61" fmla="*/ 2147483647 h 210"/>
                <a:gd name="T62" fmla="*/ 2147483647 w 414"/>
                <a:gd name="T63" fmla="*/ 2147483647 h 210"/>
                <a:gd name="T64" fmla="*/ 2147483647 w 414"/>
                <a:gd name="T65" fmla="*/ 2147483647 h 210"/>
                <a:gd name="T66" fmla="*/ 2147483647 w 414"/>
                <a:gd name="T67" fmla="*/ 2147483647 h 210"/>
                <a:gd name="T68" fmla="*/ 2147483647 w 414"/>
                <a:gd name="T69" fmla="*/ 2147483647 h 2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4"/>
                <a:gd name="T106" fmla="*/ 0 h 210"/>
                <a:gd name="T107" fmla="*/ 414 w 414"/>
                <a:gd name="T108" fmla="*/ 210 h 2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4" h="210">
                  <a:moveTo>
                    <a:pt x="0" y="95"/>
                  </a:moveTo>
                  <a:lnTo>
                    <a:pt x="5" y="104"/>
                  </a:lnTo>
                  <a:lnTo>
                    <a:pt x="11" y="112"/>
                  </a:lnTo>
                  <a:lnTo>
                    <a:pt x="16" y="120"/>
                  </a:lnTo>
                  <a:lnTo>
                    <a:pt x="22" y="127"/>
                  </a:lnTo>
                  <a:lnTo>
                    <a:pt x="35" y="143"/>
                  </a:lnTo>
                  <a:lnTo>
                    <a:pt x="50" y="156"/>
                  </a:lnTo>
                  <a:lnTo>
                    <a:pt x="67" y="168"/>
                  </a:lnTo>
                  <a:lnTo>
                    <a:pt x="84" y="178"/>
                  </a:lnTo>
                  <a:lnTo>
                    <a:pt x="103" y="187"/>
                  </a:lnTo>
                  <a:lnTo>
                    <a:pt x="123" y="196"/>
                  </a:lnTo>
                  <a:lnTo>
                    <a:pt x="144" y="202"/>
                  </a:lnTo>
                  <a:lnTo>
                    <a:pt x="165" y="207"/>
                  </a:lnTo>
                  <a:lnTo>
                    <a:pt x="188" y="209"/>
                  </a:lnTo>
                  <a:lnTo>
                    <a:pt x="210" y="210"/>
                  </a:lnTo>
                  <a:lnTo>
                    <a:pt x="222" y="210"/>
                  </a:lnTo>
                  <a:lnTo>
                    <a:pt x="234" y="209"/>
                  </a:lnTo>
                  <a:lnTo>
                    <a:pt x="246" y="208"/>
                  </a:lnTo>
                  <a:lnTo>
                    <a:pt x="257" y="206"/>
                  </a:lnTo>
                  <a:lnTo>
                    <a:pt x="269" y="204"/>
                  </a:lnTo>
                  <a:lnTo>
                    <a:pt x="281" y="201"/>
                  </a:lnTo>
                  <a:lnTo>
                    <a:pt x="294" y="198"/>
                  </a:lnTo>
                  <a:lnTo>
                    <a:pt x="306" y="193"/>
                  </a:lnTo>
                  <a:lnTo>
                    <a:pt x="326" y="185"/>
                  </a:lnTo>
                  <a:lnTo>
                    <a:pt x="344" y="175"/>
                  </a:lnTo>
                  <a:lnTo>
                    <a:pt x="360" y="165"/>
                  </a:lnTo>
                  <a:lnTo>
                    <a:pt x="374" y="154"/>
                  </a:lnTo>
                  <a:lnTo>
                    <a:pt x="385" y="143"/>
                  </a:lnTo>
                  <a:lnTo>
                    <a:pt x="395" y="130"/>
                  </a:lnTo>
                  <a:lnTo>
                    <a:pt x="403" y="117"/>
                  </a:lnTo>
                  <a:lnTo>
                    <a:pt x="409" y="104"/>
                  </a:lnTo>
                  <a:lnTo>
                    <a:pt x="412" y="91"/>
                  </a:lnTo>
                  <a:lnTo>
                    <a:pt x="414" y="77"/>
                  </a:lnTo>
                  <a:lnTo>
                    <a:pt x="414" y="63"/>
                  </a:lnTo>
                  <a:lnTo>
                    <a:pt x="413" y="50"/>
                  </a:lnTo>
                  <a:lnTo>
                    <a:pt x="409" y="37"/>
                  </a:lnTo>
                  <a:lnTo>
                    <a:pt x="405" y="25"/>
                  </a:lnTo>
                  <a:lnTo>
                    <a:pt x="397" y="12"/>
                  </a:lnTo>
                  <a:lnTo>
                    <a:pt x="390" y="0"/>
                  </a:lnTo>
                  <a:lnTo>
                    <a:pt x="387" y="12"/>
                  </a:lnTo>
                  <a:lnTo>
                    <a:pt x="382" y="25"/>
                  </a:lnTo>
                  <a:lnTo>
                    <a:pt x="377" y="36"/>
                  </a:lnTo>
                  <a:lnTo>
                    <a:pt x="371" y="46"/>
                  </a:lnTo>
                  <a:lnTo>
                    <a:pt x="364" y="56"/>
                  </a:lnTo>
                  <a:lnTo>
                    <a:pt x="356" y="65"/>
                  </a:lnTo>
                  <a:lnTo>
                    <a:pt x="347" y="74"/>
                  </a:lnTo>
                  <a:lnTo>
                    <a:pt x="336" y="83"/>
                  </a:lnTo>
                  <a:lnTo>
                    <a:pt x="326" y="91"/>
                  </a:lnTo>
                  <a:lnTo>
                    <a:pt x="315" y="98"/>
                  </a:lnTo>
                  <a:lnTo>
                    <a:pt x="303" y="104"/>
                  </a:lnTo>
                  <a:lnTo>
                    <a:pt x="291" y="110"/>
                  </a:lnTo>
                  <a:lnTo>
                    <a:pt x="277" y="115"/>
                  </a:lnTo>
                  <a:lnTo>
                    <a:pt x="264" y="119"/>
                  </a:lnTo>
                  <a:lnTo>
                    <a:pt x="250" y="123"/>
                  </a:lnTo>
                  <a:lnTo>
                    <a:pt x="236" y="127"/>
                  </a:lnTo>
                  <a:lnTo>
                    <a:pt x="220" y="129"/>
                  </a:lnTo>
                  <a:lnTo>
                    <a:pt x="206" y="131"/>
                  </a:lnTo>
                  <a:lnTo>
                    <a:pt x="191" y="133"/>
                  </a:lnTo>
                  <a:lnTo>
                    <a:pt x="175" y="134"/>
                  </a:lnTo>
                  <a:lnTo>
                    <a:pt x="160" y="134"/>
                  </a:lnTo>
                  <a:lnTo>
                    <a:pt x="145" y="134"/>
                  </a:lnTo>
                  <a:lnTo>
                    <a:pt x="130" y="133"/>
                  </a:lnTo>
                  <a:lnTo>
                    <a:pt x="114" y="131"/>
                  </a:lnTo>
                  <a:lnTo>
                    <a:pt x="99" y="129"/>
                  </a:lnTo>
                  <a:lnTo>
                    <a:pt x="84" y="126"/>
                  </a:lnTo>
                  <a:lnTo>
                    <a:pt x="70" y="123"/>
                  </a:lnTo>
                  <a:lnTo>
                    <a:pt x="54" y="118"/>
                  </a:lnTo>
                  <a:lnTo>
                    <a:pt x="40" y="114"/>
                  </a:lnTo>
                  <a:lnTo>
                    <a:pt x="27" y="108"/>
                  </a:lnTo>
                  <a:lnTo>
                    <a:pt x="14" y="102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" name="Freeform 200"/>
            <p:cNvSpPr>
              <a:spLocks/>
            </p:cNvSpPr>
            <p:nvPr/>
          </p:nvSpPr>
          <p:spPr bwMode="auto">
            <a:xfrm>
              <a:off x="2562226" y="449263"/>
              <a:ext cx="33338" cy="50800"/>
            </a:xfrm>
            <a:custGeom>
              <a:avLst/>
              <a:gdLst>
                <a:gd name="T0" fmla="*/ 2147483647 w 318"/>
                <a:gd name="T1" fmla="*/ 2147483647 h 484"/>
                <a:gd name="T2" fmla="*/ 2147483647 w 318"/>
                <a:gd name="T3" fmla="*/ 2147483647 h 484"/>
                <a:gd name="T4" fmla="*/ 2147483647 w 318"/>
                <a:gd name="T5" fmla="*/ 2147483647 h 484"/>
                <a:gd name="T6" fmla="*/ 2147483647 w 318"/>
                <a:gd name="T7" fmla="*/ 2147483647 h 484"/>
                <a:gd name="T8" fmla="*/ 2147483647 w 318"/>
                <a:gd name="T9" fmla="*/ 2147483647 h 484"/>
                <a:gd name="T10" fmla="*/ 2147483647 w 318"/>
                <a:gd name="T11" fmla="*/ 2147483647 h 484"/>
                <a:gd name="T12" fmla="*/ 2147483647 w 318"/>
                <a:gd name="T13" fmla="*/ 2147483647 h 484"/>
                <a:gd name="T14" fmla="*/ 2147483647 w 318"/>
                <a:gd name="T15" fmla="*/ 2147483647 h 484"/>
                <a:gd name="T16" fmla="*/ 0 w 318"/>
                <a:gd name="T17" fmla="*/ 2147483647 h 484"/>
                <a:gd name="T18" fmla="*/ 2147483647 w 318"/>
                <a:gd name="T19" fmla="*/ 2147483647 h 484"/>
                <a:gd name="T20" fmla="*/ 2147483647 w 318"/>
                <a:gd name="T21" fmla="*/ 2147483647 h 484"/>
                <a:gd name="T22" fmla="*/ 2147483647 w 318"/>
                <a:gd name="T23" fmla="*/ 2147483647 h 484"/>
                <a:gd name="T24" fmla="*/ 2147483647 w 318"/>
                <a:gd name="T25" fmla="*/ 2147483647 h 484"/>
                <a:gd name="T26" fmla="*/ 2147483647 w 318"/>
                <a:gd name="T27" fmla="*/ 2147483647 h 484"/>
                <a:gd name="T28" fmla="*/ 2147483647 w 318"/>
                <a:gd name="T29" fmla="*/ 2147483647 h 484"/>
                <a:gd name="T30" fmla="*/ 2147483647 w 318"/>
                <a:gd name="T31" fmla="*/ 2147483647 h 484"/>
                <a:gd name="T32" fmla="*/ 2147483647 w 318"/>
                <a:gd name="T33" fmla="*/ 2147483647 h 484"/>
                <a:gd name="T34" fmla="*/ 2147483647 w 318"/>
                <a:gd name="T35" fmla="*/ 0 h 484"/>
                <a:gd name="T36" fmla="*/ 2147483647 w 318"/>
                <a:gd name="T37" fmla="*/ 2147483647 h 484"/>
                <a:gd name="T38" fmla="*/ 2147483647 w 318"/>
                <a:gd name="T39" fmla="*/ 2147483647 h 484"/>
                <a:gd name="T40" fmla="*/ 2147483647 w 318"/>
                <a:gd name="T41" fmla="*/ 2147483647 h 484"/>
                <a:gd name="T42" fmla="*/ 2147483647 w 318"/>
                <a:gd name="T43" fmla="*/ 2147483647 h 484"/>
                <a:gd name="T44" fmla="*/ 2147483647 w 318"/>
                <a:gd name="T45" fmla="*/ 2147483647 h 484"/>
                <a:gd name="T46" fmla="*/ 2147483647 w 318"/>
                <a:gd name="T47" fmla="*/ 2147483647 h 484"/>
                <a:gd name="T48" fmla="*/ 2147483647 w 318"/>
                <a:gd name="T49" fmla="*/ 2147483647 h 484"/>
                <a:gd name="T50" fmla="*/ 2147483647 w 318"/>
                <a:gd name="T51" fmla="*/ 2147483647 h 484"/>
                <a:gd name="T52" fmla="*/ 2147483647 w 318"/>
                <a:gd name="T53" fmla="*/ 2147483647 h 484"/>
                <a:gd name="T54" fmla="*/ 2147483647 w 318"/>
                <a:gd name="T55" fmla="*/ 2147483647 h 484"/>
                <a:gd name="T56" fmla="*/ 2147483647 w 318"/>
                <a:gd name="T57" fmla="*/ 2147483647 h 484"/>
                <a:gd name="T58" fmla="*/ 2147483647 w 318"/>
                <a:gd name="T59" fmla="*/ 2147483647 h 484"/>
                <a:gd name="T60" fmla="*/ 2147483647 w 318"/>
                <a:gd name="T61" fmla="*/ 2147483647 h 484"/>
                <a:gd name="T62" fmla="*/ 2147483647 w 318"/>
                <a:gd name="T63" fmla="*/ 2147483647 h 4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8"/>
                <a:gd name="T97" fmla="*/ 0 h 484"/>
                <a:gd name="T98" fmla="*/ 318 w 318"/>
                <a:gd name="T99" fmla="*/ 484 h 4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8" h="484">
                  <a:moveTo>
                    <a:pt x="138" y="484"/>
                  </a:moveTo>
                  <a:lnTo>
                    <a:pt x="121" y="482"/>
                  </a:lnTo>
                  <a:lnTo>
                    <a:pt x="104" y="478"/>
                  </a:lnTo>
                  <a:lnTo>
                    <a:pt x="90" y="471"/>
                  </a:lnTo>
                  <a:lnTo>
                    <a:pt x="77" y="463"/>
                  </a:lnTo>
                  <a:lnTo>
                    <a:pt x="65" y="454"/>
                  </a:lnTo>
                  <a:lnTo>
                    <a:pt x="53" y="443"/>
                  </a:lnTo>
                  <a:lnTo>
                    <a:pt x="43" y="431"/>
                  </a:lnTo>
                  <a:lnTo>
                    <a:pt x="34" y="418"/>
                  </a:lnTo>
                  <a:lnTo>
                    <a:pt x="26" y="403"/>
                  </a:lnTo>
                  <a:lnTo>
                    <a:pt x="20" y="387"/>
                  </a:lnTo>
                  <a:lnTo>
                    <a:pt x="14" y="371"/>
                  </a:lnTo>
                  <a:lnTo>
                    <a:pt x="9" y="353"/>
                  </a:lnTo>
                  <a:lnTo>
                    <a:pt x="5" y="335"/>
                  </a:lnTo>
                  <a:lnTo>
                    <a:pt x="3" y="316"/>
                  </a:lnTo>
                  <a:lnTo>
                    <a:pt x="1" y="297"/>
                  </a:lnTo>
                  <a:lnTo>
                    <a:pt x="0" y="277"/>
                  </a:lnTo>
                  <a:lnTo>
                    <a:pt x="0" y="258"/>
                  </a:lnTo>
                  <a:lnTo>
                    <a:pt x="1" y="238"/>
                  </a:lnTo>
                  <a:lnTo>
                    <a:pt x="3" y="218"/>
                  </a:lnTo>
                  <a:lnTo>
                    <a:pt x="6" y="199"/>
                  </a:lnTo>
                  <a:lnTo>
                    <a:pt x="9" y="179"/>
                  </a:lnTo>
                  <a:lnTo>
                    <a:pt x="14" y="161"/>
                  </a:lnTo>
                  <a:lnTo>
                    <a:pt x="19" y="143"/>
                  </a:lnTo>
                  <a:lnTo>
                    <a:pt x="25" y="125"/>
                  </a:lnTo>
                  <a:lnTo>
                    <a:pt x="32" y="108"/>
                  </a:lnTo>
                  <a:lnTo>
                    <a:pt x="39" y="92"/>
                  </a:lnTo>
                  <a:lnTo>
                    <a:pt x="48" y="78"/>
                  </a:lnTo>
                  <a:lnTo>
                    <a:pt x="58" y="63"/>
                  </a:lnTo>
                  <a:lnTo>
                    <a:pt x="68" y="51"/>
                  </a:lnTo>
                  <a:lnTo>
                    <a:pt x="78" y="40"/>
                  </a:lnTo>
                  <a:lnTo>
                    <a:pt x="89" y="30"/>
                  </a:lnTo>
                  <a:lnTo>
                    <a:pt x="101" y="22"/>
                  </a:lnTo>
                  <a:lnTo>
                    <a:pt x="125" y="10"/>
                  </a:lnTo>
                  <a:lnTo>
                    <a:pt x="147" y="3"/>
                  </a:lnTo>
                  <a:lnTo>
                    <a:pt x="168" y="0"/>
                  </a:lnTo>
                  <a:lnTo>
                    <a:pt x="188" y="0"/>
                  </a:lnTo>
                  <a:lnTo>
                    <a:pt x="206" y="4"/>
                  </a:lnTo>
                  <a:lnTo>
                    <a:pt x="224" y="11"/>
                  </a:lnTo>
                  <a:lnTo>
                    <a:pt x="239" y="22"/>
                  </a:lnTo>
                  <a:lnTo>
                    <a:pt x="253" y="34"/>
                  </a:lnTo>
                  <a:lnTo>
                    <a:pt x="266" y="49"/>
                  </a:lnTo>
                  <a:lnTo>
                    <a:pt x="277" y="66"/>
                  </a:lnTo>
                  <a:lnTo>
                    <a:pt x="288" y="86"/>
                  </a:lnTo>
                  <a:lnTo>
                    <a:pt x="297" y="107"/>
                  </a:lnTo>
                  <a:lnTo>
                    <a:pt x="304" y="130"/>
                  </a:lnTo>
                  <a:lnTo>
                    <a:pt x="310" y="153"/>
                  </a:lnTo>
                  <a:lnTo>
                    <a:pt x="314" y="177"/>
                  </a:lnTo>
                  <a:lnTo>
                    <a:pt x="317" y="203"/>
                  </a:lnTo>
                  <a:lnTo>
                    <a:pt x="318" y="228"/>
                  </a:lnTo>
                  <a:lnTo>
                    <a:pt x="318" y="255"/>
                  </a:lnTo>
                  <a:lnTo>
                    <a:pt x="316" y="280"/>
                  </a:lnTo>
                  <a:lnTo>
                    <a:pt x="312" y="306"/>
                  </a:lnTo>
                  <a:lnTo>
                    <a:pt x="307" y="330"/>
                  </a:lnTo>
                  <a:lnTo>
                    <a:pt x="300" y="353"/>
                  </a:lnTo>
                  <a:lnTo>
                    <a:pt x="292" y="376"/>
                  </a:lnTo>
                  <a:lnTo>
                    <a:pt x="282" y="397"/>
                  </a:lnTo>
                  <a:lnTo>
                    <a:pt x="270" y="417"/>
                  </a:lnTo>
                  <a:lnTo>
                    <a:pt x="256" y="434"/>
                  </a:lnTo>
                  <a:lnTo>
                    <a:pt x="241" y="449"/>
                  </a:lnTo>
                  <a:lnTo>
                    <a:pt x="224" y="462"/>
                  </a:lnTo>
                  <a:lnTo>
                    <a:pt x="205" y="471"/>
                  </a:lnTo>
                  <a:lnTo>
                    <a:pt x="185" y="479"/>
                  </a:lnTo>
                  <a:lnTo>
                    <a:pt x="162" y="483"/>
                  </a:lnTo>
                  <a:lnTo>
                    <a:pt x="138" y="484"/>
                  </a:lnTo>
                  <a:close/>
                </a:path>
              </a:pathLst>
            </a:custGeom>
            <a:solidFill>
              <a:srgbClr val="EBC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" name="Freeform 201"/>
            <p:cNvSpPr>
              <a:spLocks/>
            </p:cNvSpPr>
            <p:nvPr/>
          </p:nvSpPr>
          <p:spPr bwMode="auto">
            <a:xfrm>
              <a:off x="2562226" y="450850"/>
              <a:ext cx="33338" cy="49213"/>
            </a:xfrm>
            <a:custGeom>
              <a:avLst/>
              <a:gdLst>
                <a:gd name="T0" fmla="*/ 2147483647 w 318"/>
                <a:gd name="T1" fmla="*/ 2147483647 h 479"/>
                <a:gd name="T2" fmla="*/ 2147483647 w 318"/>
                <a:gd name="T3" fmla="*/ 2147483647 h 479"/>
                <a:gd name="T4" fmla="*/ 2147483647 w 318"/>
                <a:gd name="T5" fmla="*/ 2147483647 h 479"/>
                <a:gd name="T6" fmla="*/ 2147483647 w 318"/>
                <a:gd name="T7" fmla="*/ 2147483647 h 479"/>
                <a:gd name="T8" fmla="*/ 2147483647 w 318"/>
                <a:gd name="T9" fmla="*/ 2147483647 h 479"/>
                <a:gd name="T10" fmla="*/ 2147483647 w 318"/>
                <a:gd name="T11" fmla="*/ 2147483647 h 479"/>
                <a:gd name="T12" fmla="*/ 2147483647 w 318"/>
                <a:gd name="T13" fmla="*/ 2147483647 h 479"/>
                <a:gd name="T14" fmla="*/ 2147483647 w 318"/>
                <a:gd name="T15" fmla="*/ 2147483647 h 479"/>
                <a:gd name="T16" fmla="*/ 2147483647 w 318"/>
                <a:gd name="T17" fmla="*/ 2147483647 h 479"/>
                <a:gd name="T18" fmla="*/ 2147483647 w 318"/>
                <a:gd name="T19" fmla="*/ 2147483647 h 479"/>
                <a:gd name="T20" fmla="*/ 2147483647 w 318"/>
                <a:gd name="T21" fmla="*/ 2147483647 h 479"/>
                <a:gd name="T22" fmla="*/ 2147483647 w 318"/>
                <a:gd name="T23" fmla="*/ 2147483647 h 479"/>
                <a:gd name="T24" fmla="*/ 2147483647 w 318"/>
                <a:gd name="T25" fmla="*/ 2147483647 h 479"/>
                <a:gd name="T26" fmla="*/ 2147483647 w 318"/>
                <a:gd name="T27" fmla="*/ 2147483647 h 479"/>
                <a:gd name="T28" fmla="*/ 2147483647 w 318"/>
                <a:gd name="T29" fmla="*/ 2147483647 h 479"/>
                <a:gd name="T30" fmla="*/ 2147483647 w 318"/>
                <a:gd name="T31" fmla="*/ 2147483647 h 479"/>
                <a:gd name="T32" fmla="*/ 2147483647 w 318"/>
                <a:gd name="T33" fmla="*/ 2147483647 h 479"/>
                <a:gd name="T34" fmla="*/ 2147483647 w 318"/>
                <a:gd name="T35" fmla="*/ 2147483647 h 479"/>
                <a:gd name="T36" fmla="*/ 2147483647 w 318"/>
                <a:gd name="T37" fmla="*/ 2147483647 h 479"/>
                <a:gd name="T38" fmla="*/ 2147483647 w 318"/>
                <a:gd name="T39" fmla="*/ 2147483647 h 479"/>
                <a:gd name="T40" fmla="*/ 2147483647 w 318"/>
                <a:gd name="T41" fmla="*/ 2147483647 h 479"/>
                <a:gd name="T42" fmla="*/ 2147483647 w 318"/>
                <a:gd name="T43" fmla="*/ 2147483647 h 479"/>
                <a:gd name="T44" fmla="*/ 2147483647 w 318"/>
                <a:gd name="T45" fmla="*/ 2147483647 h 479"/>
                <a:gd name="T46" fmla="*/ 2147483647 w 318"/>
                <a:gd name="T47" fmla="*/ 2147483647 h 479"/>
                <a:gd name="T48" fmla="*/ 2147483647 w 318"/>
                <a:gd name="T49" fmla="*/ 2147483647 h 479"/>
                <a:gd name="T50" fmla="*/ 2147483647 w 318"/>
                <a:gd name="T51" fmla="*/ 2147483647 h 479"/>
                <a:gd name="T52" fmla="*/ 2147483647 w 318"/>
                <a:gd name="T53" fmla="*/ 2147483647 h 479"/>
                <a:gd name="T54" fmla="*/ 2147483647 w 318"/>
                <a:gd name="T55" fmla="*/ 2147483647 h 479"/>
                <a:gd name="T56" fmla="*/ 2147483647 w 318"/>
                <a:gd name="T57" fmla="*/ 2147483647 h 479"/>
                <a:gd name="T58" fmla="*/ 2147483647 w 318"/>
                <a:gd name="T59" fmla="*/ 2147483647 h 479"/>
                <a:gd name="T60" fmla="*/ 2147483647 w 318"/>
                <a:gd name="T61" fmla="*/ 2147483647 h 479"/>
                <a:gd name="T62" fmla="*/ 2147483647 w 318"/>
                <a:gd name="T63" fmla="*/ 2147483647 h 479"/>
                <a:gd name="T64" fmla="*/ 2147483647 w 318"/>
                <a:gd name="T65" fmla="*/ 2147483647 h 479"/>
                <a:gd name="T66" fmla="*/ 2147483647 w 318"/>
                <a:gd name="T67" fmla="*/ 2147483647 h 479"/>
                <a:gd name="T68" fmla="*/ 2147483647 w 318"/>
                <a:gd name="T69" fmla="*/ 2147483647 h 479"/>
                <a:gd name="T70" fmla="*/ 2147483647 w 318"/>
                <a:gd name="T71" fmla="*/ 2147483647 h 479"/>
                <a:gd name="T72" fmla="*/ 2147483647 w 318"/>
                <a:gd name="T73" fmla="*/ 2147483647 h 479"/>
                <a:gd name="T74" fmla="*/ 2147483647 w 318"/>
                <a:gd name="T75" fmla="*/ 2147483647 h 479"/>
                <a:gd name="T76" fmla="*/ 2147483647 w 318"/>
                <a:gd name="T77" fmla="*/ 2147483647 h 479"/>
                <a:gd name="T78" fmla="*/ 2147483647 w 318"/>
                <a:gd name="T79" fmla="*/ 2147483647 h 479"/>
                <a:gd name="T80" fmla="*/ 2147483647 w 318"/>
                <a:gd name="T81" fmla="*/ 2147483647 h 479"/>
                <a:gd name="T82" fmla="*/ 2147483647 w 318"/>
                <a:gd name="T83" fmla="*/ 2147483647 h 479"/>
                <a:gd name="T84" fmla="*/ 2147483647 w 318"/>
                <a:gd name="T85" fmla="*/ 2147483647 h 479"/>
                <a:gd name="T86" fmla="*/ 2147483647 w 318"/>
                <a:gd name="T87" fmla="*/ 2147483647 h 479"/>
                <a:gd name="T88" fmla="*/ 2147483647 w 318"/>
                <a:gd name="T89" fmla="*/ 2147483647 h 479"/>
                <a:gd name="T90" fmla="*/ 2147483647 w 318"/>
                <a:gd name="T91" fmla="*/ 2147483647 h 479"/>
                <a:gd name="T92" fmla="*/ 2147483647 w 318"/>
                <a:gd name="T93" fmla="*/ 2147483647 h 479"/>
                <a:gd name="T94" fmla="*/ 2147483647 w 318"/>
                <a:gd name="T95" fmla="*/ 2147483647 h 479"/>
                <a:gd name="T96" fmla="*/ 2147483647 w 318"/>
                <a:gd name="T97" fmla="*/ 2147483647 h 479"/>
                <a:gd name="T98" fmla="*/ 2147483647 w 318"/>
                <a:gd name="T99" fmla="*/ 2147483647 h 479"/>
                <a:gd name="T100" fmla="*/ 2147483647 w 318"/>
                <a:gd name="T101" fmla="*/ 2147483647 h 4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8"/>
                <a:gd name="T154" fmla="*/ 0 h 479"/>
                <a:gd name="T155" fmla="*/ 318 w 318"/>
                <a:gd name="T156" fmla="*/ 479 h 4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8" h="479">
                  <a:moveTo>
                    <a:pt x="209" y="0"/>
                  </a:moveTo>
                  <a:lnTo>
                    <a:pt x="217" y="14"/>
                  </a:lnTo>
                  <a:lnTo>
                    <a:pt x="226" y="26"/>
                  </a:lnTo>
                  <a:lnTo>
                    <a:pt x="232" y="39"/>
                  </a:lnTo>
                  <a:lnTo>
                    <a:pt x="238" y="52"/>
                  </a:lnTo>
                  <a:lnTo>
                    <a:pt x="244" y="65"/>
                  </a:lnTo>
                  <a:lnTo>
                    <a:pt x="249" y="79"/>
                  </a:lnTo>
                  <a:lnTo>
                    <a:pt x="253" y="92"/>
                  </a:lnTo>
                  <a:lnTo>
                    <a:pt x="256" y="105"/>
                  </a:lnTo>
                  <a:lnTo>
                    <a:pt x="259" y="118"/>
                  </a:lnTo>
                  <a:lnTo>
                    <a:pt x="262" y="132"/>
                  </a:lnTo>
                  <a:lnTo>
                    <a:pt x="264" y="145"/>
                  </a:lnTo>
                  <a:lnTo>
                    <a:pt x="265" y="158"/>
                  </a:lnTo>
                  <a:lnTo>
                    <a:pt x="266" y="171"/>
                  </a:lnTo>
                  <a:lnTo>
                    <a:pt x="266" y="184"/>
                  </a:lnTo>
                  <a:lnTo>
                    <a:pt x="265" y="197"/>
                  </a:lnTo>
                  <a:lnTo>
                    <a:pt x="264" y="209"/>
                  </a:lnTo>
                  <a:lnTo>
                    <a:pt x="263" y="221"/>
                  </a:lnTo>
                  <a:lnTo>
                    <a:pt x="261" y="233"/>
                  </a:lnTo>
                  <a:lnTo>
                    <a:pt x="258" y="245"/>
                  </a:lnTo>
                  <a:lnTo>
                    <a:pt x="255" y="256"/>
                  </a:lnTo>
                  <a:lnTo>
                    <a:pt x="251" y="267"/>
                  </a:lnTo>
                  <a:lnTo>
                    <a:pt x="247" y="277"/>
                  </a:lnTo>
                  <a:lnTo>
                    <a:pt x="242" y="287"/>
                  </a:lnTo>
                  <a:lnTo>
                    <a:pt x="237" y="298"/>
                  </a:lnTo>
                  <a:lnTo>
                    <a:pt x="231" y="307"/>
                  </a:lnTo>
                  <a:lnTo>
                    <a:pt x="225" y="315"/>
                  </a:lnTo>
                  <a:lnTo>
                    <a:pt x="217" y="324"/>
                  </a:lnTo>
                  <a:lnTo>
                    <a:pt x="210" y="331"/>
                  </a:lnTo>
                  <a:lnTo>
                    <a:pt x="203" y="338"/>
                  </a:lnTo>
                  <a:lnTo>
                    <a:pt x="194" y="344"/>
                  </a:lnTo>
                  <a:lnTo>
                    <a:pt x="186" y="350"/>
                  </a:lnTo>
                  <a:lnTo>
                    <a:pt x="177" y="356"/>
                  </a:lnTo>
                  <a:lnTo>
                    <a:pt x="159" y="361"/>
                  </a:lnTo>
                  <a:lnTo>
                    <a:pt x="142" y="364"/>
                  </a:lnTo>
                  <a:lnTo>
                    <a:pt x="127" y="366"/>
                  </a:lnTo>
                  <a:lnTo>
                    <a:pt x="113" y="366"/>
                  </a:lnTo>
                  <a:lnTo>
                    <a:pt x="99" y="364"/>
                  </a:lnTo>
                  <a:lnTo>
                    <a:pt x="87" y="361"/>
                  </a:lnTo>
                  <a:lnTo>
                    <a:pt x="75" y="356"/>
                  </a:lnTo>
                  <a:lnTo>
                    <a:pt x="65" y="350"/>
                  </a:lnTo>
                  <a:lnTo>
                    <a:pt x="55" y="343"/>
                  </a:lnTo>
                  <a:lnTo>
                    <a:pt x="44" y="334"/>
                  </a:lnTo>
                  <a:lnTo>
                    <a:pt x="36" y="325"/>
                  </a:lnTo>
                  <a:lnTo>
                    <a:pt x="28" y="314"/>
                  </a:lnTo>
                  <a:lnTo>
                    <a:pt x="20" y="303"/>
                  </a:lnTo>
                  <a:lnTo>
                    <a:pt x="13" y="289"/>
                  </a:lnTo>
                  <a:lnTo>
                    <a:pt x="6" y="276"/>
                  </a:lnTo>
                  <a:lnTo>
                    <a:pt x="0" y="262"/>
                  </a:lnTo>
                  <a:lnTo>
                    <a:pt x="1" y="282"/>
                  </a:lnTo>
                  <a:lnTo>
                    <a:pt x="2" y="303"/>
                  </a:lnTo>
                  <a:lnTo>
                    <a:pt x="4" y="322"/>
                  </a:lnTo>
                  <a:lnTo>
                    <a:pt x="8" y="341"/>
                  </a:lnTo>
                  <a:lnTo>
                    <a:pt x="12" y="360"/>
                  </a:lnTo>
                  <a:lnTo>
                    <a:pt x="18" y="377"/>
                  </a:lnTo>
                  <a:lnTo>
                    <a:pt x="24" y="393"/>
                  </a:lnTo>
                  <a:lnTo>
                    <a:pt x="32" y="408"/>
                  </a:lnTo>
                  <a:lnTo>
                    <a:pt x="41" y="423"/>
                  </a:lnTo>
                  <a:lnTo>
                    <a:pt x="51" y="436"/>
                  </a:lnTo>
                  <a:lnTo>
                    <a:pt x="57" y="442"/>
                  </a:lnTo>
                  <a:lnTo>
                    <a:pt x="63" y="447"/>
                  </a:lnTo>
                  <a:lnTo>
                    <a:pt x="69" y="453"/>
                  </a:lnTo>
                  <a:lnTo>
                    <a:pt x="75" y="457"/>
                  </a:lnTo>
                  <a:lnTo>
                    <a:pt x="82" y="461"/>
                  </a:lnTo>
                  <a:lnTo>
                    <a:pt x="89" y="465"/>
                  </a:lnTo>
                  <a:lnTo>
                    <a:pt x="96" y="470"/>
                  </a:lnTo>
                  <a:lnTo>
                    <a:pt x="104" y="472"/>
                  </a:lnTo>
                  <a:lnTo>
                    <a:pt x="112" y="475"/>
                  </a:lnTo>
                  <a:lnTo>
                    <a:pt x="120" y="477"/>
                  </a:lnTo>
                  <a:lnTo>
                    <a:pt x="129" y="478"/>
                  </a:lnTo>
                  <a:lnTo>
                    <a:pt x="138" y="479"/>
                  </a:lnTo>
                  <a:lnTo>
                    <a:pt x="158" y="479"/>
                  </a:lnTo>
                  <a:lnTo>
                    <a:pt x="178" y="476"/>
                  </a:lnTo>
                  <a:lnTo>
                    <a:pt x="195" y="471"/>
                  </a:lnTo>
                  <a:lnTo>
                    <a:pt x="212" y="463"/>
                  </a:lnTo>
                  <a:lnTo>
                    <a:pt x="228" y="454"/>
                  </a:lnTo>
                  <a:lnTo>
                    <a:pt x="242" y="444"/>
                  </a:lnTo>
                  <a:lnTo>
                    <a:pt x="254" y="431"/>
                  </a:lnTo>
                  <a:lnTo>
                    <a:pt x="266" y="417"/>
                  </a:lnTo>
                  <a:lnTo>
                    <a:pt x="276" y="401"/>
                  </a:lnTo>
                  <a:lnTo>
                    <a:pt x="286" y="384"/>
                  </a:lnTo>
                  <a:lnTo>
                    <a:pt x="294" y="367"/>
                  </a:lnTo>
                  <a:lnTo>
                    <a:pt x="301" y="347"/>
                  </a:lnTo>
                  <a:lnTo>
                    <a:pt x="306" y="328"/>
                  </a:lnTo>
                  <a:lnTo>
                    <a:pt x="311" y="308"/>
                  </a:lnTo>
                  <a:lnTo>
                    <a:pt x="314" y="286"/>
                  </a:lnTo>
                  <a:lnTo>
                    <a:pt x="317" y="265"/>
                  </a:lnTo>
                  <a:lnTo>
                    <a:pt x="318" y="244"/>
                  </a:lnTo>
                  <a:lnTo>
                    <a:pt x="318" y="222"/>
                  </a:lnTo>
                  <a:lnTo>
                    <a:pt x="317" y="201"/>
                  </a:lnTo>
                  <a:lnTo>
                    <a:pt x="315" y="179"/>
                  </a:lnTo>
                  <a:lnTo>
                    <a:pt x="312" y="159"/>
                  </a:lnTo>
                  <a:lnTo>
                    <a:pt x="307" y="139"/>
                  </a:lnTo>
                  <a:lnTo>
                    <a:pt x="302" y="119"/>
                  </a:lnTo>
                  <a:lnTo>
                    <a:pt x="296" y="100"/>
                  </a:lnTo>
                  <a:lnTo>
                    <a:pt x="289" y="83"/>
                  </a:lnTo>
                  <a:lnTo>
                    <a:pt x="281" y="66"/>
                  </a:lnTo>
                  <a:lnTo>
                    <a:pt x="271" y="51"/>
                  </a:lnTo>
                  <a:lnTo>
                    <a:pt x="260" y="38"/>
                  </a:lnTo>
                  <a:lnTo>
                    <a:pt x="249" y="26"/>
                  </a:lnTo>
                  <a:lnTo>
                    <a:pt x="237" y="16"/>
                  </a:lnTo>
                  <a:lnTo>
                    <a:pt x="224" y="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" name="Freeform 202"/>
            <p:cNvSpPr>
              <a:spLocks/>
            </p:cNvSpPr>
            <p:nvPr/>
          </p:nvSpPr>
          <p:spPr bwMode="auto">
            <a:xfrm>
              <a:off x="2551113" y="409575"/>
              <a:ext cx="20638" cy="146050"/>
            </a:xfrm>
            <a:custGeom>
              <a:avLst/>
              <a:gdLst>
                <a:gd name="T0" fmla="*/ 2147483647 w 189"/>
                <a:gd name="T1" fmla="*/ 2147483647 h 1381"/>
                <a:gd name="T2" fmla="*/ 0 w 189"/>
                <a:gd name="T3" fmla="*/ 2147483647 h 1381"/>
                <a:gd name="T4" fmla="*/ 2147483647 w 189"/>
                <a:gd name="T5" fmla="*/ 2147483647 h 1381"/>
                <a:gd name="T6" fmla="*/ 2147483647 w 189"/>
                <a:gd name="T7" fmla="*/ 2147483647 h 1381"/>
                <a:gd name="T8" fmla="*/ 2147483647 w 189"/>
                <a:gd name="T9" fmla="*/ 2147483647 h 1381"/>
                <a:gd name="T10" fmla="*/ 2147483647 w 189"/>
                <a:gd name="T11" fmla="*/ 2147483647 h 1381"/>
                <a:gd name="T12" fmla="*/ 2147483647 w 189"/>
                <a:gd name="T13" fmla="*/ 2147483647 h 1381"/>
                <a:gd name="T14" fmla="*/ 2147483647 w 189"/>
                <a:gd name="T15" fmla="*/ 2147483647 h 1381"/>
                <a:gd name="T16" fmla="*/ 2147483647 w 189"/>
                <a:gd name="T17" fmla="*/ 2147483647 h 1381"/>
                <a:gd name="T18" fmla="*/ 2147483647 w 189"/>
                <a:gd name="T19" fmla="*/ 2147483647 h 1381"/>
                <a:gd name="T20" fmla="*/ 2147483647 w 189"/>
                <a:gd name="T21" fmla="*/ 2147483647 h 1381"/>
                <a:gd name="T22" fmla="*/ 2147483647 w 189"/>
                <a:gd name="T23" fmla="*/ 2147483647 h 1381"/>
                <a:gd name="T24" fmla="*/ 2147483647 w 189"/>
                <a:gd name="T25" fmla="*/ 0 h 1381"/>
                <a:gd name="T26" fmla="*/ 2147483647 w 189"/>
                <a:gd name="T27" fmla="*/ 0 h 1381"/>
                <a:gd name="T28" fmla="*/ 2147483647 w 189"/>
                <a:gd name="T29" fmla="*/ 2147483647 h 1381"/>
                <a:gd name="T30" fmla="*/ 2147483647 w 189"/>
                <a:gd name="T31" fmla="*/ 2147483647 h 1381"/>
                <a:gd name="T32" fmla="*/ 2147483647 w 189"/>
                <a:gd name="T33" fmla="*/ 2147483647 h 1381"/>
                <a:gd name="T34" fmla="*/ 2147483647 w 189"/>
                <a:gd name="T35" fmla="*/ 2147483647 h 1381"/>
                <a:gd name="T36" fmla="*/ 2147483647 w 189"/>
                <a:gd name="T37" fmla="*/ 2147483647 h 1381"/>
                <a:gd name="T38" fmla="*/ 2147483647 w 189"/>
                <a:gd name="T39" fmla="*/ 2147483647 h 1381"/>
                <a:gd name="T40" fmla="*/ 2147483647 w 189"/>
                <a:gd name="T41" fmla="*/ 2147483647 h 1381"/>
                <a:gd name="T42" fmla="*/ 2147483647 w 189"/>
                <a:gd name="T43" fmla="*/ 2147483647 h 1381"/>
                <a:gd name="T44" fmla="*/ 2147483647 w 189"/>
                <a:gd name="T45" fmla="*/ 2147483647 h 1381"/>
                <a:gd name="T46" fmla="*/ 2147483647 w 189"/>
                <a:gd name="T47" fmla="*/ 2147483647 h 13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9"/>
                <a:gd name="T73" fmla="*/ 0 h 1381"/>
                <a:gd name="T74" fmla="*/ 189 w 189"/>
                <a:gd name="T75" fmla="*/ 1381 h 13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9" h="1381">
                  <a:moveTo>
                    <a:pt x="55" y="57"/>
                  </a:moveTo>
                  <a:lnTo>
                    <a:pt x="0" y="1363"/>
                  </a:lnTo>
                  <a:lnTo>
                    <a:pt x="109" y="1381"/>
                  </a:lnTo>
                  <a:lnTo>
                    <a:pt x="189" y="68"/>
                  </a:lnTo>
                  <a:lnTo>
                    <a:pt x="184" y="62"/>
                  </a:lnTo>
                  <a:lnTo>
                    <a:pt x="172" y="47"/>
                  </a:lnTo>
                  <a:lnTo>
                    <a:pt x="163" y="38"/>
                  </a:lnTo>
                  <a:lnTo>
                    <a:pt x="154" y="29"/>
                  </a:lnTo>
                  <a:lnTo>
                    <a:pt x="143" y="20"/>
                  </a:lnTo>
                  <a:lnTo>
                    <a:pt x="132" y="12"/>
                  </a:lnTo>
                  <a:lnTo>
                    <a:pt x="120" y="6"/>
                  </a:lnTo>
                  <a:lnTo>
                    <a:pt x="109" y="2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2" y="1"/>
                  </a:lnTo>
                  <a:lnTo>
                    <a:pt x="87" y="2"/>
                  </a:lnTo>
                  <a:lnTo>
                    <a:pt x="82" y="5"/>
                  </a:lnTo>
                  <a:lnTo>
                    <a:pt x="77" y="8"/>
                  </a:lnTo>
                  <a:lnTo>
                    <a:pt x="72" y="13"/>
                  </a:lnTo>
                  <a:lnTo>
                    <a:pt x="68" y="19"/>
                  </a:lnTo>
                  <a:lnTo>
                    <a:pt x="64" y="26"/>
                  </a:lnTo>
                  <a:lnTo>
                    <a:pt x="61" y="34"/>
                  </a:lnTo>
                  <a:lnTo>
                    <a:pt x="58" y="44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rgbClr val="7368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" name="Freeform 203"/>
            <p:cNvSpPr>
              <a:spLocks/>
            </p:cNvSpPr>
            <p:nvPr/>
          </p:nvSpPr>
          <p:spPr bwMode="auto">
            <a:xfrm>
              <a:off x="2474913" y="500063"/>
              <a:ext cx="198438" cy="38100"/>
            </a:xfrm>
            <a:custGeom>
              <a:avLst/>
              <a:gdLst>
                <a:gd name="T0" fmla="*/ 2147483647 w 1880"/>
                <a:gd name="T1" fmla="*/ 2147483647 h 348"/>
                <a:gd name="T2" fmla="*/ 2147483647 w 1880"/>
                <a:gd name="T3" fmla="*/ 0 h 348"/>
                <a:gd name="T4" fmla="*/ 2147483647 w 1880"/>
                <a:gd name="T5" fmla="*/ 2147483647 h 348"/>
                <a:gd name="T6" fmla="*/ 0 w 1880"/>
                <a:gd name="T7" fmla="*/ 2147483647 h 348"/>
                <a:gd name="T8" fmla="*/ 2147483647 w 1880"/>
                <a:gd name="T9" fmla="*/ 2147483647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0"/>
                <a:gd name="T16" fmla="*/ 0 h 348"/>
                <a:gd name="T17" fmla="*/ 1880 w 1880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0" h="348">
                  <a:moveTo>
                    <a:pt x="27" y="165"/>
                  </a:moveTo>
                  <a:lnTo>
                    <a:pt x="1880" y="0"/>
                  </a:lnTo>
                  <a:lnTo>
                    <a:pt x="1850" y="241"/>
                  </a:lnTo>
                  <a:lnTo>
                    <a:pt x="0" y="348"/>
                  </a:lnTo>
                  <a:lnTo>
                    <a:pt x="27" y="165"/>
                  </a:lnTo>
                  <a:close/>
                </a:path>
              </a:pathLst>
            </a:custGeom>
            <a:solidFill>
              <a:srgbClr val="B9CA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" name="Freeform 204"/>
            <p:cNvSpPr>
              <a:spLocks/>
            </p:cNvSpPr>
            <p:nvPr/>
          </p:nvSpPr>
          <p:spPr bwMode="auto">
            <a:xfrm>
              <a:off x="2468563" y="517525"/>
              <a:ext cx="301625" cy="219075"/>
            </a:xfrm>
            <a:custGeom>
              <a:avLst/>
              <a:gdLst>
                <a:gd name="T0" fmla="*/ 0 w 2842"/>
                <a:gd name="T1" fmla="*/ 2147483647 h 2068"/>
                <a:gd name="T2" fmla="*/ 2147483647 w 2842"/>
                <a:gd name="T3" fmla="*/ 0 h 2068"/>
                <a:gd name="T4" fmla="*/ 2147483647 w 2842"/>
                <a:gd name="T5" fmla="*/ 2147483647 h 2068"/>
                <a:gd name="T6" fmla="*/ 2147483647 w 2842"/>
                <a:gd name="T7" fmla="*/ 2147483647 h 2068"/>
                <a:gd name="T8" fmla="*/ 0 w 2842"/>
                <a:gd name="T9" fmla="*/ 2147483647 h 20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2"/>
                <a:gd name="T16" fmla="*/ 0 h 2068"/>
                <a:gd name="T17" fmla="*/ 2842 w 2842"/>
                <a:gd name="T18" fmla="*/ 2068 h 20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2" h="2068">
                  <a:moveTo>
                    <a:pt x="0" y="138"/>
                  </a:moveTo>
                  <a:lnTo>
                    <a:pt x="1933" y="0"/>
                  </a:lnTo>
                  <a:lnTo>
                    <a:pt x="2842" y="2013"/>
                  </a:lnTo>
                  <a:lnTo>
                    <a:pt x="908" y="206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" name="Freeform 205"/>
            <p:cNvSpPr>
              <a:spLocks/>
            </p:cNvSpPr>
            <p:nvPr/>
          </p:nvSpPr>
          <p:spPr bwMode="auto">
            <a:xfrm>
              <a:off x="2638426" y="530225"/>
              <a:ext cx="112713" cy="166688"/>
            </a:xfrm>
            <a:custGeom>
              <a:avLst/>
              <a:gdLst>
                <a:gd name="T0" fmla="*/ 2147483647 w 1076"/>
                <a:gd name="T1" fmla="*/ 2147483647 h 1577"/>
                <a:gd name="T2" fmla="*/ 2147483647 w 1076"/>
                <a:gd name="T3" fmla="*/ 2147483647 h 1577"/>
                <a:gd name="T4" fmla="*/ 2147483647 w 1076"/>
                <a:gd name="T5" fmla="*/ 2147483647 h 1577"/>
                <a:gd name="T6" fmla="*/ 2147483647 w 1076"/>
                <a:gd name="T7" fmla="*/ 2147483647 h 1577"/>
                <a:gd name="T8" fmla="*/ 2147483647 w 1076"/>
                <a:gd name="T9" fmla="*/ 2147483647 h 1577"/>
                <a:gd name="T10" fmla="*/ 2147483647 w 1076"/>
                <a:gd name="T11" fmla="*/ 2147483647 h 1577"/>
                <a:gd name="T12" fmla="*/ 2147483647 w 1076"/>
                <a:gd name="T13" fmla="*/ 2147483647 h 1577"/>
                <a:gd name="T14" fmla="*/ 2147483647 w 1076"/>
                <a:gd name="T15" fmla="*/ 2147483647 h 1577"/>
                <a:gd name="T16" fmla="*/ 2147483647 w 1076"/>
                <a:gd name="T17" fmla="*/ 2147483647 h 1577"/>
                <a:gd name="T18" fmla="*/ 2147483647 w 1076"/>
                <a:gd name="T19" fmla="*/ 2147483647 h 1577"/>
                <a:gd name="T20" fmla="*/ 2147483647 w 1076"/>
                <a:gd name="T21" fmla="*/ 2147483647 h 1577"/>
                <a:gd name="T22" fmla="*/ 2147483647 w 1076"/>
                <a:gd name="T23" fmla="*/ 2147483647 h 1577"/>
                <a:gd name="T24" fmla="*/ 2147483647 w 1076"/>
                <a:gd name="T25" fmla="*/ 2147483647 h 1577"/>
                <a:gd name="T26" fmla="*/ 2147483647 w 1076"/>
                <a:gd name="T27" fmla="*/ 2147483647 h 1577"/>
                <a:gd name="T28" fmla="*/ 2147483647 w 1076"/>
                <a:gd name="T29" fmla="*/ 2147483647 h 1577"/>
                <a:gd name="T30" fmla="*/ 2147483647 w 1076"/>
                <a:gd name="T31" fmla="*/ 2147483647 h 1577"/>
                <a:gd name="T32" fmla="*/ 2147483647 w 1076"/>
                <a:gd name="T33" fmla="*/ 2147483647 h 1577"/>
                <a:gd name="T34" fmla="*/ 2147483647 w 1076"/>
                <a:gd name="T35" fmla="*/ 2147483647 h 1577"/>
                <a:gd name="T36" fmla="*/ 2147483647 w 1076"/>
                <a:gd name="T37" fmla="*/ 2147483647 h 1577"/>
                <a:gd name="T38" fmla="*/ 0 w 1076"/>
                <a:gd name="T39" fmla="*/ 2147483647 h 1577"/>
                <a:gd name="T40" fmla="*/ 2147483647 w 1076"/>
                <a:gd name="T41" fmla="*/ 2147483647 h 1577"/>
                <a:gd name="T42" fmla="*/ 2147483647 w 1076"/>
                <a:gd name="T43" fmla="*/ 2147483647 h 1577"/>
                <a:gd name="T44" fmla="*/ 2147483647 w 1076"/>
                <a:gd name="T45" fmla="*/ 2147483647 h 1577"/>
                <a:gd name="T46" fmla="*/ 2147483647 w 1076"/>
                <a:gd name="T47" fmla="*/ 2147483647 h 1577"/>
                <a:gd name="T48" fmla="*/ 2147483647 w 1076"/>
                <a:gd name="T49" fmla="*/ 2147483647 h 1577"/>
                <a:gd name="T50" fmla="*/ 2147483647 w 1076"/>
                <a:gd name="T51" fmla="*/ 2147483647 h 1577"/>
                <a:gd name="T52" fmla="*/ 2147483647 w 1076"/>
                <a:gd name="T53" fmla="*/ 2147483647 h 1577"/>
                <a:gd name="T54" fmla="*/ 2147483647 w 1076"/>
                <a:gd name="T55" fmla="*/ 2147483647 h 1577"/>
                <a:gd name="T56" fmla="*/ 2147483647 w 1076"/>
                <a:gd name="T57" fmla="*/ 2147483647 h 1577"/>
                <a:gd name="T58" fmla="*/ 2147483647 w 1076"/>
                <a:gd name="T59" fmla="*/ 2147483647 h 1577"/>
                <a:gd name="T60" fmla="*/ 2147483647 w 1076"/>
                <a:gd name="T61" fmla="*/ 2147483647 h 1577"/>
                <a:gd name="T62" fmla="*/ 2147483647 w 1076"/>
                <a:gd name="T63" fmla="*/ 2147483647 h 1577"/>
                <a:gd name="T64" fmla="*/ 2147483647 w 1076"/>
                <a:gd name="T65" fmla="*/ 2147483647 h 1577"/>
                <a:gd name="T66" fmla="*/ 2147483647 w 1076"/>
                <a:gd name="T67" fmla="*/ 2147483647 h 1577"/>
                <a:gd name="T68" fmla="*/ 2147483647 w 1076"/>
                <a:gd name="T69" fmla="*/ 2147483647 h 1577"/>
                <a:gd name="T70" fmla="*/ 2147483647 w 1076"/>
                <a:gd name="T71" fmla="*/ 2147483647 h 1577"/>
                <a:gd name="T72" fmla="*/ 2147483647 w 1076"/>
                <a:gd name="T73" fmla="*/ 2147483647 h 1577"/>
                <a:gd name="T74" fmla="*/ 2147483647 w 1076"/>
                <a:gd name="T75" fmla="*/ 2147483647 h 1577"/>
                <a:gd name="T76" fmla="*/ 2147483647 w 1076"/>
                <a:gd name="T77" fmla="*/ 2147483647 h 1577"/>
                <a:gd name="T78" fmla="*/ 2147483647 w 1076"/>
                <a:gd name="T79" fmla="*/ 2147483647 h 1577"/>
                <a:gd name="T80" fmla="*/ 2147483647 w 1076"/>
                <a:gd name="T81" fmla="*/ 2147483647 h 1577"/>
                <a:gd name="T82" fmla="*/ 2147483647 w 1076"/>
                <a:gd name="T83" fmla="*/ 2147483647 h 1577"/>
                <a:gd name="T84" fmla="*/ 2147483647 w 1076"/>
                <a:gd name="T85" fmla="*/ 2147483647 h 1577"/>
                <a:gd name="T86" fmla="*/ 2147483647 w 1076"/>
                <a:gd name="T87" fmla="*/ 2147483647 h 1577"/>
                <a:gd name="T88" fmla="*/ 2147483647 w 1076"/>
                <a:gd name="T89" fmla="*/ 2147483647 h 1577"/>
                <a:gd name="T90" fmla="*/ 2147483647 w 1076"/>
                <a:gd name="T91" fmla="*/ 2147483647 h 1577"/>
                <a:gd name="T92" fmla="*/ 2147483647 w 1076"/>
                <a:gd name="T93" fmla="*/ 2147483647 h 1577"/>
                <a:gd name="T94" fmla="*/ 2147483647 w 1076"/>
                <a:gd name="T95" fmla="*/ 2147483647 h 1577"/>
                <a:gd name="T96" fmla="*/ 2147483647 w 1076"/>
                <a:gd name="T97" fmla="*/ 2147483647 h 1577"/>
                <a:gd name="T98" fmla="*/ 2147483647 w 1076"/>
                <a:gd name="T99" fmla="*/ 2147483647 h 1577"/>
                <a:gd name="T100" fmla="*/ 2147483647 w 1076"/>
                <a:gd name="T101" fmla="*/ 2147483647 h 1577"/>
                <a:gd name="T102" fmla="*/ 2147483647 w 1076"/>
                <a:gd name="T103" fmla="*/ 2147483647 h 1577"/>
                <a:gd name="T104" fmla="*/ 2147483647 w 1076"/>
                <a:gd name="T105" fmla="*/ 2147483647 h 1577"/>
                <a:gd name="T106" fmla="*/ 2147483647 w 1076"/>
                <a:gd name="T107" fmla="*/ 2147483647 h 1577"/>
                <a:gd name="T108" fmla="*/ 2147483647 w 1076"/>
                <a:gd name="T109" fmla="*/ 2147483647 h 15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76"/>
                <a:gd name="T166" fmla="*/ 0 h 1577"/>
                <a:gd name="T167" fmla="*/ 1076 w 1076"/>
                <a:gd name="T168" fmla="*/ 1577 h 15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76" h="1577">
                  <a:moveTo>
                    <a:pt x="341" y="82"/>
                  </a:moveTo>
                  <a:lnTo>
                    <a:pt x="334" y="91"/>
                  </a:lnTo>
                  <a:lnTo>
                    <a:pt x="329" y="100"/>
                  </a:lnTo>
                  <a:lnTo>
                    <a:pt x="326" y="110"/>
                  </a:lnTo>
                  <a:lnTo>
                    <a:pt x="325" y="122"/>
                  </a:lnTo>
                  <a:lnTo>
                    <a:pt x="325" y="134"/>
                  </a:lnTo>
                  <a:lnTo>
                    <a:pt x="326" y="147"/>
                  </a:lnTo>
                  <a:lnTo>
                    <a:pt x="328" y="160"/>
                  </a:lnTo>
                  <a:lnTo>
                    <a:pt x="332" y="174"/>
                  </a:lnTo>
                  <a:lnTo>
                    <a:pt x="352" y="233"/>
                  </a:lnTo>
                  <a:lnTo>
                    <a:pt x="375" y="295"/>
                  </a:lnTo>
                  <a:lnTo>
                    <a:pt x="380" y="310"/>
                  </a:lnTo>
                  <a:lnTo>
                    <a:pt x="385" y="325"/>
                  </a:lnTo>
                  <a:lnTo>
                    <a:pt x="389" y="340"/>
                  </a:lnTo>
                  <a:lnTo>
                    <a:pt x="392" y="356"/>
                  </a:lnTo>
                  <a:lnTo>
                    <a:pt x="394" y="371"/>
                  </a:lnTo>
                  <a:lnTo>
                    <a:pt x="394" y="385"/>
                  </a:lnTo>
                  <a:lnTo>
                    <a:pt x="394" y="399"/>
                  </a:lnTo>
                  <a:lnTo>
                    <a:pt x="392" y="413"/>
                  </a:lnTo>
                  <a:lnTo>
                    <a:pt x="389" y="425"/>
                  </a:lnTo>
                  <a:lnTo>
                    <a:pt x="383" y="438"/>
                  </a:lnTo>
                  <a:lnTo>
                    <a:pt x="376" y="449"/>
                  </a:lnTo>
                  <a:lnTo>
                    <a:pt x="367" y="461"/>
                  </a:lnTo>
                  <a:lnTo>
                    <a:pt x="356" y="471"/>
                  </a:lnTo>
                  <a:lnTo>
                    <a:pt x="341" y="480"/>
                  </a:lnTo>
                  <a:lnTo>
                    <a:pt x="325" y="488"/>
                  </a:lnTo>
                  <a:lnTo>
                    <a:pt x="306" y="495"/>
                  </a:lnTo>
                  <a:lnTo>
                    <a:pt x="295" y="498"/>
                  </a:lnTo>
                  <a:lnTo>
                    <a:pt x="282" y="501"/>
                  </a:lnTo>
                  <a:lnTo>
                    <a:pt x="269" y="503"/>
                  </a:lnTo>
                  <a:lnTo>
                    <a:pt x="256" y="505"/>
                  </a:lnTo>
                  <a:lnTo>
                    <a:pt x="227" y="508"/>
                  </a:lnTo>
                  <a:lnTo>
                    <a:pt x="198" y="511"/>
                  </a:lnTo>
                  <a:lnTo>
                    <a:pt x="167" y="513"/>
                  </a:lnTo>
                  <a:lnTo>
                    <a:pt x="138" y="516"/>
                  </a:lnTo>
                  <a:lnTo>
                    <a:pt x="108" y="520"/>
                  </a:lnTo>
                  <a:lnTo>
                    <a:pt x="82" y="525"/>
                  </a:lnTo>
                  <a:lnTo>
                    <a:pt x="69" y="528"/>
                  </a:lnTo>
                  <a:lnTo>
                    <a:pt x="57" y="532"/>
                  </a:lnTo>
                  <a:lnTo>
                    <a:pt x="46" y="536"/>
                  </a:lnTo>
                  <a:lnTo>
                    <a:pt x="37" y="541"/>
                  </a:lnTo>
                  <a:lnTo>
                    <a:pt x="28" y="547"/>
                  </a:lnTo>
                  <a:lnTo>
                    <a:pt x="20" y="554"/>
                  </a:lnTo>
                  <a:lnTo>
                    <a:pt x="14" y="562"/>
                  </a:lnTo>
                  <a:lnTo>
                    <a:pt x="10" y="570"/>
                  </a:lnTo>
                  <a:lnTo>
                    <a:pt x="5" y="581"/>
                  </a:lnTo>
                  <a:lnTo>
                    <a:pt x="3" y="592"/>
                  </a:lnTo>
                  <a:lnTo>
                    <a:pt x="3" y="603"/>
                  </a:lnTo>
                  <a:lnTo>
                    <a:pt x="5" y="617"/>
                  </a:lnTo>
                  <a:lnTo>
                    <a:pt x="10" y="632"/>
                  </a:lnTo>
                  <a:lnTo>
                    <a:pt x="15" y="648"/>
                  </a:lnTo>
                  <a:lnTo>
                    <a:pt x="23" y="665"/>
                  </a:lnTo>
                  <a:lnTo>
                    <a:pt x="33" y="684"/>
                  </a:lnTo>
                  <a:lnTo>
                    <a:pt x="39" y="694"/>
                  </a:lnTo>
                  <a:lnTo>
                    <a:pt x="45" y="703"/>
                  </a:lnTo>
                  <a:lnTo>
                    <a:pt x="53" y="711"/>
                  </a:lnTo>
                  <a:lnTo>
                    <a:pt x="61" y="718"/>
                  </a:lnTo>
                  <a:lnTo>
                    <a:pt x="71" y="725"/>
                  </a:lnTo>
                  <a:lnTo>
                    <a:pt x="81" y="732"/>
                  </a:lnTo>
                  <a:lnTo>
                    <a:pt x="92" y="737"/>
                  </a:lnTo>
                  <a:lnTo>
                    <a:pt x="103" y="744"/>
                  </a:lnTo>
                  <a:lnTo>
                    <a:pt x="114" y="749"/>
                  </a:lnTo>
                  <a:lnTo>
                    <a:pt x="127" y="753"/>
                  </a:lnTo>
                  <a:lnTo>
                    <a:pt x="140" y="758"/>
                  </a:lnTo>
                  <a:lnTo>
                    <a:pt x="152" y="761"/>
                  </a:lnTo>
                  <a:lnTo>
                    <a:pt x="180" y="768"/>
                  </a:lnTo>
                  <a:lnTo>
                    <a:pt x="208" y="773"/>
                  </a:lnTo>
                  <a:lnTo>
                    <a:pt x="236" y="778"/>
                  </a:lnTo>
                  <a:lnTo>
                    <a:pt x="265" y="782"/>
                  </a:lnTo>
                  <a:lnTo>
                    <a:pt x="293" y="785"/>
                  </a:lnTo>
                  <a:lnTo>
                    <a:pt x="320" y="788"/>
                  </a:lnTo>
                  <a:lnTo>
                    <a:pt x="347" y="791"/>
                  </a:lnTo>
                  <a:lnTo>
                    <a:pt x="372" y="793"/>
                  </a:lnTo>
                  <a:lnTo>
                    <a:pt x="394" y="797"/>
                  </a:lnTo>
                  <a:lnTo>
                    <a:pt x="415" y="801"/>
                  </a:lnTo>
                  <a:lnTo>
                    <a:pt x="409" y="810"/>
                  </a:lnTo>
                  <a:lnTo>
                    <a:pt x="401" y="818"/>
                  </a:lnTo>
                  <a:lnTo>
                    <a:pt x="390" y="826"/>
                  </a:lnTo>
                  <a:lnTo>
                    <a:pt x="380" y="834"/>
                  </a:lnTo>
                  <a:lnTo>
                    <a:pt x="368" y="841"/>
                  </a:lnTo>
                  <a:lnTo>
                    <a:pt x="356" y="848"/>
                  </a:lnTo>
                  <a:lnTo>
                    <a:pt x="341" y="854"/>
                  </a:lnTo>
                  <a:lnTo>
                    <a:pt x="327" y="861"/>
                  </a:lnTo>
                  <a:lnTo>
                    <a:pt x="296" y="873"/>
                  </a:lnTo>
                  <a:lnTo>
                    <a:pt x="262" y="884"/>
                  </a:lnTo>
                  <a:lnTo>
                    <a:pt x="227" y="895"/>
                  </a:lnTo>
                  <a:lnTo>
                    <a:pt x="193" y="905"/>
                  </a:lnTo>
                  <a:lnTo>
                    <a:pt x="158" y="917"/>
                  </a:lnTo>
                  <a:lnTo>
                    <a:pt x="126" y="928"/>
                  </a:lnTo>
                  <a:lnTo>
                    <a:pt x="94" y="939"/>
                  </a:lnTo>
                  <a:lnTo>
                    <a:pt x="67" y="952"/>
                  </a:lnTo>
                  <a:lnTo>
                    <a:pt x="54" y="958"/>
                  </a:lnTo>
                  <a:lnTo>
                    <a:pt x="42" y="965"/>
                  </a:lnTo>
                  <a:lnTo>
                    <a:pt x="32" y="974"/>
                  </a:lnTo>
                  <a:lnTo>
                    <a:pt x="24" y="981"/>
                  </a:lnTo>
                  <a:lnTo>
                    <a:pt x="16" y="989"/>
                  </a:lnTo>
                  <a:lnTo>
                    <a:pt x="10" y="998"/>
                  </a:lnTo>
                  <a:lnTo>
                    <a:pt x="5" y="1007"/>
                  </a:lnTo>
                  <a:lnTo>
                    <a:pt x="2" y="1017"/>
                  </a:lnTo>
                  <a:lnTo>
                    <a:pt x="0" y="1034"/>
                  </a:lnTo>
                  <a:lnTo>
                    <a:pt x="0" y="1050"/>
                  </a:lnTo>
                  <a:lnTo>
                    <a:pt x="2" y="1063"/>
                  </a:lnTo>
                  <a:lnTo>
                    <a:pt x="6" y="1076"/>
                  </a:lnTo>
                  <a:lnTo>
                    <a:pt x="13" y="1088"/>
                  </a:lnTo>
                  <a:lnTo>
                    <a:pt x="20" y="1098"/>
                  </a:lnTo>
                  <a:lnTo>
                    <a:pt x="29" y="1107"/>
                  </a:lnTo>
                  <a:lnTo>
                    <a:pt x="40" y="1114"/>
                  </a:lnTo>
                  <a:lnTo>
                    <a:pt x="51" y="1121"/>
                  </a:lnTo>
                  <a:lnTo>
                    <a:pt x="65" y="1126"/>
                  </a:lnTo>
                  <a:lnTo>
                    <a:pt x="79" y="1131"/>
                  </a:lnTo>
                  <a:lnTo>
                    <a:pt x="94" y="1135"/>
                  </a:lnTo>
                  <a:lnTo>
                    <a:pt x="109" y="1138"/>
                  </a:lnTo>
                  <a:lnTo>
                    <a:pt x="127" y="1140"/>
                  </a:lnTo>
                  <a:lnTo>
                    <a:pt x="144" y="1142"/>
                  </a:lnTo>
                  <a:lnTo>
                    <a:pt x="161" y="1143"/>
                  </a:lnTo>
                  <a:lnTo>
                    <a:pt x="198" y="1143"/>
                  </a:lnTo>
                  <a:lnTo>
                    <a:pt x="235" y="1142"/>
                  </a:lnTo>
                  <a:lnTo>
                    <a:pt x="271" y="1140"/>
                  </a:lnTo>
                  <a:lnTo>
                    <a:pt x="306" y="1138"/>
                  </a:lnTo>
                  <a:lnTo>
                    <a:pt x="338" y="1135"/>
                  </a:lnTo>
                  <a:lnTo>
                    <a:pt x="368" y="1133"/>
                  </a:lnTo>
                  <a:lnTo>
                    <a:pt x="392" y="1132"/>
                  </a:lnTo>
                  <a:lnTo>
                    <a:pt x="412" y="1132"/>
                  </a:lnTo>
                  <a:lnTo>
                    <a:pt x="405" y="1141"/>
                  </a:lnTo>
                  <a:lnTo>
                    <a:pt x="396" y="1151"/>
                  </a:lnTo>
                  <a:lnTo>
                    <a:pt x="388" y="1159"/>
                  </a:lnTo>
                  <a:lnTo>
                    <a:pt x="379" y="1167"/>
                  </a:lnTo>
                  <a:lnTo>
                    <a:pt x="362" y="1181"/>
                  </a:lnTo>
                  <a:lnTo>
                    <a:pt x="342" y="1195"/>
                  </a:lnTo>
                  <a:lnTo>
                    <a:pt x="304" y="1219"/>
                  </a:lnTo>
                  <a:lnTo>
                    <a:pt x="263" y="1241"/>
                  </a:lnTo>
                  <a:lnTo>
                    <a:pt x="244" y="1252"/>
                  </a:lnTo>
                  <a:lnTo>
                    <a:pt x="223" y="1265"/>
                  </a:lnTo>
                  <a:lnTo>
                    <a:pt x="205" y="1277"/>
                  </a:lnTo>
                  <a:lnTo>
                    <a:pt x="187" y="1291"/>
                  </a:lnTo>
                  <a:lnTo>
                    <a:pt x="178" y="1298"/>
                  </a:lnTo>
                  <a:lnTo>
                    <a:pt x="169" y="1306"/>
                  </a:lnTo>
                  <a:lnTo>
                    <a:pt x="161" y="1314"/>
                  </a:lnTo>
                  <a:lnTo>
                    <a:pt x="153" y="1323"/>
                  </a:lnTo>
                  <a:lnTo>
                    <a:pt x="146" y="1332"/>
                  </a:lnTo>
                  <a:lnTo>
                    <a:pt x="139" y="1342"/>
                  </a:lnTo>
                  <a:lnTo>
                    <a:pt x="132" y="1352"/>
                  </a:lnTo>
                  <a:lnTo>
                    <a:pt x="126" y="1363"/>
                  </a:lnTo>
                  <a:lnTo>
                    <a:pt x="139" y="1374"/>
                  </a:lnTo>
                  <a:lnTo>
                    <a:pt x="153" y="1383"/>
                  </a:lnTo>
                  <a:lnTo>
                    <a:pt x="167" y="1390"/>
                  </a:lnTo>
                  <a:lnTo>
                    <a:pt x="182" y="1396"/>
                  </a:lnTo>
                  <a:lnTo>
                    <a:pt x="196" y="1401"/>
                  </a:lnTo>
                  <a:lnTo>
                    <a:pt x="210" y="1405"/>
                  </a:lnTo>
                  <a:lnTo>
                    <a:pt x="224" y="1407"/>
                  </a:lnTo>
                  <a:lnTo>
                    <a:pt x="240" y="1409"/>
                  </a:lnTo>
                  <a:lnTo>
                    <a:pt x="254" y="1409"/>
                  </a:lnTo>
                  <a:lnTo>
                    <a:pt x="268" y="1408"/>
                  </a:lnTo>
                  <a:lnTo>
                    <a:pt x="283" y="1407"/>
                  </a:lnTo>
                  <a:lnTo>
                    <a:pt x="299" y="1405"/>
                  </a:lnTo>
                  <a:lnTo>
                    <a:pt x="313" y="1401"/>
                  </a:lnTo>
                  <a:lnTo>
                    <a:pt x="328" y="1398"/>
                  </a:lnTo>
                  <a:lnTo>
                    <a:pt x="342" y="1393"/>
                  </a:lnTo>
                  <a:lnTo>
                    <a:pt x="358" y="1388"/>
                  </a:lnTo>
                  <a:lnTo>
                    <a:pt x="387" y="1376"/>
                  </a:lnTo>
                  <a:lnTo>
                    <a:pt x="417" y="1362"/>
                  </a:lnTo>
                  <a:lnTo>
                    <a:pt x="445" y="1347"/>
                  </a:lnTo>
                  <a:lnTo>
                    <a:pt x="474" y="1331"/>
                  </a:lnTo>
                  <a:lnTo>
                    <a:pt x="530" y="1299"/>
                  </a:lnTo>
                  <a:lnTo>
                    <a:pt x="583" y="1270"/>
                  </a:lnTo>
                  <a:lnTo>
                    <a:pt x="583" y="1280"/>
                  </a:lnTo>
                  <a:lnTo>
                    <a:pt x="583" y="1291"/>
                  </a:lnTo>
                  <a:lnTo>
                    <a:pt x="582" y="1302"/>
                  </a:lnTo>
                  <a:lnTo>
                    <a:pt x="581" y="1314"/>
                  </a:lnTo>
                  <a:lnTo>
                    <a:pt x="577" y="1340"/>
                  </a:lnTo>
                  <a:lnTo>
                    <a:pt x="572" y="1367"/>
                  </a:lnTo>
                  <a:lnTo>
                    <a:pt x="565" y="1395"/>
                  </a:lnTo>
                  <a:lnTo>
                    <a:pt x="560" y="1422"/>
                  </a:lnTo>
                  <a:lnTo>
                    <a:pt x="556" y="1450"/>
                  </a:lnTo>
                  <a:lnTo>
                    <a:pt x="555" y="1476"/>
                  </a:lnTo>
                  <a:lnTo>
                    <a:pt x="554" y="1489"/>
                  </a:lnTo>
                  <a:lnTo>
                    <a:pt x="555" y="1501"/>
                  </a:lnTo>
                  <a:lnTo>
                    <a:pt x="557" y="1512"/>
                  </a:lnTo>
                  <a:lnTo>
                    <a:pt x="559" y="1523"/>
                  </a:lnTo>
                  <a:lnTo>
                    <a:pt x="563" y="1532"/>
                  </a:lnTo>
                  <a:lnTo>
                    <a:pt x="567" y="1541"/>
                  </a:lnTo>
                  <a:lnTo>
                    <a:pt x="574" y="1551"/>
                  </a:lnTo>
                  <a:lnTo>
                    <a:pt x="581" y="1558"/>
                  </a:lnTo>
                  <a:lnTo>
                    <a:pt x="589" y="1564"/>
                  </a:lnTo>
                  <a:lnTo>
                    <a:pt x="599" y="1569"/>
                  </a:lnTo>
                  <a:lnTo>
                    <a:pt x="611" y="1573"/>
                  </a:lnTo>
                  <a:lnTo>
                    <a:pt x="624" y="1576"/>
                  </a:lnTo>
                  <a:lnTo>
                    <a:pt x="639" y="1577"/>
                  </a:lnTo>
                  <a:lnTo>
                    <a:pt x="656" y="1577"/>
                  </a:lnTo>
                  <a:lnTo>
                    <a:pt x="675" y="1576"/>
                  </a:lnTo>
                  <a:lnTo>
                    <a:pt x="696" y="1573"/>
                  </a:lnTo>
                  <a:lnTo>
                    <a:pt x="706" y="1571"/>
                  </a:lnTo>
                  <a:lnTo>
                    <a:pt x="717" y="1566"/>
                  </a:lnTo>
                  <a:lnTo>
                    <a:pt x="727" y="1561"/>
                  </a:lnTo>
                  <a:lnTo>
                    <a:pt x="739" y="1554"/>
                  </a:lnTo>
                  <a:lnTo>
                    <a:pt x="749" y="1546"/>
                  </a:lnTo>
                  <a:lnTo>
                    <a:pt x="759" y="1536"/>
                  </a:lnTo>
                  <a:lnTo>
                    <a:pt x="769" y="1526"/>
                  </a:lnTo>
                  <a:lnTo>
                    <a:pt x="780" y="1515"/>
                  </a:lnTo>
                  <a:lnTo>
                    <a:pt x="790" y="1503"/>
                  </a:lnTo>
                  <a:lnTo>
                    <a:pt x="801" y="1490"/>
                  </a:lnTo>
                  <a:lnTo>
                    <a:pt x="811" y="1475"/>
                  </a:lnTo>
                  <a:lnTo>
                    <a:pt x="821" y="1461"/>
                  </a:lnTo>
                  <a:lnTo>
                    <a:pt x="840" y="1431"/>
                  </a:lnTo>
                  <a:lnTo>
                    <a:pt x="859" y="1399"/>
                  </a:lnTo>
                  <a:lnTo>
                    <a:pt x="877" y="1365"/>
                  </a:lnTo>
                  <a:lnTo>
                    <a:pt x="895" y="1333"/>
                  </a:lnTo>
                  <a:lnTo>
                    <a:pt x="912" y="1300"/>
                  </a:lnTo>
                  <a:lnTo>
                    <a:pt x="927" y="1269"/>
                  </a:lnTo>
                  <a:lnTo>
                    <a:pt x="954" y="1213"/>
                  </a:lnTo>
                  <a:lnTo>
                    <a:pt x="977" y="1170"/>
                  </a:lnTo>
                  <a:lnTo>
                    <a:pt x="990" y="1147"/>
                  </a:lnTo>
                  <a:lnTo>
                    <a:pt x="1001" y="1122"/>
                  </a:lnTo>
                  <a:lnTo>
                    <a:pt x="1012" y="1099"/>
                  </a:lnTo>
                  <a:lnTo>
                    <a:pt x="1023" y="1074"/>
                  </a:lnTo>
                  <a:lnTo>
                    <a:pt x="1032" y="1050"/>
                  </a:lnTo>
                  <a:lnTo>
                    <a:pt x="1041" y="1025"/>
                  </a:lnTo>
                  <a:lnTo>
                    <a:pt x="1048" y="1001"/>
                  </a:lnTo>
                  <a:lnTo>
                    <a:pt x="1055" y="976"/>
                  </a:lnTo>
                  <a:lnTo>
                    <a:pt x="1060" y="951"/>
                  </a:lnTo>
                  <a:lnTo>
                    <a:pt x="1065" y="926"/>
                  </a:lnTo>
                  <a:lnTo>
                    <a:pt x="1069" y="900"/>
                  </a:lnTo>
                  <a:lnTo>
                    <a:pt x="1072" y="876"/>
                  </a:lnTo>
                  <a:lnTo>
                    <a:pt x="1075" y="850"/>
                  </a:lnTo>
                  <a:lnTo>
                    <a:pt x="1076" y="825"/>
                  </a:lnTo>
                  <a:lnTo>
                    <a:pt x="1076" y="799"/>
                  </a:lnTo>
                  <a:lnTo>
                    <a:pt x="1075" y="774"/>
                  </a:lnTo>
                  <a:lnTo>
                    <a:pt x="1072" y="750"/>
                  </a:lnTo>
                  <a:lnTo>
                    <a:pt x="1069" y="724"/>
                  </a:lnTo>
                  <a:lnTo>
                    <a:pt x="1065" y="700"/>
                  </a:lnTo>
                  <a:lnTo>
                    <a:pt x="1060" y="674"/>
                  </a:lnTo>
                  <a:lnTo>
                    <a:pt x="1053" y="650"/>
                  </a:lnTo>
                  <a:lnTo>
                    <a:pt x="1046" y="625"/>
                  </a:lnTo>
                  <a:lnTo>
                    <a:pt x="1038" y="601"/>
                  </a:lnTo>
                  <a:lnTo>
                    <a:pt x="1029" y="578"/>
                  </a:lnTo>
                  <a:lnTo>
                    <a:pt x="1019" y="554"/>
                  </a:lnTo>
                  <a:lnTo>
                    <a:pt x="1006" y="531"/>
                  </a:lnTo>
                  <a:lnTo>
                    <a:pt x="994" y="507"/>
                  </a:lnTo>
                  <a:lnTo>
                    <a:pt x="980" y="485"/>
                  </a:lnTo>
                  <a:lnTo>
                    <a:pt x="965" y="463"/>
                  </a:lnTo>
                  <a:lnTo>
                    <a:pt x="948" y="441"/>
                  </a:lnTo>
                  <a:lnTo>
                    <a:pt x="931" y="420"/>
                  </a:lnTo>
                  <a:lnTo>
                    <a:pt x="913" y="398"/>
                  </a:lnTo>
                  <a:lnTo>
                    <a:pt x="898" y="384"/>
                  </a:lnTo>
                  <a:lnTo>
                    <a:pt x="882" y="371"/>
                  </a:lnTo>
                  <a:lnTo>
                    <a:pt x="866" y="360"/>
                  </a:lnTo>
                  <a:lnTo>
                    <a:pt x="848" y="349"/>
                  </a:lnTo>
                  <a:lnTo>
                    <a:pt x="812" y="328"/>
                  </a:lnTo>
                  <a:lnTo>
                    <a:pt x="773" y="310"/>
                  </a:lnTo>
                  <a:lnTo>
                    <a:pt x="734" y="292"/>
                  </a:lnTo>
                  <a:lnTo>
                    <a:pt x="697" y="271"/>
                  </a:lnTo>
                  <a:lnTo>
                    <a:pt x="678" y="260"/>
                  </a:lnTo>
                  <a:lnTo>
                    <a:pt x="660" y="248"/>
                  </a:lnTo>
                  <a:lnTo>
                    <a:pt x="644" y="235"/>
                  </a:lnTo>
                  <a:lnTo>
                    <a:pt x="628" y="219"/>
                  </a:lnTo>
                  <a:lnTo>
                    <a:pt x="618" y="209"/>
                  </a:lnTo>
                  <a:lnTo>
                    <a:pt x="608" y="197"/>
                  </a:lnTo>
                  <a:lnTo>
                    <a:pt x="598" y="182"/>
                  </a:lnTo>
                  <a:lnTo>
                    <a:pt x="586" y="165"/>
                  </a:lnTo>
                  <a:lnTo>
                    <a:pt x="561" y="130"/>
                  </a:lnTo>
                  <a:lnTo>
                    <a:pt x="535" y="93"/>
                  </a:lnTo>
                  <a:lnTo>
                    <a:pt x="522" y="75"/>
                  </a:lnTo>
                  <a:lnTo>
                    <a:pt x="507" y="58"/>
                  </a:lnTo>
                  <a:lnTo>
                    <a:pt x="493" y="42"/>
                  </a:lnTo>
                  <a:lnTo>
                    <a:pt x="479" y="28"/>
                  </a:lnTo>
                  <a:lnTo>
                    <a:pt x="466" y="17"/>
                  </a:lnTo>
                  <a:lnTo>
                    <a:pt x="451" y="8"/>
                  </a:lnTo>
                  <a:lnTo>
                    <a:pt x="445" y="5"/>
                  </a:lnTo>
                  <a:lnTo>
                    <a:pt x="438" y="3"/>
                  </a:lnTo>
                  <a:lnTo>
                    <a:pt x="431" y="1"/>
                  </a:lnTo>
                  <a:lnTo>
                    <a:pt x="425" y="0"/>
                  </a:lnTo>
                  <a:lnTo>
                    <a:pt x="419" y="1"/>
                  </a:lnTo>
                  <a:lnTo>
                    <a:pt x="413" y="3"/>
                  </a:lnTo>
                  <a:lnTo>
                    <a:pt x="407" y="6"/>
                  </a:lnTo>
                  <a:lnTo>
                    <a:pt x="401" y="11"/>
                  </a:lnTo>
                  <a:lnTo>
                    <a:pt x="388" y="22"/>
                  </a:lnTo>
                  <a:lnTo>
                    <a:pt x="376" y="35"/>
                  </a:lnTo>
                  <a:lnTo>
                    <a:pt x="355" y="63"/>
                  </a:lnTo>
                  <a:lnTo>
                    <a:pt x="341" y="82"/>
                  </a:lnTo>
                  <a:close/>
                </a:path>
              </a:pathLst>
            </a:custGeom>
            <a:solidFill>
              <a:srgbClr val="EBC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" name="Freeform 206"/>
            <p:cNvSpPr>
              <a:spLocks/>
            </p:cNvSpPr>
            <p:nvPr/>
          </p:nvSpPr>
          <p:spPr bwMode="auto">
            <a:xfrm>
              <a:off x="2640013" y="598488"/>
              <a:ext cx="49213" cy="15875"/>
            </a:xfrm>
            <a:custGeom>
              <a:avLst/>
              <a:gdLst>
                <a:gd name="T0" fmla="*/ 2147483647 w 475"/>
                <a:gd name="T1" fmla="*/ 2147483647 h 152"/>
                <a:gd name="T2" fmla="*/ 2147483647 w 475"/>
                <a:gd name="T3" fmla="*/ 2147483647 h 152"/>
                <a:gd name="T4" fmla="*/ 2147483647 w 475"/>
                <a:gd name="T5" fmla="*/ 2147483647 h 152"/>
                <a:gd name="T6" fmla="*/ 2147483647 w 475"/>
                <a:gd name="T7" fmla="*/ 2147483647 h 152"/>
                <a:gd name="T8" fmla="*/ 2147483647 w 475"/>
                <a:gd name="T9" fmla="*/ 2147483647 h 152"/>
                <a:gd name="T10" fmla="*/ 2147483647 w 475"/>
                <a:gd name="T11" fmla="*/ 2147483647 h 152"/>
                <a:gd name="T12" fmla="*/ 2147483647 w 475"/>
                <a:gd name="T13" fmla="*/ 2147483647 h 152"/>
                <a:gd name="T14" fmla="*/ 2147483647 w 475"/>
                <a:gd name="T15" fmla="*/ 2147483647 h 152"/>
                <a:gd name="T16" fmla="*/ 2147483647 w 475"/>
                <a:gd name="T17" fmla="*/ 2147483647 h 152"/>
                <a:gd name="T18" fmla="*/ 2147483647 w 475"/>
                <a:gd name="T19" fmla="*/ 2147483647 h 152"/>
                <a:gd name="T20" fmla="*/ 2147483647 w 475"/>
                <a:gd name="T21" fmla="*/ 2147483647 h 152"/>
                <a:gd name="T22" fmla="*/ 2147483647 w 475"/>
                <a:gd name="T23" fmla="*/ 2147483647 h 152"/>
                <a:gd name="T24" fmla="*/ 2147483647 w 475"/>
                <a:gd name="T25" fmla="*/ 2147483647 h 152"/>
                <a:gd name="T26" fmla="*/ 2147483647 w 475"/>
                <a:gd name="T27" fmla="*/ 2147483647 h 152"/>
                <a:gd name="T28" fmla="*/ 2147483647 w 475"/>
                <a:gd name="T29" fmla="*/ 2147483647 h 152"/>
                <a:gd name="T30" fmla="*/ 2147483647 w 475"/>
                <a:gd name="T31" fmla="*/ 2147483647 h 152"/>
                <a:gd name="T32" fmla="*/ 2147483647 w 475"/>
                <a:gd name="T33" fmla="*/ 2147483647 h 152"/>
                <a:gd name="T34" fmla="*/ 2147483647 w 475"/>
                <a:gd name="T35" fmla="*/ 2147483647 h 152"/>
                <a:gd name="T36" fmla="*/ 2147483647 w 475"/>
                <a:gd name="T37" fmla="*/ 2147483647 h 152"/>
                <a:gd name="T38" fmla="*/ 2147483647 w 475"/>
                <a:gd name="T39" fmla="*/ 2147483647 h 152"/>
                <a:gd name="T40" fmla="*/ 2147483647 w 475"/>
                <a:gd name="T41" fmla="*/ 2147483647 h 152"/>
                <a:gd name="T42" fmla="*/ 2147483647 w 475"/>
                <a:gd name="T43" fmla="*/ 2147483647 h 152"/>
                <a:gd name="T44" fmla="*/ 2147483647 w 475"/>
                <a:gd name="T45" fmla="*/ 2147483647 h 152"/>
                <a:gd name="T46" fmla="*/ 2147483647 w 475"/>
                <a:gd name="T47" fmla="*/ 2147483647 h 152"/>
                <a:gd name="T48" fmla="*/ 2147483647 w 475"/>
                <a:gd name="T49" fmla="*/ 2147483647 h 152"/>
                <a:gd name="T50" fmla="*/ 2147483647 w 475"/>
                <a:gd name="T51" fmla="*/ 2147483647 h 152"/>
                <a:gd name="T52" fmla="*/ 2147483647 w 475"/>
                <a:gd name="T53" fmla="*/ 2147483647 h 152"/>
                <a:gd name="T54" fmla="*/ 2147483647 w 475"/>
                <a:gd name="T55" fmla="*/ 2147483647 h 152"/>
                <a:gd name="T56" fmla="*/ 0 w 475"/>
                <a:gd name="T57" fmla="*/ 0 h 152"/>
                <a:gd name="T58" fmla="*/ 2147483647 w 475"/>
                <a:gd name="T59" fmla="*/ 2147483647 h 152"/>
                <a:gd name="T60" fmla="*/ 2147483647 w 475"/>
                <a:gd name="T61" fmla="*/ 2147483647 h 152"/>
                <a:gd name="T62" fmla="*/ 2147483647 w 475"/>
                <a:gd name="T63" fmla="*/ 2147483647 h 152"/>
                <a:gd name="T64" fmla="*/ 2147483647 w 475"/>
                <a:gd name="T65" fmla="*/ 2147483647 h 152"/>
                <a:gd name="T66" fmla="*/ 2147483647 w 475"/>
                <a:gd name="T67" fmla="*/ 2147483647 h 152"/>
                <a:gd name="T68" fmla="*/ 2147483647 w 475"/>
                <a:gd name="T69" fmla="*/ 2147483647 h 152"/>
                <a:gd name="T70" fmla="*/ 2147483647 w 475"/>
                <a:gd name="T71" fmla="*/ 2147483647 h 152"/>
                <a:gd name="T72" fmla="*/ 2147483647 w 475"/>
                <a:gd name="T73" fmla="*/ 2147483647 h 152"/>
                <a:gd name="T74" fmla="*/ 2147483647 w 475"/>
                <a:gd name="T75" fmla="*/ 2147483647 h 152"/>
                <a:gd name="T76" fmla="*/ 2147483647 w 475"/>
                <a:gd name="T77" fmla="*/ 2147483647 h 152"/>
                <a:gd name="T78" fmla="*/ 2147483647 w 475"/>
                <a:gd name="T79" fmla="*/ 2147483647 h 152"/>
                <a:gd name="T80" fmla="*/ 2147483647 w 475"/>
                <a:gd name="T81" fmla="*/ 2147483647 h 152"/>
                <a:gd name="T82" fmla="*/ 2147483647 w 475"/>
                <a:gd name="T83" fmla="*/ 2147483647 h 152"/>
                <a:gd name="T84" fmla="*/ 2147483647 w 475"/>
                <a:gd name="T85" fmla="*/ 2147483647 h 1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152"/>
                <a:gd name="T131" fmla="*/ 475 w 475"/>
                <a:gd name="T132" fmla="*/ 152 h 1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152">
                  <a:moveTo>
                    <a:pt x="475" y="102"/>
                  </a:moveTo>
                  <a:lnTo>
                    <a:pt x="455" y="116"/>
                  </a:lnTo>
                  <a:lnTo>
                    <a:pt x="433" y="128"/>
                  </a:lnTo>
                  <a:lnTo>
                    <a:pt x="412" y="141"/>
                  </a:lnTo>
                  <a:lnTo>
                    <a:pt x="390" y="152"/>
                  </a:lnTo>
                  <a:lnTo>
                    <a:pt x="346" y="145"/>
                  </a:lnTo>
                  <a:lnTo>
                    <a:pt x="295" y="140"/>
                  </a:lnTo>
                  <a:lnTo>
                    <a:pt x="268" y="137"/>
                  </a:lnTo>
                  <a:lnTo>
                    <a:pt x="241" y="134"/>
                  </a:lnTo>
                  <a:lnTo>
                    <a:pt x="213" y="130"/>
                  </a:lnTo>
                  <a:lnTo>
                    <a:pt x="186" y="125"/>
                  </a:lnTo>
                  <a:lnTo>
                    <a:pt x="158" y="120"/>
                  </a:lnTo>
                  <a:lnTo>
                    <a:pt x="133" y="113"/>
                  </a:lnTo>
                  <a:lnTo>
                    <a:pt x="120" y="109"/>
                  </a:lnTo>
                  <a:lnTo>
                    <a:pt x="108" y="105"/>
                  </a:lnTo>
                  <a:lnTo>
                    <a:pt x="96" y="101"/>
                  </a:lnTo>
                  <a:lnTo>
                    <a:pt x="85" y="95"/>
                  </a:lnTo>
                  <a:lnTo>
                    <a:pt x="74" y="89"/>
                  </a:lnTo>
                  <a:lnTo>
                    <a:pt x="64" y="84"/>
                  </a:lnTo>
                  <a:lnTo>
                    <a:pt x="55" y="77"/>
                  </a:lnTo>
                  <a:lnTo>
                    <a:pt x="45" y="70"/>
                  </a:lnTo>
                  <a:lnTo>
                    <a:pt x="37" y="63"/>
                  </a:lnTo>
                  <a:lnTo>
                    <a:pt x="30" y="55"/>
                  </a:lnTo>
                  <a:lnTo>
                    <a:pt x="23" y="47"/>
                  </a:lnTo>
                  <a:lnTo>
                    <a:pt x="18" y="37"/>
                  </a:lnTo>
                  <a:lnTo>
                    <a:pt x="13" y="27"/>
                  </a:lnTo>
                  <a:lnTo>
                    <a:pt x="8" y="18"/>
                  </a:lnTo>
                  <a:lnTo>
                    <a:pt x="4" y="9"/>
                  </a:lnTo>
                  <a:lnTo>
                    <a:pt x="0" y="0"/>
                  </a:lnTo>
                  <a:lnTo>
                    <a:pt x="34" y="15"/>
                  </a:lnTo>
                  <a:lnTo>
                    <a:pt x="69" y="27"/>
                  </a:lnTo>
                  <a:lnTo>
                    <a:pt x="103" y="40"/>
                  </a:lnTo>
                  <a:lnTo>
                    <a:pt x="138" y="50"/>
                  </a:lnTo>
                  <a:lnTo>
                    <a:pt x="173" y="59"/>
                  </a:lnTo>
                  <a:lnTo>
                    <a:pt x="206" y="67"/>
                  </a:lnTo>
                  <a:lnTo>
                    <a:pt x="240" y="74"/>
                  </a:lnTo>
                  <a:lnTo>
                    <a:pt x="272" y="80"/>
                  </a:lnTo>
                  <a:lnTo>
                    <a:pt x="304" y="86"/>
                  </a:lnTo>
                  <a:lnTo>
                    <a:pt x="335" y="90"/>
                  </a:lnTo>
                  <a:lnTo>
                    <a:pt x="363" y="94"/>
                  </a:lnTo>
                  <a:lnTo>
                    <a:pt x="390" y="97"/>
                  </a:lnTo>
                  <a:lnTo>
                    <a:pt x="437" y="101"/>
                  </a:lnTo>
                  <a:lnTo>
                    <a:pt x="475" y="102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" name="Freeform 207"/>
            <p:cNvSpPr>
              <a:spLocks/>
            </p:cNvSpPr>
            <p:nvPr/>
          </p:nvSpPr>
          <p:spPr bwMode="auto">
            <a:xfrm>
              <a:off x="2638426" y="639763"/>
              <a:ext cx="58738" cy="12700"/>
            </a:xfrm>
            <a:custGeom>
              <a:avLst/>
              <a:gdLst>
                <a:gd name="T0" fmla="*/ 2147483647 w 559"/>
                <a:gd name="T1" fmla="*/ 2147483647 h 123"/>
                <a:gd name="T2" fmla="*/ 2147483647 w 559"/>
                <a:gd name="T3" fmla="*/ 2147483647 h 123"/>
                <a:gd name="T4" fmla="*/ 2147483647 w 559"/>
                <a:gd name="T5" fmla="*/ 2147483647 h 123"/>
                <a:gd name="T6" fmla="*/ 2147483647 w 559"/>
                <a:gd name="T7" fmla="*/ 2147483647 h 123"/>
                <a:gd name="T8" fmla="*/ 2147483647 w 559"/>
                <a:gd name="T9" fmla="*/ 2147483647 h 123"/>
                <a:gd name="T10" fmla="*/ 2147483647 w 559"/>
                <a:gd name="T11" fmla="*/ 2147483647 h 123"/>
                <a:gd name="T12" fmla="*/ 2147483647 w 559"/>
                <a:gd name="T13" fmla="*/ 2147483647 h 123"/>
                <a:gd name="T14" fmla="*/ 2147483647 w 559"/>
                <a:gd name="T15" fmla="*/ 2147483647 h 123"/>
                <a:gd name="T16" fmla="*/ 2147483647 w 559"/>
                <a:gd name="T17" fmla="*/ 2147483647 h 123"/>
                <a:gd name="T18" fmla="*/ 2147483647 w 559"/>
                <a:gd name="T19" fmla="*/ 2147483647 h 123"/>
                <a:gd name="T20" fmla="*/ 2147483647 w 559"/>
                <a:gd name="T21" fmla="*/ 2147483647 h 123"/>
                <a:gd name="T22" fmla="*/ 2147483647 w 559"/>
                <a:gd name="T23" fmla="*/ 2147483647 h 123"/>
                <a:gd name="T24" fmla="*/ 2147483647 w 559"/>
                <a:gd name="T25" fmla="*/ 2147483647 h 123"/>
                <a:gd name="T26" fmla="*/ 2147483647 w 559"/>
                <a:gd name="T27" fmla="*/ 2147483647 h 123"/>
                <a:gd name="T28" fmla="*/ 2147483647 w 559"/>
                <a:gd name="T29" fmla="*/ 2147483647 h 123"/>
                <a:gd name="T30" fmla="*/ 2147483647 w 559"/>
                <a:gd name="T31" fmla="*/ 2147483647 h 123"/>
                <a:gd name="T32" fmla="*/ 2147483647 w 559"/>
                <a:gd name="T33" fmla="*/ 2147483647 h 123"/>
                <a:gd name="T34" fmla="*/ 2147483647 w 559"/>
                <a:gd name="T35" fmla="*/ 2147483647 h 123"/>
                <a:gd name="T36" fmla="*/ 2147483647 w 559"/>
                <a:gd name="T37" fmla="*/ 2147483647 h 123"/>
                <a:gd name="T38" fmla="*/ 2147483647 w 559"/>
                <a:gd name="T39" fmla="*/ 2147483647 h 123"/>
                <a:gd name="T40" fmla="*/ 2147483647 w 559"/>
                <a:gd name="T41" fmla="*/ 2147483647 h 123"/>
                <a:gd name="T42" fmla="*/ 2147483647 w 559"/>
                <a:gd name="T43" fmla="*/ 2147483647 h 123"/>
                <a:gd name="T44" fmla="*/ 2147483647 w 559"/>
                <a:gd name="T45" fmla="*/ 2147483647 h 123"/>
                <a:gd name="T46" fmla="*/ 2147483647 w 559"/>
                <a:gd name="T47" fmla="*/ 2147483647 h 123"/>
                <a:gd name="T48" fmla="*/ 2147483647 w 559"/>
                <a:gd name="T49" fmla="*/ 2147483647 h 123"/>
                <a:gd name="T50" fmla="*/ 2147483647 w 559"/>
                <a:gd name="T51" fmla="*/ 2147483647 h 123"/>
                <a:gd name="T52" fmla="*/ 2147483647 w 559"/>
                <a:gd name="T53" fmla="*/ 2147483647 h 123"/>
                <a:gd name="T54" fmla="*/ 2147483647 w 559"/>
                <a:gd name="T55" fmla="*/ 2147483647 h 123"/>
                <a:gd name="T56" fmla="*/ 0 w 559"/>
                <a:gd name="T57" fmla="*/ 2147483647 h 123"/>
                <a:gd name="T58" fmla="*/ 2147483647 w 559"/>
                <a:gd name="T59" fmla="*/ 2147483647 h 123"/>
                <a:gd name="T60" fmla="*/ 2147483647 w 559"/>
                <a:gd name="T61" fmla="*/ 2147483647 h 123"/>
                <a:gd name="T62" fmla="*/ 2147483647 w 559"/>
                <a:gd name="T63" fmla="*/ 2147483647 h 123"/>
                <a:gd name="T64" fmla="*/ 2147483647 w 559"/>
                <a:gd name="T65" fmla="*/ 2147483647 h 123"/>
                <a:gd name="T66" fmla="*/ 2147483647 w 559"/>
                <a:gd name="T67" fmla="*/ 2147483647 h 123"/>
                <a:gd name="T68" fmla="*/ 2147483647 w 559"/>
                <a:gd name="T69" fmla="*/ 2147483647 h 123"/>
                <a:gd name="T70" fmla="*/ 2147483647 w 559"/>
                <a:gd name="T71" fmla="*/ 2147483647 h 123"/>
                <a:gd name="T72" fmla="*/ 2147483647 w 559"/>
                <a:gd name="T73" fmla="*/ 2147483647 h 123"/>
                <a:gd name="T74" fmla="*/ 2147483647 w 559"/>
                <a:gd name="T75" fmla="*/ 2147483647 h 123"/>
                <a:gd name="T76" fmla="*/ 2147483647 w 559"/>
                <a:gd name="T77" fmla="*/ 2147483647 h 123"/>
                <a:gd name="T78" fmla="*/ 2147483647 w 559"/>
                <a:gd name="T79" fmla="*/ 2147483647 h 123"/>
                <a:gd name="T80" fmla="*/ 2147483647 w 559"/>
                <a:gd name="T81" fmla="*/ 2147483647 h 123"/>
                <a:gd name="T82" fmla="*/ 2147483647 w 559"/>
                <a:gd name="T83" fmla="*/ 2147483647 h 123"/>
                <a:gd name="T84" fmla="*/ 2147483647 w 559"/>
                <a:gd name="T85" fmla="*/ 2147483647 h 123"/>
                <a:gd name="T86" fmla="*/ 2147483647 w 559"/>
                <a:gd name="T87" fmla="*/ 2147483647 h 123"/>
                <a:gd name="T88" fmla="*/ 2147483647 w 559"/>
                <a:gd name="T89" fmla="*/ 2147483647 h 123"/>
                <a:gd name="T90" fmla="*/ 2147483647 w 559"/>
                <a:gd name="T91" fmla="*/ 2147483647 h 123"/>
                <a:gd name="T92" fmla="*/ 2147483647 w 559"/>
                <a:gd name="T93" fmla="*/ 2147483647 h 123"/>
                <a:gd name="T94" fmla="*/ 2147483647 w 559"/>
                <a:gd name="T95" fmla="*/ 2147483647 h 123"/>
                <a:gd name="T96" fmla="*/ 2147483647 w 559"/>
                <a:gd name="T97" fmla="*/ 0 h 123"/>
                <a:gd name="T98" fmla="*/ 2147483647 w 559"/>
                <a:gd name="T99" fmla="*/ 2147483647 h 123"/>
                <a:gd name="T100" fmla="*/ 2147483647 w 559"/>
                <a:gd name="T101" fmla="*/ 2147483647 h 123"/>
                <a:gd name="T102" fmla="*/ 2147483647 w 559"/>
                <a:gd name="T103" fmla="*/ 2147483647 h 123"/>
                <a:gd name="T104" fmla="*/ 2147483647 w 559"/>
                <a:gd name="T105" fmla="*/ 2147483647 h 123"/>
                <a:gd name="T106" fmla="*/ 2147483647 w 559"/>
                <a:gd name="T107" fmla="*/ 2147483647 h 123"/>
                <a:gd name="T108" fmla="*/ 2147483647 w 559"/>
                <a:gd name="T109" fmla="*/ 2147483647 h 123"/>
                <a:gd name="T110" fmla="*/ 2147483647 w 559"/>
                <a:gd name="T111" fmla="*/ 2147483647 h 123"/>
                <a:gd name="T112" fmla="*/ 2147483647 w 559"/>
                <a:gd name="T113" fmla="*/ 2147483647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59"/>
                <a:gd name="T172" fmla="*/ 0 h 123"/>
                <a:gd name="T173" fmla="*/ 559 w 559"/>
                <a:gd name="T174" fmla="*/ 123 h 1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59" h="123">
                  <a:moveTo>
                    <a:pt x="383" y="123"/>
                  </a:moveTo>
                  <a:lnTo>
                    <a:pt x="390" y="115"/>
                  </a:lnTo>
                  <a:lnTo>
                    <a:pt x="398" y="108"/>
                  </a:lnTo>
                  <a:lnTo>
                    <a:pt x="406" y="99"/>
                  </a:lnTo>
                  <a:lnTo>
                    <a:pt x="412" y="91"/>
                  </a:lnTo>
                  <a:lnTo>
                    <a:pt x="394" y="90"/>
                  </a:lnTo>
                  <a:lnTo>
                    <a:pt x="371" y="92"/>
                  </a:lnTo>
                  <a:lnTo>
                    <a:pt x="345" y="94"/>
                  </a:lnTo>
                  <a:lnTo>
                    <a:pt x="315" y="96"/>
                  </a:lnTo>
                  <a:lnTo>
                    <a:pt x="282" y="99"/>
                  </a:lnTo>
                  <a:lnTo>
                    <a:pt x="249" y="101"/>
                  </a:lnTo>
                  <a:lnTo>
                    <a:pt x="214" y="102"/>
                  </a:lnTo>
                  <a:lnTo>
                    <a:pt x="180" y="102"/>
                  </a:lnTo>
                  <a:lnTo>
                    <a:pt x="162" y="102"/>
                  </a:lnTo>
                  <a:lnTo>
                    <a:pt x="146" y="101"/>
                  </a:lnTo>
                  <a:lnTo>
                    <a:pt x="130" y="100"/>
                  </a:lnTo>
                  <a:lnTo>
                    <a:pt x="113" y="97"/>
                  </a:lnTo>
                  <a:lnTo>
                    <a:pt x="99" y="95"/>
                  </a:lnTo>
                  <a:lnTo>
                    <a:pt x="84" y="91"/>
                  </a:lnTo>
                  <a:lnTo>
                    <a:pt x="71" y="87"/>
                  </a:lnTo>
                  <a:lnTo>
                    <a:pt x="57" y="83"/>
                  </a:lnTo>
                  <a:lnTo>
                    <a:pt x="46" y="77"/>
                  </a:lnTo>
                  <a:lnTo>
                    <a:pt x="35" y="70"/>
                  </a:lnTo>
                  <a:lnTo>
                    <a:pt x="26" y="63"/>
                  </a:lnTo>
                  <a:lnTo>
                    <a:pt x="18" y="54"/>
                  </a:lnTo>
                  <a:lnTo>
                    <a:pt x="12" y="44"/>
                  </a:lnTo>
                  <a:lnTo>
                    <a:pt x="6" y="33"/>
                  </a:lnTo>
                  <a:lnTo>
                    <a:pt x="2" y="22"/>
                  </a:lnTo>
                  <a:lnTo>
                    <a:pt x="0" y="9"/>
                  </a:lnTo>
                  <a:lnTo>
                    <a:pt x="16" y="17"/>
                  </a:lnTo>
                  <a:lnTo>
                    <a:pt x="32" y="25"/>
                  </a:lnTo>
                  <a:lnTo>
                    <a:pt x="47" y="31"/>
                  </a:lnTo>
                  <a:lnTo>
                    <a:pt x="64" y="37"/>
                  </a:lnTo>
                  <a:lnTo>
                    <a:pt x="80" y="42"/>
                  </a:lnTo>
                  <a:lnTo>
                    <a:pt x="96" y="47"/>
                  </a:lnTo>
                  <a:lnTo>
                    <a:pt x="112" y="51"/>
                  </a:lnTo>
                  <a:lnTo>
                    <a:pt x="129" y="53"/>
                  </a:lnTo>
                  <a:lnTo>
                    <a:pt x="145" y="55"/>
                  </a:lnTo>
                  <a:lnTo>
                    <a:pt x="162" y="57"/>
                  </a:lnTo>
                  <a:lnTo>
                    <a:pt x="179" y="57"/>
                  </a:lnTo>
                  <a:lnTo>
                    <a:pt x="196" y="58"/>
                  </a:lnTo>
                  <a:lnTo>
                    <a:pt x="230" y="57"/>
                  </a:lnTo>
                  <a:lnTo>
                    <a:pt x="265" y="54"/>
                  </a:lnTo>
                  <a:lnTo>
                    <a:pt x="301" y="49"/>
                  </a:lnTo>
                  <a:lnTo>
                    <a:pt x="336" y="43"/>
                  </a:lnTo>
                  <a:lnTo>
                    <a:pt x="372" y="36"/>
                  </a:lnTo>
                  <a:lnTo>
                    <a:pt x="409" y="29"/>
                  </a:lnTo>
                  <a:lnTo>
                    <a:pt x="483" y="14"/>
                  </a:lnTo>
                  <a:lnTo>
                    <a:pt x="559" y="0"/>
                  </a:lnTo>
                  <a:lnTo>
                    <a:pt x="542" y="17"/>
                  </a:lnTo>
                  <a:lnTo>
                    <a:pt x="521" y="35"/>
                  </a:lnTo>
                  <a:lnTo>
                    <a:pt x="498" y="53"/>
                  </a:lnTo>
                  <a:lnTo>
                    <a:pt x="474" y="70"/>
                  </a:lnTo>
                  <a:lnTo>
                    <a:pt x="449" y="87"/>
                  </a:lnTo>
                  <a:lnTo>
                    <a:pt x="425" y="101"/>
                  </a:lnTo>
                  <a:lnTo>
                    <a:pt x="403" y="114"/>
                  </a:lnTo>
                  <a:lnTo>
                    <a:pt x="383" y="123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" name="Freeform 208"/>
            <p:cNvSpPr>
              <a:spLocks/>
            </p:cNvSpPr>
            <p:nvPr/>
          </p:nvSpPr>
          <p:spPr bwMode="auto">
            <a:xfrm>
              <a:off x="2651126" y="660400"/>
              <a:ext cx="53975" cy="19050"/>
            </a:xfrm>
            <a:custGeom>
              <a:avLst/>
              <a:gdLst>
                <a:gd name="T0" fmla="*/ 0 w 504"/>
                <a:gd name="T1" fmla="*/ 2147483647 h 179"/>
                <a:gd name="T2" fmla="*/ 2147483647 w 504"/>
                <a:gd name="T3" fmla="*/ 2147483647 h 179"/>
                <a:gd name="T4" fmla="*/ 2147483647 w 504"/>
                <a:gd name="T5" fmla="*/ 2147483647 h 179"/>
                <a:gd name="T6" fmla="*/ 2147483647 w 504"/>
                <a:gd name="T7" fmla="*/ 2147483647 h 179"/>
                <a:gd name="T8" fmla="*/ 2147483647 w 504"/>
                <a:gd name="T9" fmla="*/ 2147483647 h 179"/>
                <a:gd name="T10" fmla="*/ 2147483647 w 504"/>
                <a:gd name="T11" fmla="*/ 2147483647 h 179"/>
                <a:gd name="T12" fmla="*/ 2147483647 w 504"/>
                <a:gd name="T13" fmla="*/ 2147483647 h 179"/>
                <a:gd name="T14" fmla="*/ 2147483647 w 504"/>
                <a:gd name="T15" fmla="*/ 2147483647 h 179"/>
                <a:gd name="T16" fmla="*/ 2147483647 w 504"/>
                <a:gd name="T17" fmla="*/ 2147483647 h 179"/>
                <a:gd name="T18" fmla="*/ 2147483647 w 504"/>
                <a:gd name="T19" fmla="*/ 2147483647 h 179"/>
                <a:gd name="T20" fmla="*/ 2147483647 w 504"/>
                <a:gd name="T21" fmla="*/ 2147483647 h 179"/>
                <a:gd name="T22" fmla="*/ 2147483647 w 504"/>
                <a:gd name="T23" fmla="*/ 2147483647 h 179"/>
                <a:gd name="T24" fmla="*/ 2147483647 w 504"/>
                <a:gd name="T25" fmla="*/ 2147483647 h 179"/>
                <a:gd name="T26" fmla="*/ 2147483647 w 504"/>
                <a:gd name="T27" fmla="*/ 2147483647 h 179"/>
                <a:gd name="T28" fmla="*/ 2147483647 w 504"/>
                <a:gd name="T29" fmla="*/ 2147483647 h 179"/>
                <a:gd name="T30" fmla="*/ 2147483647 w 504"/>
                <a:gd name="T31" fmla="*/ 2147483647 h 179"/>
                <a:gd name="T32" fmla="*/ 2147483647 w 504"/>
                <a:gd name="T33" fmla="*/ 2147483647 h 179"/>
                <a:gd name="T34" fmla="*/ 2147483647 w 504"/>
                <a:gd name="T35" fmla="*/ 2147483647 h 179"/>
                <a:gd name="T36" fmla="*/ 2147483647 w 504"/>
                <a:gd name="T37" fmla="*/ 2147483647 h 179"/>
                <a:gd name="T38" fmla="*/ 2147483647 w 504"/>
                <a:gd name="T39" fmla="*/ 2147483647 h 179"/>
                <a:gd name="T40" fmla="*/ 2147483647 w 504"/>
                <a:gd name="T41" fmla="*/ 2147483647 h 179"/>
                <a:gd name="T42" fmla="*/ 2147483647 w 504"/>
                <a:gd name="T43" fmla="*/ 2147483647 h 179"/>
                <a:gd name="T44" fmla="*/ 2147483647 w 504"/>
                <a:gd name="T45" fmla="*/ 0 h 179"/>
                <a:gd name="T46" fmla="*/ 2147483647 w 504"/>
                <a:gd name="T47" fmla="*/ 2147483647 h 179"/>
                <a:gd name="T48" fmla="*/ 2147483647 w 504"/>
                <a:gd name="T49" fmla="*/ 2147483647 h 179"/>
                <a:gd name="T50" fmla="*/ 2147483647 w 504"/>
                <a:gd name="T51" fmla="*/ 2147483647 h 179"/>
                <a:gd name="T52" fmla="*/ 2147483647 w 504"/>
                <a:gd name="T53" fmla="*/ 2147483647 h 179"/>
                <a:gd name="T54" fmla="*/ 2147483647 w 504"/>
                <a:gd name="T55" fmla="*/ 2147483647 h 179"/>
                <a:gd name="T56" fmla="*/ 2147483647 w 504"/>
                <a:gd name="T57" fmla="*/ 2147483647 h 179"/>
                <a:gd name="T58" fmla="*/ 2147483647 w 504"/>
                <a:gd name="T59" fmla="*/ 2147483647 h 179"/>
                <a:gd name="T60" fmla="*/ 2147483647 w 504"/>
                <a:gd name="T61" fmla="*/ 2147483647 h 179"/>
                <a:gd name="T62" fmla="*/ 2147483647 w 504"/>
                <a:gd name="T63" fmla="*/ 2147483647 h 179"/>
                <a:gd name="T64" fmla="*/ 2147483647 w 504"/>
                <a:gd name="T65" fmla="*/ 2147483647 h 179"/>
                <a:gd name="T66" fmla="*/ 2147483647 w 504"/>
                <a:gd name="T67" fmla="*/ 2147483647 h 179"/>
                <a:gd name="T68" fmla="*/ 2147483647 w 504"/>
                <a:gd name="T69" fmla="*/ 2147483647 h 179"/>
                <a:gd name="T70" fmla="*/ 2147483647 w 504"/>
                <a:gd name="T71" fmla="*/ 2147483647 h 179"/>
                <a:gd name="T72" fmla="*/ 2147483647 w 504"/>
                <a:gd name="T73" fmla="*/ 2147483647 h 179"/>
                <a:gd name="T74" fmla="*/ 2147483647 w 504"/>
                <a:gd name="T75" fmla="*/ 2147483647 h 179"/>
                <a:gd name="T76" fmla="*/ 2147483647 w 504"/>
                <a:gd name="T77" fmla="*/ 2147483647 h 179"/>
                <a:gd name="T78" fmla="*/ 2147483647 w 504"/>
                <a:gd name="T79" fmla="*/ 2147483647 h 179"/>
                <a:gd name="T80" fmla="*/ 2147483647 w 504"/>
                <a:gd name="T81" fmla="*/ 2147483647 h 179"/>
                <a:gd name="T82" fmla="*/ 2147483647 w 504"/>
                <a:gd name="T83" fmla="*/ 2147483647 h 179"/>
                <a:gd name="T84" fmla="*/ 2147483647 w 504"/>
                <a:gd name="T85" fmla="*/ 2147483647 h 179"/>
                <a:gd name="T86" fmla="*/ 2147483647 w 504"/>
                <a:gd name="T87" fmla="*/ 2147483647 h 179"/>
                <a:gd name="T88" fmla="*/ 2147483647 w 504"/>
                <a:gd name="T89" fmla="*/ 2147483647 h 179"/>
                <a:gd name="T90" fmla="*/ 2147483647 w 504"/>
                <a:gd name="T91" fmla="*/ 2147483647 h 179"/>
                <a:gd name="T92" fmla="*/ 2147483647 w 504"/>
                <a:gd name="T93" fmla="*/ 2147483647 h 179"/>
                <a:gd name="T94" fmla="*/ 2147483647 w 504"/>
                <a:gd name="T95" fmla="*/ 2147483647 h 179"/>
                <a:gd name="T96" fmla="*/ 2147483647 w 504"/>
                <a:gd name="T97" fmla="*/ 2147483647 h 179"/>
                <a:gd name="T98" fmla="*/ 2147483647 w 504"/>
                <a:gd name="T99" fmla="*/ 2147483647 h 179"/>
                <a:gd name="T100" fmla="*/ 2147483647 w 504"/>
                <a:gd name="T101" fmla="*/ 2147483647 h 179"/>
                <a:gd name="T102" fmla="*/ 2147483647 w 504"/>
                <a:gd name="T103" fmla="*/ 2147483647 h 179"/>
                <a:gd name="T104" fmla="*/ 0 w 504"/>
                <a:gd name="T105" fmla="*/ 2147483647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4"/>
                <a:gd name="T160" fmla="*/ 0 h 179"/>
                <a:gd name="T161" fmla="*/ 504 w 504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4" h="179">
                  <a:moveTo>
                    <a:pt x="0" y="133"/>
                  </a:moveTo>
                  <a:lnTo>
                    <a:pt x="5" y="126"/>
                  </a:lnTo>
                  <a:lnTo>
                    <a:pt x="10" y="119"/>
                  </a:lnTo>
                  <a:lnTo>
                    <a:pt x="23" y="126"/>
                  </a:lnTo>
                  <a:lnTo>
                    <a:pt x="36" y="131"/>
                  </a:lnTo>
                  <a:lnTo>
                    <a:pt x="51" y="136"/>
                  </a:lnTo>
                  <a:lnTo>
                    <a:pt x="65" y="139"/>
                  </a:lnTo>
                  <a:lnTo>
                    <a:pt x="79" y="141"/>
                  </a:lnTo>
                  <a:lnTo>
                    <a:pt x="93" y="141"/>
                  </a:lnTo>
                  <a:lnTo>
                    <a:pt x="109" y="141"/>
                  </a:lnTo>
                  <a:lnTo>
                    <a:pt x="124" y="140"/>
                  </a:lnTo>
                  <a:lnTo>
                    <a:pt x="139" y="138"/>
                  </a:lnTo>
                  <a:lnTo>
                    <a:pt x="155" y="135"/>
                  </a:lnTo>
                  <a:lnTo>
                    <a:pt x="171" y="132"/>
                  </a:lnTo>
                  <a:lnTo>
                    <a:pt x="187" y="128"/>
                  </a:lnTo>
                  <a:lnTo>
                    <a:pt x="220" y="117"/>
                  </a:lnTo>
                  <a:lnTo>
                    <a:pt x="252" y="105"/>
                  </a:lnTo>
                  <a:lnTo>
                    <a:pt x="317" y="76"/>
                  </a:lnTo>
                  <a:lnTo>
                    <a:pt x="382" y="47"/>
                  </a:lnTo>
                  <a:lnTo>
                    <a:pt x="414" y="33"/>
                  </a:lnTo>
                  <a:lnTo>
                    <a:pt x="445" y="20"/>
                  </a:lnTo>
                  <a:lnTo>
                    <a:pt x="474" y="9"/>
                  </a:lnTo>
                  <a:lnTo>
                    <a:pt x="504" y="0"/>
                  </a:lnTo>
                  <a:lnTo>
                    <a:pt x="487" y="13"/>
                  </a:lnTo>
                  <a:lnTo>
                    <a:pt x="465" y="34"/>
                  </a:lnTo>
                  <a:lnTo>
                    <a:pt x="450" y="46"/>
                  </a:lnTo>
                  <a:lnTo>
                    <a:pt x="429" y="59"/>
                  </a:lnTo>
                  <a:lnTo>
                    <a:pt x="418" y="65"/>
                  </a:lnTo>
                  <a:lnTo>
                    <a:pt x="405" y="72"/>
                  </a:lnTo>
                  <a:lnTo>
                    <a:pt x="391" y="78"/>
                  </a:lnTo>
                  <a:lnTo>
                    <a:pt x="375" y="86"/>
                  </a:lnTo>
                  <a:lnTo>
                    <a:pt x="329" y="112"/>
                  </a:lnTo>
                  <a:lnTo>
                    <a:pt x="282" y="135"/>
                  </a:lnTo>
                  <a:lnTo>
                    <a:pt x="258" y="147"/>
                  </a:lnTo>
                  <a:lnTo>
                    <a:pt x="235" y="157"/>
                  </a:lnTo>
                  <a:lnTo>
                    <a:pt x="210" y="165"/>
                  </a:lnTo>
                  <a:lnTo>
                    <a:pt x="186" y="171"/>
                  </a:lnTo>
                  <a:lnTo>
                    <a:pt x="175" y="174"/>
                  </a:lnTo>
                  <a:lnTo>
                    <a:pt x="163" y="176"/>
                  </a:lnTo>
                  <a:lnTo>
                    <a:pt x="150" y="178"/>
                  </a:lnTo>
                  <a:lnTo>
                    <a:pt x="138" y="179"/>
                  </a:lnTo>
                  <a:lnTo>
                    <a:pt x="127" y="179"/>
                  </a:lnTo>
                  <a:lnTo>
                    <a:pt x="115" y="179"/>
                  </a:lnTo>
                  <a:lnTo>
                    <a:pt x="102" y="178"/>
                  </a:lnTo>
                  <a:lnTo>
                    <a:pt x="91" y="176"/>
                  </a:lnTo>
                  <a:lnTo>
                    <a:pt x="79" y="174"/>
                  </a:lnTo>
                  <a:lnTo>
                    <a:pt x="68" y="171"/>
                  </a:lnTo>
                  <a:lnTo>
                    <a:pt x="56" y="167"/>
                  </a:lnTo>
                  <a:lnTo>
                    <a:pt x="44" y="162"/>
                  </a:lnTo>
                  <a:lnTo>
                    <a:pt x="33" y="156"/>
                  </a:lnTo>
                  <a:lnTo>
                    <a:pt x="22" y="150"/>
                  </a:lnTo>
                  <a:lnTo>
                    <a:pt x="11" y="14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Freeform 209"/>
            <p:cNvSpPr>
              <a:spLocks/>
            </p:cNvSpPr>
            <p:nvPr/>
          </p:nvSpPr>
          <p:spPr bwMode="auto">
            <a:xfrm>
              <a:off x="2697163" y="661988"/>
              <a:ext cx="9525" cy="1588"/>
            </a:xfrm>
            <a:custGeom>
              <a:avLst/>
              <a:gdLst>
                <a:gd name="T0" fmla="*/ 2147483647 w 96"/>
                <a:gd name="T1" fmla="*/ 2147483647 h 23"/>
                <a:gd name="T2" fmla="*/ 2147483647 w 96"/>
                <a:gd name="T3" fmla="*/ 2147483647 h 23"/>
                <a:gd name="T4" fmla="*/ 2147483647 w 96"/>
                <a:gd name="T5" fmla="*/ 2147483647 h 23"/>
                <a:gd name="T6" fmla="*/ 2147483647 w 96"/>
                <a:gd name="T7" fmla="*/ 2147483647 h 23"/>
                <a:gd name="T8" fmla="*/ 0 w 96"/>
                <a:gd name="T9" fmla="*/ 2147483647 h 23"/>
                <a:gd name="T10" fmla="*/ 2147483647 w 96"/>
                <a:gd name="T11" fmla="*/ 2147483647 h 23"/>
                <a:gd name="T12" fmla="*/ 2147483647 w 96"/>
                <a:gd name="T13" fmla="*/ 2147483647 h 23"/>
                <a:gd name="T14" fmla="*/ 2147483647 w 96"/>
                <a:gd name="T15" fmla="*/ 2147483647 h 23"/>
                <a:gd name="T16" fmla="*/ 2147483647 w 96"/>
                <a:gd name="T17" fmla="*/ 2147483647 h 23"/>
                <a:gd name="T18" fmla="*/ 2147483647 w 96"/>
                <a:gd name="T19" fmla="*/ 1567976319 h 23"/>
                <a:gd name="T20" fmla="*/ 2147483647 w 96"/>
                <a:gd name="T21" fmla="*/ 0 h 23"/>
                <a:gd name="T22" fmla="*/ 2147483647 w 96"/>
                <a:gd name="T23" fmla="*/ 1567976319 h 23"/>
                <a:gd name="T24" fmla="*/ 2147483647 w 9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"/>
                <a:gd name="T40" fmla="*/ 0 h 23"/>
                <a:gd name="T41" fmla="*/ 96 w 96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" h="23">
                  <a:moveTo>
                    <a:pt x="96" y="2"/>
                  </a:moveTo>
                  <a:lnTo>
                    <a:pt x="72" y="6"/>
                  </a:lnTo>
                  <a:lnTo>
                    <a:pt x="47" y="12"/>
                  </a:lnTo>
                  <a:lnTo>
                    <a:pt x="24" y="18"/>
                  </a:lnTo>
                  <a:lnTo>
                    <a:pt x="0" y="23"/>
                  </a:lnTo>
                  <a:lnTo>
                    <a:pt x="10" y="17"/>
                  </a:lnTo>
                  <a:lnTo>
                    <a:pt x="22" y="12"/>
                  </a:lnTo>
                  <a:lnTo>
                    <a:pt x="32" y="7"/>
                  </a:lnTo>
                  <a:lnTo>
                    <a:pt x="44" y="4"/>
                  </a:lnTo>
                  <a:lnTo>
                    <a:pt x="56" y="1"/>
                  </a:lnTo>
                  <a:lnTo>
                    <a:pt x="68" y="0"/>
                  </a:lnTo>
                  <a:lnTo>
                    <a:pt x="82" y="1"/>
                  </a:lnTo>
                  <a:lnTo>
                    <a:pt x="96" y="2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" name="Freeform 210"/>
            <p:cNvSpPr>
              <a:spLocks/>
            </p:cNvSpPr>
            <p:nvPr/>
          </p:nvSpPr>
          <p:spPr bwMode="auto">
            <a:xfrm>
              <a:off x="2706688" y="603250"/>
              <a:ext cx="44450" cy="93663"/>
            </a:xfrm>
            <a:custGeom>
              <a:avLst/>
              <a:gdLst>
                <a:gd name="T0" fmla="*/ 2147483647 w 428"/>
                <a:gd name="T1" fmla="*/ 2147483647 h 883"/>
                <a:gd name="T2" fmla="*/ 2147483647 w 428"/>
                <a:gd name="T3" fmla="*/ 2147483647 h 883"/>
                <a:gd name="T4" fmla="*/ 2147483647 w 428"/>
                <a:gd name="T5" fmla="*/ 2147483647 h 883"/>
                <a:gd name="T6" fmla="*/ 2147483647 w 428"/>
                <a:gd name="T7" fmla="*/ 2147483647 h 883"/>
                <a:gd name="T8" fmla="*/ 2147483647 w 428"/>
                <a:gd name="T9" fmla="*/ 2147483647 h 883"/>
                <a:gd name="T10" fmla="*/ 2147483647 w 428"/>
                <a:gd name="T11" fmla="*/ 2147483647 h 883"/>
                <a:gd name="T12" fmla="*/ 2147483647 w 428"/>
                <a:gd name="T13" fmla="*/ 2147483647 h 883"/>
                <a:gd name="T14" fmla="*/ 2147483647 w 428"/>
                <a:gd name="T15" fmla="*/ 2147483647 h 883"/>
                <a:gd name="T16" fmla="*/ 2147483647 w 428"/>
                <a:gd name="T17" fmla="*/ 2147483647 h 883"/>
                <a:gd name="T18" fmla="*/ 2147483647 w 428"/>
                <a:gd name="T19" fmla="*/ 2147483647 h 883"/>
                <a:gd name="T20" fmla="*/ 2147483647 w 428"/>
                <a:gd name="T21" fmla="*/ 2147483647 h 883"/>
                <a:gd name="T22" fmla="*/ 2147483647 w 428"/>
                <a:gd name="T23" fmla="*/ 2147483647 h 883"/>
                <a:gd name="T24" fmla="*/ 2147483647 w 428"/>
                <a:gd name="T25" fmla="*/ 2147483647 h 883"/>
                <a:gd name="T26" fmla="*/ 2147483647 w 428"/>
                <a:gd name="T27" fmla="*/ 2147483647 h 883"/>
                <a:gd name="T28" fmla="*/ 2147483647 w 428"/>
                <a:gd name="T29" fmla="*/ 2147483647 h 883"/>
                <a:gd name="T30" fmla="*/ 2147483647 w 428"/>
                <a:gd name="T31" fmla="*/ 2147483647 h 883"/>
                <a:gd name="T32" fmla="*/ 2147483647 w 428"/>
                <a:gd name="T33" fmla="*/ 0 h 883"/>
                <a:gd name="T34" fmla="*/ 2147483647 w 428"/>
                <a:gd name="T35" fmla="*/ 2147483647 h 883"/>
                <a:gd name="T36" fmla="*/ 2147483647 w 428"/>
                <a:gd name="T37" fmla="*/ 2147483647 h 883"/>
                <a:gd name="T38" fmla="*/ 2147483647 w 428"/>
                <a:gd name="T39" fmla="*/ 2147483647 h 883"/>
                <a:gd name="T40" fmla="*/ 2147483647 w 428"/>
                <a:gd name="T41" fmla="*/ 2147483647 h 883"/>
                <a:gd name="T42" fmla="*/ 2147483647 w 428"/>
                <a:gd name="T43" fmla="*/ 2147483647 h 883"/>
                <a:gd name="T44" fmla="*/ 2147483647 w 428"/>
                <a:gd name="T45" fmla="*/ 2147483647 h 883"/>
                <a:gd name="T46" fmla="*/ 2147483647 w 428"/>
                <a:gd name="T47" fmla="*/ 2147483647 h 883"/>
                <a:gd name="T48" fmla="*/ 2147483647 w 428"/>
                <a:gd name="T49" fmla="*/ 2147483647 h 883"/>
                <a:gd name="T50" fmla="*/ 2147483647 w 428"/>
                <a:gd name="T51" fmla="*/ 2147483647 h 883"/>
                <a:gd name="T52" fmla="*/ 2147483647 w 428"/>
                <a:gd name="T53" fmla="*/ 2147483647 h 883"/>
                <a:gd name="T54" fmla="*/ 2147483647 w 428"/>
                <a:gd name="T55" fmla="*/ 2147483647 h 883"/>
                <a:gd name="T56" fmla="*/ 2147483647 w 428"/>
                <a:gd name="T57" fmla="*/ 2147483647 h 883"/>
                <a:gd name="T58" fmla="*/ 2147483647 w 428"/>
                <a:gd name="T59" fmla="*/ 2147483647 h 883"/>
                <a:gd name="T60" fmla="*/ 2147483647 w 428"/>
                <a:gd name="T61" fmla="*/ 2147483647 h 883"/>
                <a:gd name="T62" fmla="*/ 2147483647 w 428"/>
                <a:gd name="T63" fmla="*/ 2147483647 h 883"/>
                <a:gd name="T64" fmla="*/ 2147483647 w 428"/>
                <a:gd name="T65" fmla="*/ 2147483647 h 883"/>
                <a:gd name="T66" fmla="*/ 2147483647 w 428"/>
                <a:gd name="T67" fmla="*/ 2147483647 h 883"/>
                <a:gd name="T68" fmla="*/ 2147483647 w 428"/>
                <a:gd name="T69" fmla="*/ 2147483647 h 883"/>
                <a:gd name="T70" fmla="*/ 2147483647 w 428"/>
                <a:gd name="T71" fmla="*/ 2147483647 h 883"/>
                <a:gd name="T72" fmla="*/ 2147483647 w 428"/>
                <a:gd name="T73" fmla="*/ 2147483647 h 883"/>
                <a:gd name="T74" fmla="*/ 2147483647 w 428"/>
                <a:gd name="T75" fmla="*/ 2147483647 h 883"/>
                <a:gd name="T76" fmla="*/ 2147483647 w 428"/>
                <a:gd name="T77" fmla="*/ 2147483647 h 883"/>
                <a:gd name="T78" fmla="*/ 2147483647 w 428"/>
                <a:gd name="T79" fmla="*/ 2147483647 h 883"/>
                <a:gd name="T80" fmla="*/ 2147483647 w 428"/>
                <a:gd name="T81" fmla="*/ 2147483647 h 883"/>
                <a:gd name="T82" fmla="*/ 2147483647 w 428"/>
                <a:gd name="T83" fmla="*/ 2147483647 h 883"/>
                <a:gd name="T84" fmla="*/ 2147483647 w 428"/>
                <a:gd name="T85" fmla="*/ 2147483647 h 883"/>
                <a:gd name="T86" fmla="*/ 2147483647 w 428"/>
                <a:gd name="T87" fmla="*/ 2147483647 h 883"/>
                <a:gd name="T88" fmla="*/ 2147483647 w 428"/>
                <a:gd name="T89" fmla="*/ 2147483647 h 883"/>
                <a:gd name="T90" fmla="*/ 2147483647 w 428"/>
                <a:gd name="T91" fmla="*/ 2147483647 h 883"/>
                <a:gd name="T92" fmla="*/ 2147483647 w 428"/>
                <a:gd name="T93" fmla="*/ 2147483647 h 883"/>
                <a:gd name="T94" fmla="*/ 2147483647 w 428"/>
                <a:gd name="T95" fmla="*/ 2147483647 h 883"/>
                <a:gd name="T96" fmla="*/ 2147483647 w 428"/>
                <a:gd name="T97" fmla="*/ 2147483647 h 883"/>
                <a:gd name="T98" fmla="*/ 2147483647 w 428"/>
                <a:gd name="T99" fmla="*/ 2147483647 h 883"/>
                <a:gd name="T100" fmla="*/ 2147483647 w 428"/>
                <a:gd name="T101" fmla="*/ 2147483647 h 883"/>
                <a:gd name="T102" fmla="*/ 2147483647 w 428"/>
                <a:gd name="T103" fmla="*/ 2147483647 h 883"/>
                <a:gd name="T104" fmla="*/ 2147483647 w 428"/>
                <a:gd name="T105" fmla="*/ 2147483647 h 883"/>
                <a:gd name="T106" fmla="*/ 2147483647 w 428"/>
                <a:gd name="T107" fmla="*/ 2147483647 h 883"/>
                <a:gd name="T108" fmla="*/ 2147483647 w 428"/>
                <a:gd name="T109" fmla="*/ 2147483647 h 883"/>
                <a:gd name="T110" fmla="*/ 2147483647 w 428"/>
                <a:gd name="T111" fmla="*/ 2147483647 h 883"/>
                <a:gd name="T112" fmla="*/ 0 w 428"/>
                <a:gd name="T113" fmla="*/ 2147483647 h 883"/>
                <a:gd name="T114" fmla="*/ 2147483647 w 428"/>
                <a:gd name="T115" fmla="*/ 2147483647 h 883"/>
                <a:gd name="T116" fmla="*/ 2147483647 w 428"/>
                <a:gd name="T117" fmla="*/ 2147483647 h 883"/>
                <a:gd name="T118" fmla="*/ 2147483647 w 428"/>
                <a:gd name="T119" fmla="*/ 2147483647 h 883"/>
                <a:gd name="T120" fmla="*/ 2147483647 w 428"/>
                <a:gd name="T121" fmla="*/ 2147483647 h 883"/>
                <a:gd name="T122" fmla="*/ 2147483647 w 428"/>
                <a:gd name="T123" fmla="*/ 2147483647 h 883"/>
                <a:gd name="T124" fmla="*/ 2147483647 w 428"/>
                <a:gd name="T125" fmla="*/ 2147483647 h 8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8"/>
                <a:gd name="T190" fmla="*/ 0 h 883"/>
                <a:gd name="T191" fmla="*/ 428 w 428"/>
                <a:gd name="T192" fmla="*/ 883 h 8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8" h="883">
                  <a:moveTo>
                    <a:pt x="107" y="812"/>
                  </a:moveTo>
                  <a:lnTo>
                    <a:pt x="145" y="737"/>
                  </a:lnTo>
                  <a:lnTo>
                    <a:pt x="180" y="667"/>
                  </a:lnTo>
                  <a:lnTo>
                    <a:pt x="212" y="604"/>
                  </a:lnTo>
                  <a:lnTo>
                    <a:pt x="241" y="547"/>
                  </a:lnTo>
                  <a:lnTo>
                    <a:pt x="268" y="494"/>
                  </a:lnTo>
                  <a:lnTo>
                    <a:pt x="292" y="445"/>
                  </a:lnTo>
                  <a:lnTo>
                    <a:pt x="313" y="399"/>
                  </a:lnTo>
                  <a:lnTo>
                    <a:pt x="333" y="355"/>
                  </a:lnTo>
                  <a:lnTo>
                    <a:pt x="349" y="313"/>
                  </a:lnTo>
                  <a:lnTo>
                    <a:pt x="364" y="272"/>
                  </a:lnTo>
                  <a:lnTo>
                    <a:pt x="377" y="231"/>
                  </a:lnTo>
                  <a:lnTo>
                    <a:pt x="388" y="189"/>
                  </a:lnTo>
                  <a:lnTo>
                    <a:pt x="398" y="146"/>
                  </a:lnTo>
                  <a:lnTo>
                    <a:pt x="405" y="100"/>
                  </a:lnTo>
                  <a:lnTo>
                    <a:pt x="411" y="52"/>
                  </a:lnTo>
                  <a:lnTo>
                    <a:pt x="416" y="0"/>
                  </a:lnTo>
                  <a:lnTo>
                    <a:pt x="421" y="29"/>
                  </a:lnTo>
                  <a:lnTo>
                    <a:pt x="425" y="60"/>
                  </a:lnTo>
                  <a:lnTo>
                    <a:pt x="428" y="90"/>
                  </a:lnTo>
                  <a:lnTo>
                    <a:pt x="428" y="121"/>
                  </a:lnTo>
                  <a:lnTo>
                    <a:pt x="428" y="150"/>
                  </a:lnTo>
                  <a:lnTo>
                    <a:pt x="425" y="181"/>
                  </a:lnTo>
                  <a:lnTo>
                    <a:pt x="421" y="211"/>
                  </a:lnTo>
                  <a:lnTo>
                    <a:pt x="416" y="242"/>
                  </a:lnTo>
                  <a:lnTo>
                    <a:pt x="410" y="271"/>
                  </a:lnTo>
                  <a:lnTo>
                    <a:pt x="403" y="302"/>
                  </a:lnTo>
                  <a:lnTo>
                    <a:pt x="394" y="331"/>
                  </a:lnTo>
                  <a:lnTo>
                    <a:pt x="384" y="361"/>
                  </a:lnTo>
                  <a:lnTo>
                    <a:pt x="372" y="390"/>
                  </a:lnTo>
                  <a:lnTo>
                    <a:pt x="359" y="419"/>
                  </a:lnTo>
                  <a:lnTo>
                    <a:pt x="345" y="447"/>
                  </a:lnTo>
                  <a:lnTo>
                    <a:pt x="330" y="476"/>
                  </a:lnTo>
                  <a:lnTo>
                    <a:pt x="307" y="519"/>
                  </a:lnTo>
                  <a:lnTo>
                    <a:pt x="280" y="575"/>
                  </a:lnTo>
                  <a:lnTo>
                    <a:pt x="265" y="606"/>
                  </a:lnTo>
                  <a:lnTo>
                    <a:pt x="248" y="639"/>
                  </a:lnTo>
                  <a:lnTo>
                    <a:pt x="230" y="671"/>
                  </a:lnTo>
                  <a:lnTo>
                    <a:pt x="212" y="705"/>
                  </a:lnTo>
                  <a:lnTo>
                    <a:pt x="193" y="737"/>
                  </a:lnTo>
                  <a:lnTo>
                    <a:pt x="174" y="767"/>
                  </a:lnTo>
                  <a:lnTo>
                    <a:pt x="164" y="781"/>
                  </a:lnTo>
                  <a:lnTo>
                    <a:pt x="154" y="796"/>
                  </a:lnTo>
                  <a:lnTo>
                    <a:pt x="143" y="809"/>
                  </a:lnTo>
                  <a:lnTo>
                    <a:pt x="133" y="821"/>
                  </a:lnTo>
                  <a:lnTo>
                    <a:pt x="122" y="832"/>
                  </a:lnTo>
                  <a:lnTo>
                    <a:pt x="112" y="842"/>
                  </a:lnTo>
                  <a:lnTo>
                    <a:pt x="102" y="852"/>
                  </a:lnTo>
                  <a:lnTo>
                    <a:pt x="92" y="860"/>
                  </a:lnTo>
                  <a:lnTo>
                    <a:pt x="80" y="867"/>
                  </a:lnTo>
                  <a:lnTo>
                    <a:pt x="70" y="872"/>
                  </a:lnTo>
                  <a:lnTo>
                    <a:pt x="59" y="877"/>
                  </a:lnTo>
                  <a:lnTo>
                    <a:pt x="49" y="879"/>
                  </a:lnTo>
                  <a:lnTo>
                    <a:pt x="36" y="881"/>
                  </a:lnTo>
                  <a:lnTo>
                    <a:pt x="22" y="882"/>
                  </a:lnTo>
                  <a:lnTo>
                    <a:pt x="11" y="883"/>
                  </a:lnTo>
                  <a:lnTo>
                    <a:pt x="0" y="883"/>
                  </a:lnTo>
                  <a:lnTo>
                    <a:pt x="15" y="877"/>
                  </a:lnTo>
                  <a:lnTo>
                    <a:pt x="29" y="870"/>
                  </a:lnTo>
                  <a:lnTo>
                    <a:pt x="43" y="862"/>
                  </a:lnTo>
                  <a:lnTo>
                    <a:pt x="55" y="853"/>
                  </a:lnTo>
                  <a:lnTo>
                    <a:pt x="80" y="833"/>
                  </a:lnTo>
                  <a:lnTo>
                    <a:pt x="107" y="812"/>
                  </a:lnTo>
                  <a:close/>
                </a:path>
              </a:pathLst>
            </a:custGeom>
            <a:solidFill>
              <a:srgbClr val="E3AA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" name="Freeform 211"/>
            <p:cNvSpPr>
              <a:spLocks/>
            </p:cNvSpPr>
            <p:nvPr/>
          </p:nvSpPr>
          <p:spPr bwMode="auto">
            <a:xfrm>
              <a:off x="2809876" y="874713"/>
              <a:ext cx="165100" cy="209550"/>
            </a:xfrm>
            <a:custGeom>
              <a:avLst/>
              <a:gdLst>
                <a:gd name="T0" fmla="*/ 2147483647 w 1562"/>
                <a:gd name="T1" fmla="*/ 2147483647 h 1979"/>
                <a:gd name="T2" fmla="*/ 2147483647 w 1562"/>
                <a:gd name="T3" fmla="*/ 2147483647 h 1979"/>
                <a:gd name="T4" fmla="*/ 2147483647 w 1562"/>
                <a:gd name="T5" fmla="*/ 2147483647 h 1979"/>
                <a:gd name="T6" fmla="*/ 2147483647 w 1562"/>
                <a:gd name="T7" fmla="*/ 2147483647 h 1979"/>
                <a:gd name="T8" fmla="*/ 2147483647 w 1562"/>
                <a:gd name="T9" fmla="*/ 2147483647 h 1979"/>
                <a:gd name="T10" fmla="*/ 2147483647 w 1562"/>
                <a:gd name="T11" fmla="*/ 2147483647 h 1979"/>
                <a:gd name="T12" fmla="*/ 2147483647 w 1562"/>
                <a:gd name="T13" fmla="*/ 2147483647 h 1979"/>
                <a:gd name="T14" fmla="*/ 2147483647 w 1562"/>
                <a:gd name="T15" fmla="*/ 2147483647 h 1979"/>
                <a:gd name="T16" fmla="*/ 2147483647 w 1562"/>
                <a:gd name="T17" fmla="*/ 2147483647 h 1979"/>
                <a:gd name="T18" fmla="*/ 2147483647 w 1562"/>
                <a:gd name="T19" fmla="*/ 2147483647 h 1979"/>
                <a:gd name="T20" fmla="*/ 2147483647 w 1562"/>
                <a:gd name="T21" fmla="*/ 2147483647 h 1979"/>
                <a:gd name="T22" fmla="*/ 2147483647 w 1562"/>
                <a:gd name="T23" fmla="*/ 2147483647 h 1979"/>
                <a:gd name="T24" fmla="*/ 2147483647 w 1562"/>
                <a:gd name="T25" fmla="*/ 2147483647 h 1979"/>
                <a:gd name="T26" fmla="*/ 2147483647 w 1562"/>
                <a:gd name="T27" fmla="*/ 2147483647 h 1979"/>
                <a:gd name="T28" fmla="*/ 2147483647 w 1562"/>
                <a:gd name="T29" fmla="*/ 2147483647 h 1979"/>
                <a:gd name="T30" fmla="*/ 2147483647 w 1562"/>
                <a:gd name="T31" fmla="*/ 2147483647 h 1979"/>
                <a:gd name="T32" fmla="*/ 2147483647 w 1562"/>
                <a:gd name="T33" fmla="*/ 2147483647 h 1979"/>
                <a:gd name="T34" fmla="*/ 2147483647 w 1562"/>
                <a:gd name="T35" fmla="*/ 2147483647 h 1979"/>
                <a:gd name="T36" fmla="*/ 2147483647 w 1562"/>
                <a:gd name="T37" fmla="*/ 2147483647 h 1979"/>
                <a:gd name="T38" fmla="*/ 2147483647 w 1562"/>
                <a:gd name="T39" fmla="*/ 2147483647 h 1979"/>
                <a:gd name="T40" fmla="*/ 2147483647 w 1562"/>
                <a:gd name="T41" fmla="*/ 2147483647 h 1979"/>
                <a:gd name="T42" fmla="*/ 2147483647 w 1562"/>
                <a:gd name="T43" fmla="*/ 2147483647 h 1979"/>
                <a:gd name="T44" fmla="*/ 2147483647 w 1562"/>
                <a:gd name="T45" fmla="*/ 2147483647 h 1979"/>
                <a:gd name="T46" fmla="*/ 2147483647 w 1562"/>
                <a:gd name="T47" fmla="*/ 2147483647 h 1979"/>
                <a:gd name="T48" fmla="*/ 2147483647 w 1562"/>
                <a:gd name="T49" fmla="*/ 2147483647 h 1979"/>
                <a:gd name="T50" fmla="*/ 2147483647 w 1562"/>
                <a:gd name="T51" fmla="*/ 2147483647 h 1979"/>
                <a:gd name="T52" fmla="*/ 2147483647 w 1562"/>
                <a:gd name="T53" fmla="*/ 2147483647 h 1979"/>
                <a:gd name="T54" fmla="*/ 2147483647 w 1562"/>
                <a:gd name="T55" fmla="*/ 2147483647 h 1979"/>
                <a:gd name="T56" fmla="*/ 2147483647 w 1562"/>
                <a:gd name="T57" fmla="*/ 2147483647 h 1979"/>
                <a:gd name="T58" fmla="*/ 2147483647 w 1562"/>
                <a:gd name="T59" fmla="*/ 2147483647 h 1979"/>
                <a:gd name="T60" fmla="*/ 2147483647 w 1562"/>
                <a:gd name="T61" fmla="*/ 2147483647 h 1979"/>
                <a:gd name="T62" fmla="*/ 2147483647 w 1562"/>
                <a:gd name="T63" fmla="*/ 2147483647 h 1979"/>
                <a:gd name="T64" fmla="*/ 2147483647 w 1562"/>
                <a:gd name="T65" fmla="*/ 2147483647 h 1979"/>
                <a:gd name="T66" fmla="*/ 2147483647 w 1562"/>
                <a:gd name="T67" fmla="*/ 2147483647 h 1979"/>
                <a:gd name="T68" fmla="*/ 2147483647 w 1562"/>
                <a:gd name="T69" fmla="*/ 2147483647 h 1979"/>
                <a:gd name="T70" fmla="*/ 2147483647 w 1562"/>
                <a:gd name="T71" fmla="*/ 2147483647 h 1979"/>
                <a:gd name="T72" fmla="*/ 2147483647 w 1562"/>
                <a:gd name="T73" fmla="*/ 2147483647 h 1979"/>
                <a:gd name="T74" fmla="*/ 2147483647 w 1562"/>
                <a:gd name="T75" fmla="*/ 2147483647 h 1979"/>
                <a:gd name="T76" fmla="*/ 2147483647 w 1562"/>
                <a:gd name="T77" fmla="*/ 2147483647 h 1979"/>
                <a:gd name="T78" fmla="*/ 2147483647 w 1562"/>
                <a:gd name="T79" fmla="*/ 2147483647 h 1979"/>
                <a:gd name="T80" fmla="*/ 2147483647 w 1562"/>
                <a:gd name="T81" fmla="*/ 2147483647 h 1979"/>
                <a:gd name="T82" fmla="*/ 2147483647 w 1562"/>
                <a:gd name="T83" fmla="*/ 2147483647 h 1979"/>
                <a:gd name="T84" fmla="*/ 2147483647 w 1562"/>
                <a:gd name="T85" fmla="*/ 2147483647 h 1979"/>
                <a:gd name="T86" fmla="*/ 2147483647 w 1562"/>
                <a:gd name="T87" fmla="*/ 2147483647 h 1979"/>
                <a:gd name="T88" fmla="*/ 2147483647 w 1562"/>
                <a:gd name="T89" fmla="*/ 2147483647 h 1979"/>
                <a:gd name="T90" fmla="*/ 2147483647 w 1562"/>
                <a:gd name="T91" fmla="*/ 2147483647 h 1979"/>
                <a:gd name="T92" fmla="*/ 2147483647 w 1562"/>
                <a:gd name="T93" fmla="*/ 2147483647 h 1979"/>
                <a:gd name="T94" fmla="*/ 2147483647 w 1562"/>
                <a:gd name="T95" fmla="*/ 2147483647 h 1979"/>
                <a:gd name="T96" fmla="*/ 2147483647 w 1562"/>
                <a:gd name="T97" fmla="*/ 2147483647 h 1979"/>
                <a:gd name="T98" fmla="*/ 2147483647 w 1562"/>
                <a:gd name="T99" fmla="*/ 2147483647 h 19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62"/>
                <a:gd name="T151" fmla="*/ 0 h 1979"/>
                <a:gd name="T152" fmla="*/ 1562 w 1562"/>
                <a:gd name="T153" fmla="*/ 1979 h 19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62" h="1979">
                  <a:moveTo>
                    <a:pt x="302" y="28"/>
                  </a:moveTo>
                  <a:lnTo>
                    <a:pt x="1294" y="0"/>
                  </a:lnTo>
                  <a:lnTo>
                    <a:pt x="1297" y="14"/>
                  </a:lnTo>
                  <a:lnTo>
                    <a:pt x="1308" y="55"/>
                  </a:lnTo>
                  <a:lnTo>
                    <a:pt x="1324" y="121"/>
                  </a:lnTo>
                  <a:lnTo>
                    <a:pt x="1344" y="206"/>
                  </a:lnTo>
                  <a:lnTo>
                    <a:pt x="1368" y="308"/>
                  </a:lnTo>
                  <a:lnTo>
                    <a:pt x="1394" y="422"/>
                  </a:lnTo>
                  <a:lnTo>
                    <a:pt x="1422" y="546"/>
                  </a:lnTo>
                  <a:lnTo>
                    <a:pt x="1449" y="675"/>
                  </a:lnTo>
                  <a:lnTo>
                    <a:pt x="1476" y="809"/>
                  </a:lnTo>
                  <a:lnTo>
                    <a:pt x="1501" y="940"/>
                  </a:lnTo>
                  <a:lnTo>
                    <a:pt x="1512" y="1004"/>
                  </a:lnTo>
                  <a:lnTo>
                    <a:pt x="1522" y="1066"/>
                  </a:lnTo>
                  <a:lnTo>
                    <a:pt x="1533" y="1127"/>
                  </a:lnTo>
                  <a:lnTo>
                    <a:pt x="1541" y="1185"/>
                  </a:lnTo>
                  <a:lnTo>
                    <a:pt x="1548" y="1241"/>
                  </a:lnTo>
                  <a:lnTo>
                    <a:pt x="1554" y="1293"/>
                  </a:lnTo>
                  <a:lnTo>
                    <a:pt x="1558" y="1341"/>
                  </a:lnTo>
                  <a:lnTo>
                    <a:pt x="1561" y="1386"/>
                  </a:lnTo>
                  <a:lnTo>
                    <a:pt x="1562" y="1424"/>
                  </a:lnTo>
                  <a:lnTo>
                    <a:pt x="1561" y="1459"/>
                  </a:lnTo>
                  <a:lnTo>
                    <a:pt x="1558" y="1489"/>
                  </a:lnTo>
                  <a:lnTo>
                    <a:pt x="1552" y="1511"/>
                  </a:lnTo>
                  <a:lnTo>
                    <a:pt x="1544" y="1536"/>
                  </a:lnTo>
                  <a:lnTo>
                    <a:pt x="1536" y="1560"/>
                  </a:lnTo>
                  <a:lnTo>
                    <a:pt x="1526" y="1583"/>
                  </a:lnTo>
                  <a:lnTo>
                    <a:pt x="1517" y="1606"/>
                  </a:lnTo>
                  <a:lnTo>
                    <a:pt x="1497" y="1649"/>
                  </a:lnTo>
                  <a:lnTo>
                    <a:pt x="1474" y="1696"/>
                  </a:lnTo>
                  <a:lnTo>
                    <a:pt x="1450" y="1746"/>
                  </a:lnTo>
                  <a:lnTo>
                    <a:pt x="1421" y="1804"/>
                  </a:lnTo>
                  <a:lnTo>
                    <a:pt x="1388" y="1870"/>
                  </a:lnTo>
                  <a:lnTo>
                    <a:pt x="1350" y="1950"/>
                  </a:lnTo>
                  <a:lnTo>
                    <a:pt x="996" y="1979"/>
                  </a:lnTo>
                  <a:lnTo>
                    <a:pt x="1060" y="1833"/>
                  </a:lnTo>
                  <a:lnTo>
                    <a:pt x="1051" y="1840"/>
                  </a:lnTo>
                  <a:lnTo>
                    <a:pt x="1022" y="1859"/>
                  </a:lnTo>
                  <a:lnTo>
                    <a:pt x="1001" y="1871"/>
                  </a:lnTo>
                  <a:lnTo>
                    <a:pt x="977" y="1885"/>
                  </a:lnTo>
                  <a:lnTo>
                    <a:pt x="948" y="1900"/>
                  </a:lnTo>
                  <a:lnTo>
                    <a:pt x="916" y="1913"/>
                  </a:lnTo>
                  <a:lnTo>
                    <a:pt x="898" y="1920"/>
                  </a:lnTo>
                  <a:lnTo>
                    <a:pt x="879" y="1926"/>
                  </a:lnTo>
                  <a:lnTo>
                    <a:pt x="860" y="1932"/>
                  </a:lnTo>
                  <a:lnTo>
                    <a:pt x="839" y="1937"/>
                  </a:lnTo>
                  <a:lnTo>
                    <a:pt x="819" y="1943"/>
                  </a:lnTo>
                  <a:lnTo>
                    <a:pt x="796" y="1948"/>
                  </a:lnTo>
                  <a:lnTo>
                    <a:pt x="774" y="1952"/>
                  </a:lnTo>
                  <a:lnTo>
                    <a:pt x="751" y="1955"/>
                  </a:lnTo>
                  <a:lnTo>
                    <a:pt x="726" y="1957"/>
                  </a:lnTo>
                  <a:lnTo>
                    <a:pt x="702" y="1959"/>
                  </a:lnTo>
                  <a:lnTo>
                    <a:pt x="676" y="1959"/>
                  </a:lnTo>
                  <a:lnTo>
                    <a:pt x="650" y="1959"/>
                  </a:lnTo>
                  <a:lnTo>
                    <a:pt x="623" y="1957"/>
                  </a:lnTo>
                  <a:lnTo>
                    <a:pt x="596" y="1954"/>
                  </a:lnTo>
                  <a:lnTo>
                    <a:pt x="567" y="1950"/>
                  </a:lnTo>
                  <a:lnTo>
                    <a:pt x="539" y="1945"/>
                  </a:lnTo>
                  <a:lnTo>
                    <a:pt x="523" y="1945"/>
                  </a:lnTo>
                  <a:lnTo>
                    <a:pt x="481" y="1947"/>
                  </a:lnTo>
                  <a:lnTo>
                    <a:pt x="452" y="1947"/>
                  </a:lnTo>
                  <a:lnTo>
                    <a:pt x="419" y="1947"/>
                  </a:lnTo>
                  <a:lnTo>
                    <a:pt x="383" y="1946"/>
                  </a:lnTo>
                  <a:lnTo>
                    <a:pt x="344" y="1945"/>
                  </a:lnTo>
                  <a:lnTo>
                    <a:pt x="305" y="1942"/>
                  </a:lnTo>
                  <a:lnTo>
                    <a:pt x="264" y="1938"/>
                  </a:lnTo>
                  <a:lnTo>
                    <a:pt x="223" y="1934"/>
                  </a:lnTo>
                  <a:lnTo>
                    <a:pt x="183" y="1928"/>
                  </a:lnTo>
                  <a:lnTo>
                    <a:pt x="164" y="1924"/>
                  </a:lnTo>
                  <a:lnTo>
                    <a:pt x="146" y="1920"/>
                  </a:lnTo>
                  <a:lnTo>
                    <a:pt x="129" y="1915"/>
                  </a:lnTo>
                  <a:lnTo>
                    <a:pt x="111" y="1910"/>
                  </a:lnTo>
                  <a:lnTo>
                    <a:pt x="95" y="1905"/>
                  </a:lnTo>
                  <a:lnTo>
                    <a:pt x="81" y="1899"/>
                  </a:lnTo>
                  <a:lnTo>
                    <a:pt x="66" y="1892"/>
                  </a:lnTo>
                  <a:lnTo>
                    <a:pt x="53" y="1884"/>
                  </a:lnTo>
                  <a:lnTo>
                    <a:pt x="42" y="1877"/>
                  </a:lnTo>
                  <a:lnTo>
                    <a:pt x="33" y="1869"/>
                  </a:lnTo>
                  <a:lnTo>
                    <a:pt x="24" y="1862"/>
                  </a:lnTo>
                  <a:lnTo>
                    <a:pt x="18" y="1854"/>
                  </a:lnTo>
                  <a:lnTo>
                    <a:pt x="11" y="1847"/>
                  </a:lnTo>
                  <a:lnTo>
                    <a:pt x="7" y="1839"/>
                  </a:lnTo>
                  <a:lnTo>
                    <a:pt x="4" y="1831"/>
                  </a:lnTo>
                  <a:lnTo>
                    <a:pt x="2" y="1823"/>
                  </a:lnTo>
                  <a:lnTo>
                    <a:pt x="0" y="1815"/>
                  </a:lnTo>
                  <a:lnTo>
                    <a:pt x="0" y="1808"/>
                  </a:lnTo>
                  <a:lnTo>
                    <a:pt x="1" y="1801"/>
                  </a:lnTo>
                  <a:lnTo>
                    <a:pt x="2" y="1793"/>
                  </a:lnTo>
                  <a:lnTo>
                    <a:pt x="4" y="1786"/>
                  </a:lnTo>
                  <a:lnTo>
                    <a:pt x="7" y="1780"/>
                  </a:lnTo>
                  <a:lnTo>
                    <a:pt x="10" y="1773"/>
                  </a:lnTo>
                  <a:lnTo>
                    <a:pt x="14" y="1765"/>
                  </a:lnTo>
                  <a:lnTo>
                    <a:pt x="23" y="1753"/>
                  </a:lnTo>
                  <a:lnTo>
                    <a:pt x="32" y="1742"/>
                  </a:lnTo>
                  <a:lnTo>
                    <a:pt x="42" y="1732"/>
                  </a:lnTo>
                  <a:lnTo>
                    <a:pt x="51" y="1724"/>
                  </a:lnTo>
                  <a:lnTo>
                    <a:pt x="66" y="1711"/>
                  </a:lnTo>
                  <a:lnTo>
                    <a:pt x="73" y="1707"/>
                  </a:lnTo>
                  <a:lnTo>
                    <a:pt x="86" y="1709"/>
                  </a:lnTo>
                  <a:lnTo>
                    <a:pt x="125" y="1714"/>
                  </a:lnTo>
                  <a:lnTo>
                    <a:pt x="155" y="1717"/>
                  </a:lnTo>
                  <a:lnTo>
                    <a:pt x="189" y="1717"/>
                  </a:lnTo>
                  <a:lnTo>
                    <a:pt x="208" y="1716"/>
                  </a:lnTo>
                  <a:lnTo>
                    <a:pt x="228" y="1714"/>
                  </a:lnTo>
                  <a:lnTo>
                    <a:pt x="250" y="1712"/>
                  </a:lnTo>
                  <a:lnTo>
                    <a:pt x="272" y="1710"/>
                  </a:lnTo>
                  <a:lnTo>
                    <a:pt x="295" y="1707"/>
                  </a:lnTo>
                  <a:lnTo>
                    <a:pt x="321" y="1703"/>
                  </a:lnTo>
                  <a:lnTo>
                    <a:pt x="346" y="1698"/>
                  </a:lnTo>
                  <a:lnTo>
                    <a:pt x="373" y="1692"/>
                  </a:lnTo>
                  <a:lnTo>
                    <a:pt x="401" y="1685"/>
                  </a:lnTo>
                  <a:lnTo>
                    <a:pt x="430" y="1677"/>
                  </a:lnTo>
                  <a:lnTo>
                    <a:pt x="459" y="1667"/>
                  </a:lnTo>
                  <a:lnTo>
                    <a:pt x="489" y="1656"/>
                  </a:lnTo>
                  <a:lnTo>
                    <a:pt x="520" y="1644"/>
                  </a:lnTo>
                  <a:lnTo>
                    <a:pt x="552" y="1630"/>
                  </a:lnTo>
                  <a:lnTo>
                    <a:pt x="585" y="1615"/>
                  </a:lnTo>
                  <a:lnTo>
                    <a:pt x="617" y="1598"/>
                  </a:lnTo>
                  <a:lnTo>
                    <a:pt x="651" y="1580"/>
                  </a:lnTo>
                  <a:lnTo>
                    <a:pt x="685" y="1560"/>
                  </a:lnTo>
                  <a:lnTo>
                    <a:pt x="720" y="1537"/>
                  </a:lnTo>
                  <a:lnTo>
                    <a:pt x="756" y="1513"/>
                  </a:lnTo>
                  <a:lnTo>
                    <a:pt x="712" y="1457"/>
                  </a:lnTo>
                  <a:lnTo>
                    <a:pt x="672" y="1399"/>
                  </a:lnTo>
                  <a:lnTo>
                    <a:pt x="635" y="1341"/>
                  </a:lnTo>
                  <a:lnTo>
                    <a:pt x="600" y="1280"/>
                  </a:lnTo>
                  <a:lnTo>
                    <a:pt x="567" y="1220"/>
                  </a:lnTo>
                  <a:lnTo>
                    <a:pt x="538" y="1158"/>
                  </a:lnTo>
                  <a:lnTo>
                    <a:pt x="509" y="1096"/>
                  </a:lnTo>
                  <a:lnTo>
                    <a:pt x="485" y="1033"/>
                  </a:lnTo>
                  <a:lnTo>
                    <a:pt x="461" y="970"/>
                  </a:lnTo>
                  <a:lnTo>
                    <a:pt x="440" y="908"/>
                  </a:lnTo>
                  <a:lnTo>
                    <a:pt x="421" y="846"/>
                  </a:lnTo>
                  <a:lnTo>
                    <a:pt x="403" y="784"/>
                  </a:lnTo>
                  <a:lnTo>
                    <a:pt x="388" y="724"/>
                  </a:lnTo>
                  <a:lnTo>
                    <a:pt x="374" y="665"/>
                  </a:lnTo>
                  <a:lnTo>
                    <a:pt x="362" y="607"/>
                  </a:lnTo>
                  <a:lnTo>
                    <a:pt x="350" y="550"/>
                  </a:lnTo>
                  <a:lnTo>
                    <a:pt x="341" y="495"/>
                  </a:lnTo>
                  <a:lnTo>
                    <a:pt x="333" y="442"/>
                  </a:lnTo>
                  <a:lnTo>
                    <a:pt x="326" y="391"/>
                  </a:lnTo>
                  <a:lnTo>
                    <a:pt x="320" y="343"/>
                  </a:lnTo>
                  <a:lnTo>
                    <a:pt x="315" y="297"/>
                  </a:lnTo>
                  <a:lnTo>
                    <a:pt x="312" y="254"/>
                  </a:lnTo>
                  <a:lnTo>
                    <a:pt x="308" y="214"/>
                  </a:lnTo>
                  <a:lnTo>
                    <a:pt x="306" y="178"/>
                  </a:lnTo>
                  <a:lnTo>
                    <a:pt x="303" y="115"/>
                  </a:lnTo>
                  <a:lnTo>
                    <a:pt x="302" y="68"/>
                  </a:lnTo>
                  <a:lnTo>
                    <a:pt x="302" y="38"/>
                  </a:lnTo>
                  <a:lnTo>
                    <a:pt x="302" y="28"/>
                  </a:lnTo>
                  <a:close/>
                </a:path>
              </a:pathLst>
            </a:custGeom>
            <a:solidFill>
              <a:srgbClr val="2B2B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" name="Freeform 212"/>
            <p:cNvSpPr>
              <a:spLocks/>
            </p:cNvSpPr>
            <p:nvPr/>
          </p:nvSpPr>
          <p:spPr bwMode="auto">
            <a:xfrm>
              <a:off x="2925763" y="874713"/>
              <a:ext cx="49213" cy="207963"/>
            </a:xfrm>
            <a:custGeom>
              <a:avLst/>
              <a:gdLst>
                <a:gd name="T0" fmla="*/ 2147483647 w 458"/>
                <a:gd name="T1" fmla="*/ 2147483647 h 1964"/>
                <a:gd name="T2" fmla="*/ 2147483647 w 458"/>
                <a:gd name="T3" fmla="*/ 2147483647 h 1964"/>
                <a:gd name="T4" fmla="*/ 2147483647 w 458"/>
                <a:gd name="T5" fmla="*/ 2147483647 h 1964"/>
                <a:gd name="T6" fmla="*/ 2147483647 w 458"/>
                <a:gd name="T7" fmla="*/ 2147483647 h 1964"/>
                <a:gd name="T8" fmla="*/ 2147483647 w 458"/>
                <a:gd name="T9" fmla="*/ 2147483647 h 1964"/>
                <a:gd name="T10" fmla="*/ 2147483647 w 458"/>
                <a:gd name="T11" fmla="*/ 2147483647 h 1964"/>
                <a:gd name="T12" fmla="*/ 2147483647 w 458"/>
                <a:gd name="T13" fmla="*/ 2147483647 h 1964"/>
                <a:gd name="T14" fmla="*/ 2147483647 w 458"/>
                <a:gd name="T15" fmla="*/ 2147483647 h 1964"/>
                <a:gd name="T16" fmla="*/ 2147483647 w 458"/>
                <a:gd name="T17" fmla="*/ 2147483647 h 1964"/>
                <a:gd name="T18" fmla="*/ 2147483647 w 458"/>
                <a:gd name="T19" fmla="*/ 2147483647 h 1964"/>
                <a:gd name="T20" fmla="*/ 2147483647 w 458"/>
                <a:gd name="T21" fmla="*/ 2147483647 h 1964"/>
                <a:gd name="T22" fmla="*/ 0 w 458"/>
                <a:gd name="T23" fmla="*/ 2147483647 h 1964"/>
                <a:gd name="T24" fmla="*/ 2147483647 w 458"/>
                <a:gd name="T25" fmla="*/ 2147483647 h 1964"/>
                <a:gd name="T26" fmla="*/ 2147483647 w 458"/>
                <a:gd name="T27" fmla="*/ 2147483647 h 1964"/>
                <a:gd name="T28" fmla="*/ 2147483647 w 458"/>
                <a:gd name="T29" fmla="*/ 2147483647 h 1964"/>
                <a:gd name="T30" fmla="*/ 2147483647 w 458"/>
                <a:gd name="T31" fmla="*/ 2147483647 h 1964"/>
                <a:gd name="T32" fmla="*/ 2147483647 w 458"/>
                <a:gd name="T33" fmla="*/ 2147483647 h 1964"/>
                <a:gd name="T34" fmla="*/ 2147483647 w 458"/>
                <a:gd name="T35" fmla="*/ 2147483647 h 1964"/>
                <a:gd name="T36" fmla="*/ 2147483647 w 458"/>
                <a:gd name="T37" fmla="*/ 2147483647 h 1964"/>
                <a:gd name="T38" fmla="*/ 2147483647 w 458"/>
                <a:gd name="T39" fmla="*/ 2147483647 h 1964"/>
                <a:gd name="T40" fmla="*/ 2147483647 w 458"/>
                <a:gd name="T41" fmla="*/ 2147483647 h 1964"/>
                <a:gd name="T42" fmla="*/ 2147483647 w 458"/>
                <a:gd name="T43" fmla="*/ 2147483647 h 1964"/>
                <a:gd name="T44" fmla="*/ 2147483647 w 458"/>
                <a:gd name="T45" fmla="*/ 2147483647 h 1964"/>
                <a:gd name="T46" fmla="*/ 2147483647 w 458"/>
                <a:gd name="T47" fmla="*/ 2147483647 h 1964"/>
                <a:gd name="T48" fmla="*/ 2147483647 w 458"/>
                <a:gd name="T49" fmla="*/ 2147483647 h 1964"/>
                <a:gd name="T50" fmla="*/ 2147483647 w 458"/>
                <a:gd name="T51" fmla="*/ 2147483647 h 1964"/>
                <a:gd name="T52" fmla="*/ 2147483647 w 458"/>
                <a:gd name="T53" fmla="*/ 2147483647 h 1964"/>
                <a:gd name="T54" fmla="*/ 2147483647 w 458"/>
                <a:gd name="T55" fmla="*/ 2147483647 h 1964"/>
                <a:gd name="T56" fmla="*/ 2147483647 w 458"/>
                <a:gd name="T57" fmla="*/ 2147483647 h 1964"/>
                <a:gd name="T58" fmla="*/ 2147483647 w 458"/>
                <a:gd name="T59" fmla="*/ 2147483647 h 1964"/>
                <a:gd name="T60" fmla="*/ 2147483647 w 458"/>
                <a:gd name="T61" fmla="*/ 2147483647 h 1964"/>
                <a:gd name="T62" fmla="*/ 2147483647 w 458"/>
                <a:gd name="T63" fmla="*/ 2147483647 h 1964"/>
                <a:gd name="T64" fmla="*/ 2147483647 w 458"/>
                <a:gd name="T65" fmla="*/ 2147483647 h 19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8"/>
                <a:gd name="T100" fmla="*/ 0 h 1964"/>
                <a:gd name="T101" fmla="*/ 458 w 458"/>
                <a:gd name="T102" fmla="*/ 1964 h 19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8" h="1964">
                  <a:moveTo>
                    <a:pt x="448" y="1511"/>
                  </a:moveTo>
                  <a:lnTo>
                    <a:pt x="454" y="1489"/>
                  </a:lnTo>
                  <a:lnTo>
                    <a:pt x="457" y="1459"/>
                  </a:lnTo>
                  <a:lnTo>
                    <a:pt x="458" y="1424"/>
                  </a:lnTo>
                  <a:lnTo>
                    <a:pt x="457" y="1386"/>
                  </a:lnTo>
                  <a:lnTo>
                    <a:pt x="454" y="1341"/>
                  </a:lnTo>
                  <a:lnTo>
                    <a:pt x="450" y="1293"/>
                  </a:lnTo>
                  <a:lnTo>
                    <a:pt x="444" y="1241"/>
                  </a:lnTo>
                  <a:lnTo>
                    <a:pt x="437" y="1185"/>
                  </a:lnTo>
                  <a:lnTo>
                    <a:pt x="429" y="1127"/>
                  </a:lnTo>
                  <a:lnTo>
                    <a:pt x="418" y="1066"/>
                  </a:lnTo>
                  <a:lnTo>
                    <a:pt x="408" y="1004"/>
                  </a:lnTo>
                  <a:lnTo>
                    <a:pt x="397" y="940"/>
                  </a:lnTo>
                  <a:lnTo>
                    <a:pt x="372" y="809"/>
                  </a:lnTo>
                  <a:lnTo>
                    <a:pt x="345" y="675"/>
                  </a:lnTo>
                  <a:lnTo>
                    <a:pt x="318" y="546"/>
                  </a:lnTo>
                  <a:lnTo>
                    <a:pt x="290" y="422"/>
                  </a:lnTo>
                  <a:lnTo>
                    <a:pt x="264" y="308"/>
                  </a:lnTo>
                  <a:lnTo>
                    <a:pt x="240" y="206"/>
                  </a:lnTo>
                  <a:lnTo>
                    <a:pt x="220" y="121"/>
                  </a:lnTo>
                  <a:lnTo>
                    <a:pt x="204" y="55"/>
                  </a:lnTo>
                  <a:lnTo>
                    <a:pt x="193" y="14"/>
                  </a:lnTo>
                  <a:lnTo>
                    <a:pt x="190" y="0"/>
                  </a:lnTo>
                  <a:lnTo>
                    <a:pt x="0" y="5"/>
                  </a:lnTo>
                  <a:lnTo>
                    <a:pt x="19" y="61"/>
                  </a:lnTo>
                  <a:lnTo>
                    <a:pt x="40" y="116"/>
                  </a:lnTo>
                  <a:lnTo>
                    <a:pt x="58" y="173"/>
                  </a:lnTo>
                  <a:lnTo>
                    <a:pt x="75" y="230"/>
                  </a:lnTo>
                  <a:lnTo>
                    <a:pt x="93" y="287"/>
                  </a:lnTo>
                  <a:lnTo>
                    <a:pt x="108" y="345"/>
                  </a:lnTo>
                  <a:lnTo>
                    <a:pt x="123" y="403"/>
                  </a:lnTo>
                  <a:lnTo>
                    <a:pt x="137" y="462"/>
                  </a:lnTo>
                  <a:lnTo>
                    <a:pt x="150" y="521"/>
                  </a:lnTo>
                  <a:lnTo>
                    <a:pt x="162" y="581"/>
                  </a:lnTo>
                  <a:lnTo>
                    <a:pt x="172" y="641"/>
                  </a:lnTo>
                  <a:lnTo>
                    <a:pt x="182" y="701"/>
                  </a:lnTo>
                  <a:lnTo>
                    <a:pt x="190" y="762"/>
                  </a:lnTo>
                  <a:lnTo>
                    <a:pt x="197" y="823"/>
                  </a:lnTo>
                  <a:lnTo>
                    <a:pt x="202" y="885"/>
                  </a:lnTo>
                  <a:lnTo>
                    <a:pt x="208" y="946"/>
                  </a:lnTo>
                  <a:lnTo>
                    <a:pt x="211" y="1008"/>
                  </a:lnTo>
                  <a:lnTo>
                    <a:pt x="213" y="1071"/>
                  </a:lnTo>
                  <a:lnTo>
                    <a:pt x="214" y="1133"/>
                  </a:lnTo>
                  <a:lnTo>
                    <a:pt x="213" y="1196"/>
                  </a:lnTo>
                  <a:lnTo>
                    <a:pt x="210" y="1260"/>
                  </a:lnTo>
                  <a:lnTo>
                    <a:pt x="207" y="1323"/>
                  </a:lnTo>
                  <a:lnTo>
                    <a:pt x="200" y="1387"/>
                  </a:lnTo>
                  <a:lnTo>
                    <a:pt x="194" y="1450"/>
                  </a:lnTo>
                  <a:lnTo>
                    <a:pt x="185" y="1514"/>
                  </a:lnTo>
                  <a:lnTo>
                    <a:pt x="175" y="1578"/>
                  </a:lnTo>
                  <a:lnTo>
                    <a:pt x="164" y="1642"/>
                  </a:lnTo>
                  <a:lnTo>
                    <a:pt x="151" y="1706"/>
                  </a:lnTo>
                  <a:lnTo>
                    <a:pt x="135" y="1770"/>
                  </a:lnTo>
                  <a:lnTo>
                    <a:pt x="118" y="1835"/>
                  </a:lnTo>
                  <a:lnTo>
                    <a:pt x="100" y="1899"/>
                  </a:lnTo>
                  <a:lnTo>
                    <a:pt x="79" y="1964"/>
                  </a:lnTo>
                  <a:lnTo>
                    <a:pt x="246" y="1950"/>
                  </a:lnTo>
                  <a:lnTo>
                    <a:pt x="284" y="1870"/>
                  </a:lnTo>
                  <a:lnTo>
                    <a:pt x="317" y="1804"/>
                  </a:lnTo>
                  <a:lnTo>
                    <a:pt x="346" y="1746"/>
                  </a:lnTo>
                  <a:lnTo>
                    <a:pt x="370" y="1696"/>
                  </a:lnTo>
                  <a:lnTo>
                    <a:pt x="393" y="1649"/>
                  </a:lnTo>
                  <a:lnTo>
                    <a:pt x="413" y="1606"/>
                  </a:lnTo>
                  <a:lnTo>
                    <a:pt x="422" y="1583"/>
                  </a:lnTo>
                  <a:lnTo>
                    <a:pt x="432" y="1560"/>
                  </a:lnTo>
                  <a:lnTo>
                    <a:pt x="440" y="1536"/>
                  </a:lnTo>
                  <a:lnTo>
                    <a:pt x="448" y="15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" name="Freeform 213"/>
            <p:cNvSpPr>
              <a:spLocks/>
            </p:cNvSpPr>
            <p:nvPr/>
          </p:nvSpPr>
          <p:spPr bwMode="auto">
            <a:xfrm>
              <a:off x="2632076" y="334963"/>
              <a:ext cx="82550" cy="65088"/>
            </a:xfrm>
            <a:custGeom>
              <a:avLst/>
              <a:gdLst>
                <a:gd name="T0" fmla="*/ 2147483647 w 768"/>
                <a:gd name="T1" fmla="*/ 2147483647 h 603"/>
                <a:gd name="T2" fmla="*/ 2147483647 w 768"/>
                <a:gd name="T3" fmla="*/ 2147483647 h 603"/>
                <a:gd name="T4" fmla="*/ 2147483647 w 768"/>
                <a:gd name="T5" fmla="*/ 2147483647 h 603"/>
                <a:gd name="T6" fmla="*/ 2147483647 w 768"/>
                <a:gd name="T7" fmla="*/ 2147483647 h 603"/>
                <a:gd name="T8" fmla="*/ 2147483647 w 768"/>
                <a:gd name="T9" fmla="*/ 2147483647 h 603"/>
                <a:gd name="T10" fmla="*/ 2147483647 w 768"/>
                <a:gd name="T11" fmla="*/ 2147483647 h 603"/>
                <a:gd name="T12" fmla="*/ 2147483647 w 768"/>
                <a:gd name="T13" fmla="*/ 2147483647 h 603"/>
                <a:gd name="T14" fmla="*/ 2147483647 w 768"/>
                <a:gd name="T15" fmla="*/ 2147483647 h 603"/>
                <a:gd name="T16" fmla="*/ 2147483647 w 768"/>
                <a:gd name="T17" fmla="*/ 2147483647 h 603"/>
                <a:gd name="T18" fmla="*/ 2147483647 w 768"/>
                <a:gd name="T19" fmla="*/ 2147483647 h 603"/>
                <a:gd name="T20" fmla="*/ 2147483647 w 768"/>
                <a:gd name="T21" fmla="*/ 2147483647 h 603"/>
                <a:gd name="T22" fmla="*/ 2147483647 w 768"/>
                <a:gd name="T23" fmla="*/ 2147483647 h 603"/>
                <a:gd name="T24" fmla="*/ 2147483647 w 768"/>
                <a:gd name="T25" fmla="*/ 2147483647 h 603"/>
                <a:gd name="T26" fmla="*/ 2147483647 w 768"/>
                <a:gd name="T27" fmla="*/ 2147483647 h 603"/>
                <a:gd name="T28" fmla="*/ 2147483647 w 768"/>
                <a:gd name="T29" fmla="*/ 2147483647 h 603"/>
                <a:gd name="T30" fmla="*/ 2147483647 w 768"/>
                <a:gd name="T31" fmla="*/ 2147483647 h 603"/>
                <a:gd name="T32" fmla="*/ 2147483647 w 768"/>
                <a:gd name="T33" fmla="*/ 2147483647 h 603"/>
                <a:gd name="T34" fmla="*/ 2147483647 w 768"/>
                <a:gd name="T35" fmla="*/ 2147483647 h 603"/>
                <a:gd name="T36" fmla="*/ 2147483647 w 768"/>
                <a:gd name="T37" fmla="*/ 2147483647 h 603"/>
                <a:gd name="T38" fmla="*/ 2147483647 w 768"/>
                <a:gd name="T39" fmla="*/ 2147483647 h 603"/>
                <a:gd name="T40" fmla="*/ 2147483647 w 768"/>
                <a:gd name="T41" fmla="*/ 2147483647 h 603"/>
                <a:gd name="T42" fmla="*/ 2147483647 w 768"/>
                <a:gd name="T43" fmla="*/ 2147483647 h 603"/>
                <a:gd name="T44" fmla="*/ 2147483647 w 768"/>
                <a:gd name="T45" fmla="*/ 2147483647 h 603"/>
                <a:gd name="T46" fmla="*/ 2147483647 w 768"/>
                <a:gd name="T47" fmla="*/ 2147483647 h 603"/>
                <a:gd name="T48" fmla="*/ 2147483647 w 768"/>
                <a:gd name="T49" fmla="*/ 2147483647 h 603"/>
                <a:gd name="T50" fmla="*/ 2147483647 w 768"/>
                <a:gd name="T51" fmla="*/ 2147483647 h 603"/>
                <a:gd name="T52" fmla="*/ 2147483647 w 768"/>
                <a:gd name="T53" fmla="*/ 2147483647 h 603"/>
                <a:gd name="T54" fmla="*/ 2147483647 w 768"/>
                <a:gd name="T55" fmla="*/ 2147483647 h 603"/>
                <a:gd name="T56" fmla="*/ 2147483647 w 768"/>
                <a:gd name="T57" fmla="*/ 2147483647 h 603"/>
                <a:gd name="T58" fmla="*/ 2147483647 w 768"/>
                <a:gd name="T59" fmla="*/ 2147483647 h 603"/>
                <a:gd name="T60" fmla="*/ 2147483647 w 768"/>
                <a:gd name="T61" fmla="*/ 2147483647 h 603"/>
                <a:gd name="T62" fmla="*/ 2147483647 w 768"/>
                <a:gd name="T63" fmla="*/ 2147483647 h 603"/>
                <a:gd name="T64" fmla="*/ 2147483647 w 768"/>
                <a:gd name="T65" fmla="*/ 2147483647 h 603"/>
                <a:gd name="T66" fmla="*/ 2147483647 w 768"/>
                <a:gd name="T67" fmla="*/ 2147483647 h 603"/>
                <a:gd name="T68" fmla="*/ 2147483647 w 768"/>
                <a:gd name="T69" fmla="*/ 2147483647 h 603"/>
                <a:gd name="T70" fmla="*/ 2147483647 w 768"/>
                <a:gd name="T71" fmla="*/ 2147483647 h 603"/>
                <a:gd name="T72" fmla="*/ 2147483647 w 768"/>
                <a:gd name="T73" fmla="*/ 2147483647 h 603"/>
                <a:gd name="T74" fmla="*/ 2147483647 w 768"/>
                <a:gd name="T75" fmla="*/ 2147483647 h 6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8"/>
                <a:gd name="T115" fmla="*/ 0 h 603"/>
                <a:gd name="T116" fmla="*/ 768 w 768"/>
                <a:gd name="T117" fmla="*/ 603 h 6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8" h="603">
                  <a:moveTo>
                    <a:pt x="480" y="601"/>
                  </a:moveTo>
                  <a:lnTo>
                    <a:pt x="464" y="603"/>
                  </a:lnTo>
                  <a:lnTo>
                    <a:pt x="446" y="603"/>
                  </a:lnTo>
                  <a:lnTo>
                    <a:pt x="429" y="601"/>
                  </a:lnTo>
                  <a:lnTo>
                    <a:pt x="411" y="597"/>
                  </a:lnTo>
                  <a:lnTo>
                    <a:pt x="394" y="591"/>
                  </a:lnTo>
                  <a:lnTo>
                    <a:pt x="375" y="584"/>
                  </a:lnTo>
                  <a:lnTo>
                    <a:pt x="357" y="574"/>
                  </a:lnTo>
                  <a:lnTo>
                    <a:pt x="340" y="564"/>
                  </a:lnTo>
                  <a:lnTo>
                    <a:pt x="321" y="552"/>
                  </a:lnTo>
                  <a:lnTo>
                    <a:pt x="303" y="539"/>
                  </a:lnTo>
                  <a:lnTo>
                    <a:pt x="285" y="526"/>
                  </a:lnTo>
                  <a:lnTo>
                    <a:pt x="267" y="510"/>
                  </a:lnTo>
                  <a:lnTo>
                    <a:pt x="250" y="495"/>
                  </a:lnTo>
                  <a:lnTo>
                    <a:pt x="232" y="479"/>
                  </a:lnTo>
                  <a:lnTo>
                    <a:pt x="214" y="461"/>
                  </a:lnTo>
                  <a:lnTo>
                    <a:pt x="198" y="445"/>
                  </a:lnTo>
                  <a:lnTo>
                    <a:pt x="165" y="410"/>
                  </a:lnTo>
                  <a:lnTo>
                    <a:pt x="134" y="375"/>
                  </a:lnTo>
                  <a:lnTo>
                    <a:pt x="104" y="341"/>
                  </a:lnTo>
                  <a:lnTo>
                    <a:pt x="78" y="310"/>
                  </a:lnTo>
                  <a:lnTo>
                    <a:pt x="53" y="281"/>
                  </a:lnTo>
                  <a:lnTo>
                    <a:pt x="32" y="257"/>
                  </a:lnTo>
                  <a:lnTo>
                    <a:pt x="14" y="238"/>
                  </a:lnTo>
                  <a:lnTo>
                    <a:pt x="0" y="224"/>
                  </a:lnTo>
                  <a:lnTo>
                    <a:pt x="3" y="224"/>
                  </a:lnTo>
                  <a:lnTo>
                    <a:pt x="13" y="224"/>
                  </a:lnTo>
                  <a:lnTo>
                    <a:pt x="30" y="225"/>
                  </a:lnTo>
                  <a:lnTo>
                    <a:pt x="52" y="224"/>
                  </a:lnTo>
                  <a:lnTo>
                    <a:pt x="82" y="223"/>
                  </a:lnTo>
                  <a:lnTo>
                    <a:pt x="118" y="220"/>
                  </a:lnTo>
                  <a:lnTo>
                    <a:pt x="159" y="215"/>
                  </a:lnTo>
                  <a:lnTo>
                    <a:pt x="206" y="207"/>
                  </a:lnTo>
                  <a:lnTo>
                    <a:pt x="233" y="202"/>
                  </a:lnTo>
                  <a:lnTo>
                    <a:pt x="259" y="197"/>
                  </a:lnTo>
                  <a:lnTo>
                    <a:pt x="288" y="190"/>
                  </a:lnTo>
                  <a:lnTo>
                    <a:pt x="317" y="183"/>
                  </a:lnTo>
                  <a:lnTo>
                    <a:pt x="349" y="173"/>
                  </a:lnTo>
                  <a:lnTo>
                    <a:pt x="380" y="164"/>
                  </a:lnTo>
                  <a:lnTo>
                    <a:pt x="414" y="154"/>
                  </a:lnTo>
                  <a:lnTo>
                    <a:pt x="449" y="142"/>
                  </a:lnTo>
                  <a:lnTo>
                    <a:pt x="484" y="130"/>
                  </a:lnTo>
                  <a:lnTo>
                    <a:pt x="522" y="115"/>
                  </a:lnTo>
                  <a:lnTo>
                    <a:pt x="559" y="99"/>
                  </a:lnTo>
                  <a:lnTo>
                    <a:pt x="599" y="83"/>
                  </a:lnTo>
                  <a:lnTo>
                    <a:pt x="640" y="65"/>
                  </a:lnTo>
                  <a:lnTo>
                    <a:pt x="682" y="44"/>
                  </a:lnTo>
                  <a:lnTo>
                    <a:pt x="724" y="23"/>
                  </a:lnTo>
                  <a:lnTo>
                    <a:pt x="768" y="0"/>
                  </a:lnTo>
                  <a:lnTo>
                    <a:pt x="765" y="7"/>
                  </a:lnTo>
                  <a:lnTo>
                    <a:pt x="763" y="15"/>
                  </a:lnTo>
                  <a:lnTo>
                    <a:pt x="761" y="26"/>
                  </a:lnTo>
                  <a:lnTo>
                    <a:pt x="759" y="39"/>
                  </a:lnTo>
                  <a:lnTo>
                    <a:pt x="754" y="71"/>
                  </a:lnTo>
                  <a:lnTo>
                    <a:pt x="750" y="108"/>
                  </a:lnTo>
                  <a:lnTo>
                    <a:pt x="744" y="152"/>
                  </a:lnTo>
                  <a:lnTo>
                    <a:pt x="737" y="200"/>
                  </a:lnTo>
                  <a:lnTo>
                    <a:pt x="733" y="224"/>
                  </a:lnTo>
                  <a:lnTo>
                    <a:pt x="728" y="250"/>
                  </a:lnTo>
                  <a:lnTo>
                    <a:pt x="722" y="275"/>
                  </a:lnTo>
                  <a:lnTo>
                    <a:pt x="716" y="301"/>
                  </a:lnTo>
                  <a:lnTo>
                    <a:pt x="710" y="327"/>
                  </a:lnTo>
                  <a:lnTo>
                    <a:pt x="702" y="353"/>
                  </a:lnTo>
                  <a:lnTo>
                    <a:pt x="694" y="378"/>
                  </a:lnTo>
                  <a:lnTo>
                    <a:pt x="685" y="402"/>
                  </a:lnTo>
                  <a:lnTo>
                    <a:pt x="675" y="427"/>
                  </a:lnTo>
                  <a:lnTo>
                    <a:pt x="663" y="450"/>
                  </a:lnTo>
                  <a:lnTo>
                    <a:pt x="651" y="473"/>
                  </a:lnTo>
                  <a:lnTo>
                    <a:pt x="637" y="493"/>
                  </a:lnTo>
                  <a:lnTo>
                    <a:pt x="623" y="513"/>
                  </a:lnTo>
                  <a:lnTo>
                    <a:pt x="606" y="532"/>
                  </a:lnTo>
                  <a:lnTo>
                    <a:pt x="589" y="548"/>
                  </a:lnTo>
                  <a:lnTo>
                    <a:pt x="571" y="563"/>
                  </a:lnTo>
                  <a:lnTo>
                    <a:pt x="550" y="576"/>
                  </a:lnTo>
                  <a:lnTo>
                    <a:pt x="529" y="587"/>
                  </a:lnTo>
                  <a:lnTo>
                    <a:pt x="506" y="596"/>
                  </a:lnTo>
                  <a:lnTo>
                    <a:pt x="480" y="601"/>
                  </a:lnTo>
                  <a:close/>
                </a:path>
              </a:pathLst>
            </a:custGeom>
            <a:solidFill>
              <a:srgbClr val="B063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" name="Freeform 214"/>
            <p:cNvSpPr>
              <a:spLocks/>
            </p:cNvSpPr>
            <p:nvPr/>
          </p:nvSpPr>
          <p:spPr bwMode="auto">
            <a:xfrm>
              <a:off x="2660651" y="354013"/>
              <a:ext cx="50800" cy="46038"/>
            </a:xfrm>
            <a:custGeom>
              <a:avLst/>
              <a:gdLst>
                <a:gd name="T0" fmla="*/ 0 w 481"/>
                <a:gd name="T1" fmla="*/ 2147483647 h 425"/>
                <a:gd name="T2" fmla="*/ 2147483647 w 481"/>
                <a:gd name="T3" fmla="*/ 2147483647 h 425"/>
                <a:gd name="T4" fmla="*/ 2147483647 w 481"/>
                <a:gd name="T5" fmla="*/ 2147483647 h 425"/>
                <a:gd name="T6" fmla="*/ 2147483647 w 481"/>
                <a:gd name="T7" fmla="*/ 2147483647 h 425"/>
                <a:gd name="T8" fmla="*/ 2147483647 w 481"/>
                <a:gd name="T9" fmla="*/ 2147483647 h 425"/>
                <a:gd name="T10" fmla="*/ 2147483647 w 481"/>
                <a:gd name="T11" fmla="*/ 2147483647 h 425"/>
                <a:gd name="T12" fmla="*/ 2147483647 w 481"/>
                <a:gd name="T13" fmla="*/ 2147483647 h 425"/>
                <a:gd name="T14" fmla="*/ 2147483647 w 481"/>
                <a:gd name="T15" fmla="*/ 2147483647 h 425"/>
                <a:gd name="T16" fmla="*/ 2147483647 w 481"/>
                <a:gd name="T17" fmla="*/ 2147483647 h 425"/>
                <a:gd name="T18" fmla="*/ 2147483647 w 481"/>
                <a:gd name="T19" fmla="*/ 2147483647 h 425"/>
                <a:gd name="T20" fmla="*/ 2147483647 w 481"/>
                <a:gd name="T21" fmla="*/ 2147483647 h 425"/>
                <a:gd name="T22" fmla="*/ 2147483647 w 481"/>
                <a:gd name="T23" fmla="*/ 2147483647 h 425"/>
                <a:gd name="T24" fmla="*/ 2147483647 w 481"/>
                <a:gd name="T25" fmla="*/ 2147483647 h 425"/>
                <a:gd name="T26" fmla="*/ 2147483647 w 481"/>
                <a:gd name="T27" fmla="*/ 2147483647 h 425"/>
                <a:gd name="T28" fmla="*/ 2147483647 w 481"/>
                <a:gd name="T29" fmla="*/ 2147483647 h 425"/>
                <a:gd name="T30" fmla="*/ 2147483647 w 481"/>
                <a:gd name="T31" fmla="*/ 2147483647 h 425"/>
                <a:gd name="T32" fmla="*/ 2147483647 w 481"/>
                <a:gd name="T33" fmla="*/ 2147483647 h 425"/>
                <a:gd name="T34" fmla="*/ 2147483647 w 481"/>
                <a:gd name="T35" fmla="*/ 2147483647 h 425"/>
                <a:gd name="T36" fmla="*/ 2147483647 w 481"/>
                <a:gd name="T37" fmla="*/ 2147483647 h 425"/>
                <a:gd name="T38" fmla="*/ 2147483647 w 481"/>
                <a:gd name="T39" fmla="*/ 2147483647 h 425"/>
                <a:gd name="T40" fmla="*/ 2147483647 w 481"/>
                <a:gd name="T41" fmla="*/ 2147483647 h 425"/>
                <a:gd name="T42" fmla="*/ 2147483647 w 481"/>
                <a:gd name="T43" fmla="*/ 2147483647 h 425"/>
                <a:gd name="T44" fmla="*/ 2147483647 w 481"/>
                <a:gd name="T45" fmla="*/ 2147483647 h 425"/>
                <a:gd name="T46" fmla="*/ 2147483647 w 481"/>
                <a:gd name="T47" fmla="*/ 2147483647 h 425"/>
                <a:gd name="T48" fmla="*/ 2147483647 w 481"/>
                <a:gd name="T49" fmla="*/ 2147483647 h 425"/>
                <a:gd name="T50" fmla="*/ 2147483647 w 481"/>
                <a:gd name="T51" fmla="*/ 2147483647 h 425"/>
                <a:gd name="T52" fmla="*/ 2147483647 w 481"/>
                <a:gd name="T53" fmla="*/ 2147483647 h 425"/>
                <a:gd name="T54" fmla="*/ 2147483647 w 481"/>
                <a:gd name="T55" fmla="*/ 2147483647 h 425"/>
                <a:gd name="T56" fmla="*/ 2147483647 w 481"/>
                <a:gd name="T57" fmla="*/ 2147483647 h 425"/>
                <a:gd name="T58" fmla="*/ 2147483647 w 481"/>
                <a:gd name="T59" fmla="*/ 2147483647 h 425"/>
                <a:gd name="T60" fmla="*/ 2147483647 w 481"/>
                <a:gd name="T61" fmla="*/ 2147483647 h 425"/>
                <a:gd name="T62" fmla="*/ 2147483647 w 481"/>
                <a:gd name="T63" fmla="*/ 2147483647 h 425"/>
                <a:gd name="T64" fmla="*/ 2147483647 w 481"/>
                <a:gd name="T65" fmla="*/ 2147483647 h 425"/>
                <a:gd name="T66" fmla="*/ 2147483647 w 481"/>
                <a:gd name="T67" fmla="*/ 2147483647 h 425"/>
                <a:gd name="T68" fmla="*/ 2147483647 w 481"/>
                <a:gd name="T69" fmla="*/ 2147483647 h 425"/>
                <a:gd name="T70" fmla="*/ 2147483647 w 481"/>
                <a:gd name="T71" fmla="*/ 2147483647 h 425"/>
                <a:gd name="T72" fmla="*/ 2147483647 w 481"/>
                <a:gd name="T73" fmla="*/ 2147483647 h 425"/>
                <a:gd name="T74" fmla="*/ 2147483647 w 481"/>
                <a:gd name="T75" fmla="*/ 2147483647 h 425"/>
                <a:gd name="T76" fmla="*/ 2147483647 w 481"/>
                <a:gd name="T77" fmla="*/ 0 h 425"/>
                <a:gd name="T78" fmla="*/ 2147483647 w 481"/>
                <a:gd name="T79" fmla="*/ 2147483647 h 425"/>
                <a:gd name="T80" fmla="*/ 2147483647 w 481"/>
                <a:gd name="T81" fmla="*/ 2147483647 h 425"/>
                <a:gd name="T82" fmla="*/ 2147483647 w 481"/>
                <a:gd name="T83" fmla="*/ 2147483647 h 425"/>
                <a:gd name="T84" fmla="*/ 2147483647 w 481"/>
                <a:gd name="T85" fmla="*/ 2147483647 h 425"/>
                <a:gd name="T86" fmla="*/ 2147483647 w 481"/>
                <a:gd name="T87" fmla="*/ 2147483647 h 425"/>
                <a:gd name="T88" fmla="*/ 2147483647 w 481"/>
                <a:gd name="T89" fmla="*/ 2147483647 h 425"/>
                <a:gd name="T90" fmla="*/ 2147483647 w 481"/>
                <a:gd name="T91" fmla="*/ 2147483647 h 425"/>
                <a:gd name="T92" fmla="*/ 2147483647 w 481"/>
                <a:gd name="T93" fmla="*/ 2147483647 h 425"/>
                <a:gd name="T94" fmla="*/ 2147483647 w 481"/>
                <a:gd name="T95" fmla="*/ 2147483647 h 425"/>
                <a:gd name="T96" fmla="*/ 2147483647 w 481"/>
                <a:gd name="T97" fmla="*/ 2147483647 h 425"/>
                <a:gd name="T98" fmla="*/ 2147483647 w 481"/>
                <a:gd name="T99" fmla="*/ 2147483647 h 425"/>
                <a:gd name="T100" fmla="*/ 2147483647 w 481"/>
                <a:gd name="T101" fmla="*/ 2147483647 h 425"/>
                <a:gd name="T102" fmla="*/ 2147483647 w 481"/>
                <a:gd name="T103" fmla="*/ 2147483647 h 425"/>
                <a:gd name="T104" fmla="*/ 2147483647 w 481"/>
                <a:gd name="T105" fmla="*/ 2147483647 h 425"/>
                <a:gd name="T106" fmla="*/ 2147483647 w 481"/>
                <a:gd name="T107" fmla="*/ 2147483647 h 425"/>
                <a:gd name="T108" fmla="*/ 0 w 481"/>
                <a:gd name="T109" fmla="*/ 2147483647 h 4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1"/>
                <a:gd name="T166" fmla="*/ 0 h 425"/>
                <a:gd name="T167" fmla="*/ 481 w 481"/>
                <a:gd name="T168" fmla="*/ 425 h 4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1" h="425">
                  <a:moveTo>
                    <a:pt x="0" y="324"/>
                  </a:moveTo>
                  <a:lnTo>
                    <a:pt x="28" y="348"/>
                  </a:lnTo>
                  <a:lnTo>
                    <a:pt x="56" y="368"/>
                  </a:lnTo>
                  <a:lnTo>
                    <a:pt x="69" y="378"/>
                  </a:lnTo>
                  <a:lnTo>
                    <a:pt x="84" y="387"/>
                  </a:lnTo>
                  <a:lnTo>
                    <a:pt x="98" y="395"/>
                  </a:lnTo>
                  <a:lnTo>
                    <a:pt x="112" y="403"/>
                  </a:lnTo>
                  <a:lnTo>
                    <a:pt x="126" y="409"/>
                  </a:lnTo>
                  <a:lnTo>
                    <a:pt x="140" y="414"/>
                  </a:lnTo>
                  <a:lnTo>
                    <a:pt x="154" y="418"/>
                  </a:lnTo>
                  <a:lnTo>
                    <a:pt x="168" y="422"/>
                  </a:lnTo>
                  <a:lnTo>
                    <a:pt x="181" y="424"/>
                  </a:lnTo>
                  <a:lnTo>
                    <a:pt x="195" y="425"/>
                  </a:lnTo>
                  <a:lnTo>
                    <a:pt x="208" y="424"/>
                  </a:lnTo>
                  <a:lnTo>
                    <a:pt x="221" y="422"/>
                  </a:lnTo>
                  <a:lnTo>
                    <a:pt x="237" y="419"/>
                  </a:lnTo>
                  <a:lnTo>
                    <a:pt x="254" y="414"/>
                  </a:lnTo>
                  <a:lnTo>
                    <a:pt x="269" y="409"/>
                  </a:lnTo>
                  <a:lnTo>
                    <a:pt x="283" y="402"/>
                  </a:lnTo>
                  <a:lnTo>
                    <a:pt x="296" y="394"/>
                  </a:lnTo>
                  <a:lnTo>
                    <a:pt x="310" y="385"/>
                  </a:lnTo>
                  <a:lnTo>
                    <a:pt x="322" y="376"/>
                  </a:lnTo>
                  <a:lnTo>
                    <a:pt x="334" y="366"/>
                  </a:lnTo>
                  <a:lnTo>
                    <a:pt x="345" y="355"/>
                  </a:lnTo>
                  <a:lnTo>
                    <a:pt x="356" y="344"/>
                  </a:lnTo>
                  <a:lnTo>
                    <a:pt x="367" y="331"/>
                  </a:lnTo>
                  <a:lnTo>
                    <a:pt x="376" y="318"/>
                  </a:lnTo>
                  <a:lnTo>
                    <a:pt x="385" y="305"/>
                  </a:lnTo>
                  <a:lnTo>
                    <a:pt x="393" y="291"/>
                  </a:lnTo>
                  <a:lnTo>
                    <a:pt x="401" y="276"/>
                  </a:lnTo>
                  <a:lnTo>
                    <a:pt x="409" y="261"/>
                  </a:lnTo>
                  <a:lnTo>
                    <a:pt x="423" y="230"/>
                  </a:lnTo>
                  <a:lnTo>
                    <a:pt x="435" y="198"/>
                  </a:lnTo>
                  <a:lnTo>
                    <a:pt x="446" y="164"/>
                  </a:lnTo>
                  <a:lnTo>
                    <a:pt x="455" y="131"/>
                  </a:lnTo>
                  <a:lnTo>
                    <a:pt x="463" y="97"/>
                  </a:lnTo>
                  <a:lnTo>
                    <a:pt x="471" y="65"/>
                  </a:lnTo>
                  <a:lnTo>
                    <a:pt x="476" y="31"/>
                  </a:lnTo>
                  <a:lnTo>
                    <a:pt x="481" y="0"/>
                  </a:lnTo>
                  <a:lnTo>
                    <a:pt x="447" y="12"/>
                  </a:lnTo>
                  <a:lnTo>
                    <a:pt x="412" y="25"/>
                  </a:lnTo>
                  <a:lnTo>
                    <a:pt x="379" y="38"/>
                  </a:lnTo>
                  <a:lnTo>
                    <a:pt x="346" y="53"/>
                  </a:lnTo>
                  <a:lnTo>
                    <a:pt x="314" y="70"/>
                  </a:lnTo>
                  <a:lnTo>
                    <a:pt x="282" y="87"/>
                  </a:lnTo>
                  <a:lnTo>
                    <a:pt x="251" y="105"/>
                  </a:lnTo>
                  <a:lnTo>
                    <a:pt x="220" y="125"/>
                  </a:lnTo>
                  <a:lnTo>
                    <a:pt x="191" y="145"/>
                  </a:lnTo>
                  <a:lnTo>
                    <a:pt x="161" y="166"/>
                  </a:lnTo>
                  <a:lnTo>
                    <a:pt x="132" y="190"/>
                  </a:lnTo>
                  <a:lnTo>
                    <a:pt x="104" y="214"/>
                  </a:lnTo>
                  <a:lnTo>
                    <a:pt x="78" y="240"/>
                  </a:lnTo>
                  <a:lnTo>
                    <a:pt x="51" y="266"/>
                  </a:lnTo>
                  <a:lnTo>
                    <a:pt x="25" y="295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BE85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531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2231" y="174226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48544" y="116632"/>
            <a:ext cx="7604918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한우개량을 위한 선형심사의 필요성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/>
          <a:srcRect l="5114" t="33910" r="7955" b="35787"/>
          <a:stretch>
            <a:fillRect/>
          </a:stretch>
        </p:blipFill>
        <p:spPr bwMode="auto">
          <a:xfrm>
            <a:off x="7617296" y="6381328"/>
            <a:ext cx="2232248" cy="43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452538" y="1792766"/>
          <a:ext cx="7056784" cy="1728148"/>
        </p:xfrm>
        <a:graphic>
          <a:graphicData uri="http://schemas.openxmlformats.org/drawingml/2006/table">
            <a:tbl>
              <a:tblPr/>
              <a:tblGrid>
                <a:gridCol w="1652170"/>
                <a:gridCol w="1050137"/>
                <a:gridCol w="1652170"/>
                <a:gridCol w="1050137"/>
                <a:gridCol w="1652170"/>
              </a:tblGrid>
              <a:tr h="520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중고딕"/>
                        </a:rPr>
                        <a:t>등록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B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중고딕"/>
                        </a:rPr>
                        <a:t>심사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중고딕"/>
                        </a:rPr>
                        <a:t>검정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9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HY중고딕"/>
                        </a:rPr>
                        <a:t>혈통등록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HY중고딕"/>
                          <a:ea typeface="HY중고딕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HY중고딕"/>
                          <a:ea typeface="HY중고딕"/>
                        </a:rPr>
                        <a:t>혈연연계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HY중고딕"/>
                          <a:ea typeface="HY중고딕"/>
                        </a:rPr>
                        <a:t>)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B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HY중고딕"/>
                        </a:rPr>
                        <a:t>선형심사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HY중고딕"/>
                          <a:ea typeface="HY중고딕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HY중고딕"/>
                          <a:ea typeface="HY중고딕"/>
                        </a:rPr>
                        <a:t>육량개량지표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HY중고딕"/>
                          <a:ea typeface="HY중고딕"/>
                        </a:rPr>
                        <a:t>)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HY중고딕"/>
                        </a:rPr>
                        <a:t>등급판정결과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HY중고딕"/>
                          <a:ea typeface="HY중고딕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HY중고딕"/>
                          <a:ea typeface="HY중고딕"/>
                        </a:rPr>
                        <a:t>육질개량지표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HY중고딕"/>
                          <a:ea typeface="HY중고딕"/>
                        </a:rPr>
                        <a:t>)</a:t>
                      </a:r>
                      <a:endParaRPr lang="ko-KR" altLang="en-US" sz="105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2896574" y="4383389"/>
          <a:ext cx="4388612" cy="486283"/>
        </p:xfrm>
        <a:graphic>
          <a:graphicData uri="http://schemas.openxmlformats.org/drawingml/2006/table">
            <a:tbl>
              <a:tblPr/>
              <a:tblGrid>
                <a:gridCol w="4388612"/>
              </a:tblGrid>
              <a:tr h="486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유전능력평가 → 계획교배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→ 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Y헤드라인M"/>
                          <a:ea typeface="HY헤드라인M"/>
                        </a:rPr>
                        <a:t>선발</a:t>
                      </a:r>
                      <a:r>
                        <a:rPr lang="en-US" altLang="ko-KR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Y헤드라인M"/>
                          <a:ea typeface="HY헤드라인M"/>
                        </a:rPr>
                        <a:t>․</a:t>
                      </a:r>
                      <a:r>
                        <a:rPr lang="ko-KR" alt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HY헤드라인M"/>
                          <a:ea typeface="HY헤드라인M"/>
                        </a:rPr>
                        <a:t>도태</a:t>
                      </a:r>
                      <a:endParaRPr lang="ko-KR" altLang="en-US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3255354" y="5733768"/>
          <a:ext cx="3669792" cy="667510"/>
        </p:xfrm>
        <a:graphic>
          <a:graphicData uri="http://schemas.openxmlformats.org/drawingml/2006/table">
            <a:tbl>
              <a:tblPr/>
              <a:tblGrid>
                <a:gridCol w="3669792"/>
              </a:tblGrid>
              <a:tr h="667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생산성 향상</a:t>
                      </a:r>
                      <a:r>
                        <a:rPr lang="en-US" altLang="ko-KR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농가 소득증대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아래쪽 화살표 17"/>
          <p:cNvSpPr/>
          <p:nvPr/>
        </p:nvSpPr>
        <p:spPr>
          <a:xfrm>
            <a:off x="4836914" y="5033126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>
            <a:off x="4836914" y="373698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7717234" y="2440838"/>
            <a:ext cx="0" cy="28803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4980930" y="2440838"/>
            <a:ext cx="0" cy="28803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2244626" y="2440838"/>
            <a:ext cx="0" cy="28803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31"/>
          <p:cNvGrpSpPr/>
          <p:nvPr/>
        </p:nvGrpSpPr>
        <p:grpSpPr>
          <a:xfrm>
            <a:off x="2218486" y="928670"/>
            <a:ext cx="5570756" cy="648072"/>
            <a:chOff x="315020" y="531788"/>
            <a:chExt cx="5570756" cy="648072"/>
          </a:xfrm>
        </p:grpSpPr>
        <p:sp>
          <p:nvSpPr>
            <p:cNvPr id="24" name="직사각형 23"/>
            <p:cNvSpPr/>
            <p:nvPr/>
          </p:nvSpPr>
          <p:spPr>
            <a:xfrm>
              <a:off x="315020" y="548680"/>
              <a:ext cx="557075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HY헤드라인M" pitchFamily="18" charset="-127"/>
                  <a:ea typeface="HY헤드라인M" pitchFamily="18" charset="-127"/>
                </a:rPr>
                <a:t>한우개량을 위한 기본 구성요소</a:t>
              </a:r>
              <a:endParaRPr lang="ko-KR" alt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323528" y="531788"/>
              <a:ext cx="547260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한우의 외부명칭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7" name="Picture 5" descr="외부명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72" y="722628"/>
            <a:ext cx="8072494" cy="5778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한우의 골격명칭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23" name="Picture 3" descr="소의해부학구조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58" y="785794"/>
            <a:ext cx="8429684" cy="5491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A6015-EF2F-4A49-A5B6-5E2C934F210D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2231" y="102218"/>
            <a:ext cx="776314" cy="5651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lIns="288000" tIns="36000" rIns="108000" bIns="36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en-US" altLang="ko-KR" sz="3200" b="1" spc="-150" dirty="0" smtClean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endParaRPr kumimoji="0" lang="ko-KR" altLang="en-US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8544" y="44624"/>
            <a:ext cx="4969024" cy="63784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08000" tIns="72000" rIns="72000" bIns="72000" anchor="ctr">
            <a:spAutoFit/>
          </a:bodyPr>
          <a:lstStyle/>
          <a:p>
            <a:pPr eaLnBrk="0" latinLnBrk="0" hangingPunct="0">
              <a:spcBef>
                <a:spcPts val="0"/>
              </a:spcBef>
              <a:defRPr/>
            </a:pPr>
            <a:r>
              <a:rPr kumimoji="0"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한우의 </a:t>
            </a:r>
            <a:r>
              <a:rPr kumimoji="0" lang="ko-KR" altLang="en-US" sz="32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체측부위</a:t>
            </a:r>
            <a:endParaRPr kumimoji="0" lang="ko-KR" altLang="en-US" sz="3200" b="1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21" name="Picture 12" descr="우체의구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52472" y="785793"/>
            <a:ext cx="8001056" cy="51294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309662" y="5857892"/>
            <a:ext cx="7200800" cy="78175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o-KR" altLang="en-US" sz="1600" b="1" dirty="0" smtClean="0"/>
              <a:t>     </a:t>
            </a:r>
            <a:r>
              <a:rPr lang="en-US" altLang="ko-KR" sz="1600" b="1" dirty="0"/>
              <a:t>A-B : </a:t>
            </a:r>
            <a:r>
              <a:rPr lang="ko-KR" altLang="en-US" sz="1600" b="1" dirty="0"/>
              <a:t>체   고    </a:t>
            </a:r>
            <a:r>
              <a:rPr lang="en-US" altLang="ko-KR" sz="1600" b="1" dirty="0"/>
              <a:t>C-D : </a:t>
            </a:r>
            <a:r>
              <a:rPr lang="ko-KR" altLang="en-US" sz="1600" b="1" dirty="0"/>
              <a:t>십자부고     </a:t>
            </a:r>
            <a:r>
              <a:rPr lang="en-US" altLang="ko-KR" sz="1600" b="1" dirty="0"/>
              <a:t>E-F : </a:t>
            </a:r>
            <a:r>
              <a:rPr lang="ko-KR" altLang="en-US" sz="1600" b="1" dirty="0" err="1"/>
              <a:t>체장</a:t>
            </a:r>
            <a:r>
              <a:rPr lang="en-US" altLang="ko-KR" sz="1600" b="1" dirty="0"/>
              <a:t>(</a:t>
            </a:r>
            <a:r>
              <a:rPr lang="ko-KR" altLang="en-US" sz="1600" b="1" dirty="0" err="1"/>
              <a:t>수평체장</a:t>
            </a:r>
            <a:r>
              <a:rPr lang="en-US" altLang="ko-KR" sz="1600" b="1" dirty="0"/>
              <a:t>)     G-H : </a:t>
            </a:r>
            <a:r>
              <a:rPr lang="ko-KR" altLang="en-US" sz="1600" b="1" dirty="0"/>
              <a:t>흉 심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o-KR" altLang="en-US" sz="1600" b="1" dirty="0"/>
              <a:t>     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I-J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고   장  </a:t>
            </a:r>
            <a:r>
              <a:rPr lang="ko-KR" altLang="en-US" sz="1600" b="1" dirty="0" smtClean="0"/>
              <a:t>   </a:t>
            </a:r>
            <a:r>
              <a:rPr lang="en-US" altLang="ko-KR" sz="1600" b="1" dirty="0"/>
              <a:t>K-L : </a:t>
            </a:r>
            <a:r>
              <a:rPr lang="ko-KR" altLang="en-US" sz="1600" b="1" dirty="0"/>
              <a:t>흉  폭         </a:t>
            </a:r>
            <a:r>
              <a:rPr lang="en-US" altLang="ko-KR" sz="1600" b="1" dirty="0"/>
              <a:t>M-N : </a:t>
            </a:r>
            <a:r>
              <a:rPr lang="ko-KR" altLang="en-US" sz="1600" b="1" dirty="0" err="1"/>
              <a:t>요각폭</a:t>
            </a:r>
            <a:r>
              <a:rPr lang="ko-KR" altLang="en-US" sz="1600" b="1" dirty="0"/>
              <a:t>         </a:t>
            </a:r>
            <a:r>
              <a:rPr lang="ko-KR" altLang="en-US" sz="1600" b="1" dirty="0" smtClean="0"/>
              <a:t>     </a:t>
            </a:r>
            <a:r>
              <a:rPr lang="en-US" altLang="ko-KR" sz="1600" b="1" dirty="0"/>
              <a:t>O-P : </a:t>
            </a:r>
            <a:r>
              <a:rPr lang="ko-KR" altLang="en-US" sz="1600" b="1" dirty="0"/>
              <a:t>곤 폭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ko-KR" altLang="en-US" sz="1600" b="1" dirty="0"/>
              <a:t>    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Q-R </a:t>
            </a:r>
            <a:r>
              <a:rPr lang="en-US" altLang="ko-KR" sz="1600" b="1" dirty="0"/>
              <a:t>: </a:t>
            </a:r>
            <a:r>
              <a:rPr lang="ko-KR" altLang="en-US" sz="1600" b="1" dirty="0" err="1"/>
              <a:t>좌골폭</a:t>
            </a:r>
            <a:r>
              <a:rPr lang="ko-KR" altLang="en-US" sz="1600" b="1" dirty="0"/>
              <a:t>     </a:t>
            </a:r>
            <a:r>
              <a:rPr lang="en-US" altLang="ko-KR" sz="1600" b="1" dirty="0"/>
              <a:t>S : </a:t>
            </a:r>
            <a:r>
              <a:rPr lang="ko-KR" altLang="en-US" sz="1600" b="1" dirty="0" err="1" smtClean="0"/>
              <a:t>전관위</a:t>
            </a:r>
            <a:endParaRPr lang="en-US" altLang="ko-KR" sz="1600" dirty="0">
              <a:latin typeface="명조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7701</TotalTime>
  <Words>2164</Words>
  <Application>Microsoft Office PowerPoint</Application>
  <PresentationFormat>A4 용지(210x297mm)</PresentationFormat>
  <Paragraphs>1015</Paragraphs>
  <Slides>45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45</vt:i4>
      </vt:variant>
    </vt:vector>
  </HeadingPairs>
  <TitlesOfParts>
    <vt:vector size="47" baseType="lpstr">
      <vt:lpstr>Office 테마</vt:lpstr>
      <vt:lpstr>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각 부서별 상반기 보고 및 TO-DO PLAN</dc:title>
  <dc:creator>selee</dc:creator>
  <cp:lastModifiedBy>이길환</cp:lastModifiedBy>
  <cp:revision>1154</cp:revision>
  <cp:lastPrinted>2013-07-19T00:41:11Z</cp:lastPrinted>
  <dcterms:created xsi:type="dcterms:W3CDTF">2009-07-14T00:06:27Z</dcterms:created>
  <dcterms:modified xsi:type="dcterms:W3CDTF">2017-08-23T07:20:21Z</dcterms:modified>
</cp:coreProperties>
</file>