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activeX/activeX1.xml" ContentType="application/vnd.ms-office.activeX+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995" r:id="rId1"/>
  </p:sldMasterIdLst>
  <p:notesMasterIdLst>
    <p:notesMasterId r:id="rId144"/>
  </p:notesMasterIdLst>
  <p:handoutMasterIdLst>
    <p:handoutMasterId r:id="rId145"/>
  </p:handoutMasterIdLst>
  <p:sldIdLst>
    <p:sldId id="256" r:id="rId2"/>
    <p:sldId id="259" r:id="rId3"/>
    <p:sldId id="318" r:id="rId4"/>
    <p:sldId id="319" r:id="rId5"/>
    <p:sldId id="260" r:id="rId6"/>
    <p:sldId id="261" r:id="rId7"/>
    <p:sldId id="320" r:id="rId8"/>
    <p:sldId id="592" r:id="rId9"/>
    <p:sldId id="321" r:id="rId10"/>
    <p:sldId id="322" r:id="rId11"/>
    <p:sldId id="323" r:id="rId12"/>
    <p:sldId id="404" r:id="rId13"/>
    <p:sldId id="408" r:id="rId14"/>
    <p:sldId id="409" r:id="rId15"/>
    <p:sldId id="315" r:id="rId16"/>
    <p:sldId id="316" r:id="rId17"/>
    <p:sldId id="267" r:id="rId18"/>
    <p:sldId id="268" r:id="rId19"/>
    <p:sldId id="324" r:id="rId20"/>
    <p:sldId id="325" r:id="rId21"/>
    <p:sldId id="326" r:id="rId22"/>
    <p:sldId id="327" r:id="rId23"/>
    <p:sldId id="356" r:id="rId24"/>
    <p:sldId id="357" r:id="rId25"/>
    <p:sldId id="329" r:id="rId26"/>
    <p:sldId id="330" r:id="rId27"/>
    <p:sldId id="331" r:id="rId28"/>
    <p:sldId id="332" r:id="rId29"/>
    <p:sldId id="333" r:id="rId30"/>
    <p:sldId id="335" r:id="rId31"/>
    <p:sldId id="593" r:id="rId32"/>
    <p:sldId id="336" r:id="rId33"/>
    <p:sldId id="337" r:id="rId34"/>
    <p:sldId id="338" r:id="rId35"/>
    <p:sldId id="339" r:id="rId36"/>
    <p:sldId id="340" r:id="rId37"/>
    <p:sldId id="594" r:id="rId38"/>
    <p:sldId id="341" r:id="rId39"/>
    <p:sldId id="342" r:id="rId40"/>
    <p:sldId id="343" r:id="rId41"/>
    <p:sldId id="344" r:id="rId42"/>
    <p:sldId id="555" r:id="rId43"/>
    <p:sldId id="581" r:id="rId44"/>
    <p:sldId id="585" r:id="rId45"/>
    <p:sldId id="587" r:id="rId46"/>
    <p:sldId id="588" r:id="rId47"/>
    <p:sldId id="590" r:id="rId48"/>
    <p:sldId id="591" r:id="rId49"/>
    <p:sldId id="389" r:id="rId50"/>
    <p:sldId id="399" r:id="rId51"/>
    <p:sldId id="410" r:id="rId52"/>
    <p:sldId id="400" r:id="rId53"/>
    <p:sldId id="405" r:id="rId54"/>
    <p:sldId id="406" r:id="rId55"/>
    <p:sldId id="423" r:id="rId56"/>
    <p:sldId id="425" r:id="rId57"/>
    <p:sldId id="475" r:id="rId58"/>
    <p:sldId id="472" r:id="rId59"/>
    <p:sldId id="473" r:id="rId60"/>
    <p:sldId id="474" r:id="rId61"/>
    <p:sldId id="426" r:id="rId62"/>
    <p:sldId id="427" r:id="rId63"/>
    <p:sldId id="435" r:id="rId64"/>
    <p:sldId id="436" r:id="rId65"/>
    <p:sldId id="437" r:id="rId66"/>
    <p:sldId id="439" r:id="rId67"/>
    <p:sldId id="441" r:id="rId68"/>
    <p:sldId id="442" r:id="rId69"/>
    <p:sldId id="443" r:id="rId70"/>
    <p:sldId id="444" r:id="rId71"/>
    <p:sldId id="445" r:id="rId72"/>
    <p:sldId id="446" r:id="rId73"/>
    <p:sldId id="447" r:id="rId74"/>
    <p:sldId id="448" r:id="rId75"/>
    <p:sldId id="449" r:id="rId76"/>
    <p:sldId id="450" r:id="rId77"/>
    <p:sldId id="451" r:id="rId78"/>
    <p:sldId id="452" r:id="rId79"/>
    <p:sldId id="455" r:id="rId80"/>
    <p:sldId id="456" r:id="rId81"/>
    <p:sldId id="457" r:id="rId82"/>
    <p:sldId id="458" r:id="rId83"/>
    <p:sldId id="460" r:id="rId84"/>
    <p:sldId id="461" r:id="rId85"/>
    <p:sldId id="462" r:id="rId86"/>
    <p:sldId id="463" r:id="rId87"/>
    <p:sldId id="464" r:id="rId88"/>
    <p:sldId id="466" r:id="rId89"/>
    <p:sldId id="467" r:id="rId90"/>
    <p:sldId id="468" r:id="rId91"/>
    <p:sldId id="469" r:id="rId92"/>
    <p:sldId id="471" r:id="rId93"/>
    <p:sldId id="414" r:id="rId94"/>
    <p:sldId id="424" r:id="rId95"/>
    <p:sldId id="416" r:id="rId96"/>
    <p:sldId id="418" r:id="rId97"/>
    <p:sldId id="428" r:id="rId98"/>
    <p:sldId id="421" r:id="rId99"/>
    <p:sldId id="407" r:id="rId100"/>
    <p:sldId id="401" r:id="rId101"/>
    <p:sldId id="429" r:id="rId102"/>
    <p:sldId id="430" r:id="rId103"/>
    <p:sldId id="431" r:id="rId104"/>
    <p:sldId id="432" r:id="rId105"/>
    <p:sldId id="433" r:id="rId106"/>
    <p:sldId id="505" r:id="rId107"/>
    <p:sldId id="637" r:id="rId108"/>
    <p:sldId id="638" r:id="rId109"/>
    <p:sldId id="639" r:id="rId110"/>
    <p:sldId id="640" r:id="rId111"/>
    <p:sldId id="641" r:id="rId112"/>
    <p:sldId id="642" r:id="rId113"/>
    <p:sldId id="643" r:id="rId114"/>
    <p:sldId id="644" r:id="rId115"/>
    <p:sldId id="645" r:id="rId116"/>
    <p:sldId id="646" r:id="rId117"/>
    <p:sldId id="647" r:id="rId118"/>
    <p:sldId id="648" r:id="rId119"/>
    <p:sldId id="649" r:id="rId120"/>
    <p:sldId id="650" r:id="rId121"/>
    <p:sldId id="651" r:id="rId122"/>
    <p:sldId id="652" r:id="rId123"/>
    <p:sldId id="653" r:id="rId124"/>
    <p:sldId id="654" r:id="rId125"/>
    <p:sldId id="655" r:id="rId126"/>
    <p:sldId id="656" r:id="rId127"/>
    <p:sldId id="657" r:id="rId128"/>
    <p:sldId id="658" r:id="rId129"/>
    <p:sldId id="525" r:id="rId130"/>
    <p:sldId id="526" r:id="rId131"/>
    <p:sldId id="527" r:id="rId132"/>
    <p:sldId id="528" r:id="rId133"/>
    <p:sldId id="529" r:id="rId134"/>
    <p:sldId id="530" r:id="rId135"/>
    <p:sldId id="533" r:id="rId136"/>
    <p:sldId id="534" r:id="rId137"/>
    <p:sldId id="659" r:id="rId138"/>
    <p:sldId id="660" r:id="rId139"/>
    <p:sldId id="661" r:id="rId140"/>
    <p:sldId id="662" r:id="rId141"/>
    <p:sldId id="663" r:id="rId142"/>
    <p:sldId id="397" r:id="rId143"/>
  </p:sldIdLst>
  <p:sldSz cx="9144000" cy="6858000" type="screen4x3"/>
  <p:notesSz cx="6858000" cy="9144000"/>
  <p:embeddedFontLst>
    <p:embeddedFont>
      <p:font typeface="HY동녘B" panose="02030600000101010101" charset="-127"/>
      <p:regular r:id="rId146"/>
    </p:embeddedFont>
    <p:embeddedFont>
      <p:font typeface="휴먼엑스포" panose="02030504000101010101" pitchFamily="18" charset="-127"/>
      <p:regular r:id="rId147"/>
    </p:embeddedFont>
    <p:embeddedFont>
      <p:font typeface="HY중고딕" panose="02030600000101010101" pitchFamily="18" charset="-127"/>
      <p:regular r:id="rId148"/>
    </p:embeddedFont>
    <p:embeddedFont>
      <p:font typeface="맑은 고딕" panose="020B0503020000020004" pitchFamily="50" charset="-127"/>
      <p:regular r:id="rId149"/>
      <p:bold r:id="rId150"/>
    </p:embeddedFont>
    <p:embeddedFont>
      <p:font typeface="Century Gothic" panose="020B0502020202020204" pitchFamily="34" charset="0"/>
      <p:regular r:id="rId151"/>
      <p:bold r:id="rId152"/>
      <p:italic r:id="rId153"/>
      <p:boldItalic r:id="rId154"/>
    </p:embeddedFont>
    <p:embeddedFont>
      <p:font typeface="함초롬돋움" panose="020B0604000101010101" pitchFamily="50" charset="-127"/>
      <p:regular r:id="rId155"/>
      <p:bold r:id="rId156"/>
    </p:embeddedFont>
    <p:embeddedFont>
      <p:font typeface="Corbel" panose="020B0503020204020204" pitchFamily="34" charset="0"/>
      <p:regular r:id="rId157"/>
      <p:bold r:id="rId158"/>
      <p:italic r:id="rId159"/>
      <p:boldItalic r:id="rId160"/>
    </p:embeddedFont>
    <p:embeddedFont>
      <p:font typeface="HY헤드라인M" panose="02030600000101010101" pitchFamily="18" charset="-127"/>
      <p:regular r:id="rId161"/>
    </p:embeddedFont>
    <p:embeddedFont>
      <p:font typeface="휴먼명조" panose="02010504000101010101" charset="-127"/>
      <p:regular r:id="rId162"/>
    </p:embeddedFont>
    <p:embeddedFont>
      <p:font typeface="Candara" panose="020E0502030303020204" pitchFamily="34" charset="0"/>
      <p:regular r:id="rId163"/>
      <p:bold r:id="rId164"/>
      <p:italic r:id="rId165"/>
      <p:boldItalic r:id="rId166"/>
    </p:embeddedFont>
    <p:embeddedFont>
      <p:font typeface="Wingdings 3" panose="05040102010807070707" pitchFamily="18" charset="2"/>
      <p:regular r:id="rId167"/>
    </p:embeddedFont>
    <p:embeddedFont>
      <p:font typeface="HY견고딕" panose="02030600000101010101" pitchFamily="18" charset="-127"/>
      <p:regular r:id="rId168"/>
    </p:embeddedFont>
  </p:embeddedFontLst>
  <p:defaultTextStyle>
    <a:defPPr>
      <a:defRPr lang="ko-KR"/>
    </a:defPPr>
    <a:lvl1pPr algn="l" rtl="0" eaLnBrk="0" fontAlgn="base" hangingPunct="0">
      <a:spcBef>
        <a:spcPct val="0"/>
      </a:spcBef>
      <a:spcAft>
        <a:spcPct val="0"/>
      </a:spcAft>
      <a:defRPr kumimoji="1" kern="1200">
        <a:solidFill>
          <a:schemeClr val="tx1"/>
        </a:solidFill>
        <a:latin typeface="HY헤드라인M" panose="02030600000101010101" pitchFamily="18" charset="-127"/>
        <a:ea typeface="HY헤드라인M" panose="02030600000101010101" pitchFamily="18" charset="-127"/>
        <a:cs typeface="+mn-cs"/>
      </a:defRPr>
    </a:lvl1pPr>
    <a:lvl2pPr marL="457200" algn="l" rtl="0" eaLnBrk="0" fontAlgn="base" hangingPunct="0">
      <a:spcBef>
        <a:spcPct val="0"/>
      </a:spcBef>
      <a:spcAft>
        <a:spcPct val="0"/>
      </a:spcAft>
      <a:defRPr kumimoji="1" kern="1200">
        <a:solidFill>
          <a:schemeClr val="tx1"/>
        </a:solidFill>
        <a:latin typeface="HY헤드라인M" panose="02030600000101010101" pitchFamily="18" charset="-127"/>
        <a:ea typeface="HY헤드라인M" panose="02030600000101010101" pitchFamily="18" charset="-127"/>
        <a:cs typeface="+mn-cs"/>
      </a:defRPr>
    </a:lvl2pPr>
    <a:lvl3pPr marL="914400" algn="l" rtl="0" eaLnBrk="0" fontAlgn="base" hangingPunct="0">
      <a:spcBef>
        <a:spcPct val="0"/>
      </a:spcBef>
      <a:spcAft>
        <a:spcPct val="0"/>
      </a:spcAft>
      <a:defRPr kumimoji="1" kern="1200">
        <a:solidFill>
          <a:schemeClr val="tx1"/>
        </a:solidFill>
        <a:latin typeface="HY헤드라인M" panose="02030600000101010101" pitchFamily="18" charset="-127"/>
        <a:ea typeface="HY헤드라인M" panose="02030600000101010101" pitchFamily="18" charset="-127"/>
        <a:cs typeface="+mn-cs"/>
      </a:defRPr>
    </a:lvl3pPr>
    <a:lvl4pPr marL="1371600" algn="l" rtl="0" eaLnBrk="0" fontAlgn="base" hangingPunct="0">
      <a:spcBef>
        <a:spcPct val="0"/>
      </a:spcBef>
      <a:spcAft>
        <a:spcPct val="0"/>
      </a:spcAft>
      <a:defRPr kumimoji="1" kern="1200">
        <a:solidFill>
          <a:schemeClr val="tx1"/>
        </a:solidFill>
        <a:latin typeface="HY헤드라인M" panose="02030600000101010101" pitchFamily="18" charset="-127"/>
        <a:ea typeface="HY헤드라인M" panose="02030600000101010101" pitchFamily="18" charset="-127"/>
        <a:cs typeface="+mn-cs"/>
      </a:defRPr>
    </a:lvl4pPr>
    <a:lvl5pPr marL="1828800" algn="l" rtl="0" eaLnBrk="0" fontAlgn="base" hangingPunct="0">
      <a:spcBef>
        <a:spcPct val="0"/>
      </a:spcBef>
      <a:spcAft>
        <a:spcPct val="0"/>
      </a:spcAft>
      <a:defRPr kumimoji="1" kern="1200">
        <a:solidFill>
          <a:schemeClr val="tx1"/>
        </a:solidFill>
        <a:latin typeface="HY헤드라인M" panose="02030600000101010101" pitchFamily="18" charset="-127"/>
        <a:ea typeface="HY헤드라인M" panose="02030600000101010101" pitchFamily="18" charset="-127"/>
        <a:cs typeface="+mn-cs"/>
      </a:defRPr>
    </a:lvl5pPr>
    <a:lvl6pPr marL="2286000" algn="l" defTabSz="914400" rtl="0" eaLnBrk="1" latinLnBrk="1" hangingPunct="1">
      <a:defRPr kumimoji="1" kern="1200">
        <a:solidFill>
          <a:schemeClr val="tx1"/>
        </a:solidFill>
        <a:latin typeface="HY헤드라인M" panose="02030600000101010101" pitchFamily="18" charset="-127"/>
        <a:ea typeface="HY헤드라인M" panose="02030600000101010101" pitchFamily="18" charset="-127"/>
        <a:cs typeface="+mn-cs"/>
      </a:defRPr>
    </a:lvl6pPr>
    <a:lvl7pPr marL="2743200" algn="l" defTabSz="914400" rtl="0" eaLnBrk="1" latinLnBrk="1" hangingPunct="1">
      <a:defRPr kumimoji="1" kern="1200">
        <a:solidFill>
          <a:schemeClr val="tx1"/>
        </a:solidFill>
        <a:latin typeface="HY헤드라인M" panose="02030600000101010101" pitchFamily="18" charset="-127"/>
        <a:ea typeface="HY헤드라인M" panose="02030600000101010101" pitchFamily="18" charset="-127"/>
        <a:cs typeface="+mn-cs"/>
      </a:defRPr>
    </a:lvl7pPr>
    <a:lvl8pPr marL="3200400" algn="l" defTabSz="914400" rtl="0" eaLnBrk="1" latinLnBrk="1" hangingPunct="1">
      <a:defRPr kumimoji="1" kern="1200">
        <a:solidFill>
          <a:schemeClr val="tx1"/>
        </a:solidFill>
        <a:latin typeface="HY헤드라인M" panose="02030600000101010101" pitchFamily="18" charset="-127"/>
        <a:ea typeface="HY헤드라인M" panose="02030600000101010101" pitchFamily="18" charset="-127"/>
        <a:cs typeface="+mn-cs"/>
      </a:defRPr>
    </a:lvl8pPr>
    <a:lvl9pPr marL="3657600" algn="l" defTabSz="914400" rtl="0" eaLnBrk="1" latinLnBrk="1" hangingPunct="1">
      <a:defRPr kumimoji="1" kern="1200">
        <a:solidFill>
          <a:schemeClr val="tx1"/>
        </a:solidFill>
        <a:latin typeface="HY헤드라인M" panose="02030600000101010101" pitchFamily="18" charset="-127"/>
        <a:ea typeface="HY헤드라인M" panose="02030600000101010101" pitchFamily="18"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FE1"/>
    <a:srgbClr val="F7FFFB"/>
    <a:srgbClr val="E9F2CE"/>
    <a:srgbClr val="F3F8E4"/>
    <a:srgbClr val="0033CC"/>
    <a:srgbClr val="FFCC00"/>
    <a:srgbClr val="FF6600"/>
    <a:srgbClr val="99CC00"/>
    <a:srgbClr val="33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0" autoAdjust="0"/>
    <p:restoredTop sz="96429" autoAdjust="0"/>
  </p:normalViewPr>
  <p:slideViewPr>
    <p:cSldViewPr>
      <p:cViewPr varScale="1">
        <p:scale>
          <a:sx n="109" d="100"/>
          <a:sy n="109" d="100"/>
        </p:scale>
        <p:origin x="1674"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14.fntdata"/><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4.fntdata"/><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15.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font" Target="fonts/font5.fntdata"/><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6.fntdata"/><Relationship Id="rId156" Type="http://schemas.openxmlformats.org/officeDocument/2006/relationships/font" Target="fonts/font11.fntdata"/><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font" Target="fonts/font1.fntdata"/><Relationship Id="rId167"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2.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7.fntdata"/><Relationship Id="rId173"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2.fntdata"/><Relationship Id="rId168" Type="http://schemas.openxmlformats.org/officeDocument/2006/relationships/font" Target="fonts/font2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3.fntdata"/><Relationship Id="rId164" Type="http://schemas.openxmlformats.org/officeDocument/2006/relationships/font" Target="fonts/font19.fntdata"/><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font" Target="fonts/font9.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notesMaster" Target="notesMasters/notesMaster1.xml"/><Relationship Id="rId90" Type="http://schemas.openxmlformats.org/officeDocument/2006/relationships/slide" Target="slides/slide89.xml"/><Relationship Id="rId165" Type="http://schemas.openxmlformats.org/officeDocument/2006/relationships/font" Target="fonts/font20.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font" Target="fonts/font10.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handoutMaster" Target="handoutMasters/handoutMaster1.xml"/><Relationship Id="rId166" Type="http://schemas.openxmlformats.org/officeDocument/2006/relationships/font" Target="fonts/font21.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10FD7FEE-875F-11D6-83D2-525400E80BD5}"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ko-KR" altLang="en-US">
              <a:latin typeface="맑은 고딕" panose="020B0503020000020004" pitchFamily="50" charset="-127"/>
              <a:ea typeface="맑은 고딕" panose="020B0503020000020004" pitchFamily="50" charset="-127"/>
            </a:endParaRPr>
          </a:p>
        </p:txBody>
      </p:sp>
      <p:sp>
        <p:nvSpPr>
          <p:cNvPr id="3" name="날짜 개체 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7ACDCB0-2372-414B-B1C4-DF53F37B0EC5}" type="datetimeFigureOut">
              <a:rPr lang="ko-KR" altLang="en-US">
                <a:latin typeface="맑은 고딕" panose="020B0503020000020004" pitchFamily="50" charset="-127"/>
                <a:ea typeface="맑은 고딕" panose="020B0503020000020004" pitchFamily="50" charset="-127"/>
              </a:rPr>
              <a:pPr>
                <a:defRPr/>
              </a:pPr>
              <a:t>2017-09-07</a:t>
            </a:fld>
            <a:endParaRPr lang="ko-KR" altLang="en-US">
              <a:latin typeface="맑은 고딕" panose="020B0503020000020004" pitchFamily="50" charset="-127"/>
              <a:ea typeface="맑은 고딕" panose="020B0503020000020004" pitchFamily="50" charset="-127"/>
            </a:endParaRPr>
          </a:p>
        </p:txBody>
      </p:sp>
      <p:sp>
        <p:nvSpPr>
          <p:cNvPr id="4" name="바닥글 개체 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ko-KR" altLang="en-US">
              <a:latin typeface="맑은 고딕" panose="020B0503020000020004" pitchFamily="50" charset="-127"/>
              <a:ea typeface="맑은 고딕" panose="020B0503020000020004" pitchFamily="50" charset="-127"/>
            </a:endParaRPr>
          </a:p>
        </p:txBody>
      </p:sp>
      <p:sp>
        <p:nvSpPr>
          <p:cNvPr id="5" name="슬라이드 번호 개체 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DB775C59-2AAF-4C5E-8141-1CB9717068C7}" type="slidenum">
              <a:rPr lang="ko-KR" altLang="en-US">
                <a:latin typeface="맑은 고딕" panose="020B0503020000020004" pitchFamily="50" charset="-127"/>
                <a:ea typeface="맑은 고딕" panose="020B0503020000020004" pitchFamily="50" charset="-127"/>
              </a:rPr>
              <a:pPr>
                <a:defRPr/>
              </a:pPr>
              <a:t>‹#›</a:t>
            </a:fld>
            <a:endParaRPr lang="ko-KR" altLang="en-US">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1477266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맑은 고딕" panose="020B0503020000020004" pitchFamily="50" charset="-127"/>
                <a:ea typeface="맑은 고딕" panose="020B0503020000020004" pitchFamily="50" charset="-127"/>
              </a:defRPr>
            </a:lvl1pPr>
          </a:lstStyle>
          <a:p>
            <a:pPr>
              <a:defRPr/>
            </a:pPr>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맑은 고딕" panose="020B0503020000020004" pitchFamily="50" charset="-127"/>
                <a:ea typeface="맑은 고딕" panose="020B0503020000020004" pitchFamily="50" charset="-127"/>
              </a:defRPr>
            </a:lvl1pPr>
          </a:lstStyle>
          <a:p>
            <a:pPr>
              <a:defRPr/>
            </a:pPr>
            <a:fld id="{62F1235B-0F1C-4F60-B7CE-548314CC6A52}" type="datetimeFigureOut">
              <a:rPr lang="ko-KR" altLang="en-US" smtClean="0"/>
              <a:pPr>
                <a:defRPr/>
              </a:pPr>
              <a:t>2017-09-07</a:t>
            </a:fld>
            <a:endParaRPr lang="ko-KR" altLang="en-US"/>
          </a:p>
        </p:txBody>
      </p:sp>
      <p:sp>
        <p:nvSpPr>
          <p:cNvPr id="4" name="슬라이드 이미지 개체 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ko-KR" altLang="en-US" noProof="0"/>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noProof="0"/>
              <a:t>마스터 텍스트 스타일을 편집합니다</a:t>
            </a:r>
          </a:p>
          <a:p>
            <a:pPr lvl="1"/>
            <a:r>
              <a:rPr lang="ko-KR" altLang="en-US" noProof="0"/>
              <a:t>둘째 수준</a:t>
            </a:r>
          </a:p>
          <a:p>
            <a:pPr lvl="2"/>
            <a:r>
              <a:rPr lang="ko-KR" altLang="en-US" noProof="0"/>
              <a:t>셋째 수준</a:t>
            </a:r>
          </a:p>
          <a:p>
            <a:pPr lvl="3"/>
            <a:r>
              <a:rPr lang="ko-KR" altLang="en-US" noProof="0"/>
              <a:t>넷째 수준</a:t>
            </a:r>
          </a:p>
          <a:p>
            <a:pPr lvl="4"/>
            <a:r>
              <a:rPr lang="ko-KR" altLang="en-US" noProof="0"/>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맑은 고딕" panose="020B0503020000020004" pitchFamily="50" charset="-127"/>
                <a:ea typeface="맑은 고딕" panose="020B0503020000020004" pitchFamily="50" charset="-127"/>
              </a:defRPr>
            </a:lvl1pPr>
          </a:lstStyle>
          <a:p>
            <a:pPr>
              <a:defRPr/>
            </a:pPr>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맑은 고딕" panose="020B0503020000020004" pitchFamily="50" charset="-127"/>
                <a:ea typeface="맑은 고딕" panose="020B0503020000020004" pitchFamily="50" charset="-127"/>
              </a:defRPr>
            </a:lvl1pPr>
          </a:lstStyle>
          <a:p>
            <a:pPr>
              <a:defRPr/>
            </a:pPr>
            <a:fld id="{21C917BC-6DB5-431D-8D99-A27F957674EE}" type="slidenum">
              <a:rPr lang="ko-KR" altLang="en-US" smtClean="0"/>
              <a:pPr>
                <a:defRPr/>
              </a:pPr>
              <a:t>‹#›</a:t>
            </a:fld>
            <a:endParaRPr lang="ko-KR" altLang="en-US"/>
          </a:p>
        </p:txBody>
      </p:sp>
    </p:spTree>
    <p:extLst>
      <p:ext uri="{BB962C8B-B14F-4D97-AF65-F5344CB8AC3E}">
        <p14:creationId xmlns:p14="http://schemas.microsoft.com/office/powerpoint/2010/main" val="2240172696"/>
      </p:ext>
    </p:extLst>
  </p:cSld>
  <p:clrMap bg1="lt1" tx1="dk1" bg2="lt2" tx2="dk2" accent1="accent1" accent2="accent2" accent3="accent3" accent4="accent4" accent5="accent5" accent6="accent6" hlink="hlink" folHlink="folHlink"/>
  <p:hf hdr="0" ftr="0" dt="0"/>
  <p:notesStyle>
    <a:lvl1pPr algn="l" rtl="0" eaLnBrk="0" fontAlgn="base" latinLnBrk="1" hangingPunct="0">
      <a:spcBef>
        <a:spcPct val="30000"/>
      </a:spcBef>
      <a:spcAft>
        <a:spcPct val="0"/>
      </a:spcAft>
      <a:defRPr sz="1200" kern="1200">
        <a:solidFill>
          <a:schemeClr val="tx1"/>
        </a:solidFill>
        <a:latin typeface="+mn-lt"/>
        <a:ea typeface="+mn-ea"/>
        <a:cs typeface="+mn-cs"/>
      </a:defRPr>
    </a:lvl1pPr>
    <a:lvl2pPr marL="457200" algn="l" rtl="0" eaLnBrk="0" fontAlgn="base" latinLnBrk="1" hangingPunct="0">
      <a:spcBef>
        <a:spcPct val="30000"/>
      </a:spcBef>
      <a:spcAft>
        <a:spcPct val="0"/>
      </a:spcAft>
      <a:defRPr sz="1200" kern="1200">
        <a:solidFill>
          <a:schemeClr val="tx1"/>
        </a:solidFill>
        <a:latin typeface="+mn-lt"/>
        <a:ea typeface="+mn-ea"/>
        <a:cs typeface="+mn-cs"/>
      </a:defRPr>
    </a:lvl2pPr>
    <a:lvl3pPr marL="914400" algn="l" rtl="0" eaLnBrk="0" fontAlgn="base" latinLnBrk="1" hangingPunct="0">
      <a:spcBef>
        <a:spcPct val="30000"/>
      </a:spcBef>
      <a:spcAft>
        <a:spcPct val="0"/>
      </a:spcAft>
      <a:defRPr sz="1200" kern="1200">
        <a:solidFill>
          <a:schemeClr val="tx1"/>
        </a:solidFill>
        <a:latin typeface="+mn-lt"/>
        <a:ea typeface="+mn-ea"/>
        <a:cs typeface="+mn-cs"/>
      </a:defRPr>
    </a:lvl3pPr>
    <a:lvl4pPr marL="1371600" algn="l" rtl="0" eaLnBrk="0" fontAlgn="base" latinLnBrk="1" hangingPunct="0">
      <a:spcBef>
        <a:spcPct val="30000"/>
      </a:spcBef>
      <a:spcAft>
        <a:spcPct val="0"/>
      </a:spcAft>
      <a:defRPr sz="1200" kern="1200">
        <a:solidFill>
          <a:schemeClr val="tx1"/>
        </a:solidFill>
        <a:latin typeface="+mn-lt"/>
        <a:ea typeface="+mn-ea"/>
        <a:cs typeface="+mn-cs"/>
      </a:defRPr>
    </a:lvl4pPr>
    <a:lvl5pPr marL="1828800" algn="l" rtl="0" eaLnBrk="0" fontAlgn="base" latinLnBrk="1" hangingPunct="0">
      <a:spcBef>
        <a:spcPct val="30000"/>
      </a:spcBef>
      <a:spcAft>
        <a:spcPct val="0"/>
      </a:spcAft>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슬라이드 노트 개체 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en-US"/>
          </a:p>
        </p:txBody>
      </p:sp>
      <p:sp>
        <p:nvSpPr>
          <p:cNvPr id="22532" name="슬라이드 번호 개체 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HY헤드라인M" panose="02030600000101010101" pitchFamily="18" charset="-127"/>
                <a:ea typeface="HY헤드라인M" panose="02030600000101010101" pitchFamily="18" charset="-127"/>
              </a:defRPr>
            </a:lvl1pPr>
            <a:lvl2pPr marL="742950" indent="-285750">
              <a:defRPr kumimoji="1">
                <a:solidFill>
                  <a:schemeClr val="tx1"/>
                </a:solidFill>
                <a:latin typeface="HY헤드라인M" panose="02030600000101010101" pitchFamily="18" charset="-127"/>
                <a:ea typeface="HY헤드라인M" panose="02030600000101010101" pitchFamily="18" charset="-127"/>
              </a:defRPr>
            </a:lvl2pPr>
            <a:lvl3pPr marL="1143000" indent="-228600">
              <a:defRPr kumimoji="1">
                <a:solidFill>
                  <a:schemeClr val="tx1"/>
                </a:solidFill>
                <a:latin typeface="HY헤드라인M" panose="02030600000101010101" pitchFamily="18" charset="-127"/>
                <a:ea typeface="HY헤드라인M" panose="02030600000101010101" pitchFamily="18" charset="-127"/>
              </a:defRPr>
            </a:lvl3pPr>
            <a:lvl4pPr marL="1600200" indent="-228600">
              <a:defRPr kumimoji="1">
                <a:solidFill>
                  <a:schemeClr val="tx1"/>
                </a:solidFill>
                <a:latin typeface="HY헤드라인M" panose="02030600000101010101" pitchFamily="18" charset="-127"/>
                <a:ea typeface="HY헤드라인M" panose="02030600000101010101" pitchFamily="18" charset="-127"/>
              </a:defRPr>
            </a:lvl4pPr>
            <a:lvl5pPr marL="2057400" indent="-228600">
              <a:defRPr kumimoji="1">
                <a:solidFill>
                  <a:schemeClr val="tx1"/>
                </a:solidFill>
                <a:latin typeface="HY헤드라인M" panose="02030600000101010101" pitchFamily="18" charset="-127"/>
                <a:ea typeface="HY헤드라인M" panose="02030600000101010101" pitchFamily="18" charset="-127"/>
              </a:defRPr>
            </a:lvl5pPr>
            <a:lvl6pPr marL="2514600" indent="-228600" eaLnBrk="0" fontAlgn="base" hangingPunct="0">
              <a:spcBef>
                <a:spcPct val="0"/>
              </a:spcBef>
              <a:spcAft>
                <a:spcPct val="0"/>
              </a:spcAft>
              <a:defRPr kumimoji="1">
                <a:solidFill>
                  <a:schemeClr val="tx1"/>
                </a:solidFill>
                <a:latin typeface="HY헤드라인M" panose="02030600000101010101" pitchFamily="18" charset="-127"/>
                <a:ea typeface="HY헤드라인M" panose="02030600000101010101" pitchFamily="18" charset="-127"/>
              </a:defRPr>
            </a:lvl6pPr>
            <a:lvl7pPr marL="2971800" indent="-228600" eaLnBrk="0" fontAlgn="base" hangingPunct="0">
              <a:spcBef>
                <a:spcPct val="0"/>
              </a:spcBef>
              <a:spcAft>
                <a:spcPct val="0"/>
              </a:spcAft>
              <a:defRPr kumimoji="1">
                <a:solidFill>
                  <a:schemeClr val="tx1"/>
                </a:solidFill>
                <a:latin typeface="HY헤드라인M" panose="02030600000101010101" pitchFamily="18" charset="-127"/>
                <a:ea typeface="HY헤드라인M" panose="02030600000101010101" pitchFamily="18" charset="-127"/>
              </a:defRPr>
            </a:lvl7pPr>
            <a:lvl8pPr marL="3429000" indent="-228600" eaLnBrk="0" fontAlgn="base" hangingPunct="0">
              <a:spcBef>
                <a:spcPct val="0"/>
              </a:spcBef>
              <a:spcAft>
                <a:spcPct val="0"/>
              </a:spcAft>
              <a:defRPr kumimoji="1">
                <a:solidFill>
                  <a:schemeClr val="tx1"/>
                </a:solidFill>
                <a:latin typeface="HY헤드라인M" panose="02030600000101010101" pitchFamily="18" charset="-127"/>
                <a:ea typeface="HY헤드라인M" panose="02030600000101010101" pitchFamily="18" charset="-127"/>
              </a:defRPr>
            </a:lvl8pPr>
            <a:lvl9pPr marL="3886200" indent="-228600" eaLnBrk="0" fontAlgn="base" hangingPunct="0">
              <a:spcBef>
                <a:spcPct val="0"/>
              </a:spcBef>
              <a:spcAft>
                <a:spcPct val="0"/>
              </a:spcAft>
              <a:defRPr kumimoji="1">
                <a:solidFill>
                  <a:schemeClr val="tx1"/>
                </a:solidFill>
                <a:latin typeface="HY헤드라인M" panose="02030600000101010101" pitchFamily="18" charset="-127"/>
                <a:ea typeface="HY헤드라인M" panose="02030600000101010101" pitchFamily="18" charset="-127"/>
              </a:defRPr>
            </a:lvl9pPr>
          </a:lstStyle>
          <a:p>
            <a:fld id="{C18F81B0-7115-49B1-B2B1-00A69F580EA7}" type="slidenum">
              <a:rPr lang="ko-KR" altLang="en-US" smtClean="0">
                <a:latin typeface="맑은 고딕" panose="020B0503020000020004" pitchFamily="50" charset="-127"/>
                <a:ea typeface="맑은 고딕" panose="020B0503020000020004" pitchFamily="50" charset="-127"/>
              </a:rPr>
              <a:pPr/>
              <a:t>2</a:t>
            </a:fld>
            <a:endParaRPr lang="ko-KR" altLang="en-US">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610126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pPr>
              <a:defRPr/>
            </a:pPr>
            <a:fld id="{21C917BC-6DB5-431D-8D99-A27F957674EE}" type="slidenum">
              <a:rPr lang="ko-KR" altLang="en-US" smtClean="0"/>
              <a:pPr>
                <a:defRPr/>
              </a:pPr>
              <a:t>6</a:t>
            </a:fld>
            <a:endParaRPr lang="ko-KR" altLang="en-US"/>
          </a:p>
        </p:txBody>
      </p:sp>
    </p:spTree>
    <p:extLst>
      <p:ext uri="{BB962C8B-B14F-4D97-AF65-F5344CB8AC3E}">
        <p14:creationId xmlns:p14="http://schemas.microsoft.com/office/powerpoint/2010/main" val="2864130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pPr>
              <a:defRPr/>
            </a:pPr>
            <a:fld id="{21C917BC-6DB5-431D-8D99-A27F957674EE}" type="slidenum">
              <a:rPr lang="ko-KR" altLang="en-US" smtClean="0"/>
              <a:pPr>
                <a:defRPr/>
              </a:pPr>
              <a:t>10</a:t>
            </a:fld>
            <a:endParaRPr lang="ko-KR" altLang="en-US"/>
          </a:p>
        </p:txBody>
      </p:sp>
    </p:spTree>
    <p:extLst>
      <p:ext uri="{BB962C8B-B14F-4D97-AF65-F5344CB8AC3E}">
        <p14:creationId xmlns:p14="http://schemas.microsoft.com/office/powerpoint/2010/main" val="1849437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굴림" pitchFamily="50" charset="-127"/>
                <a:ea typeface="굴림" pitchFamily="50" charset="-127"/>
              </a:defRPr>
            </a:lvl1pPr>
            <a:lvl2pPr marL="742950" indent="-285750">
              <a:defRPr kumimoji="1">
                <a:solidFill>
                  <a:schemeClr val="tx1"/>
                </a:solidFill>
                <a:latin typeface="굴림" pitchFamily="50" charset="-127"/>
                <a:ea typeface="굴림" pitchFamily="50" charset="-127"/>
              </a:defRPr>
            </a:lvl2pPr>
            <a:lvl3pPr marL="1143000" indent="-228600">
              <a:defRPr kumimoji="1">
                <a:solidFill>
                  <a:schemeClr val="tx1"/>
                </a:solidFill>
                <a:latin typeface="굴림" pitchFamily="50" charset="-127"/>
                <a:ea typeface="굴림" pitchFamily="50" charset="-127"/>
              </a:defRPr>
            </a:lvl3pPr>
            <a:lvl4pPr marL="1600200" indent="-228600">
              <a:defRPr kumimoji="1">
                <a:solidFill>
                  <a:schemeClr val="tx1"/>
                </a:solidFill>
                <a:latin typeface="굴림" pitchFamily="50" charset="-127"/>
                <a:ea typeface="굴림" pitchFamily="50" charset="-127"/>
              </a:defRPr>
            </a:lvl4pPr>
            <a:lvl5pPr marL="2057400" indent="-22860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fld id="{D65220EC-1067-4D94-9150-03C28487A847}" type="slidenum">
              <a:rPr kumimoji="0" lang="en-US" altLang="ko-KR">
                <a:latin typeface="맑은 고딕" pitchFamily="50" charset="-127"/>
                <a:ea typeface="맑은 고딕" pitchFamily="50" charset="-127"/>
              </a:rPr>
              <a:pPr/>
              <a:t>44</a:t>
            </a:fld>
            <a:endParaRPr kumimoji="0" lang="en-US" altLang="ko-KR">
              <a:latin typeface="맑은 고딕" pitchFamily="50" charset="-127"/>
              <a:ea typeface="맑은 고딕" pitchFamily="50" charset="-127"/>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ko-KR" altLang="ko-KR"/>
          </a:p>
        </p:txBody>
      </p:sp>
    </p:spTree>
    <p:extLst>
      <p:ext uri="{BB962C8B-B14F-4D97-AF65-F5344CB8AC3E}">
        <p14:creationId xmlns:p14="http://schemas.microsoft.com/office/powerpoint/2010/main" val="2430995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제목 슬라이드">
    <p:spTree>
      <p:nvGrpSpPr>
        <p:cNvPr id="1" name=""/>
        <p:cNvGrpSpPr/>
        <p:nvPr/>
      </p:nvGrpSpPr>
      <p:grpSpPr>
        <a:xfrm>
          <a:off x="0" y="0"/>
          <a:ext cx="0" cy="0"/>
          <a:chOff x="0" y="0"/>
          <a:chExt cx="0" cy="0"/>
        </a:xfrm>
      </p:grpSpPr>
      <p:sp>
        <p:nvSpPr>
          <p:cNvPr id="17" name="Freeform 16"/>
          <p:cNvSpPr/>
          <p:nvPr/>
        </p:nvSpPr>
        <p:spPr bwMode="gray">
          <a:xfrm>
            <a:off x="8545286" y="5873326"/>
            <a:ext cx="598714" cy="987315"/>
          </a:xfrm>
          <a:custGeom>
            <a:avLst/>
            <a:gdLst>
              <a:gd name="connsiteX0" fmla="*/ 587828 w 598714"/>
              <a:gd name="connsiteY0" fmla="*/ 0 h 979714"/>
              <a:gd name="connsiteX1" fmla="*/ 598714 w 598714"/>
              <a:gd name="connsiteY1" fmla="*/ 979714 h 979714"/>
              <a:gd name="connsiteX2" fmla="*/ 174171 w 598714"/>
              <a:gd name="connsiteY2" fmla="*/ 968828 h 979714"/>
              <a:gd name="connsiteX3" fmla="*/ 0 w 598714"/>
              <a:gd name="connsiteY3" fmla="*/ 185057 h 979714"/>
              <a:gd name="connsiteX4" fmla="*/ 587828 w 598714"/>
              <a:gd name="connsiteY4" fmla="*/ 0 h 979714"/>
              <a:gd name="connsiteX0" fmla="*/ 595944 w 598714"/>
              <a:gd name="connsiteY0" fmla="*/ 0 h 984674"/>
              <a:gd name="connsiteX1" fmla="*/ 598714 w 598714"/>
              <a:gd name="connsiteY1" fmla="*/ 984674 h 984674"/>
              <a:gd name="connsiteX2" fmla="*/ 174171 w 598714"/>
              <a:gd name="connsiteY2" fmla="*/ 973788 h 984674"/>
              <a:gd name="connsiteX3" fmla="*/ 0 w 598714"/>
              <a:gd name="connsiteY3" fmla="*/ 190017 h 984674"/>
              <a:gd name="connsiteX4" fmla="*/ 595944 w 598714"/>
              <a:gd name="connsiteY4" fmla="*/ 0 h 984674"/>
              <a:gd name="connsiteX0" fmla="*/ 595944 w 598714"/>
              <a:gd name="connsiteY0" fmla="*/ 0 h 987315"/>
              <a:gd name="connsiteX1" fmla="*/ 598714 w 598714"/>
              <a:gd name="connsiteY1" fmla="*/ 984674 h 987315"/>
              <a:gd name="connsiteX2" fmla="*/ 179582 w 598714"/>
              <a:gd name="connsiteY2" fmla="*/ 987315 h 987315"/>
              <a:gd name="connsiteX3" fmla="*/ 0 w 598714"/>
              <a:gd name="connsiteY3" fmla="*/ 190017 h 987315"/>
              <a:gd name="connsiteX4" fmla="*/ 595944 w 598714"/>
              <a:gd name="connsiteY4" fmla="*/ 0 h 987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714" h="987315">
                <a:moveTo>
                  <a:pt x="595944" y="0"/>
                </a:moveTo>
                <a:cubicBezTo>
                  <a:pt x="596867" y="328225"/>
                  <a:pt x="597791" y="656449"/>
                  <a:pt x="598714" y="984674"/>
                </a:cubicBezTo>
                <a:lnTo>
                  <a:pt x="179582" y="987315"/>
                </a:lnTo>
                <a:lnTo>
                  <a:pt x="0" y="190017"/>
                </a:lnTo>
                <a:lnTo>
                  <a:pt x="59594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bwMode="gray">
          <a:xfrm>
            <a:off x="7805057" y="2677886"/>
            <a:ext cx="1342507" cy="3298371"/>
          </a:xfrm>
          <a:custGeom>
            <a:avLst/>
            <a:gdLst>
              <a:gd name="connsiteX0" fmla="*/ 0 w 1338943"/>
              <a:gd name="connsiteY0" fmla="*/ 206828 h 3298371"/>
              <a:gd name="connsiteX1" fmla="*/ 1338943 w 1338943"/>
              <a:gd name="connsiteY1" fmla="*/ 0 h 3298371"/>
              <a:gd name="connsiteX2" fmla="*/ 1328057 w 1338943"/>
              <a:gd name="connsiteY2" fmla="*/ 3102428 h 3298371"/>
              <a:gd name="connsiteX3" fmla="*/ 718457 w 1338943"/>
              <a:gd name="connsiteY3" fmla="*/ 3298371 h 3298371"/>
              <a:gd name="connsiteX4" fmla="*/ 0 w 1338943"/>
              <a:gd name="connsiteY4" fmla="*/ 206828 h 3298371"/>
              <a:gd name="connsiteX0" fmla="*/ 0 w 1342507"/>
              <a:gd name="connsiteY0" fmla="*/ 206828 h 3298371"/>
              <a:gd name="connsiteX1" fmla="*/ 1338943 w 1342507"/>
              <a:gd name="connsiteY1" fmla="*/ 0 h 3298371"/>
              <a:gd name="connsiteX2" fmla="*/ 1338878 w 1342507"/>
              <a:gd name="connsiteY2" fmla="*/ 3097919 h 3298371"/>
              <a:gd name="connsiteX3" fmla="*/ 718457 w 1342507"/>
              <a:gd name="connsiteY3" fmla="*/ 3298371 h 3298371"/>
              <a:gd name="connsiteX4" fmla="*/ 0 w 1342507"/>
              <a:gd name="connsiteY4" fmla="*/ 206828 h 3298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507" h="3298371">
                <a:moveTo>
                  <a:pt x="0" y="206828"/>
                </a:moveTo>
                <a:lnTo>
                  <a:pt x="1338943" y="0"/>
                </a:lnTo>
                <a:cubicBezTo>
                  <a:pt x="1335314" y="1034143"/>
                  <a:pt x="1342507" y="2063776"/>
                  <a:pt x="1338878" y="3097919"/>
                </a:cubicBezTo>
                <a:lnTo>
                  <a:pt x="718457" y="3298371"/>
                </a:lnTo>
                <a:lnTo>
                  <a:pt x="0" y="20682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bwMode="gray">
          <a:xfrm>
            <a:off x="-10886" y="2917371"/>
            <a:ext cx="8632372" cy="3940629"/>
          </a:xfrm>
          <a:custGeom>
            <a:avLst/>
            <a:gdLst>
              <a:gd name="connsiteX0" fmla="*/ 0 w 8632372"/>
              <a:gd name="connsiteY0" fmla="*/ 3940629 h 3940629"/>
              <a:gd name="connsiteX1" fmla="*/ 2732315 w 8632372"/>
              <a:gd name="connsiteY1" fmla="*/ 783772 h 3940629"/>
              <a:gd name="connsiteX2" fmla="*/ 7696200 w 8632372"/>
              <a:gd name="connsiteY2" fmla="*/ 0 h 3940629"/>
              <a:gd name="connsiteX3" fmla="*/ 8632372 w 8632372"/>
              <a:gd name="connsiteY3" fmla="*/ 3940629 h 3940629"/>
              <a:gd name="connsiteX4" fmla="*/ 0 w 8632372"/>
              <a:gd name="connsiteY4" fmla="*/ 3940629 h 3940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372" h="3940629">
                <a:moveTo>
                  <a:pt x="0" y="3940629"/>
                </a:moveTo>
                <a:lnTo>
                  <a:pt x="2732315" y="783772"/>
                </a:lnTo>
                <a:lnTo>
                  <a:pt x="7696200" y="0"/>
                </a:lnTo>
                <a:lnTo>
                  <a:pt x="8632372" y="3940629"/>
                </a:lnTo>
                <a:lnTo>
                  <a:pt x="0" y="3940629"/>
                </a:lnTo>
                <a:close/>
              </a:path>
            </a:pathLst>
          </a:cu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bwMode="gray">
          <a:xfrm>
            <a:off x="649224" y="6419088"/>
            <a:ext cx="7845552" cy="365760"/>
          </a:xfrm>
        </p:spPr>
        <p:txBody>
          <a:bodyPr/>
          <a:lstStyle/>
          <a:p>
            <a:pPr>
              <a:defRPr/>
            </a:pPr>
            <a:endParaRPr lang="en-US" altLang="ko-KR"/>
          </a:p>
        </p:txBody>
      </p:sp>
      <p:sp>
        <p:nvSpPr>
          <p:cNvPr id="6" name="Slide Number Placeholder 5"/>
          <p:cNvSpPr>
            <a:spLocks noGrp="1"/>
          </p:cNvSpPr>
          <p:nvPr>
            <p:ph type="sldNum" sz="quarter" idx="12"/>
          </p:nvPr>
        </p:nvSpPr>
        <p:spPr bwMode="white">
          <a:xfrm>
            <a:off x="8668512" y="6419088"/>
            <a:ext cx="475488" cy="365760"/>
          </a:xfrm>
        </p:spPr>
        <p:txBody>
          <a:bodyPr/>
          <a:lstStyle/>
          <a:p>
            <a:pPr>
              <a:defRPr/>
            </a:pPr>
            <a:fld id="{7711A38F-3D91-4898-B183-9F261A4BD221}" type="slidenum">
              <a:rPr lang="en-US" altLang="ko-KR" smtClean="0"/>
              <a:pPr>
                <a:defRPr/>
              </a:pPr>
              <a:t>‹#›</a:t>
            </a:fld>
            <a:endParaRPr lang="en-US" altLang="ko-KR"/>
          </a:p>
        </p:txBody>
      </p:sp>
      <p:sp>
        <p:nvSpPr>
          <p:cNvPr id="9" name="Freeform 8"/>
          <p:cNvSpPr/>
          <p:nvPr/>
        </p:nvSpPr>
        <p:spPr bwMode="gray">
          <a:xfrm>
            <a:off x="1772575" y="0"/>
            <a:ext cx="1310936" cy="1115627"/>
          </a:xfrm>
          <a:custGeom>
            <a:avLst/>
            <a:gdLst>
              <a:gd name="connsiteX0" fmla="*/ 0 w 1310936"/>
              <a:gd name="connsiteY0" fmla="*/ 0 h 1115627"/>
              <a:gd name="connsiteX1" fmla="*/ 435006 w 1310936"/>
              <a:gd name="connsiteY1" fmla="*/ 1115627 h 1115627"/>
              <a:gd name="connsiteX2" fmla="*/ 1310936 w 1310936"/>
              <a:gd name="connsiteY2" fmla="*/ 645111 h 1115627"/>
              <a:gd name="connsiteX3" fmla="*/ 1222159 w 1310936"/>
              <a:gd name="connsiteY3" fmla="*/ 0 h 1115627"/>
              <a:gd name="connsiteX4" fmla="*/ 0 w 1310936"/>
              <a:gd name="connsiteY4" fmla="*/ 0 h 111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936" h="1115627">
                <a:moveTo>
                  <a:pt x="0" y="0"/>
                </a:moveTo>
                <a:lnTo>
                  <a:pt x="435006" y="1115627"/>
                </a:lnTo>
                <a:lnTo>
                  <a:pt x="1310936" y="645111"/>
                </a:lnTo>
                <a:lnTo>
                  <a:pt x="1222159" y="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bwMode="gray">
          <a:xfrm>
            <a:off x="-5918" y="0"/>
            <a:ext cx="2019775" cy="1452979"/>
          </a:xfrm>
          <a:custGeom>
            <a:avLst/>
            <a:gdLst>
              <a:gd name="connsiteX0" fmla="*/ 0 w 2013857"/>
              <a:gd name="connsiteY0" fmla="*/ 10886 h 1436914"/>
              <a:gd name="connsiteX1" fmla="*/ 0 w 2013857"/>
              <a:gd name="connsiteY1" fmla="*/ 1436914 h 1436914"/>
              <a:gd name="connsiteX2" fmla="*/ 2013857 w 2013857"/>
              <a:gd name="connsiteY2" fmla="*/ 794657 h 1436914"/>
              <a:gd name="connsiteX3" fmla="*/ 1687286 w 2013857"/>
              <a:gd name="connsiteY3" fmla="*/ 0 h 1436914"/>
              <a:gd name="connsiteX4" fmla="*/ 0 w 2013857"/>
              <a:gd name="connsiteY4" fmla="*/ 10886 h 1436914"/>
              <a:gd name="connsiteX0" fmla="*/ 0 w 2013857"/>
              <a:gd name="connsiteY0" fmla="*/ 2008 h 1436914"/>
              <a:gd name="connsiteX1" fmla="*/ 0 w 2013857"/>
              <a:gd name="connsiteY1" fmla="*/ 1436914 h 1436914"/>
              <a:gd name="connsiteX2" fmla="*/ 2013857 w 2013857"/>
              <a:gd name="connsiteY2" fmla="*/ 794657 h 1436914"/>
              <a:gd name="connsiteX3" fmla="*/ 1687286 w 2013857"/>
              <a:gd name="connsiteY3" fmla="*/ 0 h 1436914"/>
              <a:gd name="connsiteX4" fmla="*/ 0 w 2013857"/>
              <a:gd name="connsiteY4" fmla="*/ 2008 h 1436914"/>
              <a:gd name="connsiteX0" fmla="*/ 5918 w 2019775"/>
              <a:gd name="connsiteY0" fmla="*/ 2008 h 1452979"/>
              <a:gd name="connsiteX1" fmla="*/ 5918 w 2019775"/>
              <a:gd name="connsiteY1" fmla="*/ 1436914 h 1452979"/>
              <a:gd name="connsiteX2" fmla="*/ 0 w 2019775"/>
              <a:gd name="connsiteY2" fmla="*/ 1452979 h 1452979"/>
              <a:gd name="connsiteX3" fmla="*/ 2019775 w 2019775"/>
              <a:gd name="connsiteY3" fmla="*/ 794657 h 1452979"/>
              <a:gd name="connsiteX4" fmla="*/ 1693204 w 2019775"/>
              <a:gd name="connsiteY4" fmla="*/ 0 h 1452979"/>
              <a:gd name="connsiteX5" fmla="*/ 5918 w 2019775"/>
              <a:gd name="connsiteY5" fmla="*/ 2008 h 14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775" h="1452979">
                <a:moveTo>
                  <a:pt x="5918" y="2008"/>
                </a:moveTo>
                <a:lnTo>
                  <a:pt x="5918" y="1436914"/>
                </a:lnTo>
                <a:lnTo>
                  <a:pt x="0" y="1452979"/>
                </a:lnTo>
                <a:lnTo>
                  <a:pt x="2019775" y="794657"/>
                </a:lnTo>
                <a:lnTo>
                  <a:pt x="1693204" y="0"/>
                </a:lnTo>
                <a:lnTo>
                  <a:pt x="5918" y="200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bwMode="gray">
          <a:xfrm>
            <a:off x="-3132" y="895611"/>
            <a:ext cx="2156565" cy="1399784"/>
          </a:xfrm>
          <a:custGeom>
            <a:avLst/>
            <a:gdLst>
              <a:gd name="connsiteX0" fmla="*/ 2048006 w 2148214"/>
              <a:gd name="connsiteY0" fmla="*/ 0 h 1399784"/>
              <a:gd name="connsiteX1" fmla="*/ 2148214 w 2148214"/>
              <a:gd name="connsiteY1" fmla="*/ 253652 h 1399784"/>
              <a:gd name="connsiteX2" fmla="*/ 0 w 2148214"/>
              <a:gd name="connsiteY2" fmla="*/ 1399784 h 1399784"/>
              <a:gd name="connsiteX3" fmla="*/ 0 w 2148214"/>
              <a:gd name="connsiteY3" fmla="*/ 676405 h 1399784"/>
              <a:gd name="connsiteX4" fmla="*/ 2048006 w 2148214"/>
              <a:gd name="connsiteY4" fmla="*/ 0 h 1399784"/>
              <a:gd name="connsiteX0" fmla="*/ 2048006 w 2156565"/>
              <a:gd name="connsiteY0" fmla="*/ 0 h 1399784"/>
              <a:gd name="connsiteX1" fmla="*/ 2156565 w 2156565"/>
              <a:gd name="connsiteY1" fmla="*/ 247389 h 1399784"/>
              <a:gd name="connsiteX2" fmla="*/ 0 w 2156565"/>
              <a:gd name="connsiteY2" fmla="*/ 1399784 h 1399784"/>
              <a:gd name="connsiteX3" fmla="*/ 0 w 2156565"/>
              <a:gd name="connsiteY3" fmla="*/ 676405 h 1399784"/>
              <a:gd name="connsiteX4" fmla="*/ 2048006 w 2156565"/>
              <a:gd name="connsiteY4" fmla="*/ 0 h 1399784"/>
              <a:gd name="connsiteX0" fmla="*/ 2060532 w 2156565"/>
              <a:gd name="connsiteY0" fmla="*/ 0 h 1399784"/>
              <a:gd name="connsiteX1" fmla="*/ 2156565 w 2156565"/>
              <a:gd name="connsiteY1" fmla="*/ 247389 h 1399784"/>
              <a:gd name="connsiteX2" fmla="*/ 0 w 2156565"/>
              <a:gd name="connsiteY2" fmla="*/ 1399784 h 1399784"/>
              <a:gd name="connsiteX3" fmla="*/ 0 w 2156565"/>
              <a:gd name="connsiteY3" fmla="*/ 676405 h 1399784"/>
              <a:gd name="connsiteX4" fmla="*/ 2060532 w 2156565"/>
              <a:gd name="connsiteY4" fmla="*/ 0 h 1399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565" h="1399784">
                <a:moveTo>
                  <a:pt x="2060532" y="0"/>
                </a:moveTo>
                <a:lnTo>
                  <a:pt x="2156565" y="247389"/>
                </a:lnTo>
                <a:lnTo>
                  <a:pt x="0" y="1399784"/>
                </a:lnTo>
                <a:lnTo>
                  <a:pt x="0" y="676405"/>
                </a:lnTo>
                <a:lnTo>
                  <a:pt x="206053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bwMode="white">
          <a:xfrm>
            <a:off x="36576" y="36576"/>
            <a:ext cx="1856232" cy="365760"/>
          </a:xfrm>
        </p:spPr>
        <p:txBody>
          <a:bodyPr/>
          <a:lstStyle/>
          <a:p>
            <a:pPr>
              <a:defRPr/>
            </a:pPr>
            <a:endParaRPr lang="en-US" altLang="ko-KR"/>
          </a:p>
        </p:txBody>
      </p:sp>
      <p:sp>
        <p:nvSpPr>
          <p:cNvPr id="18" name="Oval 17"/>
          <p:cNvSpPr/>
          <p:nvPr/>
        </p:nvSpPr>
        <p:spPr bwMode="gray">
          <a:xfrm>
            <a:off x="7589520" y="283464"/>
            <a:ext cx="283464" cy="283464"/>
          </a:xfrm>
          <a:prstGeom prst="ellipse">
            <a:avLst/>
          </a:prstGeom>
          <a:noFill/>
          <a:ln w="571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bwMode="gray">
          <a:xfrm>
            <a:off x="8046720" y="283464"/>
            <a:ext cx="283464" cy="283464"/>
          </a:xfrm>
          <a:prstGeom prst="ellipse">
            <a:avLst/>
          </a:prstGeom>
          <a:noFill/>
          <a:ln w="571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bwMode="gray">
          <a:xfrm>
            <a:off x="8503920" y="283464"/>
            <a:ext cx="283464" cy="283464"/>
          </a:xfrm>
          <a:prstGeom prst="ellipse">
            <a:avLst/>
          </a:prstGeom>
          <a:noFill/>
          <a:ln w="571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bwMode="gray">
          <a:xfrm>
            <a:off x="676656" y="1755648"/>
            <a:ext cx="7772400" cy="1069848"/>
          </a:xfrm>
        </p:spPr>
        <p:txBody>
          <a:bodyPr/>
          <a:lstStyle>
            <a:lvl1pPr algn="l">
              <a:defRPr b="1">
                <a:solidFill>
                  <a:schemeClr val="tx1"/>
                </a:solidFill>
              </a:defRPr>
            </a:lvl1pPr>
          </a:lstStyle>
          <a:p>
            <a:r>
              <a:rPr lang="ko-KR" altLang="en-US"/>
              <a:t>마스터 제목 스타일 편집</a:t>
            </a:r>
            <a:endParaRPr lang="en-US"/>
          </a:p>
        </p:txBody>
      </p:sp>
      <p:sp>
        <p:nvSpPr>
          <p:cNvPr id="3" name="Subtitle 2"/>
          <p:cNvSpPr>
            <a:spLocks noGrp="1"/>
          </p:cNvSpPr>
          <p:nvPr>
            <p:ph type="subTitle" idx="1"/>
          </p:nvPr>
        </p:nvSpPr>
        <p:spPr bwMode="gray">
          <a:xfrm>
            <a:off x="676656" y="2834640"/>
            <a:ext cx="6437376" cy="594360"/>
          </a:xfrm>
        </p:spPr>
        <p:txBody>
          <a:bodyPr>
            <a:normAutofit/>
          </a:bodyPr>
          <a:lstStyle>
            <a:lvl1pPr marL="0" indent="0" algn="l">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endParaRPr lang="en-US"/>
          </a:p>
        </p:txBody>
      </p:sp>
    </p:spTree>
    <p:controls>
      <mc:AlternateContent xmlns:mc="http://schemas.openxmlformats.org/markup-compatibility/2006">
        <mc:Choice xmlns:v="urn:schemas-microsoft-com:vml" Requires="v">
          <p:control spid="168989" r:id="rId2" imgW="2411438" imgH="6857143"/>
        </mc:Choice>
        <mc:Fallback>
          <p:control r:id="rId2" imgW="2411438" imgH="6857143">
            <p:pic>
              <p:nvPicPr>
                <p:cNvPr id="7" name="FOfficeDoc1"/>
                <p:cNvPicPr preferRelativeResize="0">
                  <a:picLocks noChangeAspect="1"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2411413" cy="6858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94091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a:xfrm>
            <a:off x="1499616" y="128016"/>
            <a:ext cx="6144768" cy="1143000"/>
          </a:xfrm>
        </p:spPr>
        <p:txBody>
          <a:bodyPr/>
          <a:lstStyle/>
          <a:p>
            <a:r>
              <a:rPr lang="ko-KR" altLang="en-US"/>
              <a:t>마스터 제목 스타일 편집</a:t>
            </a:r>
            <a:endParaRPr lang="en-US"/>
          </a:p>
        </p:txBody>
      </p:sp>
      <p:sp>
        <p:nvSpPr>
          <p:cNvPr id="3" name="Vertical Text Placeholder 2"/>
          <p:cNvSpPr>
            <a:spLocks noGrp="1"/>
          </p:cNvSpPr>
          <p:nvPr>
            <p:ph type="body" orient="vert" idx="1"/>
          </p:nvPr>
        </p:nvSpPr>
        <p:spPr>
          <a:xfrm>
            <a:off x="457200" y="1527048"/>
            <a:ext cx="8229600" cy="4599432"/>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10"/>
          </p:nvPr>
        </p:nvSpPr>
        <p:spPr/>
        <p:txBody>
          <a:bodyPr/>
          <a:lstStyle/>
          <a:p>
            <a:pPr>
              <a:defRPr/>
            </a:pPr>
            <a:endParaRPr lang="en-US" altLang="ko-KR"/>
          </a:p>
        </p:txBody>
      </p:sp>
      <p:sp>
        <p:nvSpPr>
          <p:cNvPr id="5" name="Footer Placeholder 4"/>
          <p:cNvSpPr>
            <a:spLocks noGrp="1"/>
          </p:cNvSpPr>
          <p:nvPr>
            <p:ph type="ftr" sz="quarter" idx="11"/>
          </p:nvPr>
        </p:nvSpPr>
        <p:spPr/>
        <p:txBody>
          <a:bodyPr/>
          <a:lstStyle/>
          <a:p>
            <a:pPr>
              <a:defRPr/>
            </a:pPr>
            <a:endParaRPr lang="en-US" altLang="ko-KR"/>
          </a:p>
        </p:txBody>
      </p:sp>
      <p:sp>
        <p:nvSpPr>
          <p:cNvPr id="6" name="Slide Number Placeholder 5"/>
          <p:cNvSpPr>
            <a:spLocks noGrp="1"/>
          </p:cNvSpPr>
          <p:nvPr>
            <p:ph type="sldNum" sz="quarter" idx="12"/>
          </p:nvPr>
        </p:nvSpPr>
        <p:spPr/>
        <p:txBody>
          <a:bodyPr/>
          <a:lstStyle/>
          <a:p>
            <a:pPr>
              <a:defRPr/>
            </a:pPr>
            <a:fld id="{2AF9D013-D7EF-4074-A232-36C210E2BD54}" type="slidenum">
              <a:rPr lang="en-US" altLang="ko-KR" smtClean="0"/>
              <a:pPr>
                <a:defRPr/>
              </a:pPr>
              <a:t>‹#›</a:t>
            </a:fld>
            <a:endParaRPr lang="en-US" altLang="ko-KR"/>
          </a:p>
        </p:txBody>
      </p:sp>
      <p:sp>
        <p:nvSpPr>
          <p:cNvPr id="7" name="Oval 6"/>
          <p:cNvSpPr/>
          <p:nvPr/>
        </p:nvSpPr>
        <p:spPr bwMode="gray">
          <a:xfrm>
            <a:off x="3017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bwMode="gray">
          <a:xfrm>
            <a:off x="7589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bwMode="gray">
          <a:xfrm>
            <a:off x="12161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bwMode="gray">
          <a:xfrm>
            <a:off x="76352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bwMode="gray">
          <a:xfrm>
            <a:off x="80924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bwMode="gray">
          <a:xfrm>
            <a:off x="85496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39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12" name="Freeform 11"/>
          <p:cNvSpPr/>
          <p:nvPr/>
        </p:nvSpPr>
        <p:spPr bwMode="gray">
          <a:xfrm flipH="1" flipV="1">
            <a:off x="6769373" y="6204296"/>
            <a:ext cx="852820" cy="653704"/>
          </a:xfrm>
          <a:custGeom>
            <a:avLst/>
            <a:gdLst>
              <a:gd name="connsiteX0" fmla="*/ 0 w 1310936"/>
              <a:gd name="connsiteY0" fmla="*/ 0 h 1115627"/>
              <a:gd name="connsiteX1" fmla="*/ 435006 w 1310936"/>
              <a:gd name="connsiteY1" fmla="*/ 1115627 h 1115627"/>
              <a:gd name="connsiteX2" fmla="*/ 1310936 w 1310936"/>
              <a:gd name="connsiteY2" fmla="*/ 645111 h 1115627"/>
              <a:gd name="connsiteX3" fmla="*/ 1222159 w 1310936"/>
              <a:gd name="connsiteY3" fmla="*/ 0 h 1115627"/>
              <a:gd name="connsiteX4" fmla="*/ 0 w 1310936"/>
              <a:gd name="connsiteY4" fmla="*/ 0 h 1115627"/>
              <a:gd name="connsiteX0" fmla="*/ 0 w 1310936"/>
              <a:gd name="connsiteY0" fmla="*/ 0 h 1063415"/>
              <a:gd name="connsiteX1" fmla="*/ 414592 w 1310936"/>
              <a:gd name="connsiteY1" fmla="*/ 1063415 h 1063415"/>
              <a:gd name="connsiteX2" fmla="*/ 1310936 w 1310936"/>
              <a:gd name="connsiteY2" fmla="*/ 645111 h 1063415"/>
              <a:gd name="connsiteX3" fmla="*/ 1222159 w 1310936"/>
              <a:gd name="connsiteY3" fmla="*/ 0 h 1063415"/>
              <a:gd name="connsiteX4" fmla="*/ 0 w 1310936"/>
              <a:gd name="connsiteY4" fmla="*/ 0 h 1063415"/>
              <a:gd name="connsiteX0" fmla="*/ 0 w 1328969"/>
              <a:gd name="connsiteY0" fmla="*/ 0 h 1063415"/>
              <a:gd name="connsiteX1" fmla="*/ 414592 w 1328969"/>
              <a:gd name="connsiteY1" fmla="*/ 1063415 h 1063415"/>
              <a:gd name="connsiteX2" fmla="*/ 1328969 w 1328969"/>
              <a:gd name="connsiteY2" fmla="*/ 764808 h 1063415"/>
              <a:gd name="connsiteX3" fmla="*/ 1222159 w 1328969"/>
              <a:gd name="connsiteY3" fmla="*/ 0 h 1063415"/>
              <a:gd name="connsiteX4" fmla="*/ 0 w 1328969"/>
              <a:gd name="connsiteY4" fmla="*/ 0 h 10634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969" h="1063415">
                <a:moveTo>
                  <a:pt x="0" y="0"/>
                </a:moveTo>
                <a:lnTo>
                  <a:pt x="414592" y="1063415"/>
                </a:lnTo>
                <a:lnTo>
                  <a:pt x="1328969" y="764808"/>
                </a:lnTo>
                <a:lnTo>
                  <a:pt x="1222159" y="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bwMode="gray">
          <a:xfrm flipH="1" flipV="1">
            <a:off x="7411881" y="5623560"/>
            <a:ext cx="1737360" cy="1234440"/>
          </a:xfrm>
          <a:custGeom>
            <a:avLst/>
            <a:gdLst>
              <a:gd name="connsiteX0" fmla="*/ 0 w 2013857"/>
              <a:gd name="connsiteY0" fmla="*/ 10886 h 1436914"/>
              <a:gd name="connsiteX1" fmla="*/ 0 w 2013857"/>
              <a:gd name="connsiteY1" fmla="*/ 1436914 h 1436914"/>
              <a:gd name="connsiteX2" fmla="*/ 2013857 w 2013857"/>
              <a:gd name="connsiteY2" fmla="*/ 794657 h 1436914"/>
              <a:gd name="connsiteX3" fmla="*/ 1687286 w 2013857"/>
              <a:gd name="connsiteY3" fmla="*/ 0 h 1436914"/>
              <a:gd name="connsiteX4" fmla="*/ 0 w 2013857"/>
              <a:gd name="connsiteY4" fmla="*/ 10886 h 1436914"/>
              <a:gd name="connsiteX0" fmla="*/ 0 w 2013857"/>
              <a:gd name="connsiteY0" fmla="*/ 2008 h 1436914"/>
              <a:gd name="connsiteX1" fmla="*/ 0 w 2013857"/>
              <a:gd name="connsiteY1" fmla="*/ 1436914 h 1436914"/>
              <a:gd name="connsiteX2" fmla="*/ 2013857 w 2013857"/>
              <a:gd name="connsiteY2" fmla="*/ 794657 h 1436914"/>
              <a:gd name="connsiteX3" fmla="*/ 1687286 w 2013857"/>
              <a:gd name="connsiteY3" fmla="*/ 0 h 1436914"/>
              <a:gd name="connsiteX4" fmla="*/ 0 w 2013857"/>
              <a:gd name="connsiteY4" fmla="*/ 2008 h 1436914"/>
              <a:gd name="connsiteX0" fmla="*/ 5918 w 2019775"/>
              <a:gd name="connsiteY0" fmla="*/ 2008 h 1452979"/>
              <a:gd name="connsiteX1" fmla="*/ 5918 w 2019775"/>
              <a:gd name="connsiteY1" fmla="*/ 1436914 h 1452979"/>
              <a:gd name="connsiteX2" fmla="*/ 0 w 2019775"/>
              <a:gd name="connsiteY2" fmla="*/ 1452979 h 1452979"/>
              <a:gd name="connsiteX3" fmla="*/ 2019775 w 2019775"/>
              <a:gd name="connsiteY3" fmla="*/ 794657 h 1452979"/>
              <a:gd name="connsiteX4" fmla="*/ 1693204 w 2019775"/>
              <a:gd name="connsiteY4" fmla="*/ 0 h 1452979"/>
              <a:gd name="connsiteX5" fmla="*/ 5918 w 2019775"/>
              <a:gd name="connsiteY5" fmla="*/ 2008 h 14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775" h="1452979">
                <a:moveTo>
                  <a:pt x="5918" y="2008"/>
                </a:moveTo>
                <a:lnTo>
                  <a:pt x="5918" y="1436914"/>
                </a:lnTo>
                <a:lnTo>
                  <a:pt x="0" y="1452979"/>
                </a:lnTo>
                <a:lnTo>
                  <a:pt x="2019775" y="794657"/>
                </a:lnTo>
                <a:lnTo>
                  <a:pt x="1693204" y="0"/>
                </a:lnTo>
                <a:lnTo>
                  <a:pt x="5918" y="200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bwMode="gray">
          <a:xfrm>
            <a:off x="-5918" y="0"/>
            <a:ext cx="2404872" cy="1783080"/>
            <a:chOff x="-5918" y="0"/>
            <a:chExt cx="3089429" cy="2295395"/>
          </a:xfrm>
        </p:grpSpPr>
        <p:sp>
          <p:nvSpPr>
            <p:cNvPr id="8" name="Freeform 7"/>
            <p:cNvSpPr/>
            <p:nvPr userDrawn="1"/>
          </p:nvSpPr>
          <p:spPr bwMode="gray">
            <a:xfrm>
              <a:off x="1772575" y="0"/>
              <a:ext cx="1310936" cy="1115627"/>
            </a:xfrm>
            <a:custGeom>
              <a:avLst/>
              <a:gdLst>
                <a:gd name="connsiteX0" fmla="*/ 0 w 1310936"/>
                <a:gd name="connsiteY0" fmla="*/ 0 h 1115627"/>
                <a:gd name="connsiteX1" fmla="*/ 435006 w 1310936"/>
                <a:gd name="connsiteY1" fmla="*/ 1115627 h 1115627"/>
                <a:gd name="connsiteX2" fmla="*/ 1310936 w 1310936"/>
                <a:gd name="connsiteY2" fmla="*/ 645111 h 1115627"/>
                <a:gd name="connsiteX3" fmla="*/ 1222159 w 1310936"/>
                <a:gd name="connsiteY3" fmla="*/ 0 h 1115627"/>
                <a:gd name="connsiteX4" fmla="*/ 0 w 1310936"/>
                <a:gd name="connsiteY4" fmla="*/ 0 h 111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936" h="1115627">
                  <a:moveTo>
                    <a:pt x="0" y="0"/>
                  </a:moveTo>
                  <a:lnTo>
                    <a:pt x="435006" y="1115627"/>
                  </a:lnTo>
                  <a:lnTo>
                    <a:pt x="1310936" y="645111"/>
                  </a:lnTo>
                  <a:lnTo>
                    <a:pt x="1222159" y="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bwMode="gray">
            <a:xfrm>
              <a:off x="-5918" y="0"/>
              <a:ext cx="2019775" cy="1452979"/>
            </a:xfrm>
            <a:custGeom>
              <a:avLst/>
              <a:gdLst>
                <a:gd name="connsiteX0" fmla="*/ 0 w 2013857"/>
                <a:gd name="connsiteY0" fmla="*/ 10886 h 1436914"/>
                <a:gd name="connsiteX1" fmla="*/ 0 w 2013857"/>
                <a:gd name="connsiteY1" fmla="*/ 1436914 h 1436914"/>
                <a:gd name="connsiteX2" fmla="*/ 2013857 w 2013857"/>
                <a:gd name="connsiteY2" fmla="*/ 794657 h 1436914"/>
                <a:gd name="connsiteX3" fmla="*/ 1687286 w 2013857"/>
                <a:gd name="connsiteY3" fmla="*/ 0 h 1436914"/>
                <a:gd name="connsiteX4" fmla="*/ 0 w 2013857"/>
                <a:gd name="connsiteY4" fmla="*/ 10886 h 1436914"/>
                <a:gd name="connsiteX0" fmla="*/ 0 w 2013857"/>
                <a:gd name="connsiteY0" fmla="*/ 2008 h 1436914"/>
                <a:gd name="connsiteX1" fmla="*/ 0 w 2013857"/>
                <a:gd name="connsiteY1" fmla="*/ 1436914 h 1436914"/>
                <a:gd name="connsiteX2" fmla="*/ 2013857 w 2013857"/>
                <a:gd name="connsiteY2" fmla="*/ 794657 h 1436914"/>
                <a:gd name="connsiteX3" fmla="*/ 1687286 w 2013857"/>
                <a:gd name="connsiteY3" fmla="*/ 0 h 1436914"/>
                <a:gd name="connsiteX4" fmla="*/ 0 w 2013857"/>
                <a:gd name="connsiteY4" fmla="*/ 2008 h 1436914"/>
                <a:gd name="connsiteX0" fmla="*/ 5918 w 2019775"/>
                <a:gd name="connsiteY0" fmla="*/ 2008 h 1452979"/>
                <a:gd name="connsiteX1" fmla="*/ 5918 w 2019775"/>
                <a:gd name="connsiteY1" fmla="*/ 1436914 h 1452979"/>
                <a:gd name="connsiteX2" fmla="*/ 0 w 2019775"/>
                <a:gd name="connsiteY2" fmla="*/ 1452979 h 1452979"/>
                <a:gd name="connsiteX3" fmla="*/ 2019775 w 2019775"/>
                <a:gd name="connsiteY3" fmla="*/ 794657 h 1452979"/>
                <a:gd name="connsiteX4" fmla="*/ 1693204 w 2019775"/>
                <a:gd name="connsiteY4" fmla="*/ 0 h 1452979"/>
                <a:gd name="connsiteX5" fmla="*/ 5918 w 2019775"/>
                <a:gd name="connsiteY5" fmla="*/ 2008 h 14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775" h="1452979">
                  <a:moveTo>
                    <a:pt x="5918" y="2008"/>
                  </a:moveTo>
                  <a:lnTo>
                    <a:pt x="5918" y="1436914"/>
                  </a:lnTo>
                  <a:lnTo>
                    <a:pt x="0" y="1452979"/>
                  </a:lnTo>
                  <a:lnTo>
                    <a:pt x="2019775" y="794657"/>
                  </a:lnTo>
                  <a:lnTo>
                    <a:pt x="1693204" y="0"/>
                  </a:lnTo>
                  <a:lnTo>
                    <a:pt x="5918" y="200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userDrawn="1"/>
          </p:nvSpPr>
          <p:spPr bwMode="gray">
            <a:xfrm>
              <a:off x="-3132" y="895611"/>
              <a:ext cx="2156565" cy="1399784"/>
            </a:xfrm>
            <a:custGeom>
              <a:avLst/>
              <a:gdLst>
                <a:gd name="connsiteX0" fmla="*/ 2048006 w 2148214"/>
                <a:gd name="connsiteY0" fmla="*/ 0 h 1399784"/>
                <a:gd name="connsiteX1" fmla="*/ 2148214 w 2148214"/>
                <a:gd name="connsiteY1" fmla="*/ 253652 h 1399784"/>
                <a:gd name="connsiteX2" fmla="*/ 0 w 2148214"/>
                <a:gd name="connsiteY2" fmla="*/ 1399784 h 1399784"/>
                <a:gd name="connsiteX3" fmla="*/ 0 w 2148214"/>
                <a:gd name="connsiteY3" fmla="*/ 676405 h 1399784"/>
                <a:gd name="connsiteX4" fmla="*/ 2048006 w 2148214"/>
                <a:gd name="connsiteY4" fmla="*/ 0 h 1399784"/>
                <a:gd name="connsiteX0" fmla="*/ 2048006 w 2156565"/>
                <a:gd name="connsiteY0" fmla="*/ 0 h 1399784"/>
                <a:gd name="connsiteX1" fmla="*/ 2156565 w 2156565"/>
                <a:gd name="connsiteY1" fmla="*/ 247389 h 1399784"/>
                <a:gd name="connsiteX2" fmla="*/ 0 w 2156565"/>
                <a:gd name="connsiteY2" fmla="*/ 1399784 h 1399784"/>
                <a:gd name="connsiteX3" fmla="*/ 0 w 2156565"/>
                <a:gd name="connsiteY3" fmla="*/ 676405 h 1399784"/>
                <a:gd name="connsiteX4" fmla="*/ 2048006 w 2156565"/>
                <a:gd name="connsiteY4" fmla="*/ 0 h 1399784"/>
                <a:gd name="connsiteX0" fmla="*/ 2060532 w 2156565"/>
                <a:gd name="connsiteY0" fmla="*/ 0 h 1399784"/>
                <a:gd name="connsiteX1" fmla="*/ 2156565 w 2156565"/>
                <a:gd name="connsiteY1" fmla="*/ 247389 h 1399784"/>
                <a:gd name="connsiteX2" fmla="*/ 0 w 2156565"/>
                <a:gd name="connsiteY2" fmla="*/ 1399784 h 1399784"/>
                <a:gd name="connsiteX3" fmla="*/ 0 w 2156565"/>
                <a:gd name="connsiteY3" fmla="*/ 676405 h 1399784"/>
                <a:gd name="connsiteX4" fmla="*/ 2060532 w 2156565"/>
                <a:gd name="connsiteY4" fmla="*/ 0 h 1399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565" h="1399784">
                  <a:moveTo>
                    <a:pt x="2060532" y="0"/>
                  </a:moveTo>
                  <a:lnTo>
                    <a:pt x="2156565" y="247389"/>
                  </a:lnTo>
                  <a:lnTo>
                    <a:pt x="0" y="1399784"/>
                  </a:lnTo>
                  <a:lnTo>
                    <a:pt x="0" y="676405"/>
                  </a:lnTo>
                  <a:lnTo>
                    <a:pt x="206053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Vertical Title 1"/>
          <p:cNvSpPr>
            <a:spLocks noGrp="1"/>
          </p:cNvSpPr>
          <p:nvPr>
            <p:ph type="title" orient="vert"/>
          </p:nvPr>
        </p:nvSpPr>
        <p:spPr bwMode="gray">
          <a:xfrm>
            <a:off x="7004304" y="274638"/>
            <a:ext cx="1682496" cy="5851525"/>
          </a:xfrm>
        </p:spPr>
        <p:txBody>
          <a:bodyPr vert="eaVert"/>
          <a:lstStyle/>
          <a:p>
            <a:r>
              <a:rPr lang="ko-KR" altLang="en-US"/>
              <a:t>마스터 제목 스타일 편집</a:t>
            </a:r>
            <a:endParaRPr lang="en-US"/>
          </a:p>
        </p:txBody>
      </p:sp>
      <p:sp>
        <p:nvSpPr>
          <p:cNvPr id="3" name="Vertical Text Placeholder 2"/>
          <p:cNvSpPr>
            <a:spLocks noGrp="1"/>
          </p:cNvSpPr>
          <p:nvPr>
            <p:ph type="body" orient="vert" idx="1"/>
          </p:nvPr>
        </p:nvSpPr>
        <p:spPr bwMode="gray">
          <a:xfrm>
            <a:off x="457200" y="274638"/>
            <a:ext cx="6400800" cy="5851525"/>
          </a:xfrm>
        </p:spPr>
        <p:txBody>
          <a:bodyPr vert="eaVert"/>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10"/>
          </p:nvPr>
        </p:nvSpPr>
        <p:spPr bwMode="gray">
          <a:xfrm>
            <a:off x="457200" y="6583680"/>
            <a:ext cx="2133600" cy="228600"/>
          </a:xfrm>
        </p:spPr>
        <p:txBody>
          <a:bodyPr/>
          <a:lstStyle/>
          <a:p>
            <a:pPr>
              <a:defRPr/>
            </a:pPr>
            <a:endParaRPr lang="en-US" altLang="ko-KR"/>
          </a:p>
        </p:txBody>
      </p:sp>
      <p:sp>
        <p:nvSpPr>
          <p:cNvPr id="5" name="Footer Placeholder 4"/>
          <p:cNvSpPr>
            <a:spLocks noGrp="1"/>
          </p:cNvSpPr>
          <p:nvPr>
            <p:ph type="ftr" sz="quarter" idx="11"/>
          </p:nvPr>
        </p:nvSpPr>
        <p:spPr bwMode="gray">
          <a:xfrm>
            <a:off x="2670048" y="6583680"/>
            <a:ext cx="4114800" cy="228600"/>
          </a:xfrm>
        </p:spPr>
        <p:txBody>
          <a:bodyPr/>
          <a:lstStyle/>
          <a:p>
            <a:pPr>
              <a:defRPr/>
            </a:pPr>
            <a:endParaRPr lang="en-US" altLang="ko-KR"/>
          </a:p>
        </p:txBody>
      </p:sp>
      <p:sp>
        <p:nvSpPr>
          <p:cNvPr id="6" name="Slide Number Placeholder 5"/>
          <p:cNvSpPr>
            <a:spLocks noGrp="1"/>
          </p:cNvSpPr>
          <p:nvPr>
            <p:ph type="sldNum" sz="quarter" idx="12"/>
          </p:nvPr>
        </p:nvSpPr>
        <p:spPr bwMode="gray">
          <a:xfrm>
            <a:off x="7013448" y="6583680"/>
            <a:ext cx="457200" cy="228600"/>
          </a:xfrm>
        </p:spPr>
        <p:txBody>
          <a:bodyPr/>
          <a:lstStyle/>
          <a:p>
            <a:pPr>
              <a:defRPr/>
            </a:pPr>
            <a:fld id="{CF57A671-9A33-47A8-9AC7-449BDFB20AE3}" type="slidenum">
              <a:rPr lang="en-US" altLang="ko-KR" smtClean="0"/>
              <a:pPr>
                <a:defRPr/>
              </a:pPr>
              <a:t>‹#›</a:t>
            </a:fld>
            <a:endParaRPr lang="en-US" altLang="ko-KR"/>
          </a:p>
        </p:txBody>
      </p:sp>
    </p:spTree>
    <p:extLst>
      <p:ext uri="{BB962C8B-B14F-4D97-AF65-F5344CB8AC3E}">
        <p14:creationId xmlns:p14="http://schemas.microsoft.com/office/powerpoint/2010/main" val="1859053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사용자 지정 레이아웃">
    <p:spTree>
      <p:nvGrpSpPr>
        <p:cNvPr id="1" name=""/>
        <p:cNvGrpSpPr/>
        <p:nvPr/>
      </p:nvGrpSpPr>
      <p:grpSpPr>
        <a:xfrm>
          <a:off x="0" y="0"/>
          <a:ext cx="0" cy="0"/>
          <a:chOff x="0" y="0"/>
          <a:chExt cx="0" cy="0"/>
        </a:xfrm>
      </p:grpSpPr>
      <p:sp>
        <p:nvSpPr>
          <p:cNvPr id="2" name="제목 1"/>
          <p:cNvSpPr>
            <a:spLocks noGrp="1"/>
          </p:cNvSpPr>
          <p:nvPr>
            <p:ph type="title"/>
          </p:nvPr>
        </p:nvSpPr>
        <p:spPr>
          <a:xfrm>
            <a:off x="628978" y="365295"/>
            <a:ext cx="7886045" cy="1326177"/>
          </a:xfrm>
          <a:prstGeom prst="rect">
            <a:avLst/>
          </a:prstGeom>
        </p:spPr>
        <p:txBody>
          <a:bodyPr/>
          <a:lstStyle/>
          <a:p>
            <a:r>
              <a:rPr lang="ko-KR" altLang="en-US"/>
              <a:t>마스터 제목 스타일 편집</a:t>
            </a:r>
          </a:p>
        </p:txBody>
      </p:sp>
    </p:spTree>
    <p:extLst>
      <p:ext uri="{BB962C8B-B14F-4D97-AF65-F5344CB8AC3E}">
        <p14:creationId xmlns:p14="http://schemas.microsoft.com/office/powerpoint/2010/main" val="2002601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1" y="685800"/>
            <a:ext cx="8562975" cy="846000"/>
          </a:xfrm>
          <a:prstGeom prst="rect">
            <a:avLst/>
          </a:prstGeom>
        </p:spPr>
        <p:txBody>
          <a:bodyPr anchor="t" anchorCtr="0">
            <a:noAutofit/>
          </a:bodyPr>
          <a:lstStyle>
            <a:lvl1pPr>
              <a:defRPr>
                <a:solidFill>
                  <a:srgbClr val="5E6A71"/>
                </a:solidFill>
              </a:defRPr>
            </a:lvl1pPr>
          </a:lstStyle>
          <a:p>
            <a:r>
              <a:rPr lang="en-US"/>
              <a:t>Click to edit Master title style</a:t>
            </a:r>
            <a:endParaRPr lang="en-US" dirty="0"/>
          </a:p>
        </p:txBody>
      </p:sp>
      <p:sp>
        <p:nvSpPr>
          <p:cNvPr id="7" name="Text Placeholder 6"/>
          <p:cNvSpPr>
            <a:spLocks noGrp="1"/>
          </p:cNvSpPr>
          <p:nvPr>
            <p:ph type="body" sz="quarter" idx="10"/>
          </p:nvPr>
        </p:nvSpPr>
        <p:spPr>
          <a:xfrm>
            <a:off x="457200" y="1602000"/>
            <a:ext cx="8229600" cy="4525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202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제목 및 표">
    <p:spTree>
      <p:nvGrpSpPr>
        <p:cNvPr id="1" name=""/>
        <p:cNvGrpSpPr/>
        <p:nvPr/>
      </p:nvGrpSpPr>
      <p:grpSpPr>
        <a:xfrm>
          <a:off x="0" y="0"/>
          <a:ext cx="0" cy="0"/>
          <a:chOff x="0" y="0"/>
          <a:chExt cx="0" cy="0"/>
        </a:xfrm>
      </p:grpSpPr>
      <p:sp>
        <p:nvSpPr>
          <p:cNvPr id="2" name="제목 1"/>
          <p:cNvSpPr>
            <a:spLocks noGrp="1"/>
          </p:cNvSpPr>
          <p:nvPr>
            <p:ph type="title"/>
          </p:nvPr>
        </p:nvSpPr>
        <p:spPr>
          <a:xfrm>
            <a:off x="685800" y="768350"/>
            <a:ext cx="7772400" cy="1143000"/>
          </a:xfrm>
        </p:spPr>
        <p:txBody>
          <a:bodyPr/>
          <a:lstStyle/>
          <a:p>
            <a:r>
              <a:rPr lang="ko-KR" altLang="en-US"/>
              <a:t>마스터 제목 스타일 편집</a:t>
            </a:r>
          </a:p>
        </p:txBody>
      </p:sp>
      <p:sp>
        <p:nvSpPr>
          <p:cNvPr id="3" name="표 개체 틀 2"/>
          <p:cNvSpPr>
            <a:spLocks noGrp="1"/>
          </p:cNvSpPr>
          <p:nvPr>
            <p:ph type="tbl" idx="1"/>
          </p:nvPr>
        </p:nvSpPr>
        <p:spPr>
          <a:xfrm>
            <a:off x="685800" y="1981200"/>
            <a:ext cx="7772400" cy="4114800"/>
          </a:xfrm>
        </p:spPr>
        <p:txBody>
          <a:bodyPr rtlCol="0">
            <a:normAutofit/>
          </a:bodyPr>
          <a:lstStyle/>
          <a:p>
            <a:pPr lvl="0"/>
            <a:endParaRPr lang="ko-KR" altLang="en-US" noProof="0"/>
          </a:p>
        </p:txBody>
      </p:sp>
      <p:sp>
        <p:nvSpPr>
          <p:cNvPr id="4" name="Rectangle 31"/>
          <p:cNvSpPr>
            <a:spLocks noGrp="1" noChangeArrowheads="1"/>
          </p:cNvSpPr>
          <p:nvPr>
            <p:ph type="dt" sz="half" idx="10"/>
          </p:nvPr>
        </p:nvSpPr>
        <p:spPr/>
        <p:txBody>
          <a:bodyPr/>
          <a:lstStyle>
            <a:lvl1pPr>
              <a:defRPr/>
            </a:lvl1pPr>
          </a:lstStyle>
          <a:p>
            <a:pPr>
              <a:defRPr/>
            </a:pPr>
            <a:endParaRPr lang="en-US" altLang="ko-KR"/>
          </a:p>
        </p:txBody>
      </p:sp>
      <p:sp>
        <p:nvSpPr>
          <p:cNvPr id="5" name="Rectangle 32"/>
          <p:cNvSpPr>
            <a:spLocks noGrp="1" noChangeArrowheads="1"/>
          </p:cNvSpPr>
          <p:nvPr>
            <p:ph type="ftr" sz="quarter" idx="11"/>
          </p:nvPr>
        </p:nvSpPr>
        <p:spPr/>
        <p:txBody>
          <a:bodyPr/>
          <a:lstStyle>
            <a:lvl1pPr>
              <a:defRPr/>
            </a:lvl1pPr>
          </a:lstStyle>
          <a:p>
            <a:pPr>
              <a:defRPr/>
            </a:pPr>
            <a:endParaRPr lang="en-US" altLang="ko-KR"/>
          </a:p>
        </p:txBody>
      </p:sp>
      <p:sp>
        <p:nvSpPr>
          <p:cNvPr id="6" name="Rectangle 33"/>
          <p:cNvSpPr>
            <a:spLocks noGrp="1" noChangeArrowheads="1"/>
          </p:cNvSpPr>
          <p:nvPr>
            <p:ph type="sldNum" sz="quarter" idx="12"/>
          </p:nvPr>
        </p:nvSpPr>
        <p:spPr/>
        <p:txBody>
          <a:bodyPr/>
          <a:lstStyle>
            <a:lvl1pPr>
              <a:defRPr/>
            </a:lvl1pPr>
          </a:lstStyle>
          <a:p>
            <a:fld id="{69DF8E4C-8714-48F7-82FE-FB778FC496EB}" type="slidenum">
              <a:rPr lang="en-US" altLang="ko-KR"/>
              <a:pPr/>
              <a:t>‹#›</a:t>
            </a:fld>
            <a:endParaRPr lang="en-US" altLang="ko-KR"/>
          </a:p>
        </p:txBody>
      </p:sp>
    </p:spTree>
    <p:extLst>
      <p:ext uri="{BB962C8B-B14F-4D97-AF65-F5344CB8AC3E}">
        <p14:creationId xmlns:p14="http://schemas.microsoft.com/office/powerpoint/2010/main" val="2655410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Obj">
  <p:cSld name="제목, 텍스트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685800" y="768350"/>
            <a:ext cx="7772400" cy="1143000"/>
          </a:xfrm>
        </p:spPr>
        <p:txBody>
          <a:bodyPr/>
          <a:lstStyle/>
          <a:p>
            <a:r>
              <a:rPr lang="ko-KR" altLang="en-US"/>
              <a:t>마스터 제목 스타일 편집</a:t>
            </a:r>
          </a:p>
        </p:txBody>
      </p:sp>
      <p:sp>
        <p:nvSpPr>
          <p:cNvPr id="3" name="텍스트 개체 틀 2"/>
          <p:cNvSpPr>
            <a:spLocks noGrp="1"/>
          </p:cNvSpPr>
          <p:nvPr>
            <p:ph type="body" sz="half" idx="1"/>
          </p:nvPr>
        </p:nvSpPr>
        <p:spPr>
          <a:xfrm>
            <a:off x="685800" y="1981200"/>
            <a:ext cx="3810000" cy="4114800"/>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981200"/>
            <a:ext cx="3810000" cy="4114800"/>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Rectangle 31"/>
          <p:cNvSpPr>
            <a:spLocks noGrp="1" noChangeArrowheads="1"/>
          </p:cNvSpPr>
          <p:nvPr>
            <p:ph type="dt" sz="half" idx="10"/>
          </p:nvPr>
        </p:nvSpPr>
        <p:spPr/>
        <p:txBody>
          <a:bodyPr/>
          <a:lstStyle>
            <a:lvl1pPr>
              <a:defRPr/>
            </a:lvl1pPr>
          </a:lstStyle>
          <a:p>
            <a:pPr>
              <a:defRPr/>
            </a:pPr>
            <a:endParaRPr lang="en-US" altLang="ko-KR"/>
          </a:p>
        </p:txBody>
      </p:sp>
      <p:sp>
        <p:nvSpPr>
          <p:cNvPr id="6" name="Rectangle 32"/>
          <p:cNvSpPr>
            <a:spLocks noGrp="1" noChangeArrowheads="1"/>
          </p:cNvSpPr>
          <p:nvPr>
            <p:ph type="ftr" sz="quarter" idx="11"/>
          </p:nvPr>
        </p:nvSpPr>
        <p:spPr/>
        <p:txBody>
          <a:bodyPr/>
          <a:lstStyle>
            <a:lvl1pPr>
              <a:defRPr/>
            </a:lvl1pPr>
          </a:lstStyle>
          <a:p>
            <a:pPr>
              <a:defRPr/>
            </a:pPr>
            <a:endParaRPr lang="en-US" altLang="ko-KR"/>
          </a:p>
        </p:txBody>
      </p:sp>
      <p:sp>
        <p:nvSpPr>
          <p:cNvPr id="7" name="Rectangle 33"/>
          <p:cNvSpPr>
            <a:spLocks noGrp="1" noChangeArrowheads="1"/>
          </p:cNvSpPr>
          <p:nvPr>
            <p:ph type="sldNum" sz="quarter" idx="12"/>
          </p:nvPr>
        </p:nvSpPr>
        <p:spPr/>
        <p:txBody>
          <a:bodyPr/>
          <a:lstStyle>
            <a:lvl1pPr>
              <a:defRPr/>
            </a:lvl1pPr>
          </a:lstStyle>
          <a:p>
            <a:fld id="{D9297B9E-1C4D-468C-A924-79BDE29F54C9}" type="slidenum">
              <a:rPr lang="en-US" altLang="ko-KR"/>
              <a:pPr/>
              <a:t>‹#›</a:t>
            </a:fld>
            <a:endParaRPr lang="en-US" altLang="ko-KR"/>
          </a:p>
        </p:txBody>
      </p:sp>
    </p:spTree>
    <p:extLst>
      <p:ext uri="{BB962C8B-B14F-4D97-AF65-F5344CB8AC3E}">
        <p14:creationId xmlns:p14="http://schemas.microsoft.com/office/powerpoint/2010/main" val="3589685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a:xfrm>
            <a:off x="1600200" y="109728"/>
            <a:ext cx="5943600" cy="1143000"/>
          </a:xfrm>
        </p:spPr>
        <p:txBody>
          <a:bodyPr/>
          <a:lstStyle/>
          <a:p>
            <a:r>
              <a:rPr lang="ko-KR" altLang="en-US"/>
              <a:t>마스터 제목 스타일 편집</a:t>
            </a:r>
            <a:endParaRPr lang="en-US"/>
          </a:p>
        </p:txBody>
      </p:sp>
      <p:sp>
        <p:nvSpPr>
          <p:cNvPr id="3" name="Content Placeholder 2"/>
          <p:cNvSpPr>
            <a:spLocks noGrp="1"/>
          </p:cNvSpPr>
          <p:nvPr>
            <p:ph idx="1"/>
          </p:nvPr>
        </p:nvSpPr>
        <p:spPr>
          <a:xfrm>
            <a:off x="457200" y="1527048"/>
            <a:ext cx="8229600" cy="4599432"/>
          </a:xfrm>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Date Placeholder 3"/>
          <p:cNvSpPr>
            <a:spLocks noGrp="1"/>
          </p:cNvSpPr>
          <p:nvPr>
            <p:ph type="dt" sz="half" idx="10"/>
          </p:nvPr>
        </p:nvSpPr>
        <p:spPr/>
        <p:txBody>
          <a:bodyPr/>
          <a:lstStyle/>
          <a:p>
            <a:pPr>
              <a:defRPr/>
            </a:pPr>
            <a:endParaRPr lang="en-US" altLang="ko-KR"/>
          </a:p>
        </p:txBody>
      </p:sp>
      <p:sp>
        <p:nvSpPr>
          <p:cNvPr id="5" name="Footer Placeholder 4"/>
          <p:cNvSpPr>
            <a:spLocks noGrp="1"/>
          </p:cNvSpPr>
          <p:nvPr>
            <p:ph type="ftr" sz="quarter" idx="11"/>
          </p:nvPr>
        </p:nvSpPr>
        <p:spPr/>
        <p:txBody>
          <a:bodyPr/>
          <a:lstStyle/>
          <a:p>
            <a:pPr>
              <a:defRPr/>
            </a:pPr>
            <a:endParaRPr lang="en-US" altLang="ko-KR"/>
          </a:p>
        </p:txBody>
      </p:sp>
      <p:sp>
        <p:nvSpPr>
          <p:cNvPr id="6" name="Slide Number Placeholder 5"/>
          <p:cNvSpPr>
            <a:spLocks noGrp="1"/>
          </p:cNvSpPr>
          <p:nvPr>
            <p:ph type="sldNum" sz="quarter" idx="12"/>
          </p:nvPr>
        </p:nvSpPr>
        <p:spPr/>
        <p:txBody>
          <a:bodyPr/>
          <a:lstStyle/>
          <a:p>
            <a:pPr>
              <a:defRPr/>
            </a:pPr>
            <a:fld id="{9FF70928-558F-454E-A545-A5AD3FF6984F}" type="slidenum">
              <a:rPr lang="en-US" altLang="ko-KR" smtClean="0"/>
              <a:pPr>
                <a:defRPr/>
              </a:pPr>
              <a:t>‹#›</a:t>
            </a:fld>
            <a:endParaRPr lang="en-US" altLang="ko-KR"/>
          </a:p>
        </p:txBody>
      </p:sp>
      <p:sp>
        <p:nvSpPr>
          <p:cNvPr id="7" name="Oval 6"/>
          <p:cNvSpPr/>
          <p:nvPr/>
        </p:nvSpPr>
        <p:spPr bwMode="gray">
          <a:xfrm>
            <a:off x="3017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bwMode="gray">
          <a:xfrm>
            <a:off x="7589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bwMode="gray">
          <a:xfrm>
            <a:off x="12161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bwMode="gray">
          <a:xfrm>
            <a:off x="76352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bwMode="gray">
          <a:xfrm>
            <a:off x="80924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bwMode="gray">
          <a:xfrm>
            <a:off x="85496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109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722376" y="3438144"/>
            <a:ext cx="7735824" cy="1352931"/>
          </a:xfrm>
        </p:spPr>
        <p:txBody>
          <a:bodyPr anchor="t"/>
          <a:lstStyle>
            <a:lvl1pPr algn="l">
              <a:defRPr sz="4000" b="1" cap="all"/>
            </a:lvl1pPr>
          </a:lstStyle>
          <a:p>
            <a:r>
              <a:rPr lang="ko-KR" altLang="en-US"/>
              <a:t>마스터 제목 스타일 편집</a:t>
            </a:r>
            <a:endParaRPr lang="en-US"/>
          </a:p>
        </p:txBody>
      </p:sp>
      <p:sp>
        <p:nvSpPr>
          <p:cNvPr id="3" name="Text Placeholder 2"/>
          <p:cNvSpPr>
            <a:spLocks noGrp="1"/>
          </p:cNvSpPr>
          <p:nvPr>
            <p:ph type="body" idx="1"/>
          </p:nvPr>
        </p:nvSpPr>
        <p:spPr bwMode="black">
          <a:xfrm>
            <a:off x="2029968" y="1929384"/>
            <a:ext cx="6419088" cy="1499616"/>
          </a:xfrm>
        </p:spPr>
        <p:txBody>
          <a:bodyPr anchor="b"/>
          <a:lstStyle>
            <a:lvl1pPr marL="0" indent="0">
              <a:buNone/>
              <a:defRPr sz="2000" b="1">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Date Placeholder 3"/>
          <p:cNvSpPr>
            <a:spLocks noGrp="1"/>
          </p:cNvSpPr>
          <p:nvPr>
            <p:ph type="dt" sz="half" idx="10"/>
          </p:nvPr>
        </p:nvSpPr>
        <p:spPr/>
        <p:txBody>
          <a:bodyPr/>
          <a:lstStyle/>
          <a:p>
            <a:pPr>
              <a:defRPr/>
            </a:pPr>
            <a:endParaRPr lang="en-US" altLang="ko-KR"/>
          </a:p>
        </p:txBody>
      </p:sp>
      <p:sp>
        <p:nvSpPr>
          <p:cNvPr id="5" name="Footer Placeholder 4"/>
          <p:cNvSpPr>
            <a:spLocks noGrp="1"/>
          </p:cNvSpPr>
          <p:nvPr>
            <p:ph type="ftr" sz="quarter" idx="11"/>
          </p:nvPr>
        </p:nvSpPr>
        <p:spPr/>
        <p:txBody>
          <a:bodyPr/>
          <a:lstStyle/>
          <a:p>
            <a:pPr>
              <a:defRPr/>
            </a:pPr>
            <a:endParaRPr lang="en-US" altLang="ko-KR"/>
          </a:p>
        </p:txBody>
      </p:sp>
      <p:sp>
        <p:nvSpPr>
          <p:cNvPr id="6" name="Slide Number Placeholder 5"/>
          <p:cNvSpPr>
            <a:spLocks noGrp="1"/>
          </p:cNvSpPr>
          <p:nvPr>
            <p:ph type="sldNum" sz="quarter" idx="12"/>
          </p:nvPr>
        </p:nvSpPr>
        <p:spPr/>
        <p:txBody>
          <a:bodyPr/>
          <a:lstStyle/>
          <a:p>
            <a:pPr>
              <a:defRPr/>
            </a:pPr>
            <a:fld id="{B5B3A89D-C9E5-4899-AD0F-D9ACB81EE107}" type="slidenum">
              <a:rPr lang="en-US" altLang="ko-KR" smtClean="0"/>
              <a:pPr>
                <a:defRPr/>
              </a:pPr>
              <a:t>‹#›</a:t>
            </a:fld>
            <a:endParaRPr lang="en-US" altLang="ko-KR"/>
          </a:p>
        </p:txBody>
      </p:sp>
      <p:sp>
        <p:nvSpPr>
          <p:cNvPr id="7" name="Oval 6"/>
          <p:cNvSpPr/>
          <p:nvPr/>
        </p:nvSpPr>
        <p:spPr bwMode="gray">
          <a:xfrm>
            <a:off x="758952" y="3099816"/>
            <a:ext cx="283464" cy="283464"/>
          </a:xfrm>
          <a:prstGeom prst="ellipse">
            <a:avLst/>
          </a:prstGeom>
          <a:noFill/>
          <a:ln w="571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bwMode="gray">
          <a:xfrm>
            <a:off x="1216152" y="3099816"/>
            <a:ext cx="283464" cy="283464"/>
          </a:xfrm>
          <a:prstGeom prst="ellipse">
            <a:avLst/>
          </a:prstGeom>
          <a:noFill/>
          <a:ln w="571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bwMode="gray">
          <a:xfrm>
            <a:off x="1673352" y="3099816"/>
            <a:ext cx="283464" cy="283464"/>
          </a:xfrm>
          <a:prstGeom prst="ellipse">
            <a:avLst/>
          </a:prstGeom>
          <a:noFill/>
          <a:ln w="57150">
            <a:solidFill>
              <a:schemeClr val="accent6">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1564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a:xfrm>
            <a:off x="1499616" y="73152"/>
            <a:ext cx="6144768" cy="1143000"/>
          </a:xfrm>
        </p:spPr>
        <p:txBody>
          <a:bodyPr/>
          <a:lstStyle/>
          <a:p>
            <a:r>
              <a:rPr lang="ko-KR" altLang="en-US"/>
              <a:t>마스터 제목 스타일 편집</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Date Placeholder 4"/>
          <p:cNvSpPr>
            <a:spLocks noGrp="1"/>
          </p:cNvSpPr>
          <p:nvPr>
            <p:ph type="dt" sz="half" idx="10"/>
          </p:nvPr>
        </p:nvSpPr>
        <p:spPr/>
        <p:txBody>
          <a:bodyPr/>
          <a:lstStyle/>
          <a:p>
            <a:pPr>
              <a:defRPr/>
            </a:pPr>
            <a:endParaRPr lang="en-US" altLang="ko-KR"/>
          </a:p>
        </p:txBody>
      </p:sp>
      <p:sp>
        <p:nvSpPr>
          <p:cNvPr id="6" name="Footer Placeholder 5"/>
          <p:cNvSpPr>
            <a:spLocks noGrp="1"/>
          </p:cNvSpPr>
          <p:nvPr>
            <p:ph type="ftr" sz="quarter" idx="11"/>
          </p:nvPr>
        </p:nvSpPr>
        <p:spPr/>
        <p:txBody>
          <a:bodyPr/>
          <a:lstStyle/>
          <a:p>
            <a:pPr>
              <a:defRPr/>
            </a:pPr>
            <a:endParaRPr lang="en-US" altLang="ko-KR"/>
          </a:p>
        </p:txBody>
      </p:sp>
      <p:sp>
        <p:nvSpPr>
          <p:cNvPr id="7" name="Slide Number Placeholder 6"/>
          <p:cNvSpPr>
            <a:spLocks noGrp="1"/>
          </p:cNvSpPr>
          <p:nvPr>
            <p:ph type="sldNum" sz="quarter" idx="12"/>
          </p:nvPr>
        </p:nvSpPr>
        <p:spPr/>
        <p:txBody>
          <a:bodyPr/>
          <a:lstStyle/>
          <a:p>
            <a:pPr>
              <a:defRPr/>
            </a:pPr>
            <a:fld id="{266FA0D8-34B4-4251-8622-1B7F9AA50979}" type="slidenum">
              <a:rPr lang="en-US" altLang="ko-KR" smtClean="0"/>
              <a:pPr>
                <a:defRPr/>
              </a:pPr>
              <a:t>‹#›</a:t>
            </a:fld>
            <a:endParaRPr lang="en-US" altLang="ko-KR"/>
          </a:p>
        </p:txBody>
      </p:sp>
      <p:sp>
        <p:nvSpPr>
          <p:cNvPr id="8" name="Oval 7"/>
          <p:cNvSpPr/>
          <p:nvPr/>
        </p:nvSpPr>
        <p:spPr bwMode="gray">
          <a:xfrm>
            <a:off x="3017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bwMode="gray">
          <a:xfrm>
            <a:off x="7589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bwMode="gray">
          <a:xfrm>
            <a:off x="12161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bwMode="gray">
          <a:xfrm>
            <a:off x="76352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bwMode="gray">
          <a:xfrm>
            <a:off x="80924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bwMode="gray">
          <a:xfrm>
            <a:off x="85496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79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448056" y="1426464"/>
            <a:ext cx="4041648" cy="786384"/>
          </a:xfrm>
        </p:spPr>
        <p:txBody>
          <a:bodyPr anchor="b"/>
          <a:lstStyle>
            <a:lvl1pPr marL="0" indent="0">
              <a:buFont typeface="Arial" pitchFamily="34" charset="0"/>
              <a:buNone/>
              <a:defRPr sz="2400" b="1">
                <a:ln>
                  <a:solidFill>
                    <a:schemeClr val="accent2">
                      <a:lumMod val="50000"/>
                    </a:schemeClr>
                  </a:solidFill>
                </a:ln>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4" name="Content Placeholder 3"/>
          <p:cNvSpPr>
            <a:spLocks noGrp="1"/>
          </p:cNvSpPr>
          <p:nvPr>
            <p:ph sz="half" idx="2"/>
          </p:nvPr>
        </p:nvSpPr>
        <p:spPr>
          <a:xfrm>
            <a:off x="448056" y="2240280"/>
            <a:ext cx="4050792" cy="37764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5" name="Text Placeholder 4"/>
          <p:cNvSpPr>
            <a:spLocks noGrp="1"/>
          </p:cNvSpPr>
          <p:nvPr>
            <p:ph type="body" sz="quarter" idx="3"/>
          </p:nvPr>
        </p:nvSpPr>
        <p:spPr bwMode="gray">
          <a:xfrm>
            <a:off x="4599432" y="1426464"/>
            <a:ext cx="4041648" cy="786384"/>
          </a:xfrm>
        </p:spPr>
        <p:txBody>
          <a:bodyPr anchor="b"/>
          <a:lstStyle>
            <a:lvl1pPr marL="0" indent="0">
              <a:buNone/>
              <a:defRPr sz="2400" b="1">
                <a:ln>
                  <a:solidFill>
                    <a:schemeClr val="accent4">
                      <a:lumMod val="50000"/>
                    </a:schemeClr>
                  </a:solidFill>
                </a:ln>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Content Placeholder 5"/>
          <p:cNvSpPr>
            <a:spLocks noGrp="1"/>
          </p:cNvSpPr>
          <p:nvPr>
            <p:ph sz="quarter" idx="4"/>
          </p:nvPr>
        </p:nvSpPr>
        <p:spPr>
          <a:xfrm>
            <a:off x="4599432" y="2240280"/>
            <a:ext cx="4050792" cy="37764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7" name="Date Placeholder 6"/>
          <p:cNvSpPr>
            <a:spLocks noGrp="1"/>
          </p:cNvSpPr>
          <p:nvPr>
            <p:ph type="dt" sz="half" idx="10"/>
          </p:nvPr>
        </p:nvSpPr>
        <p:spPr/>
        <p:txBody>
          <a:bodyPr/>
          <a:lstStyle/>
          <a:p>
            <a:pPr>
              <a:defRPr/>
            </a:pPr>
            <a:endParaRPr lang="en-US" altLang="ko-KR"/>
          </a:p>
        </p:txBody>
      </p:sp>
      <p:sp>
        <p:nvSpPr>
          <p:cNvPr id="8" name="Footer Placeholder 7"/>
          <p:cNvSpPr>
            <a:spLocks noGrp="1"/>
          </p:cNvSpPr>
          <p:nvPr>
            <p:ph type="ftr" sz="quarter" idx="11"/>
          </p:nvPr>
        </p:nvSpPr>
        <p:spPr/>
        <p:txBody>
          <a:bodyPr/>
          <a:lstStyle/>
          <a:p>
            <a:pPr>
              <a:defRPr/>
            </a:pPr>
            <a:endParaRPr lang="en-US" altLang="ko-KR"/>
          </a:p>
        </p:txBody>
      </p:sp>
      <p:sp>
        <p:nvSpPr>
          <p:cNvPr id="9" name="Slide Number Placeholder 8"/>
          <p:cNvSpPr>
            <a:spLocks noGrp="1"/>
          </p:cNvSpPr>
          <p:nvPr>
            <p:ph type="sldNum" sz="quarter" idx="12"/>
          </p:nvPr>
        </p:nvSpPr>
        <p:spPr/>
        <p:txBody>
          <a:bodyPr/>
          <a:lstStyle/>
          <a:p>
            <a:pPr>
              <a:defRPr/>
            </a:pPr>
            <a:fld id="{E8617126-A4C0-4D78-9BB7-B3D90D57D84F}" type="slidenum">
              <a:rPr lang="en-US" altLang="ko-KR" smtClean="0"/>
              <a:pPr>
                <a:defRPr/>
              </a:pPr>
              <a:t>‹#›</a:t>
            </a:fld>
            <a:endParaRPr lang="en-US" altLang="ko-KR"/>
          </a:p>
        </p:txBody>
      </p:sp>
      <p:sp>
        <p:nvSpPr>
          <p:cNvPr id="10" name="Oval 9"/>
          <p:cNvSpPr/>
          <p:nvPr/>
        </p:nvSpPr>
        <p:spPr bwMode="gray">
          <a:xfrm>
            <a:off x="3017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bwMode="gray">
          <a:xfrm>
            <a:off x="7589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bwMode="gray">
          <a:xfrm>
            <a:off x="80924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bwMode="gray">
          <a:xfrm>
            <a:off x="85496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9848" y="73152"/>
            <a:ext cx="7004304" cy="1143000"/>
          </a:xfrm>
        </p:spPr>
        <p:txBody>
          <a:bodyPr/>
          <a:lstStyle>
            <a:lvl1pPr>
              <a:defRPr/>
            </a:lvl1pPr>
          </a:lstStyle>
          <a:p>
            <a:r>
              <a:rPr lang="ko-KR" altLang="en-US"/>
              <a:t>마스터 제목 스타일 편집</a:t>
            </a:r>
            <a:endParaRPr lang="en-US"/>
          </a:p>
        </p:txBody>
      </p:sp>
    </p:spTree>
    <p:extLst>
      <p:ext uri="{BB962C8B-B14F-4D97-AF65-F5344CB8AC3E}">
        <p14:creationId xmlns:p14="http://schemas.microsoft.com/office/powerpoint/2010/main" val="381322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a:xfrm>
            <a:off x="1069848" y="109728"/>
            <a:ext cx="7004304" cy="1143000"/>
          </a:xfrm>
        </p:spPr>
        <p:txBody>
          <a:bodyPr/>
          <a:lstStyle/>
          <a:p>
            <a:r>
              <a:rPr lang="ko-KR" altLang="en-US"/>
              <a:t>마스터 제목 스타일 편집</a:t>
            </a:r>
            <a:endParaRPr lang="en-US"/>
          </a:p>
        </p:txBody>
      </p:sp>
      <p:sp>
        <p:nvSpPr>
          <p:cNvPr id="3" name="Date Placeholder 2"/>
          <p:cNvSpPr>
            <a:spLocks noGrp="1"/>
          </p:cNvSpPr>
          <p:nvPr>
            <p:ph type="dt" sz="half" idx="10"/>
          </p:nvPr>
        </p:nvSpPr>
        <p:spPr/>
        <p:txBody>
          <a:bodyPr/>
          <a:lstStyle/>
          <a:p>
            <a:pPr>
              <a:defRPr/>
            </a:pPr>
            <a:endParaRPr lang="en-US" altLang="ko-KR"/>
          </a:p>
        </p:txBody>
      </p:sp>
      <p:sp>
        <p:nvSpPr>
          <p:cNvPr id="4" name="Footer Placeholder 3"/>
          <p:cNvSpPr>
            <a:spLocks noGrp="1"/>
          </p:cNvSpPr>
          <p:nvPr>
            <p:ph type="ftr" sz="quarter" idx="11"/>
          </p:nvPr>
        </p:nvSpPr>
        <p:spPr/>
        <p:txBody>
          <a:bodyPr/>
          <a:lstStyle/>
          <a:p>
            <a:pPr>
              <a:defRPr/>
            </a:pPr>
            <a:endParaRPr lang="en-US" altLang="ko-KR"/>
          </a:p>
        </p:txBody>
      </p:sp>
      <p:sp>
        <p:nvSpPr>
          <p:cNvPr id="5" name="Slide Number Placeholder 4"/>
          <p:cNvSpPr>
            <a:spLocks noGrp="1"/>
          </p:cNvSpPr>
          <p:nvPr>
            <p:ph type="sldNum" sz="quarter" idx="12"/>
          </p:nvPr>
        </p:nvSpPr>
        <p:spPr/>
        <p:txBody>
          <a:bodyPr/>
          <a:lstStyle/>
          <a:p>
            <a:pPr>
              <a:defRPr/>
            </a:pPr>
            <a:fld id="{21F761B4-8156-4B95-8223-AD9A7FC6CD7D}" type="slidenum">
              <a:rPr lang="en-US" altLang="ko-KR" smtClean="0"/>
              <a:pPr>
                <a:defRPr/>
              </a:pPr>
              <a:t>‹#›</a:t>
            </a:fld>
            <a:endParaRPr lang="en-US" altLang="ko-KR"/>
          </a:p>
        </p:txBody>
      </p:sp>
      <p:sp>
        <p:nvSpPr>
          <p:cNvPr id="6" name="Oval 5"/>
          <p:cNvSpPr/>
          <p:nvPr/>
        </p:nvSpPr>
        <p:spPr bwMode="gray">
          <a:xfrm>
            <a:off x="3017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bwMode="gray">
          <a:xfrm>
            <a:off x="758952"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bwMode="gray">
          <a:xfrm>
            <a:off x="80924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bwMode="gray">
          <a:xfrm>
            <a:off x="8549640" y="530352"/>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563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ko-KR"/>
          </a:p>
        </p:txBody>
      </p:sp>
      <p:sp>
        <p:nvSpPr>
          <p:cNvPr id="3" name="Footer Placeholder 2"/>
          <p:cNvSpPr>
            <a:spLocks noGrp="1"/>
          </p:cNvSpPr>
          <p:nvPr>
            <p:ph type="ftr" sz="quarter" idx="11"/>
          </p:nvPr>
        </p:nvSpPr>
        <p:spPr/>
        <p:txBody>
          <a:bodyPr/>
          <a:lstStyle/>
          <a:p>
            <a:pPr>
              <a:defRPr/>
            </a:pPr>
            <a:endParaRPr lang="en-US" altLang="ko-KR"/>
          </a:p>
        </p:txBody>
      </p:sp>
      <p:sp>
        <p:nvSpPr>
          <p:cNvPr id="4" name="Slide Number Placeholder 3"/>
          <p:cNvSpPr>
            <a:spLocks noGrp="1"/>
          </p:cNvSpPr>
          <p:nvPr>
            <p:ph type="sldNum" sz="quarter" idx="12"/>
          </p:nvPr>
        </p:nvSpPr>
        <p:spPr/>
        <p:txBody>
          <a:bodyPr/>
          <a:lstStyle/>
          <a:p>
            <a:pPr>
              <a:defRPr/>
            </a:pPr>
            <a:fld id="{5A19B4D8-DC56-4583-A9BC-39AFF9F67B60}" type="slidenum">
              <a:rPr lang="en-US" altLang="ko-KR" smtClean="0"/>
              <a:pPr>
                <a:defRPr/>
              </a:pPr>
              <a:t>‹#›</a:t>
            </a:fld>
            <a:endParaRPr lang="en-US" altLang="ko-KR"/>
          </a:p>
        </p:txBody>
      </p:sp>
    </p:spTree>
    <p:extLst>
      <p:ext uri="{BB962C8B-B14F-4D97-AF65-F5344CB8AC3E}">
        <p14:creationId xmlns:p14="http://schemas.microsoft.com/office/powerpoint/2010/main" val="2363536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캡션 있는 콘텐츠">
    <p:spTree>
      <p:nvGrpSpPr>
        <p:cNvPr id="1" name=""/>
        <p:cNvGrpSpPr/>
        <p:nvPr/>
      </p:nvGrpSpPr>
      <p:grpSpPr>
        <a:xfrm>
          <a:off x="0" y="0"/>
          <a:ext cx="0" cy="0"/>
          <a:chOff x="0" y="0"/>
          <a:chExt cx="0" cy="0"/>
        </a:xfrm>
      </p:grpSpPr>
      <p:grpSp>
        <p:nvGrpSpPr>
          <p:cNvPr id="14" name="Group 13"/>
          <p:cNvGrpSpPr/>
          <p:nvPr/>
        </p:nvGrpSpPr>
        <p:grpSpPr bwMode="gray">
          <a:xfrm>
            <a:off x="-5918" y="0"/>
            <a:ext cx="2404872" cy="1783080"/>
            <a:chOff x="-5918" y="0"/>
            <a:chExt cx="3089429" cy="2295395"/>
          </a:xfrm>
        </p:grpSpPr>
        <p:sp>
          <p:nvSpPr>
            <p:cNvPr id="8" name="Freeform 7"/>
            <p:cNvSpPr/>
            <p:nvPr userDrawn="1"/>
          </p:nvSpPr>
          <p:spPr bwMode="gray">
            <a:xfrm>
              <a:off x="1772575" y="0"/>
              <a:ext cx="1310936" cy="1115627"/>
            </a:xfrm>
            <a:custGeom>
              <a:avLst/>
              <a:gdLst>
                <a:gd name="connsiteX0" fmla="*/ 0 w 1310936"/>
                <a:gd name="connsiteY0" fmla="*/ 0 h 1115627"/>
                <a:gd name="connsiteX1" fmla="*/ 435006 w 1310936"/>
                <a:gd name="connsiteY1" fmla="*/ 1115627 h 1115627"/>
                <a:gd name="connsiteX2" fmla="*/ 1310936 w 1310936"/>
                <a:gd name="connsiteY2" fmla="*/ 645111 h 1115627"/>
                <a:gd name="connsiteX3" fmla="*/ 1222159 w 1310936"/>
                <a:gd name="connsiteY3" fmla="*/ 0 h 1115627"/>
                <a:gd name="connsiteX4" fmla="*/ 0 w 1310936"/>
                <a:gd name="connsiteY4" fmla="*/ 0 h 111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0936" h="1115627">
                  <a:moveTo>
                    <a:pt x="0" y="0"/>
                  </a:moveTo>
                  <a:lnTo>
                    <a:pt x="435006" y="1115627"/>
                  </a:lnTo>
                  <a:lnTo>
                    <a:pt x="1310936" y="645111"/>
                  </a:lnTo>
                  <a:lnTo>
                    <a:pt x="1222159" y="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userDrawn="1"/>
          </p:nvSpPr>
          <p:spPr bwMode="gray">
            <a:xfrm>
              <a:off x="-5918" y="0"/>
              <a:ext cx="2019775" cy="1452979"/>
            </a:xfrm>
            <a:custGeom>
              <a:avLst/>
              <a:gdLst>
                <a:gd name="connsiteX0" fmla="*/ 0 w 2013857"/>
                <a:gd name="connsiteY0" fmla="*/ 10886 h 1436914"/>
                <a:gd name="connsiteX1" fmla="*/ 0 w 2013857"/>
                <a:gd name="connsiteY1" fmla="*/ 1436914 h 1436914"/>
                <a:gd name="connsiteX2" fmla="*/ 2013857 w 2013857"/>
                <a:gd name="connsiteY2" fmla="*/ 794657 h 1436914"/>
                <a:gd name="connsiteX3" fmla="*/ 1687286 w 2013857"/>
                <a:gd name="connsiteY3" fmla="*/ 0 h 1436914"/>
                <a:gd name="connsiteX4" fmla="*/ 0 w 2013857"/>
                <a:gd name="connsiteY4" fmla="*/ 10886 h 1436914"/>
                <a:gd name="connsiteX0" fmla="*/ 0 w 2013857"/>
                <a:gd name="connsiteY0" fmla="*/ 2008 h 1436914"/>
                <a:gd name="connsiteX1" fmla="*/ 0 w 2013857"/>
                <a:gd name="connsiteY1" fmla="*/ 1436914 h 1436914"/>
                <a:gd name="connsiteX2" fmla="*/ 2013857 w 2013857"/>
                <a:gd name="connsiteY2" fmla="*/ 794657 h 1436914"/>
                <a:gd name="connsiteX3" fmla="*/ 1687286 w 2013857"/>
                <a:gd name="connsiteY3" fmla="*/ 0 h 1436914"/>
                <a:gd name="connsiteX4" fmla="*/ 0 w 2013857"/>
                <a:gd name="connsiteY4" fmla="*/ 2008 h 1436914"/>
                <a:gd name="connsiteX0" fmla="*/ 5918 w 2019775"/>
                <a:gd name="connsiteY0" fmla="*/ 2008 h 1452979"/>
                <a:gd name="connsiteX1" fmla="*/ 5918 w 2019775"/>
                <a:gd name="connsiteY1" fmla="*/ 1436914 h 1452979"/>
                <a:gd name="connsiteX2" fmla="*/ 0 w 2019775"/>
                <a:gd name="connsiteY2" fmla="*/ 1452979 h 1452979"/>
                <a:gd name="connsiteX3" fmla="*/ 2019775 w 2019775"/>
                <a:gd name="connsiteY3" fmla="*/ 794657 h 1452979"/>
                <a:gd name="connsiteX4" fmla="*/ 1693204 w 2019775"/>
                <a:gd name="connsiteY4" fmla="*/ 0 h 1452979"/>
                <a:gd name="connsiteX5" fmla="*/ 5918 w 2019775"/>
                <a:gd name="connsiteY5" fmla="*/ 2008 h 145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775" h="1452979">
                  <a:moveTo>
                    <a:pt x="5918" y="2008"/>
                  </a:moveTo>
                  <a:lnTo>
                    <a:pt x="5918" y="1436914"/>
                  </a:lnTo>
                  <a:lnTo>
                    <a:pt x="0" y="1452979"/>
                  </a:lnTo>
                  <a:lnTo>
                    <a:pt x="2019775" y="794657"/>
                  </a:lnTo>
                  <a:lnTo>
                    <a:pt x="1693204" y="0"/>
                  </a:lnTo>
                  <a:lnTo>
                    <a:pt x="5918" y="200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userDrawn="1"/>
          </p:nvSpPr>
          <p:spPr bwMode="gray">
            <a:xfrm>
              <a:off x="-3132" y="895611"/>
              <a:ext cx="2156565" cy="1399784"/>
            </a:xfrm>
            <a:custGeom>
              <a:avLst/>
              <a:gdLst>
                <a:gd name="connsiteX0" fmla="*/ 2048006 w 2148214"/>
                <a:gd name="connsiteY0" fmla="*/ 0 h 1399784"/>
                <a:gd name="connsiteX1" fmla="*/ 2148214 w 2148214"/>
                <a:gd name="connsiteY1" fmla="*/ 253652 h 1399784"/>
                <a:gd name="connsiteX2" fmla="*/ 0 w 2148214"/>
                <a:gd name="connsiteY2" fmla="*/ 1399784 h 1399784"/>
                <a:gd name="connsiteX3" fmla="*/ 0 w 2148214"/>
                <a:gd name="connsiteY3" fmla="*/ 676405 h 1399784"/>
                <a:gd name="connsiteX4" fmla="*/ 2048006 w 2148214"/>
                <a:gd name="connsiteY4" fmla="*/ 0 h 1399784"/>
                <a:gd name="connsiteX0" fmla="*/ 2048006 w 2156565"/>
                <a:gd name="connsiteY0" fmla="*/ 0 h 1399784"/>
                <a:gd name="connsiteX1" fmla="*/ 2156565 w 2156565"/>
                <a:gd name="connsiteY1" fmla="*/ 247389 h 1399784"/>
                <a:gd name="connsiteX2" fmla="*/ 0 w 2156565"/>
                <a:gd name="connsiteY2" fmla="*/ 1399784 h 1399784"/>
                <a:gd name="connsiteX3" fmla="*/ 0 w 2156565"/>
                <a:gd name="connsiteY3" fmla="*/ 676405 h 1399784"/>
                <a:gd name="connsiteX4" fmla="*/ 2048006 w 2156565"/>
                <a:gd name="connsiteY4" fmla="*/ 0 h 1399784"/>
                <a:gd name="connsiteX0" fmla="*/ 2060532 w 2156565"/>
                <a:gd name="connsiteY0" fmla="*/ 0 h 1399784"/>
                <a:gd name="connsiteX1" fmla="*/ 2156565 w 2156565"/>
                <a:gd name="connsiteY1" fmla="*/ 247389 h 1399784"/>
                <a:gd name="connsiteX2" fmla="*/ 0 w 2156565"/>
                <a:gd name="connsiteY2" fmla="*/ 1399784 h 1399784"/>
                <a:gd name="connsiteX3" fmla="*/ 0 w 2156565"/>
                <a:gd name="connsiteY3" fmla="*/ 676405 h 1399784"/>
                <a:gd name="connsiteX4" fmla="*/ 2060532 w 2156565"/>
                <a:gd name="connsiteY4" fmla="*/ 0 h 1399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565" h="1399784">
                  <a:moveTo>
                    <a:pt x="2060532" y="0"/>
                  </a:moveTo>
                  <a:lnTo>
                    <a:pt x="2156565" y="247389"/>
                  </a:lnTo>
                  <a:lnTo>
                    <a:pt x="0" y="1399784"/>
                  </a:lnTo>
                  <a:lnTo>
                    <a:pt x="0" y="676405"/>
                  </a:lnTo>
                  <a:lnTo>
                    <a:pt x="2060532"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bwMode="black">
          <a:xfrm>
            <a:off x="3575303" y="411480"/>
            <a:ext cx="5148072" cy="1162050"/>
          </a:xfrm>
        </p:spPr>
        <p:txBody>
          <a:bodyPr anchor="b">
            <a:normAutofit/>
          </a:bodyPr>
          <a:lstStyle>
            <a:lvl1pPr algn="l">
              <a:defRPr sz="3200" b="1">
                <a:solidFill>
                  <a:schemeClr val="tx2"/>
                </a:solidFill>
              </a:defRPr>
            </a:lvl1pPr>
          </a:lstStyle>
          <a:p>
            <a:r>
              <a:rPr lang="ko-KR" altLang="en-US"/>
              <a:t>마스터 제목 스타일 편집</a:t>
            </a:r>
            <a:endParaRPr lang="en-US"/>
          </a:p>
        </p:txBody>
      </p:sp>
      <p:sp>
        <p:nvSpPr>
          <p:cNvPr id="3" name="Content Placeholder 2"/>
          <p:cNvSpPr>
            <a:spLocks noGrp="1"/>
          </p:cNvSpPr>
          <p:nvPr>
            <p:ph idx="1"/>
          </p:nvPr>
        </p:nvSpPr>
        <p:spPr>
          <a:xfrm>
            <a:off x="3575050" y="1664208"/>
            <a:ext cx="5111750" cy="47000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4" name="Text Placeholder 3"/>
          <p:cNvSpPr>
            <a:spLocks noGrp="1"/>
          </p:cNvSpPr>
          <p:nvPr>
            <p:ph type="body" sz="half" idx="2"/>
          </p:nvPr>
        </p:nvSpPr>
        <p:spPr bwMode="gray">
          <a:xfrm>
            <a:off x="640080" y="1664208"/>
            <a:ext cx="2825496" cy="4690872"/>
          </a:xfrm>
          <a:solidFill>
            <a:schemeClr val="accent6">
              <a:lumMod val="60000"/>
              <a:lumOff val="40000"/>
            </a:schemeClr>
          </a:solidFill>
          <a:effectLst>
            <a:outerShdw blurRad="50800" dist="38100" dir="5400000" algn="ctr" rotWithShape="0">
              <a:srgbClr val="000000">
                <a:alpha val="40000"/>
              </a:srgbClr>
            </a:outerShdw>
          </a:effectLst>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Date Placeholder 4"/>
          <p:cNvSpPr>
            <a:spLocks noGrp="1"/>
          </p:cNvSpPr>
          <p:nvPr>
            <p:ph type="dt" sz="half" idx="10"/>
          </p:nvPr>
        </p:nvSpPr>
        <p:spPr>
          <a:xfrm>
            <a:off x="642257" y="6583680"/>
            <a:ext cx="2133600" cy="228600"/>
          </a:xfrm>
        </p:spPr>
        <p:txBody>
          <a:bodyPr/>
          <a:lstStyle/>
          <a:p>
            <a:pPr>
              <a:defRPr/>
            </a:pPr>
            <a:endParaRPr lang="en-US" altLang="ko-KR"/>
          </a:p>
        </p:txBody>
      </p:sp>
      <p:sp>
        <p:nvSpPr>
          <p:cNvPr id="6" name="Footer Placeholder 5"/>
          <p:cNvSpPr>
            <a:spLocks noGrp="1"/>
          </p:cNvSpPr>
          <p:nvPr>
            <p:ph type="ftr" sz="quarter" idx="11"/>
          </p:nvPr>
        </p:nvSpPr>
        <p:spPr>
          <a:xfrm>
            <a:off x="2819400" y="6583680"/>
            <a:ext cx="5029200" cy="228600"/>
          </a:xfrm>
        </p:spPr>
        <p:txBody>
          <a:bodyPr/>
          <a:lstStyle/>
          <a:p>
            <a:pPr>
              <a:defRPr/>
            </a:pPr>
            <a:endParaRPr lang="en-US" altLang="ko-KR"/>
          </a:p>
        </p:txBody>
      </p:sp>
      <p:sp>
        <p:nvSpPr>
          <p:cNvPr id="7" name="Slide Number Placeholder 6"/>
          <p:cNvSpPr>
            <a:spLocks noGrp="1"/>
          </p:cNvSpPr>
          <p:nvPr>
            <p:ph type="sldNum" sz="quarter" idx="12"/>
          </p:nvPr>
        </p:nvSpPr>
        <p:spPr/>
        <p:txBody>
          <a:bodyPr/>
          <a:lstStyle/>
          <a:p>
            <a:pPr>
              <a:defRPr/>
            </a:pPr>
            <a:fld id="{77754D89-B80D-4EF6-A090-EFD3A43321E6}" type="slidenum">
              <a:rPr lang="en-US" altLang="ko-KR" smtClean="0"/>
              <a:pPr>
                <a:defRPr/>
              </a:pPr>
              <a:t>‹#›</a:t>
            </a:fld>
            <a:endParaRPr lang="en-US" altLang="ko-KR"/>
          </a:p>
        </p:txBody>
      </p:sp>
      <p:sp>
        <p:nvSpPr>
          <p:cNvPr id="11" name="Oval 10"/>
          <p:cNvSpPr/>
          <p:nvPr/>
        </p:nvSpPr>
        <p:spPr bwMode="gray">
          <a:xfrm>
            <a:off x="2258568" y="1161288"/>
            <a:ext cx="283464" cy="283464"/>
          </a:xfrm>
          <a:prstGeom prst="ellipse">
            <a:avLst/>
          </a:prstGeom>
          <a:noFill/>
          <a:ln w="57150">
            <a:solidFill>
              <a:srgbClr val="C1C1C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bwMode="gray">
          <a:xfrm>
            <a:off x="2715768" y="1161288"/>
            <a:ext cx="283464" cy="283464"/>
          </a:xfrm>
          <a:prstGeom prst="ellipse">
            <a:avLst/>
          </a:prstGeom>
          <a:noFill/>
          <a:ln w="57150">
            <a:solidFill>
              <a:srgbClr val="C1C1C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bwMode="gray">
          <a:xfrm>
            <a:off x="3172968" y="1161288"/>
            <a:ext cx="283464" cy="283464"/>
          </a:xfrm>
          <a:prstGeom prst="ellipse">
            <a:avLst/>
          </a:prstGeom>
          <a:noFill/>
          <a:ln w="57150">
            <a:solidFill>
              <a:srgbClr val="C1C1C1">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422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859536" y="502920"/>
            <a:ext cx="7653528" cy="566928"/>
          </a:xfrm>
        </p:spPr>
        <p:txBody>
          <a:bodyPr anchor="ctr">
            <a:normAutofit/>
          </a:bodyPr>
          <a:lstStyle>
            <a:lvl1pPr algn="l">
              <a:defRPr sz="2800" b="1">
                <a:solidFill>
                  <a:schemeClr val="tx2"/>
                </a:solidFill>
              </a:defRPr>
            </a:lvl1pPr>
          </a:lstStyle>
          <a:p>
            <a:r>
              <a:rPr lang="ko-KR" altLang="en-US"/>
              <a:t>마스터 제목 스타일 편집</a:t>
            </a:r>
            <a:endParaRPr lang="en-US"/>
          </a:p>
        </p:txBody>
      </p:sp>
      <p:sp>
        <p:nvSpPr>
          <p:cNvPr id="3" name="Picture Placeholder 2"/>
          <p:cNvSpPr>
            <a:spLocks noGrp="1"/>
          </p:cNvSpPr>
          <p:nvPr>
            <p:ph type="pic" idx="1"/>
          </p:nvPr>
        </p:nvSpPr>
        <p:spPr>
          <a:xfrm>
            <a:off x="859536" y="1170432"/>
            <a:ext cx="7644384" cy="4114800"/>
          </a:xfrm>
          <a:solidFill>
            <a:schemeClr val="accent6">
              <a:lumMod val="20000"/>
              <a:lumOff val="80000"/>
            </a:schemeClr>
          </a:solidFill>
          <a:effectLst>
            <a:innerShdw blurRad="63500" dist="50800" dir="13500000">
              <a:prstClr val="black">
                <a:alpha val="50000"/>
              </a:prstClr>
            </a:inn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a:t>그림을 추가하려면 아이콘을 클릭하십시오</a:t>
            </a:r>
            <a:endParaRPr lang="en-US"/>
          </a:p>
        </p:txBody>
      </p:sp>
      <p:sp>
        <p:nvSpPr>
          <p:cNvPr id="4" name="Text Placeholder 3"/>
          <p:cNvSpPr>
            <a:spLocks noGrp="1"/>
          </p:cNvSpPr>
          <p:nvPr>
            <p:ph type="body" sz="half" idx="2"/>
          </p:nvPr>
        </p:nvSpPr>
        <p:spPr bwMode="black">
          <a:xfrm>
            <a:off x="859536" y="5385816"/>
            <a:ext cx="7653528" cy="78638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a:t>마스터 텍스트 스타일을 편집합니다</a:t>
            </a:r>
          </a:p>
        </p:txBody>
      </p:sp>
      <p:sp>
        <p:nvSpPr>
          <p:cNvPr id="5" name="Date Placeholder 4"/>
          <p:cNvSpPr>
            <a:spLocks noGrp="1"/>
          </p:cNvSpPr>
          <p:nvPr>
            <p:ph type="dt" sz="half" idx="10"/>
          </p:nvPr>
        </p:nvSpPr>
        <p:spPr/>
        <p:txBody>
          <a:bodyPr/>
          <a:lstStyle/>
          <a:p>
            <a:pPr>
              <a:defRPr/>
            </a:pPr>
            <a:endParaRPr lang="en-US" altLang="ko-KR"/>
          </a:p>
        </p:txBody>
      </p:sp>
      <p:sp>
        <p:nvSpPr>
          <p:cNvPr id="6" name="Footer Placeholder 5"/>
          <p:cNvSpPr>
            <a:spLocks noGrp="1"/>
          </p:cNvSpPr>
          <p:nvPr>
            <p:ph type="ftr" sz="quarter" idx="11"/>
          </p:nvPr>
        </p:nvSpPr>
        <p:spPr/>
        <p:txBody>
          <a:bodyPr/>
          <a:lstStyle/>
          <a:p>
            <a:pPr>
              <a:defRPr/>
            </a:pPr>
            <a:endParaRPr lang="en-US" altLang="ko-KR"/>
          </a:p>
        </p:txBody>
      </p:sp>
      <p:sp>
        <p:nvSpPr>
          <p:cNvPr id="7" name="Slide Number Placeholder 6"/>
          <p:cNvSpPr>
            <a:spLocks noGrp="1"/>
          </p:cNvSpPr>
          <p:nvPr>
            <p:ph type="sldNum" sz="quarter" idx="12"/>
          </p:nvPr>
        </p:nvSpPr>
        <p:spPr/>
        <p:txBody>
          <a:bodyPr/>
          <a:lstStyle/>
          <a:p>
            <a:pPr>
              <a:defRPr/>
            </a:pPr>
            <a:fld id="{0D691698-5603-4D8F-9D12-DFD73CAA1B5B}" type="slidenum">
              <a:rPr lang="en-US" altLang="ko-KR" smtClean="0"/>
              <a:pPr>
                <a:defRPr/>
              </a:pPr>
              <a:t>‹#›</a:t>
            </a:fld>
            <a:endParaRPr lang="en-US" altLang="ko-KR"/>
          </a:p>
        </p:txBody>
      </p:sp>
      <p:sp>
        <p:nvSpPr>
          <p:cNvPr id="8" name="Oval 7"/>
          <p:cNvSpPr/>
          <p:nvPr/>
        </p:nvSpPr>
        <p:spPr bwMode="gray">
          <a:xfrm>
            <a:off x="466344" y="658368"/>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bwMode="gray">
          <a:xfrm>
            <a:off x="466344" y="5440680"/>
            <a:ext cx="283464" cy="283464"/>
          </a:xfrm>
          <a:prstGeom prst="ellipse">
            <a:avLst/>
          </a:prstGeom>
          <a:noFill/>
          <a:ln w="57150">
            <a:solidFill>
              <a:srgbClr val="C1C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8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274638"/>
            <a:ext cx="8229600" cy="1143000"/>
          </a:xfrm>
          <a:prstGeom prst="rect">
            <a:avLst/>
          </a:prstGeom>
        </p:spPr>
        <p:txBody>
          <a:bodyPr vert="horz" lIns="91440" tIns="45720" rIns="91440" bIns="45720" rtlCol="0" anchor="ctr">
            <a:normAutofit/>
          </a:bodyPr>
          <a:lstStyle/>
          <a:p>
            <a:r>
              <a:rPr lang="ko-KR" altLang="en-US"/>
              <a:t>마스터 제목 스타일 편집</a:t>
            </a:r>
            <a:endParaRPr lang="en-US"/>
          </a:p>
        </p:txBody>
      </p:sp>
      <p:sp>
        <p:nvSpPr>
          <p:cNvPr id="3" name="Text Placeholder 2"/>
          <p:cNvSpPr>
            <a:spLocks noGrp="1"/>
          </p:cNvSpPr>
          <p:nvPr>
            <p:ph type="body" idx="1"/>
          </p:nvPr>
        </p:nvSpPr>
        <p:spPr bwMode="gray">
          <a:xfrm>
            <a:off x="457200" y="1600200"/>
            <a:ext cx="8229600" cy="4525963"/>
          </a:xfrm>
          <a:prstGeom prst="rect">
            <a:avLst/>
          </a:prstGeom>
        </p:spPr>
        <p:txBody>
          <a:bodyPr vert="horz" lIns="91440" tIns="45720" rIns="91440" bIns="45720" rtlCol="0">
            <a:normAutofit/>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US"/>
          </a:p>
        </p:txBody>
      </p:sp>
      <p:sp>
        <p:nvSpPr>
          <p:cNvPr id="16" name="Freeform 15"/>
          <p:cNvSpPr/>
          <p:nvPr/>
        </p:nvSpPr>
        <p:spPr bwMode="gray">
          <a:xfrm>
            <a:off x="-1" y="6229431"/>
            <a:ext cx="1367073" cy="209846"/>
          </a:xfrm>
          <a:custGeom>
            <a:avLst/>
            <a:gdLst>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2515 w 1367073"/>
              <a:gd name="connsiteY3" fmla="*/ 130628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2899 w 1367073"/>
              <a:gd name="connsiteY3" fmla="*/ 135155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1760 w 1367073"/>
              <a:gd name="connsiteY3" fmla="*/ 146472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0886 w 1367073"/>
              <a:gd name="connsiteY5" fmla="*/ 206828 h 209846"/>
              <a:gd name="connsiteX6" fmla="*/ 0 w 1367073"/>
              <a:gd name="connsiteY6" fmla="*/ 0 h 209846"/>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833 w 1367073"/>
              <a:gd name="connsiteY5" fmla="*/ 208337 h 209846"/>
              <a:gd name="connsiteX6" fmla="*/ 0 w 1367073"/>
              <a:gd name="connsiteY6" fmla="*/ 0 h 20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073" h="209846">
                <a:moveTo>
                  <a:pt x="0" y="0"/>
                </a:moveTo>
                <a:lnTo>
                  <a:pt x="1230086" y="21771"/>
                </a:lnTo>
                <a:lnTo>
                  <a:pt x="1367073" y="143886"/>
                </a:lnTo>
                <a:lnTo>
                  <a:pt x="521760" y="146472"/>
                </a:lnTo>
                <a:lnTo>
                  <a:pt x="507856" y="209846"/>
                </a:lnTo>
                <a:lnTo>
                  <a:pt x="1833" y="208337"/>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bwMode="gray">
          <a:xfrm>
            <a:off x="561" y="6469523"/>
            <a:ext cx="1088979" cy="388477"/>
          </a:xfrm>
          <a:custGeom>
            <a:avLst/>
            <a:gdLst>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2515 w 1367073"/>
              <a:gd name="connsiteY3" fmla="*/ 130628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2899 w 1367073"/>
              <a:gd name="connsiteY3" fmla="*/ 135155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1760 w 1367073"/>
              <a:gd name="connsiteY3" fmla="*/ 146472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0886 w 1367073"/>
              <a:gd name="connsiteY5" fmla="*/ 206828 h 209846"/>
              <a:gd name="connsiteX6" fmla="*/ 0 w 1367073"/>
              <a:gd name="connsiteY6" fmla="*/ 0 h 209846"/>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833 w 1367073"/>
              <a:gd name="connsiteY5" fmla="*/ 208337 h 209846"/>
              <a:gd name="connsiteX6" fmla="*/ 0 w 1367073"/>
              <a:gd name="connsiteY6" fmla="*/ 0 h 209846"/>
              <a:gd name="connsiteX0" fmla="*/ 0 w 1367073"/>
              <a:gd name="connsiteY0" fmla="*/ 0 h 385634"/>
              <a:gd name="connsiteX1" fmla="*/ 1230086 w 1367073"/>
              <a:gd name="connsiteY1" fmla="*/ 21771 h 385634"/>
              <a:gd name="connsiteX2" fmla="*/ 1367073 w 1367073"/>
              <a:gd name="connsiteY2" fmla="*/ 143886 h 385634"/>
              <a:gd name="connsiteX3" fmla="*/ 521760 w 1367073"/>
              <a:gd name="connsiteY3" fmla="*/ 146472 h 385634"/>
              <a:gd name="connsiteX4" fmla="*/ 507856 w 1367073"/>
              <a:gd name="connsiteY4" fmla="*/ 209846 h 385634"/>
              <a:gd name="connsiteX5" fmla="*/ 7869 w 1367073"/>
              <a:gd name="connsiteY5" fmla="*/ 385634 h 385634"/>
              <a:gd name="connsiteX6" fmla="*/ 0 w 1367073"/>
              <a:gd name="connsiteY6" fmla="*/ 0 h 385634"/>
              <a:gd name="connsiteX0" fmla="*/ 0 w 1367073"/>
              <a:gd name="connsiteY0" fmla="*/ 0 h 390161"/>
              <a:gd name="connsiteX1" fmla="*/ 1230086 w 1367073"/>
              <a:gd name="connsiteY1" fmla="*/ 21771 h 390161"/>
              <a:gd name="connsiteX2" fmla="*/ 1367073 w 1367073"/>
              <a:gd name="connsiteY2" fmla="*/ 143886 h 390161"/>
              <a:gd name="connsiteX3" fmla="*/ 521760 w 1367073"/>
              <a:gd name="connsiteY3" fmla="*/ 146472 h 390161"/>
              <a:gd name="connsiteX4" fmla="*/ 1091050 w 1367073"/>
              <a:gd name="connsiteY4" fmla="*/ 390161 h 390161"/>
              <a:gd name="connsiteX5" fmla="*/ 7869 w 1367073"/>
              <a:gd name="connsiteY5" fmla="*/ 385634 h 390161"/>
              <a:gd name="connsiteX6" fmla="*/ 0 w 1367073"/>
              <a:gd name="connsiteY6" fmla="*/ 0 h 390161"/>
              <a:gd name="connsiteX0" fmla="*/ 0 w 1367073"/>
              <a:gd name="connsiteY0" fmla="*/ 0 h 390161"/>
              <a:gd name="connsiteX1" fmla="*/ 1230086 w 1367073"/>
              <a:gd name="connsiteY1" fmla="*/ 21771 h 390161"/>
              <a:gd name="connsiteX2" fmla="*/ 1367073 w 1367073"/>
              <a:gd name="connsiteY2" fmla="*/ 143886 h 390161"/>
              <a:gd name="connsiteX3" fmla="*/ 1023473 w 1367073"/>
              <a:gd name="connsiteY3" fmla="*/ 113276 h 390161"/>
              <a:gd name="connsiteX4" fmla="*/ 1091050 w 1367073"/>
              <a:gd name="connsiteY4" fmla="*/ 390161 h 390161"/>
              <a:gd name="connsiteX5" fmla="*/ 7869 w 1367073"/>
              <a:gd name="connsiteY5" fmla="*/ 385634 h 390161"/>
              <a:gd name="connsiteX6" fmla="*/ 0 w 1367073"/>
              <a:gd name="connsiteY6" fmla="*/ 0 h 390161"/>
              <a:gd name="connsiteX0" fmla="*/ 0 w 1230086"/>
              <a:gd name="connsiteY0" fmla="*/ 0 h 390161"/>
              <a:gd name="connsiteX1" fmla="*/ 1230086 w 1230086"/>
              <a:gd name="connsiteY1" fmla="*/ 21771 h 390161"/>
              <a:gd name="connsiteX2" fmla="*/ 457200 w 1230086"/>
              <a:gd name="connsiteY2" fmla="*/ 113708 h 390161"/>
              <a:gd name="connsiteX3" fmla="*/ 1023473 w 1230086"/>
              <a:gd name="connsiteY3" fmla="*/ 113276 h 390161"/>
              <a:gd name="connsiteX4" fmla="*/ 1091050 w 1230086"/>
              <a:gd name="connsiteY4" fmla="*/ 390161 h 390161"/>
              <a:gd name="connsiteX5" fmla="*/ 7869 w 1230086"/>
              <a:gd name="connsiteY5" fmla="*/ 385634 h 390161"/>
              <a:gd name="connsiteX6" fmla="*/ 0 w 1230086"/>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23473 w 1091050"/>
              <a:gd name="connsiteY3" fmla="*/ 113276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3106 w 1091050"/>
              <a:gd name="connsiteY5" fmla="*/ 388015 h 390161"/>
              <a:gd name="connsiteX6" fmla="*/ 0 w 1091050"/>
              <a:gd name="connsiteY6" fmla="*/ 0 h 390161"/>
              <a:gd name="connsiteX0" fmla="*/ 2692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2692 w 1088979"/>
              <a:gd name="connsiteY6" fmla="*/ 697 h 388477"/>
              <a:gd name="connsiteX0" fmla="*/ 310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310 w 1088979"/>
              <a:gd name="connsiteY6" fmla="*/ 697 h 3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8979" h="388477">
                <a:moveTo>
                  <a:pt x="310" y="697"/>
                </a:moveTo>
                <a:lnTo>
                  <a:pt x="498339" y="0"/>
                </a:lnTo>
                <a:lnTo>
                  <a:pt x="464654" y="104880"/>
                </a:lnTo>
                <a:lnTo>
                  <a:pt x="1028546" y="104448"/>
                </a:lnTo>
                <a:lnTo>
                  <a:pt x="1088979" y="388477"/>
                </a:lnTo>
                <a:lnTo>
                  <a:pt x="1035" y="386331"/>
                </a:lnTo>
                <a:cubicBezTo>
                  <a:pt x="0" y="256993"/>
                  <a:pt x="1345" y="130035"/>
                  <a:pt x="310" y="69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bwMode="gray">
          <a:xfrm>
            <a:off x="501660" y="6389202"/>
            <a:ext cx="4536352" cy="160684"/>
          </a:xfrm>
          <a:custGeom>
            <a:avLst/>
            <a:gdLst>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2515 w 1367073"/>
              <a:gd name="connsiteY3" fmla="*/ 130628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2899 w 1367073"/>
              <a:gd name="connsiteY3" fmla="*/ 135155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1760 w 1367073"/>
              <a:gd name="connsiteY3" fmla="*/ 146472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0886 w 1367073"/>
              <a:gd name="connsiteY5" fmla="*/ 206828 h 209846"/>
              <a:gd name="connsiteX6" fmla="*/ 0 w 1367073"/>
              <a:gd name="connsiteY6" fmla="*/ 0 h 209846"/>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833 w 1367073"/>
              <a:gd name="connsiteY5" fmla="*/ 208337 h 209846"/>
              <a:gd name="connsiteX6" fmla="*/ 0 w 1367073"/>
              <a:gd name="connsiteY6" fmla="*/ 0 h 209846"/>
              <a:gd name="connsiteX0" fmla="*/ 0 w 1367073"/>
              <a:gd name="connsiteY0" fmla="*/ 0 h 385634"/>
              <a:gd name="connsiteX1" fmla="*/ 1230086 w 1367073"/>
              <a:gd name="connsiteY1" fmla="*/ 21771 h 385634"/>
              <a:gd name="connsiteX2" fmla="*/ 1367073 w 1367073"/>
              <a:gd name="connsiteY2" fmla="*/ 143886 h 385634"/>
              <a:gd name="connsiteX3" fmla="*/ 521760 w 1367073"/>
              <a:gd name="connsiteY3" fmla="*/ 146472 h 385634"/>
              <a:gd name="connsiteX4" fmla="*/ 507856 w 1367073"/>
              <a:gd name="connsiteY4" fmla="*/ 209846 h 385634"/>
              <a:gd name="connsiteX5" fmla="*/ 7869 w 1367073"/>
              <a:gd name="connsiteY5" fmla="*/ 385634 h 385634"/>
              <a:gd name="connsiteX6" fmla="*/ 0 w 1367073"/>
              <a:gd name="connsiteY6" fmla="*/ 0 h 385634"/>
              <a:gd name="connsiteX0" fmla="*/ 0 w 1367073"/>
              <a:gd name="connsiteY0" fmla="*/ 0 h 390161"/>
              <a:gd name="connsiteX1" fmla="*/ 1230086 w 1367073"/>
              <a:gd name="connsiteY1" fmla="*/ 21771 h 390161"/>
              <a:gd name="connsiteX2" fmla="*/ 1367073 w 1367073"/>
              <a:gd name="connsiteY2" fmla="*/ 143886 h 390161"/>
              <a:gd name="connsiteX3" fmla="*/ 521760 w 1367073"/>
              <a:gd name="connsiteY3" fmla="*/ 146472 h 390161"/>
              <a:gd name="connsiteX4" fmla="*/ 1091050 w 1367073"/>
              <a:gd name="connsiteY4" fmla="*/ 390161 h 390161"/>
              <a:gd name="connsiteX5" fmla="*/ 7869 w 1367073"/>
              <a:gd name="connsiteY5" fmla="*/ 385634 h 390161"/>
              <a:gd name="connsiteX6" fmla="*/ 0 w 1367073"/>
              <a:gd name="connsiteY6" fmla="*/ 0 h 390161"/>
              <a:gd name="connsiteX0" fmla="*/ 0 w 1367073"/>
              <a:gd name="connsiteY0" fmla="*/ 0 h 390161"/>
              <a:gd name="connsiteX1" fmla="*/ 1230086 w 1367073"/>
              <a:gd name="connsiteY1" fmla="*/ 21771 h 390161"/>
              <a:gd name="connsiteX2" fmla="*/ 1367073 w 1367073"/>
              <a:gd name="connsiteY2" fmla="*/ 143886 h 390161"/>
              <a:gd name="connsiteX3" fmla="*/ 1023473 w 1367073"/>
              <a:gd name="connsiteY3" fmla="*/ 113276 h 390161"/>
              <a:gd name="connsiteX4" fmla="*/ 1091050 w 1367073"/>
              <a:gd name="connsiteY4" fmla="*/ 390161 h 390161"/>
              <a:gd name="connsiteX5" fmla="*/ 7869 w 1367073"/>
              <a:gd name="connsiteY5" fmla="*/ 385634 h 390161"/>
              <a:gd name="connsiteX6" fmla="*/ 0 w 1367073"/>
              <a:gd name="connsiteY6" fmla="*/ 0 h 390161"/>
              <a:gd name="connsiteX0" fmla="*/ 0 w 1230086"/>
              <a:gd name="connsiteY0" fmla="*/ 0 h 390161"/>
              <a:gd name="connsiteX1" fmla="*/ 1230086 w 1230086"/>
              <a:gd name="connsiteY1" fmla="*/ 21771 h 390161"/>
              <a:gd name="connsiteX2" fmla="*/ 457200 w 1230086"/>
              <a:gd name="connsiteY2" fmla="*/ 113708 h 390161"/>
              <a:gd name="connsiteX3" fmla="*/ 1023473 w 1230086"/>
              <a:gd name="connsiteY3" fmla="*/ 113276 h 390161"/>
              <a:gd name="connsiteX4" fmla="*/ 1091050 w 1230086"/>
              <a:gd name="connsiteY4" fmla="*/ 390161 h 390161"/>
              <a:gd name="connsiteX5" fmla="*/ 7869 w 1230086"/>
              <a:gd name="connsiteY5" fmla="*/ 385634 h 390161"/>
              <a:gd name="connsiteX6" fmla="*/ 0 w 1230086"/>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23473 w 1091050"/>
              <a:gd name="connsiteY3" fmla="*/ 113276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3106 w 1091050"/>
              <a:gd name="connsiteY5" fmla="*/ 388015 h 390161"/>
              <a:gd name="connsiteX6" fmla="*/ 0 w 1091050"/>
              <a:gd name="connsiteY6" fmla="*/ 0 h 390161"/>
              <a:gd name="connsiteX0" fmla="*/ 2692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2692 w 1088979"/>
              <a:gd name="connsiteY6" fmla="*/ 697 h 388477"/>
              <a:gd name="connsiteX0" fmla="*/ 310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310 w 1088979"/>
              <a:gd name="connsiteY6" fmla="*/ 697 h 388477"/>
              <a:gd name="connsiteX0" fmla="*/ 310 w 1088979"/>
              <a:gd name="connsiteY0" fmla="*/ 697 h 388477"/>
              <a:gd name="connsiteX1" fmla="*/ 498339 w 1088979"/>
              <a:gd name="connsiteY1" fmla="*/ 0 h 388477"/>
              <a:gd name="connsiteX2" fmla="*/ 1028546 w 1088979"/>
              <a:gd name="connsiteY2" fmla="*/ 104448 h 388477"/>
              <a:gd name="connsiteX3" fmla="*/ 1088979 w 1088979"/>
              <a:gd name="connsiteY3" fmla="*/ 388477 h 388477"/>
              <a:gd name="connsiteX4" fmla="*/ 1035 w 1088979"/>
              <a:gd name="connsiteY4" fmla="*/ 386331 h 388477"/>
              <a:gd name="connsiteX5" fmla="*/ 310 w 1088979"/>
              <a:gd name="connsiteY5" fmla="*/ 697 h 388477"/>
              <a:gd name="connsiteX0" fmla="*/ 310 w 1088979"/>
              <a:gd name="connsiteY0" fmla="*/ 0 h 387780"/>
              <a:gd name="connsiteX1" fmla="*/ 1028546 w 1088979"/>
              <a:gd name="connsiteY1" fmla="*/ 103751 h 387780"/>
              <a:gd name="connsiteX2" fmla="*/ 1088979 w 1088979"/>
              <a:gd name="connsiteY2" fmla="*/ 387780 h 387780"/>
              <a:gd name="connsiteX3" fmla="*/ 1035 w 1088979"/>
              <a:gd name="connsiteY3" fmla="*/ 385634 h 387780"/>
              <a:gd name="connsiteX4" fmla="*/ 310 w 1088979"/>
              <a:gd name="connsiteY4" fmla="*/ 0 h 387780"/>
              <a:gd name="connsiteX0" fmla="*/ 49471 w 1088979"/>
              <a:gd name="connsiteY0" fmla="*/ 0 h 393431"/>
              <a:gd name="connsiteX1" fmla="*/ 1028546 w 1088979"/>
              <a:gd name="connsiteY1" fmla="*/ 109402 h 393431"/>
              <a:gd name="connsiteX2" fmla="*/ 1088979 w 1088979"/>
              <a:gd name="connsiteY2" fmla="*/ 393431 h 393431"/>
              <a:gd name="connsiteX3" fmla="*/ 1035 w 1088979"/>
              <a:gd name="connsiteY3" fmla="*/ 391285 h 393431"/>
              <a:gd name="connsiteX4" fmla="*/ 49471 w 1088979"/>
              <a:gd name="connsiteY4" fmla="*/ 0 h 393431"/>
              <a:gd name="connsiteX0" fmla="*/ 48436 w 1087944"/>
              <a:gd name="connsiteY0" fmla="*/ 0 h 393431"/>
              <a:gd name="connsiteX1" fmla="*/ 1027511 w 1087944"/>
              <a:gd name="connsiteY1" fmla="*/ 109402 h 393431"/>
              <a:gd name="connsiteX2" fmla="*/ 1087944 w 1087944"/>
              <a:gd name="connsiteY2" fmla="*/ 393431 h 393431"/>
              <a:gd name="connsiteX3" fmla="*/ 0 w 1087944"/>
              <a:gd name="connsiteY3" fmla="*/ 391285 h 393431"/>
              <a:gd name="connsiteX4" fmla="*/ 48436 w 1087944"/>
              <a:gd name="connsiteY4" fmla="*/ 0 h 393431"/>
              <a:gd name="connsiteX0" fmla="*/ 48436 w 4472120"/>
              <a:gd name="connsiteY0" fmla="*/ 0 h 391284"/>
              <a:gd name="connsiteX1" fmla="*/ 1027511 w 4472120"/>
              <a:gd name="connsiteY1" fmla="*/ 109402 h 391284"/>
              <a:gd name="connsiteX2" fmla="*/ 4472120 w 4472120"/>
              <a:gd name="connsiteY2" fmla="*/ 321302 h 391284"/>
              <a:gd name="connsiteX3" fmla="*/ 0 w 4472120"/>
              <a:gd name="connsiteY3" fmla="*/ 391285 h 391284"/>
              <a:gd name="connsiteX4" fmla="*/ 48436 w 4472120"/>
              <a:gd name="connsiteY4" fmla="*/ 0 h 391284"/>
              <a:gd name="connsiteX0" fmla="*/ 48436 w 4550640"/>
              <a:gd name="connsiteY0" fmla="*/ 0 h 391284"/>
              <a:gd name="connsiteX1" fmla="*/ 4550640 w 4550640"/>
              <a:gd name="connsiteY1" fmla="*/ 37273 h 391284"/>
              <a:gd name="connsiteX2" fmla="*/ 4472120 w 4550640"/>
              <a:gd name="connsiteY2" fmla="*/ 321302 h 391284"/>
              <a:gd name="connsiteX3" fmla="*/ 0 w 4550640"/>
              <a:gd name="connsiteY3" fmla="*/ 391285 h 391284"/>
              <a:gd name="connsiteX4" fmla="*/ 48436 w 4550640"/>
              <a:gd name="connsiteY4" fmla="*/ 0 h 391284"/>
              <a:gd name="connsiteX0" fmla="*/ 48436 w 4562546"/>
              <a:gd name="connsiteY0" fmla="*/ 0 h 391284"/>
              <a:gd name="connsiteX1" fmla="*/ 4562546 w 4562546"/>
              <a:gd name="connsiteY1" fmla="*/ 119386 h 391284"/>
              <a:gd name="connsiteX2" fmla="*/ 4472120 w 4562546"/>
              <a:gd name="connsiteY2" fmla="*/ 321302 h 391284"/>
              <a:gd name="connsiteX3" fmla="*/ 0 w 4562546"/>
              <a:gd name="connsiteY3" fmla="*/ 391285 h 391284"/>
              <a:gd name="connsiteX4" fmla="*/ 48436 w 4562546"/>
              <a:gd name="connsiteY4" fmla="*/ 0 h 391284"/>
              <a:gd name="connsiteX0" fmla="*/ 48436 w 4536352"/>
              <a:gd name="connsiteY0" fmla="*/ 0 h 391284"/>
              <a:gd name="connsiteX1" fmla="*/ 4536352 w 4536352"/>
              <a:gd name="connsiteY1" fmla="*/ 48223 h 391284"/>
              <a:gd name="connsiteX2" fmla="*/ 4472120 w 4536352"/>
              <a:gd name="connsiteY2" fmla="*/ 321302 h 391284"/>
              <a:gd name="connsiteX3" fmla="*/ 0 w 4536352"/>
              <a:gd name="connsiteY3" fmla="*/ 391285 h 391284"/>
              <a:gd name="connsiteX4" fmla="*/ 48436 w 4536352"/>
              <a:gd name="connsiteY4" fmla="*/ 0 h 391284"/>
              <a:gd name="connsiteX0" fmla="*/ 55580 w 4536352"/>
              <a:gd name="connsiteY0" fmla="*/ 0 h 363914"/>
              <a:gd name="connsiteX1" fmla="*/ 4536352 w 4536352"/>
              <a:gd name="connsiteY1" fmla="*/ 20853 h 363914"/>
              <a:gd name="connsiteX2" fmla="*/ 4472120 w 4536352"/>
              <a:gd name="connsiteY2" fmla="*/ 293932 h 363914"/>
              <a:gd name="connsiteX3" fmla="*/ 0 w 4536352"/>
              <a:gd name="connsiteY3" fmla="*/ 363915 h 363914"/>
              <a:gd name="connsiteX4" fmla="*/ 55580 w 4536352"/>
              <a:gd name="connsiteY4" fmla="*/ 0 h 363914"/>
              <a:gd name="connsiteX0" fmla="*/ 131780 w 4536352"/>
              <a:gd name="connsiteY0" fmla="*/ 154319 h 343061"/>
              <a:gd name="connsiteX1" fmla="*/ 4536352 w 4536352"/>
              <a:gd name="connsiteY1" fmla="*/ 0 h 343061"/>
              <a:gd name="connsiteX2" fmla="*/ 4472120 w 4536352"/>
              <a:gd name="connsiteY2" fmla="*/ 273079 h 343061"/>
              <a:gd name="connsiteX3" fmla="*/ 0 w 4536352"/>
              <a:gd name="connsiteY3" fmla="*/ 343062 h 343061"/>
              <a:gd name="connsiteX4" fmla="*/ 131780 w 4536352"/>
              <a:gd name="connsiteY4" fmla="*/ 154319 h 343061"/>
              <a:gd name="connsiteX0" fmla="*/ 48436 w 4536352"/>
              <a:gd name="connsiteY0" fmla="*/ 0 h 369387"/>
              <a:gd name="connsiteX1" fmla="*/ 4536352 w 4536352"/>
              <a:gd name="connsiteY1" fmla="*/ 26326 h 369387"/>
              <a:gd name="connsiteX2" fmla="*/ 4472120 w 4536352"/>
              <a:gd name="connsiteY2" fmla="*/ 299405 h 369387"/>
              <a:gd name="connsiteX3" fmla="*/ 0 w 4536352"/>
              <a:gd name="connsiteY3" fmla="*/ 369388 h 369387"/>
              <a:gd name="connsiteX4" fmla="*/ 48436 w 4536352"/>
              <a:gd name="connsiteY4" fmla="*/ 0 h 369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352" h="369387">
                <a:moveTo>
                  <a:pt x="48436" y="0"/>
                </a:moveTo>
                <a:lnTo>
                  <a:pt x="4536352" y="26326"/>
                </a:lnTo>
                <a:lnTo>
                  <a:pt x="4472120" y="299405"/>
                </a:lnTo>
                <a:lnTo>
                  <a:pt x="0" y="369388"/>
                </a:lnTo>
                <a:lnTo>
                  <a:pt x="48436"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bwMode="gray">
          <a:xfrm>
            <a:off x="1058521" y="6550388"/>
            <a:ext cx="7139514" cy="318498"/>
          </a:xfrm>
          <a:custGeom>
            <a:avLst/>
            <a:gdLst>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2515 w 1367073"/>
              <a:gd name="connsiteY3" fmla="*/ 130628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2899 w 1367073"/>
              <a:gd name="connsiteY3" fmla="*/ 135155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1760 w 1367073"/>
              <a:gd name="connsiteY3" fmla="*/ 146472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0886 w 1367073"/>
              <a:gd name="connsiteY5" fmla="*/ 206828 h 209846"/>
              <a:gd name="connsiteX6" fmla="*/ 0 w 1367073"/>
              <a:gd name="connsiteY6" fmla="*/ 0 h 209846"/>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833 w 1367073"/>
              <a:gd name="connsiteY5" fmla="*/ 208337 h 209846"/>
              <a:gd name="connsiteX6" fmla="*/ 0 w 1367073"/>
              <a:gd name="connsiteY6" fmla="*/ 0 h 209846"/>
              <a:gd name="connsiteX0" fmla="*/ 0 w 1367073"/>
              <a:gd name="connsiteY0" fmla="*/ 0 h 385634"/>
              <a:gd name="connsiteX1" fmla="*/ 1230086 w 1367073"/>
              <a:gd name="connsiteY1" fmla="*/ 21771 h 385634"/>
              <a:gd name="connsiteX2" fmla="*/ 1367073 w 1367073"/>
              <a:gd name="connsiteY2" fmla="*/ 143886 h 385634"/>
              <a:gd name="connsiteX3" fmla="*/ 521760 w 1367073"/>
              <a:gd name="connsiteY3" fmla="*/ 146472 h 385634"/>
              <a:gd name="connsiteX4" fmla="*/ 507856 w 1367073"/>
              <a:gd name="connsiteY4" fmla="*/ 209846 h 385634"/>
              <a:gd name="connsiteX5" fmla="*/ 7869 w 1367073"/>
              <a:gd name="connsiteY5" fmla="*/ 385634 h 385634"/>
              <a:gd name="connsiteX6" fmla="*/ 0 w 1367073"/>
              <a:gd name="connsiteY6" fmla="*/ 0 h 385634"/>
              <a:gd name="connsiteX0" fmla="*/ 0 w 1367073"/>
              <a:gd name="connsiteY0" fmla="*/ 0 h 390161"/>
              <a:gd name="connsiteX1" fmla="*/ 1230086 w 1367073"/>
              <a:gd name="connsiteY1" fmla="*/ 21771 h 390161"/>
              <a:gd name="connsiteX2" fmla="*/ 1367073 w 1367073"/>
              <a:gd name="connsiteY2" fmla="*/ 143886 h 390161"/>
              <a:gd name="connsiteX3" fmla="*/ 521760 w 1367073"/>
              <a:gd name="connsiteY3" fmla="*/ 146472 h 390161"/>
              <a:gd name="connsiteX4" fmla="*/ 1091050 w 1367073"/>
              <a:gd name="connsiteY4" fmla="*/ 390161 h 390161"/>
              <a:gd name="connsiteX5" fmla="*/ 7869 w 1367073"/>
              <a:gd name="connsiteY5" fmla="*/ 385634 h 390161"/>
              <a:gd name="connsiteX6" fmla="*/ 0 w 1367073"/>
              <a:gd name="connsiteY6" fmla="*/ 0 h 390161"/>
              <a:gd name="connsiteX0" fmla="*/ 0 w 1367073"/>
              <a:gd name="connsiteY0" fmla="*/ 0 h 390161"/>
              <a:gd name="connsiteX1" fmla="*/ 1230086 w 1367073"/>
              <a:gd name="connsiteY1" fmla="*/ 21771 h 390161"/>
              <a:gd name="connsiteX2" fmla="*/ 1367073 w 1367073"/>
              <a:gd name="connsiteY2" fmla="*/ 143886 h 390161"/>
              <a:gd name="connsiteX3" fmla="*/ 1023473 w 1367073"/>
              <a:gd name="connsiteY3" fmla="*/ 113276 h 390161"/>
              <a:gd name="connsiteX4" fmla="*/ 1091050 w 1367073"/>
              <a:gd name="connsiteY4" fmla="*/ 390161 h 390161"/>
              <a:gd name="connsiteX5" fmla="*/ 7869 w 1367073"/>
              <a:gd name="connsiteY5" fmla="*/ 385634 h 390161"/>
              <a:gd name="connsiteX6" fmla="*/ 0 w 1367073"/>
              <a:gd name="connsiteY6" fmla="*/ 0 h 390161"/>
              <a:gd name="connsiteX0" fmla="*/ 0 w 1230086"/>
              <a:gd name="connsiteY0" fmla="*/ 0 h 390161"/>
              <a:gd name="connsiteX1" fmla="*/ 1230086 w 1230086"/>
              <a:gd name="connsiteY1" fmla="*/ 21771 h 390161"/>
              <a:gd name="connsiteX2" fmla="*/ 457200 w 1230086"/>
              <a:gd name="connsiteY2" fmla="*/ 113708 h 390161"/>
              <a:gd name="connsiteX3" fmla="*/ 1023473 w 1230086"/>
              <a:gd name="connsiteY3" fmla="*/ 113276 h 390161"/>
              <a:gd name="connsiteX4" fmla="*/ 1091050 w 1230086"/>
              <a:gd name="connsiteY4" fmla="*/ 390161 h 390161"/>
              <a:gd name="connsiteX5" fmla="*/ 7869 w 1230086"/>
              <a:gd name="connsiteY5" fmla="*/ 385634 h 390161"/>
              <a:gd name="connsiteX6" fmla="*/ 0 w 1230086"/>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23473 w 1091050"/>
              <a:gd name="connsiteY3" fmla="*/ 113276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3106 w 1091050"/>
              <a:gd name="connsiteY5" fmla="*/ 388015 h 390161"/>
              <a:gd name="connsiteX6" fmla="*/ 0 w 1091050"/>
              <a:gd name="connsiteY6" fmla="*/ 0 h 390161"/>
              <a:gd name="connsiteX0" fmla="*/ 2692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2692 w 1088979"/>
              <a:gd name="connsiteY6" fmla="*/ 697 h 388477"/>
              <a:gd name="connsiteX0" fmla="*/ 310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310 w 1088979"/>
              <a:gd name="connsiteY6" fmla="*/ 697 h 388477"/>
              <a:gd name="connsiteX0" fmla="*/ 310 w 1088979"/>
              <a:gd name="connsiteY0" fmla="*/ 697 h 388477"/>
              <a:gd name="connsiteX1" fmla="*/ 498339 w 1088979"/>
              <a:gd name="connsiteY1" fmla="*/ 0 h 388477"/>
              <a:gd name="connsiteX2" fmla="*/ 1028546 w 1088979"/>
              <a:gd name="connsiteY2" fmla="*/ 104448 h 388477"/>
              <a:gd name="connsiteX3" fmla="*/ 1088979 w 1088979"/>
              <a:gd name="connsiteY3" fmla="*/ 388477 h 388477"/>
              <a:gd name="connsiteX4" fmla="*/ 1035 w 1088979"/>
              <a:gd name="connsiteY4" fmla="*/ 386331 h 388477"/>
              <a:gd name="connsiteX5" fmla="*/ 310 w 1088979"/>
              <a:gd name="connsiteY5" fmla="*/ 697 h 388477"/>
              <a:gd name="connsiteX0" fmla="*/ 310 w 1088979"/>
              <a:gd name="connsiteY0" fmla="*/ 0 h 387780"/>
              <a:gd name="connsiteX1" fmla="*/ 1028546 w 1088979"/>
              <a:gd name="connsiteY1" fmla="*/ 103751 h 387780"/>
              <a:gd name="connsiteX2" fmla="*/ 1088979 w 1088979"/>
              <a:gd name="connsiteY2" fmla="*/ 387780 h 387780"/>
              <a:gd name="connsiteX3" fmla="*/ 1035 w 1088979"/>
              <a:gd name="connsiteY3" fmla="*/ 385634 h 387780"/>
              <a:gd name="connsiteX4" fmla="*/ 310 w 1088979"/>
              <a:gd name="connsiteY4" fmla="*/ 0 h 387780"/>
              <a:gd name="connsiteX0" fmla="*/ 49471 w 1088979"/>
              <a:gd name="connsiteY0" fmla="*/ 0 h 393431"/>
              <a:gd name="connsiteX1" fmla="*/ 1028546 w 1088979"/>
              <a:gd name="connsiteY1" fmla="*/ 109402 h 393431"/>
              <a:gd name="connsiteX2" fmla="*/ 1088979 w 1088979"/>
              <a:gd name="connsiteY2" fmla="*/ 393431 h 393431"/>
              <a:gd name="connsiteX3" fmla="*/ 1035 w 1088979"/>
              <a:gd name="connsiteY3" fmla="*/ 391285 h 393431"/>
              <a:gd name="connsiteX4" fmla="*/ 49471 w 1088979"/>
              <a:gd name="connsiteY4" fmla="*/ 0 h 393431"/>
              <a:gd name="connsiteX0" fmla="*/ 48436 w 1087944"/>
              <a:gd name="connsiteY0" fmla="*/ 0 h 393431"/>
              <a:gd name="connsiteX1" fmla="*/ 1027511 w 1087944"/>
              <a:gd name="connsiteY1" fmla="*/ 109402 h 393431"/>
              <a:gd name="connsiteX2" fmla="*/ 1087944 w 1087944"/>
              <a:gd name="connsiteY2" fmla="*/ 393431 h 393431"/>
              <a:gd name="connsiteX3" fmla="*/ 0 w 1087944"/>
              <a:gd name="connsiteY3" fmla="*/ 391285 h 393431"/>
              <a:gd name="connsiteX4" fmla="*/ 48436 w 1087944"/>
              <a:gd name="connsiteY4" fmla="*/ 0 h 393431"/>
              <a:gd name="connsiteX0" fmla="*/ 48436 w 4472120"/>
              <a:gd name="connsiteY0" fmla="*/ 0 h 391284"/>
              <a:gd name="connsiteX1" fmla="*/ 1027511 w 4472120"/>
              <a:gd name="connsiteY1" fmla="*/ 109402 h 391284"/>
              <a:gd name="connsiteX2" fmla="*/ 4472120 w 4472120"/>
              <a:gd name="connsiteY2" fmla="*/ 321302 h 391284"/>
              <a:gd name="connsiteX3" fmla="*/ 0 w 4472120"/>
              <a:gd name="connsiteY3" fmla="*/ 391285 h 391284"/>
              <a:gd name="connsiteX4" fmla="*/ 48436 w 4472120"/>
              <a:gd name="connsiteY4" fmla="*/ 0 h 391284"/>
              <a:gd name="connsiteX0" fmla="*/ 48436 w 4550640"/>
              <a:gd name="connsiteY0" fmla="*/ 0 h 391284"/>
              <a:gd name="connsiteX1" fmla="*/ 4550640 w 4550640"/>
              <a:gd name="connsiteY1" fmla="*/ 37273 h 391284"/>
              <a:gd name="connsiteX2" fmla="*/ 4472120 w 4550640"/>
              <a:gd name="connsiteY2" fmla="*/ 321302 h 391284"/>
              <a:gd name="connsiteX3" fmla="*/ 0 w 4550640"/>
              <a:gd name="connsiteY3" fmla="*/ 391285 h 391284"/>
              <a:gd name="connsiteX4" fmla="*/ 48436 w 4550640"/>
              <a:gd name="connsiteY4" fmla="*/ 0 h 391284"/>
              <a:gd name="connsiteX0" fmla="*/ 48436 w 4562546"/>
              <a:gd name="connsiteY0" fmla="*/ 0 h 391284"/>
              <a:gd name="connsiteX1" fmla="*/ 4562546 w 4562546"/>
              <a:gd name="connsiteY1" fmla="*/ 119386 h 391284"/>
              <a:gd name="connsiteX2" fmla="*/ 4472120 w 4562546"/>
              <a:gd name="connsiteY2" fmla="*/ 321302 h 391284"/>
              <a:gd name="connsiteX3" fmla="*/ 0 w 4562546"/>
              <a:gd name="connsiteY3" fmla="*/ 391285 h 391284"/>
              <a:gd name="connsiteX4" fmla="*/ 48436 w 4562546"/>
              <a:gd name="connsiteY4" fmla="*/ 0 h 391284"/>
              <a:gd name="connsiteX0" fmla="*/ 48436 w 4536352"/>
              <a:gd name="connsiteY0" fmla="*/ 0 h 391284"/>
              <a:gd name="connsiteX1" fmla="*/ 4536352 w 4536352"/>
              <a:gd name="connsiteY1" fmla="*/ 48223 h 391284"/>
              <a:gd name="connsiteX2" fmla="*/ 4472120 w 4536352"/>
              <a:gd name="connsiteY2" fmla="*/ 321302 h 391284"/>
              <a:gd name="connsiteX3" fmla="*/ 0 w 4536352"/>
              <a:gd name="connsiteY3" fmla="*/ 391285 h 391284"/>
              <a:gd name="connsiteX4" fmla="*/ 48436 w 4536352"/>
              <a:gd name="connsiteY4" fmla="*/ 0 h 391284"/>
              <a:gd name="connsiteX0" fmla="*/ 55580 w 4536352"/>
              <a:gd name="connsiteY0" fmla="*/ 0 h 363914"/>
              <a:gd name="connsiteX1" fmla="*/ 4536352 w 4536352"/>
              <a:gd name="connsiteY1" fmla="*/ 20853 h 363914"/>
              <a:gd name="connsiteX2" fmla="*/ 4472120 w 4536352"/>
              <a:gd name="connsiteY2" fmla="*/ 293932 h 363914"/>
              <a:gd name="connsiteX3" fmla="*/ 0 w 4536352"/>
              <a:gd name="connsiteY3" fmla="*/ 363915 h 363914"/>
              <a:gd name="connsiteX4" fmla="*/ 55580 w 4536352"/>
              <a:gd name="connsiteY4" fmla="*/ 0 h 363914"/>
              <a:gd name="connsiteX0" fmla="*/ 131780 w 4536352"/>
              <a:gd name="connsiteY0" fmla="*/ 154319 h 343061"/>
              <a:gd name="connsiteX1" fmla="*/ 4536352 w 4536352"/>
              <a:gd name="connsiteY1" fmla="*/ 0 h 343061"/>
              <a:gd name="connsiteX2" fmla="*/ 4472120 w 4536352"/>
              <a:gd name="connsiteY2" fmla="*/ 273079 h 343061"/>
              <a:gd name="connsiteX3" fmla="*/ 0 w 4536352"/>
              <a:gd name="connsiteY3" fmla="*/ 343062 h 343061"/>
              <a:gd name="connsiteX4" fmla="*/ 131780 w 4536352"/>
              <a:gd name="connsiteY4" fmla="*/ 154319 h 343061"/>
              <a:gd name="connsiteX0" fmla="*/ 48436 w 4536352"/>
              <a:gd name="connsiteY0" fmla="*/ 0 h 369387"/>
              <a:gd name="connsiteX1" fmla="*/ 4536352 w 4536352"/>
              <a:gd name="connsiteY1" fmla="*/ 26326 h 369387"/>
              <a:gd name="connsiteX2" fmla="*/ 4472120 w 4536352"/>
              <a:gd name="connsiteY2" fmla="*/ 299405 h 369387"/>
              <a:gd name="connsiteX3" fmla="*/ 0 w 4536352"/>
              <a:gd name="connsiteY3" fmla="*/ 369388 h 369387"/>
              <a:gd name="connsiteX4" fmla="*/ 48436 w 4536352"/>
              <a:gd name="connsiteY4" fmla="*/ 0 h 369387"/>
              <a:gd name="connsiteX0" fmla="*/ 48436 w 4536352"/>
              <a:gd name="connsiteY0" fmla="*/ 0 h 369388"/>
              <a:gd name="connsiteX1" fmla="*/ 4536352 w 4536352"/>
              <a:gd name="connsiteY1" fmla="*/ 26326 h 369388"/>
              <a:gd name="connsiteX2" fmla="*/ 4507345 w 4536352"/>
              <a:gd name="connsiteY2" fmla="*/ 341536 h 369388"/>
              <a:gd name="connsiteX3" fmla="*/ 0 w 4536352"/>
              <a:gd name="connsiteY3" fmla="*/ 369388 h 369388"/>
              <a:gd name="connsiteX4" fmla="*/ 48436 w 4536352"/>
              <a:gd name="connsiteY4" fmla="*/ 0 h 369388"/>
              <a:gd name="connsiteX0" fmla="*/ 0 w 4601879"/>
              <a:gd name="connsiteY0" fmla="*/ 52440 h 343062"/>
              <a:gd name="connsiteX1" fmla="*/ 4601879 w 4601879"/>
              <a:gd name="connsiteY1" fmla="*/ 0 h 343062"/>
              <a:gd name="connsiteX2" fmla="*/ 4572872 w 4601879"/>
              <a:gd name="connsiteY2" fmla="*/ 315210 h 343062"/>
              <a:gd name="connsiteX3" fmla="*/ 65527 w 4601879"/>
              <a:gd name="connsiteY3" fmla="*/ 343062 h 343062"/>
              <a:gd name="connsiteX4" fmla="*/ 0 w 4601879"/>
              <a:gd name="connsiteY4" fmla="*/ 52440 h 343062"/>
              <a:gd name="connsiteX0" fmla="*/ 0 w 4563837"/>
              <a:gd name="connsiteY0" fmla="*/ 22845 h 343062"/>
              <a:gd name="connsiteX1" fmla="*/ 4563837 w 4563837"/>
              <a:gd name="connsiteY1" fmla="*/ 0 h 343062"/>
              <a:gd name="connsiteX2" fmla="*/ 4534830 w 4563837"/>
              <a:gd name="connsiteY2" fmla="*/ 315210 h 343062"/>
              <a:gd name="connsiteX3" fmla="*/ 27485 w 4563837"/>
              <a:gd name="connsiteY3" fmla="*/ 343062 h 343062"/>
              <a:gd name="connsiteX4" fmla="*/ 0 w 4563837"/>
              <a:gd name="connsiteY4" fmla="*/ 22845 h 343062"/>
              <a:gd name="connsiteX0" fmla="*/ 0 w 4563837"/>
              <a:gd name="connsiteY0" fmla="*/ 22845 h 332300"/>
              <a:gd name="connsiteX1" fmla="*/ 4563837 w 4563837"/>
              <a:gd name="connsiteY1" fmla="*/ 0 h 332300"/>
              <a:gd name="connsiteX2" fmla="*/ 4534830 w 4563837"/>
              <a:gd name="connsiteY2" fmla="*/ 315210 h 332300"/>
              <a:gd name="connsiteX3" fmla="*/ 32050 w 4563837"/>
              <a:gd name="connsiteY3" fmla="*/ 332300 h 332300"/>
              <a:gd name="connsiteX4" fmla="*/ 0 w 4563837"/>
              <a:gd name="connsiteY4" fmla="*/ 22845 h 332300"/>
              <a:gd name="connsiteX0" fmla="*/ 0 w 4563837"/>
              <a:gd name="connsiteY0" fmla="*/ 22845 h 332300"/>
              <a:gd name="connsiteX1" fmla="*/ 4563837 w 4563837"/>
              <a:gd name="connsiteY1" fmla="*/ 0 h 332300"/>
              <a:gd name="connsiteX2" fmla="*/ 4512005 w 4563837"/>
              <a:gd name="connsiteY2" fmla="*/ 328662 h 332300"/>
              <a:gd name="connsiteX3" fmla="*/ 32050 w 4563837"/>
              <a:gd name="connsiteY3" fmla="*/ 332300 h 332300"/>
              <a:gd name="connsiteX4" fmla="*/ 0 w 4563837"/>
              <a:gd name="connsiteY4" fmla="*/ 22845 h 332300"/>
              <a:gd name="connsiteX0" fmla="*/ 0 w 4562315"/>
              <a:gd name="connsiteY0" fmla="*/ 30917 h 340372"/>
              <a:gd name="connsiteX1" fmla="*/ 4562315 w 4562315"/>
              <a:gd name="connsiteY1" fmla="*/ 0 h 340372"/>
              <a:gd name="connsiteX2" fmla="*/ 4512005 w 4562315"/>
              <a:gd name="connsiteY2" fmla="*/ 336734 h 340372"/>
              <a:gd name="connsiteX3" fmla="*/ 32050 w 4562315"/>
              <a:gd name="connsiteY3" fmla="*/ 340372 h 340372"/>
              <a:gd name="connsiteX4" fmla="*/ 0 w 4562315"/>
              <a:gd name="connsiteY4" fmla="*/ 30917 h 340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315" h="340372">
                <a:moveTo>
                  <a:pt x="0" y="30917"/>
                </a:moveTo>
                <a:lnTo>
                  <a:pt x="4562315" y="0"/>
                </a:lnTo>
                <a:lnTo>
                  <a:pt x="4512005" y="336734"/>
                </a:lnTo>
                <a:lnTo>
                  <a:pt x="32050" y="340372"/>
                </a:lnTo>
                <a:lnTo>
                  <a:pt x="0" y="3091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bwMode="gray">
          <a:xfrm>
            <a:off x="5005388" y="6324681"/>
            <a:ext cx="1176821" cy="200026"/>
          </a:xfrm>
          <a:custGeom>
            <a:avLst/>
            <a:gdLst>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2515 w 1367073"/>
              <a:gd name="connsiteY3" fmla="*/ 130628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2899 w 1367073"/>
              <a:gd name="connsiteY3" fmla="*/ 135155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1760 w 1367073"/>
              <a:gd name="connsiteY3" fmla="*/ 146472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0886 w 1367073"/>
              <a:gd name="connsiteY5" fmla="*/ 206828 h 209846"/>
              <a:gd name="connsiteX6" fmla="*/ 0 w 1367073"/>
              <a:gd name="connsiteY6" fmla="*/ 0 h 209846"/>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833 w 1367073"/>
              <a:gd name="connsiteY5" fmla="*/ 208337 h 209846"/>
              <a:gd name="connsiteX6" fmla="*/ 0 w 1367073"/>
              <a:gd name="connsiteY6" fmla="*/ 0 h 209846"/>
              <a:gd name="connsiteX0" fmla="*/ 0 w 1367073"/>
              <a:gd name="connsiteY0" fmla="*/ 0 h 385634"/>
              <a:gd name="connsiteX1" fmla="*/ 1230086 w 1367073"/>
              <a:gd name="connsiteY1" fmla="*/ 21771 h 385634"/>
              <a:gd name="connsiteX2" fmla="*/ 1367073 w 1367073"/>
              <a:gd name="connsiteY2" fmla="*/ 143886 h 385634"/>
              <a:gd name="connsiteX3" fmla="*/ 521760 w 1367073"/>
              <a:gd name="connsiteY3" fmla="*/ 146472 h 385634"/>
              <a:gd name="connsiteX4" fmla="*/ 507856 w 1367073"/>
              <a:gd name="connsiteY4" fmla="*/ 209846 h 385634"/>
              <a:gd name="connsiteX5" fmla="*/ 7869 w 1367073"/>
              <a:gd name="connsiteY5" fmla="*/ 385634 h 385634"/>
              <a:gd name="connsiteX6" fmla="*/ 0 w 1367073"/>
              <a:gd name="connsiteY6" fmla="*/ 0 h 385634"/>
              <a:gd name="connsiteX0" fmla="*/ 0 w 1367073"/>
              <a:gd name="connsiteY0" fmla="*/ 0 h 390161"/>
              <a:gd name="connsiteX1" fmla="*/ 1230086 w 1367073"/>
              <a:gd name="connsiteY1" fmla="*/ 21771 h 390161"/>
              <a:gd name="connsiteX2" fmla="*/ 1367073 w 1367073"/>
              <a:gd name="connsiteY2" fmla="*/ 143886 h 390161"/>
              <a:gd name="connsiteX3" fmla="*/ 521760 w 1367073"/>
              <a:gd name="connsiteY3" fmla="*/ 146472 h 390161"/>
              <a:gd name="connsiteX4" fmla="*/ 1091050 w 1367073"/>
              <a:gd name="connsiteY4" fmla="*/ 390161 h 390161"/>
              <a:gd name="connsiteX5" fmla="*/ 7869 w 1367073"/>
              <a:gd name="connsiteY5" fmla="*/ 385634 h 390161"/>
              <a:gd name="connsiteX6" fmla="*/ 0 w 1367073"/>
              <a:gd name="connsiteY6" fmla="*/ 0 h 390161"/>
              <a:gd name="connsiteX0" fmla="*/ 0 w 1367073"/>
              <a:gd name="connsiteY0" fmla="*/ 0 h 390161"/>
              <a:gd name="connsiteX1" fmla="*/ 1230086 w 1367073"/>
              <a:gd name="connsiteY1" fmla="*/ 21771 h 390161"/>
              <a:gd name="connsiteX2" fmla="*/ 1367073 w 1367073"/>
              <a:gd name="connsiteY2" fmla="*/ 143886 h 390161"/>
              <a:gd name="connsiteX3" fmla="*/ 1023473 w 1367073"/>
              <a:gd name="connsiteY3" fmla="*/ 113276 h 390161"/>
              <a:gd name="connsiteX4" fmla="*/ 1091050 w 1367073"/>
              <a:gd name="connsiteY4" fmla="*/ 390161 h 390161"/>
              <a:gd name="connsiteX5" fmla="*/ 7869 w 1367073"/>
              <a:gd name="connsiteY5" fmla="*/ 385634 h 390161"/>
              <a:gd name="connsiteX6" fmla="*/ 0 w 1367073"/>
              <a:gd name="connsiteY6" fmla="*/ 0 h 390161"/>
              <a:gd name="connsiteX0" fmla="*/ 0 w 1230086"/>
              <a:gd name="connsiteY0" fmla="*/ 0 h 390161"/>
              <a:gd name="connsiteX1" fmla="*/ 1230086 w 1230086"/>
              <a:gd name="connsiteY1" fmla="*/ 21771 h 390161"/>
              <a:gd name="connsiteX2" fmla="*/ 457200 w 1230086"/>
              <a:gd name="connsiteY2" fmla="*/ 113708 h 390161"/>
              <a:gd name="connsiteX3" fmla="*/ 1023473 w 1230086"/>
              <a:gd name="connsiteY3" fmla="*/ 113276 h 390161"/>
              <a:gd name="connsiteX4" fmla="*/ 1091050 w 1230086"/>
              <a:gd name="connsiteY4" fmla="*/ 390161 h 390161"/>
              <a:gd name="connsiteX5" fmla="*/ 7869 w 1230086"/>
              <a:gd name="connsiteY5" fmla="*/ 385634 h 390161"/>
              <a:gd name="connsiteX6" fmla="*/ 0 w 1230086"/>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23473 w 1091050"/>
              <a:gd name="connsiteY3" fmla="*/ 113276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3106 w 1091050"/>
              <a:gd name="connsiteY5" fmla="*/ 388015 h 390161"/>
              <a:gd name="connsiteX6" fmla="*/ 0 w 1091050"/>
              <a:gd name="connsiteY6" fmla="*/ 0 h 390161"/>
              <a:gd name="connsiteX0" fmla="*/ 2692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2692 w 1088979"/>
              <a:gd name="connsiteY6" fmla="*/ 697 h 388477"/>
              <a:gd name="connsiteX0" fmla="*/ 310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310 w 1088979"/>
              <a:gd name="connsiteY6" fmla="*/ 697 h 388477"/>
              <a:gd name="connsiteX0" fmla="*/ 310 w 1088979"/>
              <a:gd name="connsiteY0" fmla="*/ 697 h 388477"/>
              <a:gd name="connsiteX1" fmla="*/ 498339 w 1088979"/>
              <a:gd name="connsiteY1" fmla="*/ 0 h 388477"/>
              <a:gd name="connsiteX2" fmla="*/ 1028546 w 1088979"/>
              <a:gd name="connsiteY2" fmla="*/ 104448 h 388477"/>
              <a:gd name="connsiteX3" fmla="*/ 1088979 w 1088979"/>
              <a:gd name="connsiteY3" fmla="*/ 388477 h 388477"/>
              <a:gd name="connsiteX4" fmla="*/ 1035 w 1088979"/>
              <a:gd name="connsiteY4" fmla="*/ 386331 h 388477"/>
              <a:gd name="connsiteX5" fmla="*/ 310 w 1088979"/>
              <a:gd name="connsiteY5" fmla="*/ 697 h 388477"/>
              <a:gd name="connsiteX0" fmla="*/ 310 w 1088979"/>
              <a:gd name="connsiteY0" fmla="*/ 0 h 387780"/>
              <a:gd name="connsiteX1" fmla="*/ 1028546 w 1088979"/>
              <a:gd name="connsiteY1" fmla="*/ 103751 h 387780"/>
              <a:gd name="connsiteX2" fmla="*/ 1088979 w 1088979"/>
              <a:gd name="connsiteY2" fmla="*/ 387780 h 387780"/>
              <a:gd name="connsiteX3" fmla="*/ 1035 w 1088979"/>
              <a:gd name="connsiteY3" fmla="*/ 385634 h 387780"/>
              <a:gd name="connsiteX4" fmla="*/ 310 w 1088979"/>
              <a:gd name="connsiteY4" fmla="*/ 0 h 387780"/>
              <a:gd name="connsiteX0" fmla="*/ 49471 w 1088979"/>
              <a:gd name="connsiteY0" fmla="*/ 0 h 393431"/>
              <a:gd name="connsiteX1" fmla="*/ 1028546 w 1088979"/>
              <a:gd name="connsiteY1" fmla="*/ 109402 h 393431"/>
              <a:gd name="connsiteX2" fmla="*/ 1088979 w 1088979"/>
              <a:gd name="connsiteY2" fmla="*/ 393431 h 393431"/>
              <a:gd name="connsiteX3" fmla="*/ 1035 w 1088979"/>
              <a:gd name="connsiteY3" fmla="*/ 391285 h 393431"/>
              <a:gd name="connsiteX4" fmla="*/ 49471 w 1088979"/>
              <a:gd name="connsiteY4" fmla="*/ 0 h 393431"/>
              <a:gd name="connsiteX0" fmla="*/ 48436 w 1087944"/>
              <a:gd name="connsiteY0" fmla="*/ 0 h 393431"/>
              <a:gd name="connsiteX1" fmla="*/ 1027511 w 1087944"/>
              <a:gd name="connsiteY1" fmla="*/ 109402 h 393431"/>
              <a:gd name="connsiteX2" fmla="*/ 1087944 w 1087944"/>
              <a:gd name="connsiteY2" fmla="*/ 393431 h 393431"/>
              <a:gd name="connsiteX3" fmla="*/ 0 w 1087944"/>
              <a:gd name="connsiteY3" fmla="*/ 391285 h 393431"/>
              <a:gd name="connsiteX4" fmla="*/ 48436 w 1087944"/>
              <a:gd name="connsiteY4" fmla="*/ 0 h 393431"/>
              <a:gd name="connsiteX0" fmla="*/ 48436 w 4472120"/>
              <a:gd name="connsiteY0" fmla="*/ 0 h 391284"/>
              <a:gd name="connsiteX1" fmla="*/ 1027511 w 4472120"/>
              <a:gd name="connsiteY1" fmla="*/ 109402 h 391284"/>
              <a:gd name="connsiteX2" fmla="*/ 4472120 w 4472120"/>
              <a:gd name="connsiteY2" fmla="*/ 321302 h 391284"/>
              <a:gd name="connsiteX3" fmla="*/ 0 w 4472120"/>
              <a:gd name="connsiteY3" fmla="*/ 391285 h 391284"/>
              <a:gd name="connsiteX4" fmla="*/ 48436 w 4472120"/>
              <a:gd name="connsiteY4" fmla="*/ 0 h 391284"/>
              <a:gd name="connsiteX0" fmla="*/ 48436 w 4550640"/>
              <a:gd name="connsiteY0" fmla="*/ 0 h 391284"/>
              <a:gd name="connsiteX1" fmla="*/ 4550640 w 4550640"/>
              <a:gd name="connsiteY1" fmla="*/ 37273 h 391284"/>
              <a:gd name="connsiteX2" fmla="*/ 4472120 w 4550640"/>
              <a:gd name="connsiteY2" fmla="*/ 321302 h 391284"/>
              <a:gd name="connsiteX3" fmla="*/ 0 w 4550640"/>
              <a:gd name="connsiteY3" fmla="*/ 391285 h 391284"/>
              <a:gd name="connsiteX4" fmla="*/ 48436 w 4550640"/>
              <a:gd name="connsiteY4" fmla="*/ 0 h 391284"/>
              <a:gd name="connsiteX0" fmla="*/ 48436 w 4562546"/>
              <a:gd name="connsiteY0" fmla="*/ 0 h 391284"/>
              <a:gd name="connsiteX1" fmla="*/ 4562546 w 4562546"/>
              <a:gd name="connsiteY1" fmla="*/ 119386 h 391284"/>
              <a:gd name="connsiteX2" fmla="*/ 4472120 w 4562546"/>
              <a:gd name="connsiteY2" fmla="*/ 321302 h 391284"/>
              <a:gd name="connsiteX3" fmla="*/ 0 w 4562546"/>
              <a:gd name="connsiteY3" fmla="*/ 391285 h 391284"/>
              <a:gd name="connsiteX4" fmla="*/ 48436 w 4562546"/>
              <a:gd name="connsiteY4" fmla="*/ 0 h 391284"/>
              <a:gd name="connsiteX0" fmla="*/ 48436 w 4536352"/>
              <a:gd name="connsiteY0" fmla="*/ 0 h 391284"/>
              <a:gd name="connsiteX1" fmla="*/ 4536352 w 4536352"/>
              <a:gd name="connsiteY1" fmla="*/ 48223 h 391284"/>
              <a:gd name="connsiteX2" fmla="*/ 4472120 w 4536352"/>
              <a:gd name="connsiteY2" fmla="*/ 321302 h 391284"/>
              <a:gd name="connsiteX3" fmla="*/ 0 w 4536352"/>
              <a:gd name="connsiteY3" fmla="*/ 391285 h 391284"/>
              <a:gd name="connsiteX4" fmla="*/ 48436 w 4536352"/>
              <a:gd name="connsiteY4" fmla="*/ 0 h 391284"/>
              <a:gd name="connsiteX0" fmla="*/ 55580 w 4536352"/>
              <a:gd name="connsiteY0" fmla="*/ 0 h 363914"/>
              <a:gd name="connsiteX1" fmla="*/ 4536352 w 4536352"/>
              <a:gd name="connsiteY1" fmla="*/ 20853 h 363914"/>
              <a:gd name="connsiteX2" fmla="*/ 4472120 w 4536352"/>
              <a:gd name="connsiteY2" fmla="*/ 293932 h 363914"/>
              <a:gd name="connsiteX3" fmla="*/ 0 w 4536352"/>
              <a:gd name="connsiteY3" fmla="*/ 363915 h 363914"/>
              <a:gd name="connsiteX4" fmla="*/ 55580 w 4536352"/>
              <a:gd name="connsiteY4" fmla="*/ 0 h 363914"/>
              <a:gd name="connsiteX0" fmla="*/ 131780 w 4536352"/>
              <a:gd name="connsiteY0" fmla="*/ 154319 h 343061"/>
              <a:gd name="connsiteX1" fmla="*/ 4536352 w 4536352"/>
              <a:gd name="connsiteY1" fmla="*/ 0 h 343061"/>
              <a:gd name="connsiteX2" fmla="*/ 4472120 w 4536352"/>
              <a:gd name="connsiteY2" fmla="*/ 273079 h 343061"/>
              <a:gd name="connsiteX3" fmla="*/ 0 w 4536352"/>
              <a:gd name="connsiteY3" fmla="*/ 343062 h 343061"/>
              <a:gd name="connsiteX4" fmla="*/ 131780 w 4536352"/>
              <a:gd name="connsiteY4" fmla="*/ 154319 h 343061"/>
              <a:gd name="connsiteX0" fmla="*/ 48436 w 4536352"/>
              <a:gd name="connsiteY0" fmla="*/ 0 h 369387"/>
              <a:gd name="connsiteX1" fmla="*/ 4536352 w 4536352"/>
              <a:gd name="connsiteY1" fmla="*/ 26326 h 369387"/>
              <a:gd name="connsiteX2" fmla="*/ 4472120 w 4536352"/>
              <a:gd name="connsiteY2" fmla="*/ 299405 h 369387"/>
              <a:gd name="connsiteX3" fmla="*/ 0 w 4536352"/>
              <a:gd name="connsiteY3" fmla="*/ 369388 h 369387"/>
              <a:gd name="connsiteX4" fmla="*/ 48436 w 4536352"/>
              <a:gd name="connsiteY4" fmla="*/ 0 h 369387"/>
              <a:gd name="connsiteX0" fmla="*/ 142941 w 4630857"/>
              <a:gd name="connsiteY0" fmla="*/ 0 h 353997"/>
              <a:gd name="connsiteX1" fmla="*/ 4630857 w 4630857"/>
              <a:gd name="connsiteY1" fmla="*/ 26326 h 353997"/>
              <a:gd name="connsiteX2" fmla="*/ 4566625 w 4630857"/>
              <a:gd name="connsiteY2" fmla="*/ 299405 h 353997"/>
              <a:gd name="connsiteX3" fmla="*/ 0 w 4630857"/>
              <a:gd name="connsiteY3" fmla="*/ 353997 h 353997"/>
              <a:gd name="connsiteX4" fmla="*/ 142941 w 4630857"/>
              <a:gd name="connsiteY4" fmla="*/ 0 h 353997"/>
              <a:gd name="connsiteX0" fmla="*/ 379208 w 4630857"/>
              <a:gd name="connsiteY0" fmla="*/ 4456 h 327671"/>
              <a:gd name="connsiteX1" fmla="*/ 4630857 w 4630857"/>
              <a:gd name="connsiteY1" fmla="*/ 0 h 327671"/>
              <a:gd name="connsiteX2" fmla="*/ 4566625 w 4630857"/>
              <a:gd name="connsiteY2" fmla="*/ 273079 h 327671"/>
              <a:gd name="connsiteX3" fmla="*/ 0 w 4630857"/>
              <a:gd name="connsiteY3" fmla="*/ 327671 h 327671"/>
              <a:gd name="connsiteX4" fmla="*/ 379208 w 4630857"/>
              <a:gd name="connsiteY4" fmla="*/ 4456 h 327671"/>
              <a:gd name="connsiteX0" fmla="*/ 379208 w 4670581"/>
              <a:gd name="connsiteY0" fmla="*/ 4456 h 327671"/>
              <a:gd name="connsiteX1" fmla="*/ 4630857 w 4670581"/>
              <a:gd name="connsiteY1" fmla="*/ 0 h 327671"/>
              <a:gd name="connsiteX2" fmla="*/ 4670581 w 4670581"/>
              <a:gd name="connsiteY2" fmla="*/ 315405 h 327671"/>
              <a:gd name="connsiteX3" fmla="*/ 0 w 4670581"/>
              <a:gd name="connsiteY3" fmla="*/ 327671 h 327671"/>
              <a:gd name="connsiteX4" fmla="*/ 379208 w 4670581"/>
              <a:gd name="connsiteY4" fmla="*/ 4456 h 327671"/>
              <a:gd name="connsiteX0" fmla="*/ 379208 w 4670581"/>
              <a:gd name="connsiteY0" fmla="*/ -1 h 323214"/>
              <a:gd name="connsiteX1" fmla="*/ 4545802 w 4670581"/>
              <a:gd name="connsiteY1" fmla="*/ 53258 h 323214"/>
              <a:gd name="connsiteX2" fmla="*/ 4670581 w 4670581"/>
              <a:gd name="connsiteY2" fmla="*/ 310948 h 323214"/>
              <a:gd name="connsiteX3" fmla="*/ 0 w 4670581"/>
              <a:gd name="connsiteY3" fmla="*/ 323214 h 323214"/>
              <a:gd name="connsiteX4" fmla="*/ 379208 w 4670581"/>
              <a:gd name="connsiteY4" fmla="*/ -1 h 323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581" h="323214">
                <a:moveTo>
                  <a:pt x="379208" y="-1"/>
                </a:moveTo>
                <a:lnTo>
                  <a:pt x="4545802" y="53258"/>
                </a:lnTo>
                <a:lnTo>
                  <a:pt x="4670581" y="310948"/>
                </a:lnTo>
                <a:lnTo>
                  <a:pt x="0" y="323214"/>
                </a:lnTo>
                <a:lnTo>
                  <a:pt x="379208"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bwMode="gray">
          <a:xfrm>
            <a:off x="6168128" y="6353255"/>
            <a:ext cx="2467606" cy="166689"/>
          </a:xfrm>
          <a:custGeom>
            <a:avLst/>
            <a:gdLst>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2515 w 1367073"/>
              <a:gd name="connsiteY3" fmla="*/ 130628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2899 w 1367073"/>
              <a:gd name="connsiteY3" fmla="*/ 135155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1760 w 1367073"/>
              <a:gd name="connsiteY3" fmla="*/ 146472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0886 w 1367073"/>
              <a:gd name="connsiteY5" fmla="*/ 206828 h 209846"/>
              <a:gd name="connsiteX6" fmla="*/ 0 w 1367073"/>
              <a:gd name="connsiteY6" fmla="*/ 0 h 209846"/>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833 w 1367073"/>
              <a:gd name="connsiteY5" fmla="*/ 208337 h 209846"/>
              <a:gd name="connsiteX6" fmla="*/ 0 w 1367073"/>
              <a:gd name="connsiteY6" fmla="*/ 0 h 209846"/>
              <a:gd name="connsiteX0" fmla="*/ 0 w 1367073"/>
              <a:gd name="connsiteY0" fmla="*/ 0 h 385634"/>
              <a:gd name="connsiteX1" fmla="*/ 1230086 w 1367073"/>
              <a:gd name="connsiteY1" fmla="*/ 21771 h 385634"/>
              <a:gd name="connsiteX2" fmla="*/ 1367073 w 1367073"/>
              <a:gd name="connsiteY2" fmla="*/ 143886 h 385634"/>
              <a:gd name="connsiteX3" fmla="*/ 521760 w 1367073"/>
              <a:gd name="connsiteY3" fmla="*/ 146472 h 385634"/>
              <a:gd name="connsiteX4" fmla="*/ 507856 w 1367073"/>
              <a:gd name="connsiteY4" fmla="*/ 209846 h 385634"/>
              <a:gd name="connsiteX5" fmla="*/ 7869 w 1367073"/>
              <a:gd name="connsiteY5" fmla="*/ 385634 h 385634"/>
              <a:gd name="connsiteX6" fmla="*/ 0 w 1367073"/>
              <a:gd name="connsiteY6" fmla="*/ 0 h 385634"/>
              <a:gd name="connsiteX0" fmla="*/ 0 w 1367073"/>
              <a:gd name="connsiteY0" fmla="*/ 0 h 390161"/>
              <a:gd name="connsiteX1" fmla="*/ 1230086 w 1367073"/>
              <a:gd name="connsiteY1" fmla="*/ 21771 h 390161"/>
              <a:gd name="connsiteX2" fmla="*/ 1367073 w 1367073"/>
              <a:gd name="connsiteY2" fmla="*/ 143886 h 390161"/>
              <a:gd name="connsiteX3" fmla="*/ 521760 w 1367073"/>
              <a:gd name="connsiteY3" fmla="*/ 146472 h 390161"/>
              <a:gd name="connsiteX4" fmla="*/ 1091050 w 1367073"/>
              <a:gd name="connsiteY4" fmla="*/ 390161 h 390161"/>
              <a:gd name="connsiteX5" fmla="*/ 7869 w 1367073"/>
              <a:gd name="connsiteY5" fmla="*/ 385634 h 390161"/>
              <a:gd name="connsiteX6" fmla="*/ 0 w 1367073"/>
              <a:gd name="connsiteY6" fmla="*/ 0 h 390161"/>
              <a:gd name="connsiteX0" fmla="*/ 0 w 1367073"/>
              <a:gd name="connsiteY0" fmla="*/ 0 h 390161"/>
              <a:gd name="connsiteX1" fmla="*/ 1230086 w 1367073"/>
              <a:gd name="connsiteY1" fmla="*/ 21771 h 390161"/>
              <a:gd name="connsiteX2" fmla="*/ 1367073 w 1367073"/>
              <a:gd name="connsiteY2" fmla="*/ 143886 h 390161"/>
              <a:gd name="connsiteX3" fmla="*/ 1023473 w 1367073"/>
              <a:gd name="connsiteY3" fmla="*/ 113276 h 390161"/>
              <a:gd name="connsiteX4" fmla="*/ 1091050 w 1367073"/>
              <a:gd name="connsiteY4" fmla="*/ 390161 h 390161"/>
              <a:gd name="connsiteX5" fmla="*/ 7869 w 1367073"/>
              <a:gd name="connsiteY5" fmla="*/ 385634 h 390161"/>
              <a:gd name="connsiteX6" fmla="*/ 0 w 1367073"/>
              <a:gd name="connsiteY6" fmla="*/ 0 h 390161"/>
              <a:gd name="connsiteX0" fmla="*/ 0 w 1230086"/>
              <a:gd name="connsiteY0" fmla="*/ 0 h 390161"/>
              <a:gd name="connsiteX1" fmla="*/ 1230086 w 1230086"/>
              <a:gd name="connsiteY1" fmla="*/ 21771 h 390161"/>
              <a:gd name="connsiteX2" fmla="*/ 457200 w 1230086"/>
              <a:gd name="connsiteY2" fmla="*/ 113708 h 390161"/>
              <a:gd name="connsiteX3" fmla="*/ 1023473 w 1230086"/>
              <a:gd name="connsiteY3" fmla="*/ 113276 h 390161"/>
              <a:gd name="connsiteX4" fmla="*/ 1091050 w 1230086"/>
              <a:gd name="connsiteY4" fmla="*/ 390161 h 390161"/>
              <a:gd name="connsiteX5" fmla="*/ 7869 w 1230086"/>
              <a:gd name="connsiteY5" fmla="*/ 385634 h 390161"/>
              <a:gd name="connsiteX6" fmla="*/ 0 w 1230086"/>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23473 w 1091050"/>
              <a:gd name="connsiteY3" fmla="*/ 113276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3106 w 1091050"/>
              <a:gd name="connsiteY5" fmla="*/ 388015 h 390161"/>
              <a:gd name="connsiteX6" fmla="*/ 0 w 1091050"/>
              <a:gd name="connsiteY6" fmla="*/ 0 h 390161"/>
              <a:gd name="connsiteX0" fmla="*/ 2692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2692 w 1088979"/>
              <a:gd name="connsiteY6" fmla="*/ 697 h 388477"/>
              <a:gd name="connsiteX0" fmla="*/ 310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310 w 1088979"/>
              <a:gd name="connsiteY6" fmla="*/ 697 h 388477"/>
              <a:gd name="connsiteX0" fmla="*/ 310 w 1088979"/>
              <a:gd name="connsiteY0" fmla="*/ 697 h 388477"/>
              <a:gd name="connsiteX1" fmla="*/ 498339 w 1088979"/>
              <a:gd name="connsiteY1" fmla="*/ 0 h 388477"/>
              <a:gd name="connsiteX2" fmla="*/ 1028546 w 1088979"/>
              <a:gd name="connsiteY2" fmla="*/ 104448 h 388477"/>
              <a:gd name="connsiteX3" fmla="*/ 1088979 w 1088979"/>
              <a:gd name="connsiteY3" fmla="*/ 388477 h 388477"/>
              <a:gd name="connsiteX4" fmla="*/ 1035 w 1088979"/>
              <a:gd name="connsiteY4" fmla="*/ 386331 h 388477"/>
              <a:gd name="connsiteX5" fmla="*/ 310 w 1088979"/>
              <a:gd name="connsiteY5" fmla="*/ 697 h 388477"/>
              <a:gd name="connsiteX0" fmla="*/ 310 w 1088979"/>
              <a:gd name="connsiteY0" fmla="*/ 0 h 387780"/>
              <a:gd name="connsiteX1" fmla="*/ 1028546 w 1088979"/>
              <a:gd name="connsiteY1" fmla="*/ 103751 h 387780"/>
              <a:gd name="connsiteX2" fmla="*/ 1088979 w 1088979"/>
              <a:gd name="connsiteY2" fmla="*/ 387780 h 387780"/>
              <a:gd name="connsiteX3" fmla="*/ 1035 w 1088979"/>
              <a:gd name="connsiteY3" fmla="*/ 385634 h 387780"/>
              <a:gd name="connsiteX4" fmla="*/ 310 w 1088979"/>
              <a:gd name="connsiteY4" fmla="*/ 0 h 387780"/>
              <a:gd name="connsiteX0" fmla="*/ 49471 w 1088979"/>
              <a:gd name="connsiteY0" fmla="*/ 0 h 393431"/>
              <a:gd name="connsiteX1" fmla="*/ 1028546 w 1088979"/>
              <a:gd name="connsiteY1" fmla="*/ 109402 h 393431"/>
              <a:gd name="connsiteX2" fmla="*/ 1088979 w 1088979"/>
              <a:gd name="connsiteY2" fmla="*/ 393431 h 393431"/>
              <a:gd name="connsiteX3" fmla="*/ 1035 w 1088979"/>
              <a:gd name="connsiteY3" fmla="*/ 391285 h 393431"/>
              <a:gd name="connsiteX4" fmla="*/ 49471 w 1088979"/>
              <a:gd name="connsiteY4" fmla="*/ 0 h 393431"/>
              <a:gd name="connsiteX0" fmla="*/ 48436 w 1087944"/>
              <a:gd name="connsiteY0" fmla="*/ 0 h 393431"/>
              <a:gd name="connsiteX1" fmla="*/ 1027511 w 1087944"/>
              <a:gd name="connsiteY1" fmla="*/ 109402 h 393431"/>
              <a:gd name="connsiteX2" fmla="*/ 1087944 w 1087944"/>
              <a:gd name="connsiteY2" fmla="*/ 393431 h 393431"/>
              <a:gd name="connsiteX3" fmla="*/ 0 w 1087944"/>
              <a:gd name="connsiteY3" fmla="*/ 391285 h 393431"/>
              <a:gd name="connsiteX4" fmla="*/ 48436 w 1087944"/>
              <a:gd name="connsiteY4" fmla="*/ 0 h 393431"/>
              <a:gd name="connsiteX0" fmla="*/ 48436 w 4472120"/>
              <a:gd name="connsiteY0" fmla="*/ 0 h 391284"/>
              <a:gd name="connsiteX1" fmla="*/ 1027511 w 4472120"/>
              <a:gd name="connsiteY1" fmla="*/ 109402 h 391284"/>
              <a:gd name="connsiteX2" fmla="*/ 4472120 w 4472120"/>
              <a:gd name="connsiteY2" fmla="*/ 321302 h 391284"/>
              <a:gd name="connsiteX3" fmla="*/ 0 w 4472120"/>
              <a:gd name="connsiteY3" fmla="*/ 391285 h 391284"/>
              <a:gd name="connsiteX4" fmla="*/ 48436 w 4472120"/>
              <a:gd name="connsiteY4" fmla="*/ 0 h 391284"/>
              <a:gd name="connsiteX0" fmla="*/ 48436 w 4550640"/>
              <a:gd name="connsiteY0" fmla="*/ 0 h 391284"/>
              <a:gd name="connsiteX1" fmla="*/ 4550640 w 4550640"/>
              <a:gd name="connsiteY1" fmla="*/ 37273 h 391284"/>
              <a:gd name="connsiteX2" fmla="*/ 4472120 w 4550640"/>
              <a:gd name="connsiteY2" fmla="*/ 321302 h 391284"/>
              <a:gd name="connsiteX3" fmla="*/ 0 w 4550640"/>
              <a:gd name="connsiteY3" fmla="*/ 391285 h 391284"/>
              <a:gd name="connsiteX4" fmla="*/ 48436 w 4550640"/>
              <a:gd name="connsiteY4" fmla="*/ 0 h 391284"/>
              <a:gd name="connsiteX0" fmla="*/ 48436 w 4562546"/>
              <a:gd name="connsiteY0" fmla="*/ 0 h 391284"/>
              <a:gd name="connsiteX1" fmla="*/ 4562546 w 4562546"/>
              <a:gd name="connsiteY1" fmla="*/ 119386 h 391284"/>
              <a:gd name="connsiteX2" fmla="*/ 4472120 w 4562546"/>
              <a:gd name="connsiteY2" fmla="*/ 321302 h 391284"/>
              <a:gd name="connsiteX3" fmla="*/ 0 w 4562546"/>
              <a:gd name="connsiteY3" fmla="*/ 391285 h 391284"/>
              <a:gd name="connsiteX4" fmla="*/ 48436 w 4562546"/>
              <a:gd name="connsiteY4" fmla="*/ 0 h 391284"/>
              <a:gd name="connsiteX0" fmla="*/ 48436 w 4536352"/>
              <a:gd name="connsiteY0" fmla="*/ 0 h 391284"/>
              <a:gd name="connsiteX1" fmla="*/ 4536352 w 4536352"/>
              <a:gd name="connsiteY1" fmla="*/ 48223 h 391284"/>
              <a:gd name="connsiteX2" fmla="*/ 4472120 w 4536352"/>
              <a:gd name="connsiteY2" fmla="*/ 321302 h 391284"/>
              <a:gd name="connsiteX3" fmla="*/ 0 w 4536352"/>
              <a:gd name="connsiteY3" fmla="*/ 391285 h 391284"/>
              <a:gd name="connsiteX4" fmla="*/ 48436 w 4536352"/>
              <a:gd name="connsiteY4" fmla="*/ 0 h 391284"/>
              <a:gd name="connsiteX0" fmla="*/ 55580 w 4536352"/>
              <a:gd name="connsiteY0" fmla="*/ 0 h 363914"/>
              <a:gd name="connsiteX1" fmla="*/ 4536352 w 4536352"/>
              <a:gd name="connsiteY1" fmla="*/ 20853 h 363914"/>
              <a:gd name="connsiteX2" fmla="*/ 4472120 w 4536352"/>
              <a:gd name="connsiteY2" fmla="*/ 293932 h 363914"/>
              <a:gd name="connsiteX3" fmla="*/ 0 w 4536352"/>
              <a:gd name="connsiteY3" fmla="*/ 363915 h 363914"/>
              <a:gd name="connsiteX4" fmla="*/ 55580 w 4536352"/>
              <a:gd name="connsiteY4" fmla="*/ 0 h 363914"/>
              <a:gd name="connsiteX0" fmla="*/ 131780 w 4536352"/>
              <a:gd name="connsiteY0" fmla="*/ 154319 h 343061"/>
              <a:gd name="connsiteX1" fmla="*/ 4536352 w 4536352"/>
              <a:gd name="connsiteY1" fmla="*/ 0 h 343061"/>
              <a:gd name="connsiteX2" fmla="*/ 4472120 w 4536352"/>
              <a:gd name="connsiteY2" fmla="*/ 273079 h 343061"/>
              <a:gd name="connsiteX3" fmla="*/ 0 w 4536352"/>
              <a:gd name="connsiteY3" fmla="*/ 343062 h 343061"/>
              <a:gd name="connsiteX4" fmla="*/ 131780 w 4536352"/>
              <a:gd name="connsiteY4" fmla="*/ 154319 h 343061"/>
              <a:gd name="connsiteX0" fmla="*/ 48436 w 4536352"/>
              <a:gd name="connsiteY0" fmla="*/ 0 h 369387"/>
              <a:gd name="connsiteX1" fmla="*/ 4536352 w 4536352"/>
              <a:gd name="connsiteY1" fmla="*/ 26326 h 369387"/>
              <a:gd name="connsiteX2" fmla="*/ 4472120 w 4536352"/>
              <a:gd name="connsiteY2" fmla="*/ 299405 h 369387"/>
              <a:gd name="connsiteX3" fmla="*/ 0 w 4536352"/>
              <a:gd name="connsiteY3" fmla="*/ 369388 h 369387"/>
              <a:gd name="connsiteX4" fmla="*/ 48436 w 4536352"/>
              <a:gd name="connsiteY4" fmla="*/ 0 h 369387"/>
              <a:gd name="connsiteX0" fmla="*/ 142941 w 4630857"/>
              <a:gd name="connsiteY0" fmla="*/ 0 h 353997"/>
              <a:gd name="connsiteX1" fmla="*/ 4630857 w 4630857"/>
              <a:gd name="connsiteY1" fmla="*/ 26326 h 353997"/>
              <a:gd name="connsiteX2" fmla="*/ 4566625 w 4630857"/>
              <a:gd name="connsiteY2" fmla="*/ 299405 h 353997"/>
              <a:gd name="connsiteX3" fmla="*/ 0 w 4630857"/>
              <a:gd name="connsiteY3" fmla="*/ 353997 h 353997"/>
              <a:gd name="connsiteX4" fmla="*/ 142941 w 4630857"/>
              <a:gd name="connsiteY4" fmla="*/ 0 h 353997"/>
              <a:gd name="connsiteX0" fmla="*/ 379208 w 4630857"/>
              <a:gd name="connsiteY0" fmla="*/ 4456 h 327671"/>
              <a:gd name="connsiteX1" fmla="*/ 4630857 w 4630857"/>
              <a:gd name="connsiteY1" fmla="*/ 0 h 327671"/>
              <a:gd name="connsiteX2" fmla="*/ 4566625 w 4630857"/>
              <a:gd name="connsiteY2" fmla="*/ 273079 h 327671"/>
              <a:gd name="connsiteX3" fmla="*/ 0 w 4630857"/>
              <a:gd name="connsiteY3" fmla="*/ 327671 h 327671"/>
              <a:gd name="connsiteX4" fmla="*/ 379208 w 4630857"/>
              <a:gd name="connsiteY4" fmla="*/ 4456 h 327671"/>
              <a:gd name="connsiteX0" fmla="*/ 379208 w 4670581"/>
              <a:gd name="connsiteY0" fmla="*/ 4456 h 327671"/>
              <a:gd name="connsiteX1" fmla="*/ 4630857 w 4670581"/>
              <a:gd name="connsiteY1" fmla="*/ 0 h 327671"/>
              <a:gd name="connsiteX2" fmla="*/ 4670581 w 4670581"/>
              <a:gd name="connsiteY2" fmla="*/ 315405 h 327671"/>
              <a:gd name="connsiteX3" fmla="*/ 0 w 4670581"/>
              <a:gd name="connsiteY3" fmla="*/ 327671 h 327671"/>
              <a:gd name="connsiteX4" fmla="*/ 379208 w 4670581"/>
              <a:gd name="connsiteY4" fmla="*/ 4456 h 327671"/>
              <a:gd name="connsiteX0" fmla="*/ 379208 w 4670581"/>
              <a:gd name="connsiteY0" fmla="*/ -1 h 323214"/>
              <a:gd name="connsiteX1" fmla="*/ 4545802 w 4670581"/>
              <a:gd name="connsiteY1" fmla="*/ 53258 h 323214"/>
              <a:gd name="connsiteX2" fmla="*/ 4670581 w 4670581"/>
              <a:gd name="connsiteY2" fmla="*/ 310948 h 323214"/>
              <a:gd name="connsiteX3" fmla="*/ 0 w 4670581"/>
              <a:gd name="connsiteY3" fmla="*/ 323214 h 323214"/>
              <a:gd name="connsiteX4" fmla="*/ 379208 w 4670581"/>
              <a:gd name="connsiteY4" fmla="*/ -1 h 323214"/>
              <a:gd name="connsiteX0" fmla="*/ 0 w 4745669"/>
              <a:gd name="connsiteY0" fmla="*/ 4456 h 269955"/>
              <a:gd name="connsiteX1" fmla="*/ 4620890 w 4745669"/>
              <a:gd name="connsiteY1" fmla="*/ -1 h 269955"/>
              <a:gd name="connsiteX2" fmla="*/ 4745669 w 4745669"/>
              <a:gd name="connsiteY2" fmla="*/ 257689 h 269955"/>
              <a:gd name="connsiteX3" fmla="*/ 75088 w 4745669"/>
              <a:gd name="connsiteY3" fmla="*/ 269955 h 269955"/>
              <a:gd name="connsiteX4" fmla="*/ 0 w 4745669"/>
              <a:gd name="connsiteY4" fmla="*/ 4456 h 269955"/>
              <a:gd name="connsiteX0" fmla="*/ 0 w 4745669"/>
              <a:gd name="connsiteY0" fmla="*/ 4458 h 273804"/>
              <a:gd name="connsiteX1" fmla="*/ 4620890 w 4745669"/>
              <a:gd name="connsiteY1" fmla="*/ 1 h 273804"/>
              <a:gd name="connsiteX2" fmla="*/ 4745669 w 4745669"/>
              <a:gd name="connsiteY2" fmla="*/ 257691 h 273804"/>
              <a:gd name="connsiteX3" fmla="*/ 90402 w 4745669"/>
              <a:gd name="connsiteY3" fmla="*/ 273804 h 273804"/>
              <a:gd name="connsiteX4" fmla="*/ 0 w 4745669"/>
              <a:gd name="connsiteY4" fmla="*/ 4458 h 273804"/>
              <a:gd name="connsiteX0" fmla="*/ 0 w 4715043"/>
              <a:gd name="connsiteY0" fmla="*/ 4456 h 273802"/>
              <a:gd name="connsiteX1" fmla="*/ 4620890 w 4715043"/>
              <a:gd name="connsiteY1" fmla="*/ -1 h 273802"/>
              <a:gd name="connsiteX2" fmla="*/ 4715043 w 4715043"/>
              <a:gd name="connsiteY2" fmla="*/ 242298 h 273802"/>
              <a:gd name="connsiteX3" fmla="*/ 90402 w 4715043"/>
              <a:gd name="connsiteY3" fmla="*/ 273802 h 273802"/>
              <a:gd name="connsiteX4" fmla="*/ 0 w 4715043"/>
              <a:gd name="connsiteY4" fmla="*/ 4456 h 273802"/>
              <a:gd name="connsiteX0" fmla="*/ 0 w 5289574"/>
              <a:gd name="connsiteY0" fmla="*/ -1 h 269345"/>
              <a:gd name="connsiteX1" fmla="*/ 5289574 w 5289574"/>
              <a:gd name="connsiteY1" fmla="*/ 22476 h 269345"/>
              <a:gd name="connsiteX2" fmla="*/ 4715043 w 5289574"/>
              <a:gd name="connsiteY2" fmla="*/ 237841 h 269345"/>
              <a:gd name="connsiteX3" fmla="*/ 90402 w 5289574"/>
              <a:gd name="connsiteY3" fmla="*/ 269345 h 269345"/>
              <a:gd name="connsiteX4" fmla="*/ 0 w 5289574"/>
              <a:gd name="connsiteY4" fmla="*/ -1 h 269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9574" h="269345">
                <a:moveTo>
                  <a:pt x="0" y="-1"/>
                </a:moveTo>
                <a:lnTo>
                  <a:pt x="5289574" y="22476"/>
                </a:lnTo>
                <a:lnTo>
                  <a:pt x="4715043" y="237841"/>
                </a:lnTo>
                <a:lnTo>
                  <a:pt x="90402" y="269345"/>
                </a:lnTo>
                <a:lnTo>
                  <a:pt x="0" y="-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bwMode="gray">
          <a:xfrm>
            <a:off x="8417311" y="6360399"/>
            <a:ext cx="593340" cy="149573"/>
          </a:xfrm>
          <a:custGeom>
            <a:avLst/>
            <a:gdLst>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2515 w 1367073"/>
              <a:gd name="connsiteY3" fmla="*/ 130628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2899 w 1367073"/>
              <a:gd name="connsiteY3" fmla="*/ 135155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1760 w 1367073"/>
              <a:gd name="connsiteY3" fmla="*/ 146472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0886 w 1367073"/>
              <a:gd name="connsiteY5" fmla="*/ 206828 h 209846"/>
              <a:gd name="connsiteX6" fmla="*/ 0 w 1367073"/>
              <a:gd name="connsiteY6" fmla="*/ 0 h 209846"/>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833 w 1367073"/>
              <a:gd name="connsiteY5" fmla="*/ 208337 h 209846"/>
              <a:gd name="connsiteX6" fmla="*/ 0 w 1367073"/>
              <a:gd name="connsiteY6" fmla="*/ 0 h 209846"/>
              <a:gd name="connsiteX0" fmla="*/ 0 w 1367073"/>
              <a:gd name="connsiteY0" fmla="*/ 0 h 385634"/>
              <a:gd name="connsiteX1" fmla="*/ 1230086 w 1367073"/>
              <a:gd name="connsiteY1" fmla="*/ 21771 h 385634"/>
              <a:gd name="connsiteX2" fmla="*/ 1367073 w 1367073"/>
              <a:gd name="connsiteY2" fmla="*/ 143886 h 385634"/>
              <a:gd name="connsiteX3" fmla="*/ 521760 w 1367073"/>
              <a:gd name="connsiteY3" fmla="*/ 146472 h 385634"/>
              <a:gd name="connsiteX4" fmla="*/ 507856 w 1367073"/>
              <a:gd name="connsiteY4" fmla="*/ 209846 h 385634"/>
              <a:gd name="connsiteX5" fmla="*/ 7869 w 1367073"/>
              <a:gd name="connsiteY5" fmla="*/ 385634 h 385634"/>
              <a:gd name="connsiteX6" fmla="*/ 0 w 1367073"/>
              <a:gd name="connsiteY6" fmla="*/ 0 h 385634"/>
              <a:gd name="connsiteX0" fmla="*/ 0 w 1367073"/>
              <a:gd name="connsiteY0" fmla="*/ 0 h 390161"/>
              <a:gd name="connsiteX1" fmla="*/ 1230086 w 1367073"/>
              <a:gd name="connsiteY1" fmla="*/ 21771 h 390161"/>
              <a:gd name="connsiteX2" fmla="*/ 1367073 w 1367073"/>
              <a:gd name="connsiteY2" fmla="*/ 143886 h 390161"/>
              <a:gd name="connsiteX3" fmla="*/ 521760 w 1367073"/>
              <a:gd name="connsiteY3" fmla="*/ 146472 h 390161"/>
              <a:gd name="connsiteX4" fmla="*/ 1091050 w 1367073"/>
              <a:gd name="connsiteY4" fmla="*/ 390161 h 390161"/>
              <a:gd name="connsiteX5" fmla="*/ 7869 w 1367073"/>
              <a:gd name="connsiteY5" fmla="*/ 385634 h 390161"/>
              <a:gd name="connsiteX6" fmla="*/ 0 w 1367073"/>
              <a:gd name="connsiteY6" fmla="*/ 0 h 390161"/>
              <a:gd name="connsiteX0" fmla="*/ 0 w 1367073"/>
              <a:gd name="connsiteY0" fmla="*/ 0 h 390161"/>
              <a:gd name="connsiteX1" fmla="*/ 1230086 w 1367073"/>
              <a:gd name="connsiteY1" fmla="*/ 21771 h 390161"/>
              <a:gd name="connsiteX2" fmla="*/ 1367073 w 1367073"/>
              <a:gd name="connsiteY2" fmla="*/ 143886 h 390161"/>
              <a:gd name="connsiteX3" fmla="*/ 1023473 w 1367073"/>
              <a:gd name="connsiteY3" fmla="*/ 113276 h 390161"/>
              <a:gd name="connsiteX4" fmla="*/ 1091050 w 1367073"/>
              <a:gd name="connsiteY4" fmla="*/ 390161 h 390161"/>
              <a:gd name="connsiteX5" fmla="*/ 7869 w 1367073"/>
              <a:gd name="connsiteY5" fmla="*/ 385634 h 390161"/>
              <a:gd name="connsiteX6" fmla="*/ 0 w 1367073"/>
              <a:gd name="connsiteY6" fmla="*/ 0 h 390161"/>
              <a:gd name="connsiteX0" fmla="*/ 0 w 1230086"/>
              <a:gd name="connsiteY0" fmla="*/ 0 h 390161"/>
              <a:gd name="connsiteX1" fmla="*/ 1230086 w 1230086"/>
              <a:gd name="connsiteY1" fmla="*/ 21771 h 390161"/>
              <a:gd name="connsiteX2" fmla="*/ 457200 w 1230086"/>
              <a:gd name="connsiteY2" fmla="*/ 113708 h 390161"/>
              <a:gd name="connsiteX3" fmla="*/ 1023473 w 1230086"/>
              <a:gd name="connsiteY3" fmla="*/ 113276 h 390161"/>
              <a:gd name="connsiteX4" fmla="*/ 1091050 w 1230086"/>
              <a:gd name="connsiteY4" fmla="*/ 390161 h 390161"/>
              <a:gd name="connsiteX5" fmla="*/ 7869 w 1230086"/>
              <a:gd name="connsiteY5" fmla="*/ 385634 h 390161"/>
              <a:gd name="connsiteX6" fmla="*/ 0 w 1230086"/>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23473 w 1091050"/>
              <a:gd name="connsiteY3" fmla="*/ 113276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3106 w 1091050"/>
              <a:gd name="connsiteY5" fmla="*/ 388015 h 390161"/>
              <a:gd name="connsiteX6" fmla="*/ 0 w 1091050"/>
              <a:gd name="connsiteY6" fmla="*/ 0 h 390161"/>
              <a:gd name="connsiteX0" fmla="*/ 2692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2692 w 1088979"/>
              <a:gd name="connsiteY6" fmla="*/ 697 h 388477"/>
              <a:gd name="connsiteX0" fmla="*/ 310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310 w 1088979"/>
              <a:gd name="connsiteY6" fmla="*/ 697 h 388477"/>
              <a:gd name="connsiteX0" fmla="*/ 310 w 1088979"/>
              <a:gd name="connsiteY0" fmla="*/ 697 h 388477"/>
              <a:gd name="connsiteX1" fmla="*/ 498339 w 1088979"/>
              <a:gd name="connsiteY1" fmla="*/ 0 h 388477"/>
              <a:gd name="connsiteX2" fmla="*/ 1028546 w 1088979"/>
              <a:gd name="connsiteY2" fmla="*/ 104448 h 388477"/>
              <a:gd name="connsiteX3" fmla="*/ 1088979 w 1088979"/>
              <a:gd name="connsiteY3" fmla="*/ 388477 h 388477"/>
              <a:gd name="connsiteX4" fmla="*/ 1035 w 1088979"/>
              <a:gd name="connsiteY4" fmla="*/ 386331 h 388477"/>
              <a:gd name="connsiteX5" fmla="*/ 310 w 1088979"/>
              <a:gd name="connsiteY5" fmla="*/ 697 h 388477"/>
              <a:gd name="connsiteX0" fmla="*/ 310 w 1088979"/>
              <a:gd name="connsiteY0" fmla="*/ 0 h 387780"/>
              <a:gd name="connsiteX1" fmla="*/ 1028546 w 1088979"/>
              <a:gd name="connsiteY1" fmla="*/ 103751 h 387780"/>
              <a:gd name="connsiteX2" fmla="*/ 1088979 w 1088979"/>
              <a:gd name="connsiteY2" fmla="*/ 387780 h 387780"/>
              <a:gd name="connsiteX3" fmla="*/ 1035 w 1088979"/>
              <a:gd name="connsiteY3" fmla="*/ 385634 h 387780"/>
              <a:gd name="connsiteX4" fmla="*/ 310 w 1088979"/>
              <a:gd name="connsiteY4" fmla="*/ 0 h 387780"/>
              <a:gd name="connsiteX0" fmla="*/ 49471 w 1088979"/>
              <a:gd name="connsiteY0" fmla="*/ 0 h 393431"/>
              <a:gd name="connsiteX1" fmla="*/ 1028546 w 1088979"/>
              <a:gd name="connsiteY1" fmla="*/ 109402 h 393431"/>
              <a:gd name="connsiteX2" fmla="*/ 1088979 w 1088979"/>
              <a:gd name="connsiteY2" fmla="*/ 393431 h 393431"/>
              <a:gd name="connsiteX3" fmla="*/ 1035 w 1088979"/>
              <a:gd name="connsiteY3" fmla="*/ 391285 h 393431"/>
              <a:gd name="connsiteX4" fmla="*/ 49471 w 1088979"/>
              <a:gd name="connsiteY4" fmla="*/ 0 h 393431"/>
              <a:gd name="connsiteX0" fmla="*/ 48436 w 1087944"/>
              <a:gd name="connsiteY0" fmla="*/ 0 h 393431"/>
              <a:gd name="connsiteX1" fmla="*/ 1027511 w 1087944"/>
              <a:gd name="connsiteY1" fmla="*/ 109402 h 393431"/>
              <a:gd name="connsiteX2" fmla="*/ 1087944 w 1087944"/>
              <a:gd name="connsiteY2" fmla="*/ 393431 h 393431"/>
              <a:gd name="connsiteX3" fmla="*/ 0 w 1087944"/>
              <a:gd name="connsiteY3" fmla="*/ 391285 h 393431"/>
              <a:gd name="connsiteX4" fmla="*/ 48436 w 1087944"/>
              <a:gd name="connsiteY4" fmla="*/ 0 h 393431"/>
              <a:gd name="connsiteX0" fmla="*/ 48436 w 4472120"/>
              <a:gd name="connsiteY0" fmla="*/ 0 h 391284"/>
              <a:gd name="connsiteX1" fmla="*/ 1027511 w 4472120"/>
              <a:gd name="connsiteY1" fmla="*/ 109402 h 391284"/>
              <a:gd name="connsiteX2" fmla="*/ 4472120 w 4472120"/>
              <a:gd name="connsiteY2" fmla="*/ 321302 h 391284"/>
              <a:gd name="connsiteX3" fmla="*/ 0 w 4472120"/>
              <a:gd name="connsiteY3" fmla="*/ 391285 h 391284"/>
              <a:gd name="connsiteX4" fmla="*/ 48436 w 4472120"/>
              <a:gd name="connsiteY4" fmla="*/ 0 h 391284"/>
              <a:gd name="connsiteX0" fmla="*/ 48436 w 4550640"/>
              <a:gd name="connsiteY0" fmla="*/ 0 h 391284"/>
              <a:gd name="connsiteX1" fmla="*/ 4550640 w 4550640"/>
              <a:gd name="connsiteY1" fmla="*/ 37273 h 391284"/>
              <a:gd name="connsiteX2" fmla="*/ 4472120 w 4550640"/>
              <a:gd name="connsiteY2" fmla="*/ 321302 h 391284"/>
              <a:gd name="connsiteX3" fmla="*/ 0 w 4550640"/>
              <a:gd name="connsiteY3" fmla="*/ 391285 h 391284"/>
              <a:gd name="connsiteX4" fmla="*/ 48436 w 4550640"/>
              <a:gd name="connsiteY4" fmla="*/ 0 h 391284"/>
              <a:gd name="connsiteX0" fmla="*/ 48436 w 4562546"/>
              <a:gd name="connsiteY0" fmla="*/ 0 h 391284"/>
              <a:gd name="connsiteX1" fmla="*/ 4562546 w 4562546"/>
              <a:gd name="connsiteY1" fmla="*/ 119386 h 391284"/>
              <a:gd name="connsiteX2" fmla="*/ 4472120 w 4562546"/>
              <a:gd name="connsiteY2" fmla="*/ 321302 h 391284"/>
              <a:gd name="connsiteX3" fmla="*/ 0 w 4562546"/>
              <a:gd name="connsiteY3" fmla="*/ 391285 h 391284"/>
              <a:gd name="connsiteX4" fmla="*/ 48436 w 4562546"/>
              <a:gd name="connsiteY4" fmla="*/ 0 h 391284"/>
              <a:gd name="connsiteX0" fmla="*/ 48436 w 4536352"/>
              <a:gd name="connsiteY0" fmla="*/ 0 h 391284"/>
              <a:gd name="connsiteX1" fmla="*/ 4536352 w 4536352"/>
              <a:gd name="connsiteY1" fmla="*/ 48223 h 391284"/>
              <a:gd name="connsiteX2" fmla="*/ 4472120 w 4536352"/>
              <a:gd name="connsiteY2" fmla="*/ 321302 h 391284"/>
              <a:gd name="connsiteX3" fmla="*/ 0 w 4536352"/>
              <a:gd name="connsiteY3" fmla="*/ 391285 h 391284"/>
              <a:gd name="connsiteX4" fmla="*/ 48436 w 4536352"/>
              <a:gd name="connsiteY4" fmla="*/ 0 h 391284"/>
              <a:gd name="connsiteX0" fmla="*/ 55580 w 4536352"/>
              <a:gd name="connsiteY0" fmla="*/ 0 h 363914"/>
              <a:gd name="connsiteX1" fmla="*/ 4536352 w 4536352"/>
              <a:gd name="connsiteY1" fmla="*/ 20853 h 363914"/>
              <a:gd name="connsiteX2" fmla="*/ 4472120 w 4536352"/>
              <a:gd name="connsiteY2" fmla="*/ 293932 h 363914"/>
              <a:gd name="connsiteX3" fmla="*/ 0 w 4536352"/>
              <a:gd name="connsiteY3" fmla="*/ 363915 h 363914"/>
              <a:gd name="connsiteX4" fmla="*/ 55580 w 4536352"/>
              <a:gd name="connsiteY4" fmla="*/ 0 h 363914"/>
              <a:gd name="connsiteX0" fmla="*/ 131780 w 4536352"/>
              <a:gd name="connsiteY0" fmla="*/ 154319 h 343061"/>
              <a:gd name="connsiteX1" fmla="*/ 4536352 w 4536352"/>
              <a:gd name="connsiteY1" fmla="*/ 0 h 343061"/>
              <a:gd name="connsiteX2" fmla="*/ 4472120 w 4536352"/>
              <a:gd name="connsiteY2" fmla="*/ 273079 h 343061"/>
              <a:gd name="connsiteX3" fmla="*/ 0 w 4536352"/>
              <a:gd name="connsiteY3" fmla="*/ 343062 h 343061"/>
              <a:gd name="connsiteX4" fmla="*/ 131780 w 4536352"/>
              <a:gd name="connsiteY4" fmla="*/ 154319 h 343061"/>
              <a:gd name="connsiteX0" fmla="*/ 48436 w 4536352"/>
              <a:gd name="connsiteY0" fmla="*/ 0 h 369387"/>
              <a:gd name="connsiteX1" fmla="*/ 4536352 w 4536352"/>
              <a:gd name="connsiteY1" fmla="*/ 26326 h 369387"/>
              <a:gd name="connsiteX2" fmla="*/ 4472120 w 4536352"/>
              <a:gd name="connsiteY2" fmla="*/ 299405 h 369387"/>
              <a:gd name="connsiteX3" fmla="*/ 0 w 4536352"/>
              <a:gd name="connsiteY3" fmla="*/ 369388 h 369387"/>
              <a:gd name="connsiteX4" fmla="*/ 48436 w 4536352"/>
              <a:gd name="connsiteY4" fmla="*/ 0 h 369387"/>
              <a:gd name="connsiteX0" fmla="*/ 142941 w 4630857"/>
              <a:gd name="connsiteY0" fmla="*/ 0 h 353997"/>
              <a:gd name="connsiteX1" fmla="*/ 4630857 w 4630857"/>
              <a:gd name="connsiteY1" fmla="*/ 26326 h 353997"/>
              <a:gd name="connsiteX2" fmla="*/ 4566625 w 4630857"/>
              <a:gd name="connsiteY2" fmla="*/ 299405 h 353997"/>
              <a:gd name="connsiteX3" fmla="*/ 0 w 4630857"/>
              <a:gd name="connsiteY3" fmla="*/ 353997 h 353997"/>
              <a:gd name="connsiteX4" fmla="*/ 142941 w 4630857"/>
              <a:gd name="connsiteY4" fmla="*/ 0 h 353997"/>
              <a:gd name="connsiteX0" fmla="*/ 379208 w 4630857"/>
              <a:gd name="connsiteY0" fmla="*/ 4456 h 327671"/>
              <a:gd name="connsiteX1" fmla="*/ 4630857 w 4630857"/>
              <a:gd name="connsiteY1" fmla="*/ 0 h 327671"/>
              <a:gd name="connsiteX2" fmla="*/ 4566625 w 4630857"/>
              <a:gd name="connsiteY2" fmla="*/ 273079 h 327671"/>
              <a:gd name="connsiteX3" fmla="*/ 0 w 4630857"/>
              <a:gd name="connsiteY3" fmla="*/ 327671 h 327671"/>
              <a:gd name="connsiteX4" fmla="*/ 379208 w 4630857"/>
              <a:gd name="connsiteY4" fmla="*/ 4456 h 327671"/>
              <a:gd name="connsiteX0" fmla="*/ 379208 w 4670581"/>
              <a:gd name="connsiteY0" fmla="*/ 4456 h 327671"/>
              <a:gd name="connsiteX1" fmla="*/ 4630857 w 4670581"/>
              <a:gd name="connsiteY1" fmla="*/ 0 h 327671"/>
              <a:gd name="connsiteX2" fmla="*/ 4670581 w 4670581"/>
              <a:gd name="connsiteY2" fmla="*/ 315405 h 327671"/>
              <a:gd name="connsiteX3" fmla="*/ 0 w 4670581"/>
              <a:gd name="connsiteY3" fmla="*/ 327671 h 327671"/>
              <a:gd name="connsiteX4" fmla="*/ 379208 w 4670581"/>
              <a:gd name="connsiteY4" fmla="*/ 4456 h 327671"/>
              <a:gd name="connsiteX0" fmla="*/ 379208 w 4670581"/>
              <a:gd name="connsiteY0" fmla="*/ -1 h 323214"/>
              <a:gd name="connsiteX1" fmla="*/ 4545802 w 4670581"/>
              <a:gd name="connsiteY1" fmla="*/ 53258 h 323214"/>
              <a:gd name="connsiteX2" fmla="*/ 4670581 w 4670581"/>
              <a:gd name="connsiteY2" fmla="*/ 310948 h 323214"/>
              <a:gd name="connsiteX3" fmla="*/ 0 w 4670581"/>
              <a:gd name="connsiteY3" fmla="*/ 323214 h 323214"/>
              <a:gd name="connsiteX4" fmla="*/ 379208 w 4670581"/>
              <a:gd name="connsiteY4" fmla="*/ -1 h 323214"/>
              <a:gd name="connsiteX0" fmla="*/ 0 w 4745669"/>
              <a:gd name="connsiteY0" fmla="*/ 4456 h 269955"/>
              <a:gd name="connsiteX1" fmla="*/ 4620890 w 4745669"/>
              <a:gd name="connsiteY1" fmla="*/ -1 h 269955"/>
              <a:gd name="connsiteX2" fmla="*/ 4745669 w 4745669"/>
              <a:gd name="connsiteY2" fmla="*/ 257689 h 269955"/>
              <a:gd name="connsiteX3" fmla="*/ 75088 w 4745669"/>
              <a:gd name="connsiteY3" fmla="*/ 269955 h 269955"/>
              <a:gd name="connsiteX4" fmla="*/ 0 w 4745669"/>
              <a:gd name="connsiteY4" fmla="*/ 4456 h 269955"/>
              <a:gd name="connsiteX0" fmla="*/ 0 w 4745669"/>
              <a:gd name="connsiteY0" fmla="*/ 4458 h 273804"/>
              <a:gd name="connsiteX1" fmla="*/ 4620890 w 4745669"/>
              <a:gd name="connsiteY1" fmla="*/ 1 h 273804"/>
              <a:gd name="connsiteX2" fmla="*/ 4745669 w 4745669"/>
              <a:gd name="connsiteY2" fmla="*/ 257691 h 273804"/>
              <a:gd name="connsiteX3" fmla="*/ 90402 w 4745669"/>
              <a:gd name="connsiteY3" fmla="*/ 273804 h 273804"/>
              <a:gd name="connsiteX4" fmla="*/ 0 w 4745669"/>
              <a:gd name="connsiteY4" fmla="*/ 4458 h 273804"/>
              <a:gd name="connsiteX0" fmla="*/ 0 w 4715043"/>
              <a:gd name="connsiteY0" fmla="*/ 4456 h 273802"/>
              <a:gd name="connsiteX1" fmla="*/ 4620890 w 4715043"/>
              <a:gd name="connsiteY1" fmla="*/ -1 h 273802"/>
              <a:gd name="connsiteX2" fmla="*/ 4715043 w 4715043"/>
              <a:gd name="connsiteY2" fmla="*/ 242298 h 273802"/>
              <a:gd name="connsiteX3" fmla="*/ 90402 w 4715043"/>
              <a:gd name="connsiteY3" fmla="*/ 273802 h 273802"/>
              <a:gd name="connsiteX4" fmla="*/ 0 w 4715043"/>
              <a:gd name="connsiteY4" fmla="*/ 4456 h 273802"/>
              <a:gd name="connsiteX0" fmla="*/ 0 w 5289574"/>
              <a:gd name="connsiteY0" fmla="*/ -1 h 269345"/>
              <a:gd name="connsiteX1" fmla="*/ 5289574 w 5289574"/>
              <a:gd name="connsiteY1" fmla="*/ 22476 h 269345"/>
              <a:gd name="connsiteX2" fmla="*/ 4715043 w 5289574"/>
              <a:gd name="connsiteY2" fmla="*/ 237841 h 269345"/>
              <a:gd name="connsiteX3" fmla="*/ 90402 w 5289574"/>
              <a:gd name="connsiteY3" fmla="*/ 269345 h 269345"/>
              <a:gd name="connsiteX4" fmla="*/ 0 w 5289574"/>
              <a:gd name="connsiteY4" fmla="*/ -1 h 269345"/>
              <a:gd name="connsiteX0" fmla="*/ 0 w 7532923"/>
              <a:gd name="connsiteY0" fmla="*/ 1 h 269347"/>
              <a:gd name="connsiteX1" fmla="*/ 7532923 w 7532923"/>
              <a:gd name="connsiteY1" fmla="*/ 3240 h 269347"/>
              <a:gd name="connsiteX2" fmla="*/ 4715043 w 7532923"/>
              <a:gd name="connsiteY2" fmla="*/ 237843 h 269347"/>
              <a:gd name="connsiteX3" fmla="*/ 90402 w 7532923"/>
              <a:gd name="connsiteY3" fmla="*/ 269347 h 269347"/>
              <a:gd name="connsiteX4" fmla="*/ 0 w 7532923"/>
              <a:gd name="connsiteY4" fmla="*/ 1 h 269347"/>
              <a:gd name="connsiteX0" fmla="*/ 4254606 w 7442522"/>
              <a:gd name="connsiteY0" fmla="*/ 0 h 273193"/>
              <a:gd name="connsiteX1" fmla="*/ 7442522 w 7442522"/>
              <a:gd name="connsiteY1" fmla="*/ 7086 h 273193"/>
              <a:gd name="connsiteX2" fmla="*/ 4624642 w 7442522"/>
              <a:gd name="connsiteY2" fmla="*/ 241689 h 273193"/>
              <a:gd name="connsiteX3" fmla="*/ 1 w 7442522"/>
              <a:gd name="connsiteY3" fmla="*/ 273193 h 273193"/>
              <a:gd name="connsiteX4" fmla="*/ 4254606 w 7442522"/>
              <a:gd name="connsiteY4" fmla="*/ 0 h 273193"/>
              <a:gd name="connsiteX0" fmla="*/ 2696066 w 5883982"/>
              <a:gd name="connsiteY0" fmla="*/ 0 h 241689"/>
              <a:gd name="connsiteX1" fmla="*/ 5883982 w 5883982"/>
              <a:gd name="connsiteY1" fmla="*/ 7086 h 241689"/>
              <a:gd name="connsiteX2" fmla="*/ 3066102 w 5883982"/>
              <a:gd name="connsiteY2" fmla="*/ 241689 h 241689"/>
              <a:gd name="connsiteX3" fmla="*/ 0 w 5883982"/>
              <a:gd name="connsiteY3" fmla="*/ 238564 h 241689"/>
              <a:gd name="connsiteX4" fmla="*/ 2696066 w 5883982"/>
              <a:gd name="connsiteY4" fmla="*/ 0 h 241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3982" h="241689">
                <a:moveTo>
                  <a:pt x="2696066" y="0"/>
                </a:moveTo>
                <a:lnTo>
                  <a:pt x="5883982" y="7086"/>
                </a:lnTo>
                <a:lnTo>
                  <a:pt x="3066102" y="241689"/>
                </a:lnTo>
                <a:lnTo>
                  <a:pt x="0" y="238564"/>
                </a:lnTo>
                <a:lnTo>
                  <a:pt x="269606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bwMode="gray">
          <a:xfrm>
            <a:off x="8162518" y="6362780"/>
            <a:ext cx="980697" cy="495219"/>
          </a:xfrm>
          <a:custGeom>
            <a:avLst/>
            <a:gdLst>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71600"/>
              <a:gd name="connsiteY0" fmla="*/ 0 h 206828"/>
              <a:gd name="connsiteX1" fmla="*/ 1230086 w 1371600"/>
              <a:gd name="connsiteY1" fmla="*/ 21771 h 206828"/>
              <a:gd name="connsiteX2" fmla="*/ 1371600 w 1371600"/>
              <a:gd name="connsiteY2" fmla="*/ 119743 h 206828"/>
              <a:gd name="connsiteX3" fmla="*/ 522515 w 1371600"/>
              <a:gd name="connsiteY3" fmla="*/ 130628 h 206828"/>
              <a:gd name="connsiteX4" fmla="*/ 511629 w 1371600"/>
              <a:gd name="connsiteY4" fmla="*/ 206828 h 206828"/>
              <a:gd name="connsiteX5" fmla="*/ 10886 w 1371600"/>
              <a:gd name="connsiteY5" fmla="*/ 206828 h 206828"/>
              <a:gd name="connsiteX6" fmla="*/ 0 w 1371600"/>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2515 w 1367073"/>
              <a:gd name="connsiteY3" fmla="*/ 130628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511629 w 1367073"/>
              <a:gd name="connsiteY4" fmla="*/ 206828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8180 w 1367073"/>
              <a:gd name="connsiteY3" fmla="*/ 135909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02899 w 1367073"/>
              <a:gd name="connsiteY3" fmla="*/ 135155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6828"/>
              <a:gd name="connsiteX1" fmla="*/ 1230086 w 1367073"/>
              <a:gd name="connsiteY1" fmla="*/ 21771 h 206828"/>
              <a:gd name="connsiteX2" fmla="*/ 1367073 w 1367073"/>
              <a:gd name="connsiteY2" fmla="*/ 143886 h 206828"/>
              <a:gd name="connsiteX3" fmla="*/ 521760 w 1367073"/>
              <a:gd name="connsiteY3" fmla="*/ 146472 h 206828"/>
              <a:gd name="connsiteX4" fmla="*/ 430902 w 1367073"/>
              <a:gd name="connsiteY4" fmla="*/ 205319 h 206828"/>
              <a:gd name="connsiteX5" fmla="*/ 10886 w 1367073"/>
              <a:gd name="connsiteY5" fmla="*/ 206828 h 206828"/>
              <a:gd name="connsiteX6" fmla="*/ 0 w 1367073"/>
              <a:gd name="connsiteY6" fmla="*/ 0 h 206828"/>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0886 w 1367073"/>
              <a:gd name="connsiteY5" fmla="*/ 206828 h 209846"/>
              <a:gd name="connsiteX6" fmla="*/ 0 w 1367073"/>
              <a:gd name="connsiteY6" fmla="*/ 0 h 209846"/>
              <a:gd name="connsiteX0" fmla="*/ 0 w 1367073"/>
              <a:gd name="connsiteY0" fmla="*/ 0 h 209846"/>
              <a:gd name="connsiteX1" fmla="*/ 1230086 w 1367073"/>
              <a:gd name="connsiteY1" fmla="*/ 21771 h 209846"/>
              <a:gd name="connsiteX2" fmla="*/ 1367073 w 1367073"/>
              <a:gd name="connsiteY2" fmla="*/ 143886 h 209846"/>
              <a:gd name="connsiteX3" fmla="*/ 521760 w 1367073"/>
              <a:gd name="connsiteY3" fmla="*/ 146472 h 209846"/>
              <a:gd name="connsiteX4" fmla="*/ 507856 w 1367073"/>
              <a:gd name="connsiteY4" fmla="*/ 209846 h 209846"/>
              <a:gd name="connsiteX5" fmla="*/ 1833 w 1367073"/>
              <a:gd name="connsiteY5" fmla="*/ 208337 h 209846"/>
              <a:gd name="connsiteX6" fmla="*/ 0 w 1367073"/>
              <a:gd name="connsiteY6" fmla="*/ 0 h 209846"/>
              <a:gd name="connsiteX0" fmla="*/ 0 w 1367073"/>
              <a:gd name="connsiteY0" fmla="*/ 0 h 385634"/>
              <a:gd name="connsiteX1" fmla="*/ 1230086 w 1367073"/>
              <a:gd name="connsiteY1" fmla="*/ 21771 h 385634"/>
              <a:gd name="connsiteX2" fmla="*/ 1367073 w 1367073"/>
              <a:gd name="connsiteY2" fmla="*/ 143886 h 385634"/>
              <a:gd name="connsiteX3" fmla="*/ 521760 w 1367073"/>
              <a:gd name="connsiteY3" fmla="*/ 146472 h 385634"/>
              <a:gd name="connsiteX4" fmla="*/ 507856 w 1367073"/>
              <a:gd name="connsiteY4" fmla="*/ 209846 h 385634"/>
              <a:gd name="connsiteX5" fmla="*/ 7869 w 1367073"/>
              <a:gd name="connsiteY5" fmla="*/ 385634 h 385634"/>
              <a:gd name="connsiteX6" fmla="*/ 0 w 1367073"/>
              <a:gd name="connsiteY6" fmla="*/ 0 h 385634"/>
              <a:gd name="connsiteX0" fmla="*/ 0 w 1367073"/>
              <a:gd name="connsiteY0" fmla="*/ 0 h 390161"/>
              <a:gd name="connsiteX1" fmla="*/ 1230086 w 1367073"/>
              <a:gd name="connsiteY1" fmla="*/ 21771 h 390161"/>
              <a:gd name="connsiteX2" fmla="*/ 1367073 w 1367073"/>
              <a:gd name="connsiteY2" fmla="*/ 143886 h 390161"/>
              <a:gd name="connsiteX3" fmla="*/ 521760 w 1367073"/>
              <a:gd name="connsiteY3" fmla="*/ 146472 h 390161"/>
              <a:gd name="connsiteX4" fmla="*/ 1091050 w 1367073"/>
              <a:gd name="connsiteY4" fmla="*/ 390161 h 390161"/>
              <a:gd name="connsiteX5" fmla="*/ 7869 w 1367073"/>
              <a:gd name="connsiteY5" fmla="*/ 385634 h 390161"/>
              <a:gd name="connsiteX6" fmla="*/ 0 w 1367073"/>
              <a:gd name="connsiteY6" fmla="*/ 0 h 390161"/>
              <a:gd name="connsiteX0" fmla="*/ 0 w 1367073"/>
              <a:gd name="connsiteY0" fmla="*/ 0 h 390161"/>
              <a:gd name="connsiteX1" fmla="*/ 1230086 w 1367073"/>
              <a:gd name="connsiteY1" fmla="*/ 21771 h 390161"/>
              <a:gd name="connsiteX2" fmla="*/ 1367073 w 1367073"/>
              <a:gd name="connsiteY2" fmla="*/ 143886 h 390161"/>
              <a:gd name="connsiteX3" fmla="*/ 1023473 w 1367073"/>
              <a:gd name="connsiteY3" fmla="*/ 113276 h 390161"/>
              <a:gd name="connsiteX4" fmla="*/ 1091050 w 1367073"/>
              <a:gd name="connsiteY4" fmla="*/ 390161 h 390161"/>
              <a:gd name="connsiteX5" fmla="*/ 7869 w 1367073"/>
              <a:gd name="connsiteY5" fmla="*/ 385634 h 390161"/>
              <a:gd name="connsiteX6" fmla="*/ 0 w 1367073"/>
              <a:gd name="connsiteY6" fmla="*/ 0 h 390161"/>
              <a:gd name="connsiteX0" fmla="*/ 0 w 1230086"/>
              <a:gd name="connsiteY0" fmla="*/ 0 h 390161"/>
              <a:gd name="connsiteX1" fmla="*/ 1230086 w 1230086"/>
              <a:gd name="connsiteY1" fmla="*/ 21771 h 390161"/>
              <a:gd name="connsiteX2" fmla="*/ 457200 w 1230086"/>
              <a:gd name="connsiteY2" fmla="*/ 113708 h 390161"/>
              <a:gd name="connsiteX3" fmla="*/ 1023473 w 1230086"/>
              <a:gd name="connsiteY3" fmla="*/ 113276 h 390161"/>
              <a:gd name="connsiteX4" fmla="*/ 1091050 w 1230086"/>
              <a:gd name="connsiteY4" fmla="*/ 390161 h 390161"/>
              <a:gd name="connsiteX5" fmla="*/ 7869 w 1230086"/>
              <a:gd name="connsiteY5" fmla="*/ 385634 h 390161"/>
              <a:gd name="connsiteX6" fmla="*/ 0 w 1230086"/>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23473 w 1091050"/>
              <a:gd name="connsiteY3" fmla="*/ 113276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57200 w 1091050"/>
              <a:gd name="connsiteY2" fmla="*/ 113708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2791 w 1091050"/>
              <a:gd name="connsiteY1" fmla="*/ 11209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7869 w 1091050"/>
              <a:gd name="connsiteY5" fmla="*/ 385634 h 390161"/>
              <a:gd name="connsiteX6" fmla="*/ 0 w 1091050"/>
              <a:gd name="connsiteY6" fmla="*/ 0 h 390161"/>
              <a:gd name="connsiteX0" fmla="*/ 0 w 1091050"/>
              <a:gd name="connsiteY0" fmla="*/ 0 h 390161"/>
              <a:gd name="connsiteX1" fmla="*/ 500410 w 1091050"/>
              <a:gd name="connsiteY1" fmla="*/ 1684 h 390161"/>
              <a:gd name="connsiteX2" fmla="*/ 466725 w 1091050"/>
              <a:gd name="connsiteY2" fmla="*/ 106564 h 390161"/>
              <a:gd name="connsiteX3" fmla="*/ 1030617 w 1091050"/>
              <a:gd name="connsiteY3" fmla="*/ 106132 h 390161"/>
              <a:gd name="connsiteX4" fmla="*/ 1091050 w 1091050"/>
              <a:gd name="connsiteY4" fmla="*/ 390161 h 390161"/>
              <a:gd name="connsiteX5" fmla="*/ 3106 w 1091050"/>
              <a:gd name="connsiteY5" fmla="*/ 388015 h 390161"/>
              <a:gd name="connsiteX6" fmla="*/ 0 w 1091050"/>
              <a:gd name="connsiteY6" fmla="*/ 0 h 390161"/>
              <a:gd name="connsiteX0" fmla="*/ 2692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2692 w 1088979"/>
              <a:gd name="connsiteY6" fmla="*/ 697 h 388477"/>
              <a:gd name="connsiteX0" fmla="*/ 310 w 1088979"/>
              <a:gd name="connsiteY0" fmla="*/ 697 h 388477"/>
              <a:gd name="connsiteX1" fmla="*/ 498339 w 1088979"/>
              <a:gd name="connsiteY1" fmla="*/ 0 h 388477"/>
              <a:gd name="connsiteX2" fmla="*/ 464654 w 1088979"/>
              <a:gd name="connsiteY2" fmla="*/ 104880 h 388477"/>
              <a:gd name="connsiteX3" fmla="*/ 1028546 w 1088979"/>
              <a:gd name="connsiteY3" fmla="*/ 104448 h 388477"/>
              <a:gd name="connsiteX4" fmla="*/ 1088979 w 1088979"/>
              <a:gd name="connsiteY4" fmla="*/ 388477 h 388477"/>
              <a:gd name="connsiteX5" fmla="*/ 1035 w 1088979"/>
              <a:gd name="connsiteY5" fmla="*/ 386331 h 388477"/>
              <a:gd name="connsiteX6" fmla="*/ 310 w 1088979"/>
              <a:gd name="connsiteY6" fmla="*/ 697 h 388477"/>
              <a:gd name="connsiteX0" fmla="*/ 310 w 1088979"/>
              <a:gd name="connsiteY0" fmla="*/ 697 h 388477"/>
              <a:gd name="connsiteX1" fmla="*/ 498339 w 1088979"/>
              <a:gd name="connsiteY1" fmla="*/ 0 h 388477"/>
              <a:gd name="connsiteX2" fmla="*/ 1028546 w 1088979"/>
              <a:gd name="connsiteY2" fmla="*/ 104448 h 388477"/>
              <a:gd name="connsiteX3" fmla="*/ 1088979 w 1088979"/>
              <a:gd name="connsiteY3" fmla="*/ 388477 h 388477"/>
              <a:gd name="connsiteX4" fmla="*/ 1035 w 1088979"/>
              <a:gd name="connsiteY4" fmla="*/ 386331 h 388477"/>
              <a:gd name="connsiteX5" fmla="*/ 310 w 1088979"/>
              <a:gd name="connsiteY5" fmla="*/ 697 h 388477"/>
              <a:gd name="connsiteX0" fmla="*/ 310 w 1088979"/>
              <a:gd name="connsiteY0" fmla="*/ 0 h 387780"/>
              <a:gd name="connsiteX1" fmla="*/ 1028546 w 1088979"/>
              <a:gd name="connsiteY1" fmla="*/ 103751 h 387780"/>
              <a:gd name="connsiteX2" fmla="*/ 1088979 w 1088979"/>
              <a:gd name="connsiteY2" fmla="*/ 387780 h 387780"/>
              <a:gd name="connsiteX3" fmla="*/ 1035 w 1088979"/>
              <a:gd name="connsiteY3" fmla="*/ 385634 h 387780"/>
              <a:gd name="connsiteX4" fmla="*/ 310 w 1088979"/>
              <a:gd name="connsiteY4" fmla="*/ 0 h 387780"/>
              <a:gd name="connsiteX0" fmla="*/ 49471 w 1088979"/>
              <a:gd name="connsiteY0" fmla="*/ 0 h 393431"/>
              <a:gd name="connsiteX1" fmla="*/ 1028546 w 1088979"/>
              <a:gd name="connsiteY1" fmla="*/ 109402 h 393431"/>
              <a:gd name="connsiteX2" fmla="*/ 1088979 w 1088979"/>
              <a:gd name="connsiteY2" fmla="*/ 393431 h 393431"/>
              <a:gd name="connsiteX3" fmla="*/ 1035 w 1088979"/>
              <a:gd name="connsiteY3" fmla="*/ 391285 h 393431"/>
              <a:gd name="connsiteX4" fmla="*/ 49471 w 1088979"/>
              <a:gd name="connsiteY4" fmla="*/ 0 h 393431"/>
              <a:gd name="connsiteX0" fmla="*/ 48436 w 1087944"/>
              <a:gd name="connsiteY0" fmla="*/ 0 h 393431"/>
              <a:gd name="connsiteX1" fmla="*/ 1027511 w 1087944"/>
              <a:gd name="connsiteY1" fmla="*/ 109402 h 393431"/>
              <a:gd name="connsiteX2" fmla="*/ 1087944 w 1087944"/>
              <a:gd name="connsiteY2" fmla="*/ 393431 h 393431"/>
              <a:gd name="connsiteX3" fmla="*/ 0 w 1087944"/>
              <a:gd name="connsiteY3" fmla="*/ 391285 h 393431"/>
              <a:gd name="connsiteX4" fmla="*/ 48436 w 1087944"/>
              <a:gd name="connsiteY4" fmla="*/ 0 h 393431"/>
              <a:gd name="connsiteX0" fmla="*/ 48436 w 4472120"/>
              <a:gd name="connsiteY0" fmla="*/ 0 h 391284"/>
              <a:gd name="connsiteX1" fmla="*/ 1027511 w 4472120"/>
              <a:gd name="connsiteY1" fmla="*/ 109402 h 391284"/>
              <a:gd name="connsiteX2" fmla="*/ 4472120 w 4472120"/>
              <a:gd name="connsiteY2" fmla="*/ 321302 h 391284"/>
              <a:gd name="connsiteX3" fmla="*/ 0 w 4472120"/>
              <a:gd name="connsiteY3" fmla="*/ 391285 h 391284"/>
              <a:gd name="connsiteX4" fmla="*/ 48436 w 4472120"/>
              <a:gd name="connsiteY4" fmla="*/ 0 h 391284"/>
              <a:gd name="connsiteX0" fmla="*/ 48436 w 4550640"/>
              <a:gd name="connsiteY0" fmla="*/ 0 h 391284"/>
              <a:gd name="connsiteX1" fmla="*/ 4550640 w 4550640"/>
              <a:gd name="connsiteY1" fmla="*/ 37273 h 391284"/>
              <a:gd name="connsiteX2" fmla="*/ 4472120 w 4550640"/>
              <a:gd name="connsiteY2" fmla="*/ 321302 h 391284"/>
              <a:gd name="connsiteX3" fmla="*/ 0 w 4550640"/>
              <a:gd name="connsiteY3" fmla="*/ 391285 h 391284"/>
              <a:gd name="connsiteX4" fmla="*/ 48436 w 4550640"/>
              <a:gd name="connsiteY4" fmla="*/ 0 h 391284"/>
              <a:gd name="connsiteX0" fmla="*/ 48436 w 4562546"/>
              <a:gd name="connsiteY0" fmla="*/ 0 h 391284"/>
              <a:gd name="connsiteX1" fmla="*/ 4562546 w 4562546"/>
              <a:gd name="connsiteY1" fmla="*/ 119386 h 391284"/>
              <a:gd name="connsiteX2" fmla="*/ 4472120 w 4562546"/>
              <a:gd name="connsiteY2" fmla="*/ 321302 h 391284"/>
              <a:gd name="connsiteX3" fmla="*/ 0 w 4562546"/>
              <a:gd name="connsiteY3" fmla="*/ 391285 h 391284"/>
              <a:gd name="connsiteX4" fmla="*/ 48436 w 4562546"/>
              <a:gd name="connsiteY4" fmla="*/ 0 h 391284"/>
              <a:gd name="connsiteX0" fmla="*/ 48436 w 4536352"/>
              <a:gd name="connsiteY0" fmla="*/ 0 h 391284"/>
              <a:gd name="connsiteX1" fmla="*/ 4536352 w 4536352"/>
              <a:gd name="connsiteY1" fmla="*/ 48223 h 391284"/>
              <a:gd name="connsiteX2" fmla="*/ 4472120 w 4536352"/>
              <a:gd name="connsiteY2" fmla="*/ 321302 h 391284"/>
              <a:gd name="connsiteX3" fmla="*/ 0 w 4536352"/>
              <a:gd name="connsiteY3" fmla="*/ 391285 h 391284"/>
              <a:gd name="connsiteX4" fmla="*/ 48436 w 4536352"/>
              <a:gd name="connsiteY4" fmla="*/ 0 h 391284"/>
              <a:gd name="connsiteX0" fmla="*/ 55580 w 4536352"/>
              <a:gd name="connsiteY0" fmla="*/ 0 h 363914"/>
              <a:gd name="connsiteX1" fmla="*/ 4536352 w 4536352"/>
              <a:gd name="connsiteY1" fmla="*/ 20853 h 363914"/>
              <a:gd name="connsiteX2" fmla="*/ 4472120 w 4536352"/>
              <a:gd name="connsiteY2" fmla="*/ 293932 h 363914"/>
              <a:gd name="connsiteX3" fmla="*/ 0 w 4536352"/>
              <a:gd name="connsiteY3" fmla="*/ 363915 h 363914"/>
              <a:gd name="connsiteX4" fmla="*/ 55580 w 4536352"/>
              <a:gd name="connsiteY4" fmla="*/ 0 h 363914"/>
              <a:gd name="connsiteX0" fmla="*/ 131780 w 4536352"/>
              <a:gd name="connsiteY0" fmla="*/ 154319 h 343061"/>
              <a:gd name="connsiteX1" fmla="*/ 4536352 w 4536352"/>
              <a:gd name="connsiteY1" fmla="*/ 0 h 343061"/>
              <a:gd name="connsiteX2" fmla="*/ 4472120 w 4536352"/>
              <a:gd name="connsiteY2" fmla="*/ 273079 h 343061"/>
              <a:gd name="connsiteX3" fmla="*/ 0 w 4536352"/>
              <a:gd name="connsiteY3" fmla="*/ 343062 h 343061"/>
              <a:gd name="connsiteX4" fmla="*/ 131780 w 4536352"/>
              <a:gd name="connsiteY4" fmla="*/ 154319 h 343061"/>
              <a:gd name="connsiteX0" fmla="*/ 48436 w 4536352"/>
              <a:gd name="connsiteY0" fmla="*/ 0 h 369387"/>
              <a:gd name="connsiteX1" fmla="*/ 4536352 w 4536352"/>
              <a:gd name="connsiteY1" fmla="*/ 26326 h 369387"/>
              <a:gd name="connsiteX2" fmla="*/ 4472120 w 4536352"/>
              <a:gd name="connsiteY2" fmla="*/ 299405 h 369387"/>
              <a:gd name="connsiteX3" fmla="*/ 0 w 4536352"/>
              <a:gd name="connsiteY3" fmla="*/ 369388 h 369387"/>
              <a:gd name="connsiteX4" fmla="*/ 48436 w 4536352"/>
              <a:gd name="connsiteY4" fmla="*/ 0 h 369387"/>
              <a:gd name="connsiteX0" fmla="*/ 142941 w 4630857"/>
              <a:gd name="connsiteY0" fmla="*/ 0 h 353997"/>
              <a:gd name="connsiteX1" fmla="*/ 4630857 w 4630857"/>
              <a:gd name="connsiteY1" fmla="*/ 26326 h 353997"/>
              <a:gd name="connsiteX2" fmla="*/ 4566625 w 4630857"/>
              <a:gd name="connsiteY2" fmla="*/ 299405 h 353997"/>
              <a:gd name="connsiteX3" fmla="*/ 0 w 4630857"/>
              <a:gd name="connsiteY3" fmla="*/ 353997 h 353997"/>
              <a:gd name="connsiteX4" fmla="*/ 142941 w 4630857"/>
              <a:gd name="connsiteY4" fmla="*/ 0 h 353997"/>
              <a:gd name="connsiteX0" fmla="*/ 379208 w 4630857"/>
              <a:gd name="connsiteY0" fmla="*/ 4456 h 327671"/>
              <a:gd name="connsiteX1" fmla="*/ 4630857 w 4630857"/>
              <a:gd name="connsiteY1" fmla="*/ 0 h 327671"/>
              <a:gd name="connsiteX2" fmla="*/ 4566625 w 4630857"/>
              <a:gd name="connsiteY2" fmla="*/ 273079 h 327671"/>
              <a:gd name="connsiteX3" fmla="*/ 0 w 4630857"/>
              <a:gd name="connsiteY3" fmla="*/ 327671 h 327671"/>
              <a:gd name="connsiteX4" fmla="*/ 379208 w 4630857"/>
              <a:gd name="connsiteY4" fmla="*/ 4456 h 327671"/>
              <a:gd name="connsiteX0" fmla="*/ 379208 w 4670581"/>
              <a:gd name="connsiteY0" fmla="*/ 4456 h 327671"/>
              <a:gd name="connsiteX1" fmla="*/ 4630857 w 4670581"/>
              <a:gd name="connsiteY1" fmla="*/ 0 h 327671"/>
              <a:gd name="connsiteX2" fmla="*/ 4670581 w 4670581"/>
              <a:gd name="connsiteY2" fmla="*/ 315405 h 327671"/>
              <a:gd name="connsiteX3" fmla="*/ 0 w 4670581"/>
              <a:gd name="connsiteY3" fmla="*/ 327671 h 327671"/>
              <a:gd name="connsiteX4" fmla="*/ 379208 w 4670581"/>
              <a:gd name="connsiteY4" fmla="*/ 4456 h 327671"/>
              <a:gd name="connsiteX0" fmla="*/ 379208 w 4670581"/>
              <a:gd name="connsiteY0" fmla="*/ -1 h 323214"/>
              <a:gd name="connsiteX1" fmla="*/ 4545802 w 4670581"/>
              <a:gd name="connsiteY1" fmla="*/ 53258 h 323214"/>
              <a:gd name="connsiteX2" fmla="*/ 4670581 w 4670581"/>
              <a:gd name="connsiteY2" fmla="*/ 310948 h 323214"/>
              <a:gd name="connsiteX3" fmla="*/ 0 w 4670581"/>
              <a:gd name="connsiteY3" fmla="*/ 323214 h 323214"/>
              <a:gd name="connsiteX4" fmla="*/ 379208 w 4670581"/>
              <a:gd name="connsiteY4" fmla="*/ -1 h 323214"/>
              <a:gd name="connsiteX0" fmla="*/ 0 w 4745669"/>
              <a:gd name="connsiteY0" fmla="*/ 4456 h 269955"/>
              <a:gd name="connsiteX1" fmla="*/ 4620890 w 4745669"/>
              <a:gd name="connsiteY1" fmla="*/ -1 h 269955"/>
              <a:gd name="connsiteX2" fmla="*/ 4745669 w 4745669"/>
              <a:gd name="connsiteY2" fmla="*/ 257689 h 269955"/>
              <a:gd name="connsiteX3" fmla="*/ 75088 w 4745669"/>
              <a:gd name="connsiteY3" fmla="*/ 269955 h 269955"/>
              <a:gd name="connsiteX4" fmla="*/ 0 w 4745669"/>
              <a:gd name="connsiteY4" fmla="*/ 4456 h 269955"/>
              <a:gd name="connsiteX0" fmla="*/ 0 w 4745669"/>
              <a:gd name="connsiteY0" fmla="*/ 4458 h 273804"/>
              <a:gd name="connsiteX1" fmla="*/ 4620890 w 4745669"/>
              <a:gd name="connsiteY1" fmla="*/ 1 h 273804"/>
              <a:gd name="connsiteX2" fmla="*/ 4745669 w 4745669"/>
              <a:gd name="connsiteY2" fmla="*/ 257691 h 273804"/>
              <a:gd name="connsiteX3" fmla="*/ 90402 w 4745669"/>
              <a:gd name="connsiteY3" fmla="*/ 273804 h 273804"/>
              <a:gd name="connsiteX4" fmla="*/ 0 w 4745669"/>
              <a:gd name="connsiteY4" fmla="*/ 4458 h 273804"/>
              <a:gd name="connsiteX0" fmla="*/ 0 w 4715043"/>
              <a:gd name="connsiteY0" fmla="*/ 4456 h 273802"/>
              <a:gd name="connsiteX1" fmla="*/ 4620890 w 4715043"/>
              <a:gd name="connsiteY1" fmla="*/ -1 h 273802"/>
              <a:gd name="connsiteX2" fmla="*/ 4715043 w 4715043"/>
              <a:gd name="connsiteY2" fmla="*/ 242298 h 273802"/>
              <a:gd name="connsiteX3" fmla="*/ 90402 w 4715043"/>
              <a:gd name="connsiteY3" fmla="*/ 273802 h 273802"/>
              <a:gd name="connsiteX4" fmla="*/ 0 w 4715043"/>
              <a:gd name="connsiteY4" fmla="*/ 4456 h 273802"/>
              <a:gd name="connsiteX0" fmla="*/ 0 w 5289574"/>
              <a:gd name="connsiteY0" fmla="*/ -1 h 269345"/>
              <a:gd name="connsiteX1" fmla="*/ 5289574 w 5289574"/>
              <a:gd name="connsiteY1" fmla="*/ 22476 h 269345"/>
              <a:gd name="connsiteX2" fmla="*/ 4715043 w 5289574"/>
              <a:gd name="connsiteY2" fmla="*/ 237841 h 269345"/>
              <a:gd name="connsiteX3" fmla="*/ 90402 w 5289574"/>
              <a:gd name="connsiteY3" fmla="*/ 269345 h 269345"/>
              <a:gd name="connsiteX4" fmla="*/ 0 w 5289574"/>
              <a:gd name="connsiteY4" fmla="*/ -1 h 269345"/>
              <a:gd name="connsiteX0" fmla="*/ 0 w 7532923"/>
              <a:gd name="connsiteY0" fmla="*/ 1 h 269347"/>
              <a:gd name="connsiteX1" fmla="*/ 7532923 w 7532923"/>
              <a:gd name="connsiteY1" fmla="*/ 3240 h 269347"/>
              <a:gd name="connsiteX2" fmla="*/ 4715043 w 7532923"/>
              <a:gd name="connsiteY2" fmla="*/ 237843 h 269347"/>
              <a:gd name="connsiteX3" fmla="*/ 90402 w 7532923"/>
              <a:gd name="connsiteY3" fmla="*/ 269347 h 269347"/>
              <a:gd name="connsiteX4" fmla="*/ 0 w 7532923"/>
              <a:gd name="connsiteY4" fmla="*/ 1 h 269347"/>
              <a:gd name="connsiteX0" fmla="*/ 4254606 w 7442522"/>
              <a:gd name="connsiteY0" fmla="*/ 0 h 273193"/>
              <a:gd name="connsiteX1" fmla="*/ 7442522 w 7442522"/>
              <a:gd name="connsiteY1" fmla="*/ 7086 h 273193"/>
              <a:gd name="connsiteX2" fmla="*/ 4624642 w 7442522"/>
              <a:gd name="connsiteY2" fmla="*/ 241689 h 273193"/>
              <a:gd name="connsiteX3" fmla="*/ 1 w 7442522"/>
              <a:gd name="connsiteY3" fmla="*/ 273193 h 273193"/>
              <a:gd name="connsiteX4" fmla="*/ 4254606 w 7442522"/>
              <a:gd name="connsiteY4" fmla="*/ 0 h 273193"/>
              <a:gd name="connsiteX0" fmla="*/ 2696066 w 5883982"/>
              <a:gd name="connsiteY0" fmla="*/ 0 h 241689"/>
              <a:gd name="connsiteX1" fmla="*/ 5883982 w 5883982"/>
              <a:gd name="connsiteY1" fmla="*/ 7086 h 241689"/>
              <a:gd name="connsiteX2" fmla="*/ 3066102 w 5883982"/>
              <a:gd name="connsiteY2" fmla="*/ 241689 h 241689"/>
              <a:gd name="connsiteX3" fmla="*/ 0 w 5883982"/>
              <a:gd name="connsiteY3" fmla="*/ 238564 h 241689"/>
              <a:gd name="connsiteX4" fmla="*/ 2696066 w 5883982"/>
              <a:gd name="connsiteY4" fmla="*/ 0 h 241689"/>
              <a:gd name="connsiteX0" fmla="*/ 783321 w 5883982"/>
              <a:gd name="connsiteY0" fmla="*/ 0 h 238076"/>
              <a:gd name="connsiteX1" fmla="*/ 5883982 w 5883982"/>
              <a:gd name="connsiteY1" fmla="*/ 3473 h 238076"/>
              <a:gd name="connsiteX2" fmla="*/ 3066102 w 5883982"/>
              <a:gd name="connsiteY2" fmla="*/ 238076 h 238076"/>
              <a:gd name="connsiteX3" fmla="*/ 0 w 5883982"/>
              <a:gd name="connsiteY3" fmla="*/ 234951 h 238076"/>
              <a:gd name="connsiteX4" fmla="*/ 783321 w 5883982"/>
              <a:gd name="connsiteY4" fmla="*/ 0 h 238076"/>
              <a:gd name="connsiteX0" fmla="*/ 736088 w 5836749"/>
              <a:gd name="connsiteY0" fmla="*/ 0 h 238076"/>
              <a:gd name="connsiteX1" fmla="*/ 5836749 w 5836749"/>
              <a:gd name="connsiteY1" fmla="*/ 3473 h 238076"/>
              <a:gd name="connsiteX2" fmla="*/ 3018869 w 5836749"/>
              <a:gd name="connsiteY2" fmla="*/ 238076 h 238076"/>
              <a:gd name="connsiteX3" fmla="*/ 0 w 5836749"/>
              <a:gd name="connsiteY3" fmla="*/ 234951 h 238076"/>
              <a:gd name="connsiteX4" fmla="*/ 736088 w 5836749"/>
              <a:gd name="connsiteY4" fmla="*/ 0 h 238076"/>
              <a:gd name="connsiteX0" fmla="*/ 736088 w 9725290"/>
              <a:gd name="connsiteY0" fmla="*/ 0 h 234951"/>
              <a:gd name="connsiteX1" fmla="*/ 5836749 w 9725290"/>
              <a:gd name="connsiteY1" fmla="*/ 3473 h 234951"/>
              <a:gd name="connsiteX2" fmla="*/ 9725290 w 9725290"/>
              <a:gd name="connsiteY2" fmla="*/ 234464 h 234951"/>
              <a:gd name="connsiteX3" fmla="*/ 0 w 9725290"/>
              <a:gd name="connsiteY3" fmla="*/ 234951 h 234951"/>
              <a:gd name="connsiteX4" fmla="*/ 736088 w 9725290"/>
              <a:gd name="connsiteY4" fmla="*/ 0 h 234951"/>
              <a:gd name="connsiteX0" fmla="*/ 736088 w 9725290"/>
              <a:gd name="connsiteY0" fmla="*/ 0 h 234951"/>
              <a:gd name="connsiteX1" fmla="*/ 5836749 w 9725290"/>
              <a:gd name="connsiteY1" fmla="*/ 3473 h 234951"/>
              <a:gd name="connsiteX2" fmla="*/ 7111899 w 9725290"/>
              <a:gd name="connsiteY2" fmla="*/ 75858 h 234951"/>
              <a:gd name="connsiteX3" fmla="*/ 9725290 w 9725290"/>
              <a:gd name="connsiteY3" fmla="*/ 234464 h 234951"/>
              <a:gd name="connsiteX4" fmla="*/ 0 w 9725290"/>
              <a:gd name="connsiteY4" fmla="*/ 234951 h 234951"/>
              <a:gd name="connsiteX5" fmla="*/ 736088 w 9725290"/>
              <a:gd name="connsiteY5" fmla="*/ 0 h 234951"/>
              <a:gd name="connsiteX0" fmla="*/ 736088 w 9725290"/>
              <a:gd name="connsiteY0" fmla="*/ 133658 h 368609"/>
              <a:gd name="connsiteX1" fmla="*/ 5836749 w 9725290"/>
              <a:gd name="connsiteY1" fmla="*/ 137131 h 368609"/>
              <a:gd name="connsiteX2" fmla="*/ 9709463 w 9725290"/>
              <a:gd name="connsiteY2" fmla="*/ 0 h 368609"/>
              <a:gd name="connsiteX3" fmla="*/ 9725290 w 9725290"/>
              <a:gd name="connsiteY3" fmla="*/ 368122 h 368609"/>
              <a:gd name="connsiteX4" fmla="*/ 0 w 9725290"/>
              <a:gd name="connsiteY4" fmla="*/ 368609 h 368609"/>
              <a:gd name="connsiteX5" fmla="*/ 736088 w 9725290"/>
              <a:gd name="connsiteY5" fmla="*/ 133658 h 368609"/>
              <a:gd name="connsiteX0" fmla="*/ 736088 w 9725290"/>
              <a:gd name="connsiteY0" fmla="*/ 133658 h 368609"/>
              <a:gd name="connsiteX1" fmla="*/ 5836749 w 9725290"/>
              <a:gd name="connsiteY1" fmla="*/ 137131 h 368609"/>
              <a:gd name="connsiteX2" fmla="*/ 7843941 w 9725290"/>
              <a:gd name="connsiteY2" fmla="*/ 63216 h 368609"/>
              <a:gd name="connsiteX3" fmla="*/ 9709463 w 9725290"/>
              <a:gd name="connsiteY3" fmla="*/ 0 h 368609"/>
              <a:gd name="connsiteX4" fmla="*/ 9725290 w 9725290"/>
              <a:gd name="connsiteY4" fmla="*/ 368122 h 368609"/>
              <a:gd name="connsiteX5" fmla="*/ 0 w 9725290"/>
              <a:gd name="connsiteY5" fmla="*/ 368609 h 368609"/>
              <a:gd name="connsiteX6" fmla="*/ 736088 w 9725290"/>
              <a:gd name="connsiteY6" fmla="*/ 133658 h 368609"/>
              <a:gd name="connsiteX0" fmla="*/ 736088 w 9725290"/>
              <a:gd name="connsiteY0" fmla="*/ 133658 h 368609"/>
              <a:gd name="connsiteX1" fmla="*/ 5836749 w 9725290"/>
              <a:gd name="connsiteY1" fmla="*/ 137131 h 368609"/>
              <a:gd name="connsiteX2" fmla="*/ 9071878 w 9725290"/>
              <a:gd name="connsiteY2" fmla="*/ 1807 h 368609"/>
              <a:gd name="connsiteX3" fmla="*/ 9709463 w 9725290"/>
              <a:gd name="connsiteY3" fmla="*/ 0 h 368609"/>
              <a:gd name="connsiteX4" fmla="*/ 9725290 w 9725290"/>
              <a:gd name="connsiteY4" fmla="*/ 368122 h 368609"/>
              <a:gd name="connsiteX5" fmla="*/ 0 w 9725290"/>
              <a:gd name="connsiteY5" fmla="*/ 368609 h 368609"/>
              <a:gd name="connsiteX6" fmla="*/ 736088 w 9725290"/>
              <a:gd name="connsiteY6" fmla="*/ 133658 h 368609"/>
              <a:gd name="connsiteX0" fmla="*/ 736088 w 9725290"/>
              <a:gd name="connsiteY0" fmla="*/ 133658 h 368609"/>
              <a:gd name="connsiteX1" fmla="*/ 5718680 w 9725290"/>
              <a:gd name="connsiteY1" fmla="*/ 135325 h 368609"/>
              <a:gd name="connsiteX2" fmla="*/ 9071878 w 9725290"/>
              <a:gd name="connsiteY2" fmla="*/ 1807 h 368609"/>
              <a:gd name="connsiteX3" fmla="*/ 9709463 w 9725290"/>
              <a:gd name="connsiteY3" fmla="*/ 0 h 368609"/>
              <a:gd name="connsiteX4" fmla="*/ 9725290 w 9725290"/>
              <a:gd name="connsiteY4" fmla="*/ 368122 h 368609"/>
              <a:gd name="connsiteX5" fmla="*/ 0 w 9725290"/>
              <a:gd name="connsiteY5" fmla="*/ 368609 h 368609"/>
              <a:gd name="connsiteX6" fmla="*/ 736088 w 9725290"/>
              <a:gd name="connsiteY6" fmla="*/ 133658 h 368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25290" h="368609">
                <a:moveTo>
                  <a:pt x="736088" y="133658"/>
                </a:moveTo>
                <a:lnTo>
                  <a:pt x="5718680" y="135325"/>
                </a:lnTo>
                <a:lnTo>
                  <a:pt x="9071878" y="1807"/>
                </a:lnTo>
                <a:lnTo>
                  <a:pt x="9709463" y="0"/>
                </a:lnTo>
                <a:lnTo>
                  <a:pt x="9725290" y="368122"/>
                </a:lnTo>
                <a:lnTo>
                  <a:pt x="0" y="368609"/>
                </a:lnTo>
                <a:lnTo>
                  <a:pt x="736088" y="133658"/>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bwMode="white">
          <a:xfrm>
            <a:off x="73152" y="6583680"/>
            <a:ext cx="2133600" cy="228600"/>
          </a:xfrm>
          <a:prstGeom prst="rect">
            <a:avLst/>
          </a:prstGeom>
        </p:spPr>
        <p:txBody>
          <a:bodyPr vert="horz" lIns="91440" tIns="45720" rIns="91440" bIns="45720" rtlCol="0" anchor="ctr"/>
          <a:lstStyle>
            <a:lvl1pPr algn="l">
              <a:defRPr sz="1200">
                <a:solidFill>
                  <a:schemeClr val="tx1"/>
                </a:solidFill>
                <a:latin typeface="맑은 고딕" panose="020B0503020000020004" pitchFamily="50" charset="-127"/>
                <a:ea typeface="맑은 고딕" panose="020B0503020000020004" pitchFamily="50" charset="-127"/>
              </a:defRPr>
            </a:lvl1pPr>
          </a:lstStyle>
          <a:p>
            <a:pPr>
              <a:defRPr/>
            </a:pPr>
            <a:endParaRPr lang="en-US" altLang="ko-KR"/>
          </a:p>
        </p:txBody>
      </p:sp>
      <p:sp>
        <p:nvSpPr>
          <p:cNvPr id="5" name="Footer Placeholder 4"/>
          <p:cNvSpPr>
            <a:spLocks noGrp="1"/>
          </p:cNvSpPr>
          <p:nvPr>
            <p:ph type="ftr" sz="quarter" idx="3"/>
          </p:nvPr>
        </p:nvSpPr>
        <p:spPr bwMode="white">
          <a:xfrm>
            <a:off x="2670048" y="6583680"/>
            <a:ext cx="5029200" cy="228600"/>
          </a:xfrm>
          <a:prstGeom prst="rect">
            <a:avLst/>
          </a:prstGeom>
        </p:spPr>
        <p:txBody>
          <a:bodyPr vert="horz" lIns="91440" tIns="45720" rIns="91440" bIns="45720" rtlCol="0" anchor="ctr"/>
          <a:lstStyle>
            <a:lvl1pPr algn="ctr">
              <a:defRPr sz="1200">
                <a:solidFill>
                  <a:schemeClr val="tx1"/>
                </a:solidFill>
                <a:latin typeface="맑은 고딕" panose="020B0503020000020004" pitchFamily="50" charset="-127"/>
                <a:ea typeface="맑은 고딕" panose="020B0503020000020004" pitchFamily="50" charset="-127"/>
              </a:defRPr>
            </a:lvl1pPr>
          </a:lstStyle>
          <a:p>
            <a:pPr>
              <a:defRPr/>
            </a:pPr>
            <a:endParaRPr lang="en-US" altLang="ko-KR"/>
          </a:p>
        </p:txBody>
      </p:sp>
      <p:sp>
        <p:nvSpPr>
          <p:cNvPr id="6" name="Slide Number Placeholder 5"/>
          <p:cNvSpPr>
            <a:spLocks noGrp="1"/>
          </p:cNvSpPr>
          <p:nvPr>
            <p:ph type="sldNum" sz="quarter" idx="4"/>
          </p:nvPr>
        </p:nvSpPr>
        <p:spPr bwMode="white">
          <a:xfrm>
            <a:off x="8302752" y="6583680"/>
            <a:ext cx="457200" cy="228600"/>
          </a:xfrm>
          <a:prstGeom prst="rect">
            <a:avLst/>
          </a:prstGeom>
        </p:spPr>
        <p:txBody>
          <a:bodyPr vert="horz" lIns="91440" tIns="45720" rIns="91440" bIns="45720" rtlCol="0" anchor="ctr"/>
          <a:lstStyle>
            <a:lvl1pPr algn="r">
              <a:defRPr sz="1200">
                <a:solidFill>
                  <a:schemeClr val="tx1"/>
                </a:solidFill>
                <a:latin typeface="맑은 고딕" panose="020B0503020000020004" pitchFamily="50" charset="-127"/>
                <a:ea typeface="맑은 고딕" panose="020B0503020000020004" pitchFamily="50" charset="-127"/>
              </a:defRPr>
            </a:lvl1pPr>
          </a:lstStyle>
          <a:p>
            <a:pPr>
              <a:defRPr/>
            </a:pPr>
            <a:fld id="{FBDF5146-6026-4AC1-999F-02D4102816F1}" type="slidenum">
              <a:rPr lang="en-US" altLang="ko-KR" smtClean="0"/>
              <a:pPr>
                <a:defRPr/>
              </a:pPr>
              <a:t>‹#›</a:t>
            </a:fld>
            <a:endParaRPr lang="en-US" altLang="ko-KR"/>
          </a:p>
        </p:txBody>
      </p:sp>
    </p:spTree>
    <p:extLst>
      <p:ext uri="{BB962C8B-B14F-4D97-AF65-F5344CB8AC3E}">
        <p14:creationId xmlns:p14="http://schemas.microsoft.com/office/powerpoint/2010/main" val="2410505869"/>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10" r:id="rId14"/>
    <p:sldLayoutId id="2147484011" r:id="rId15"/>
  </p:sldLayoutIdLst>
  <p:hf hdr="0" ftr="0" dt="0"/>
  <p:txStyles>
    <p:title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Clr>
          <a:schemeClr val="tx2"/>
        </a:buClr>
        <a:buSzPct val="90000"/>
        <a:buFont typeface="Wingdings 3" pitchFamily="18" charset="2"/>
        <a:buChar char=""/>
        <a:defRPr sz="3200" kern="1200">
          <a:solidFill>
            <a:schemeClr val="tx1"/>
          </a:solidFill>
          <a:latin typeface="+mn-lt"/>
          <a:ea typeface="맑은 고딕" panose="020B0503020000020004" pitchFamily="50" charset="-127"/>
          <a:cs typeface="+mn-cs"/>
        </a:defRPr>
      </a:lvl1pPr>
      <a:lvl2pPr marL="742950" indent="-285750" algn="l" defTabSz="914400" rtl="0" eaLnBrk="1" latinLnBrk="1" hangingPunct="1">
        <a:spcBef>
          <a:spcPct val="20000"/>
        </a:spcBef>
        <a:buClr>
          <a:schemeClr val="accent2"/>
        </a:buClr>
        <a:buSzPct val="90000"/>
        <a:buFont typeface="Wingdings 3" pitchFamily="18" charset="2"/>
        <a:buChar char=""/>
        <a:defRPr sz="2800" kern="1200">
          <a:solidFill>
            <a:schemeClr val="tx1"/>
          </a:solidFill>
          <a:latin typeface="+mn-lt"/>
          <a:ea typeface="맑은 고딕" panose="020B0503020000020004" pitchFamily="50" charset="-127"/>
          <a:cs typeface="+mn-cs"/>
        </a:defRPr>
      </a:lvl2pPr>
      <a:lvl3pPr marL="1143000" indent="-228600" algn="l" defTabSz="914400" rtl="0" eaLnBrk="1" latinLnBrk="1" hangingPunct="1">
        <a:spcBef>
          <a:spcPct val="20000"/>
        </a:spcBef>
        <a:buClr>
          <a:schemeClr val="accent3"/>
        </a:buClr>
        <a:buSzPct val="90000"/>
        <a:buFont typeface="Wingdings 3" pitchFamily="18" charset="2"/>
        <a:buChar char=""/>
        <a:defRPr sz="2400" kern="1200">
          <a:solidFill>
            <a:schemeClr val="tx1"/>
          </a:solidFill>
          <a:latin typeface="+mn-lt"/>
          <a:ea typeface="맑은 고딕" panose="020B0503020000020004" pitchFamily="50" charset="-127"/>
          <a:cs typeface="+mn-cs"/>
        </a:defRPr>
      </a:lvl3pPr>
      <a:lvl4pPr marL="1600200" indent="-228600" algn="l" defTabSz="914400" rtl="0" eaLnBrk="1" latinLnBrk="1" hangingPunct="1">
        <a:spcBef>
          <a:spcPct val="20000"/>
        </a:spcBef>
        <a:buClr>
          <a:schemeClr val="accent4"/>
        </a:buClr>
        <a:buSzPct val="90000"/>
        <a:buFont typeface="Wingdings 3" pitchFamily="18" charset="2"/>
        <a:buChar char=""/>
        <a:defRPr sz="2000" kern="1200">
          <a:solidFill>
            <a:schemeClr val="tx1"/>
          </a:solidFill>
          <a:latin typeface="+mn-lt"/>
          <a:ea typeface="맑은 고딕" panose="020B0503020000020004" pitchFamily="50" charset="-127"/>
          <a:cs typeface="+mn-cs"/>
        </a:defRPr>
      </a:lvl4pPr>
      <a:lvl5pPr marL="2057400" indent="-228600" algn="l" defTabSz="914400" rtl="0" eaLnBrk="1" latinLnBrk="1" hangingPunct="1">
        <a:spcBef>
          <a:spcPct val="20000"/>
        </a:spcBef>
        <a:buClr>
          <a:schemeClr val="accent5"/>
        </a:buClr>
        <a:buSzPct val="90000"/>
        <a:buFont typeface="Wingdings 3" pitchFamily="18" charset="2"/>
        <a:buChar char=""/>
        <a:defRPr sz="2000" kern="1200">
          <a:solidFill>
            <a:schemeClr val="tx1"/>
          </a:solidFill>
          <a:latin typeface="+mn-lt"/>
          <a:ea typeface="맑은 고딕" panose="020B0503020000020004"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ami58@hanmail.net"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kr/url?sa=i&amp;rct=j&amp;q=&amp;esrc=s&amp;source=images&amp;cd=&amp;cad=rja&amp;uact=8&amp;ved=0ahUKEwjV7sHFg6TQAhUJVbwKHfi5CZcQjRwIBw&amp;url=http://veterinary-online.blogspot.com/2012/12/sexual-cycle-in-animals-reproductive.html&amp;bvm=bv.138493631,d.dGc&amp;psig=AFQjCNE97cfTyhbYDrGkchCf98xV1kgTvw&amp;ust=147906790761432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image" Target="../media/image120.png"/><Relationship Id="rId1" Type="http://schemas.openxmlformats.org/officeDocument/2006/relationships/slideLayout" Target="../slideLayouts/slideLayout1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10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0.png"/><Relationship Id="rId1" Type="http://schemas.openxmlformats.org/officeDocument/2006/relationships/slideLayout" Target="../slideLayouts/slideLayout12.xml"/><Relationship Id="rId4" Type="http://schemas.openxmlformats.org/officeDocument/2006/relationships/image" Target="../media/image127.png"/></Relationships>
</file>

<file path=ppt/slides/_rels/slide11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kr/url?sa=i&amp;rct=j&amp;q=&amp;esrc=s&amp;source=images&amp;cd=&amp;cad=rja&amp;uact=8&amp;ved=0ahUKEwjZ6avzgaTQAhUCVbwKHRi6C5MQjRwIBw&amp;url=http://extension.missouri.edu/p/MP735&amp;psig=AFQjCNGossyUcsw7AjQDFlQTYorpROE7qQ&amp;ust=1479067478681517"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0.png"/><Relationship Id="rId1" Type="http://schemas.openxmlformats.org/officeDocument/2006/relationships/slideLayout" Target="../slideLayouts/slideLayout12.xml"/><Relationship Id="rId4" Type="http://schemas.openxmlformats.org/officeDocument/2006/relationships/image" Target="../media/image137.jpeg"/></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20.png"/><Relationship Id="rId1" Type="http://schemas.openxmlformats.org/officeDocument/2006/relationships/slideLayout" Target="../slideLayouts/slideLayout12.xml"/><Relationship Id="rId5" Type="http://schemas.openxmlformats.org/officeDocument/2006/relationships/image" Target="../media/image142.png"/><Relationship Id="rId4" Type="http://schemas.openxmlformats.org/officeDocument/2006/relationships/image" Target="../media/image141.png"/></Relationships>
</file>

<file path=ppt/slides/_rels/slide1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20.png"/><Relationship Id="rId1" Type="http://schemas.openxmlformats.org/officeDocument/2006/relationships/slideLayout" Target="../slideLayouts/slideLayout12.xml"/><Relationship Id="rId4" Type="http://schemas.openxmlformats.org/officeDocument/2006/relationships/image" Target="../media/image146.png"/></Relationships>
</file>

<file path=ppt/slides/_rels/slide1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kr/url?sa=i&amp;rct=j&amp;q=&amp;esrc=s&amp;source=images&amp;cd=&amp;cad=rja&amp;uact=8&amp;ved=0ahUKEwij17ucgqTQAhUDXLwKHeUaA5QQjRwIBw&amp;url=http://veterinarynews.blog.ir/category/%D9%85%D9%87%D8%A7%D8%B1%D8%AA-%D9%87%D8%A7%DB%8C-%D8%AF%D8%A7%D9%85%D9%BE%D8%B2%D8%B4%DA%A9%DB%8C/%DA%AF%D8%A7%D9%88/&amp;psig=AFQjCNGossyUcsw7AjQDFlQTYorpROE7qQ&amp;ust=1479067478681517" TargetMode="External"/><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www.google.co.kr/url?sa=i&amp;rct=j&amp;q=&amp;esrc=s&amp;source=images&amp;cd=&amp;cad=rja&amp;uact=8&amp;ved=0ahUKEwifgJflgqTQAhXMfbwKHWJaBGYQjRwIBw&amp;url=http://www.progressivecattle.com/topics/reproduction/6588-the-endocrine-system-s-role-in-cow-reproduction&amp;bvm=bv.138493631,d.dGc&amp;psig=AFQjCNEhUxkCgwbmDSyoQu2gIHmuO3i58Q&amp;ust=1479067689929737" TargetMode="External"/><Relationship Id="rId4" Type="http://schemas.openxmlformats.org/officeDocument/2006/relationships/image" Target="../media/image19.jpeg"/></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5.png"/><Relationship Id="rId1" Type="http://schemas.openxmlformats.org/officeDocument/2006/relationships/slideLayout" Target="../slideLayouts/slideLayout13.xml"/><Relationship Id="rId4" Type="http://schemas.openxmlformats.org/officeDocument/2006/relationships/image" Target="../media/image156.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hyperlink" Target="http://www.google.co.kr/url?sa=i&amp;rct=j&amp;q=&amp;esrc=s&amp;source=images&amp;cd=&amp;cad=rja&amp;uact=8&amp;ved=0ahUKEwjOjr7w9sfSAhVKW7wKHWkbCNcQjRwIBw&amp;url=http://www.farmhealthonline.com/US/veterinary-questions/vaccinations/&amp;bvm=bv.149093890,d.dGc&amp;psig=AFQjCNFRKfkJomMWGHqT87C6MoCmnFRy7g&amp;ust=1489097546160505" TargetMode="External"/><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13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s://www.vettimes.co.uk/news/first-schmallenberg-vaccine-approved-for-use-in-uk/" TargetMode="External"/><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13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14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69.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google.co.kr/url?sa=i&amp;rct=j&amp;q=&amp;esrc=s&amp;source=images&amp;cd=&amp;cad=rja&amp;uact=8&amp;ved=0ahUKEwjD-9bXhqTQAhXKTrwKHVFNCn8QjRwIBw&amp;url=http://www.anatomy-diagram.info/female-reproductive-system-of-cattle/female-reproductive-system-of-cattle-animal-reproduction-female/&amp;bvm=bv.138493631,d.dGc&amp;psig=AFQjCNFMeCPqbptNQ3yfwFIgMFhXj_XfDA&amp;ust=1479068290065437" TargetMode="Externa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hyperlink" Target="http://www.google.co.kr/url?sa=i&amp;rct=j&amp;q=&amp;esrc=s&amp;source=images&amp;cd=&amp;cad=rja&amp;uact=8&amp;ved=0ahUKEwiq4J-glqTQAhWJjLwKHSm9CJEQjRwIBw&amp;url=http://www.mdpi.com/1999-4915/7/6/2753/htm&amp;bvm=bv.138493631,d.dGc&amp;psig=AFQjCNEsPoyfJP-VEv_f5gncePEv5E1N4A&amp;ust=1479072474911380" TargetMode="External"/><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www.google.co.kr/url?sa=i&amp;rct=j&amp;q=&amp;esrc=s&amp;source=images&amp;cd=&amp;cad=rja&amp;uact=8&amp;ved=0ahUKEwjh9MWChaTQAhVJy7wKHXhwC5gQjRwIBw&amp;url=http://animalsciences.missouri.edu/biotech/low/basics/reprod/animal/female/diagram/&amp;bvm=bv.138493631,d.dGc&amp;psig=AFQjCNFMeCPqbptNQ3yfwFIgMFhXj_XfDA&amp;ust=1479068290065437"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3.gif"/><Relationship Id="rId4" Type="http://schemas.openxmlformats.org/officeDocument/2006/relationships/hyperlink" Target="http://www.google.co.kr/url?sa=i&amp;rct=j&amp;q=&amp;esrc=s&amp;source=images&amp;cd=&amp;cad=rja&amp;uact=8&amp;ved=0ahUKEwjg_PXniKTQAhUIxbwKHWWODGYQjRwIBw&amp;url=http://cal.vet.upenn.edu/projects/fieldservice/dairy/perepro.htm&amp;bvm=bv.138493631,d.dGc&amp;psig=AFQjCNFqlgoxq-FKfmew4a8F3oX-8UYLqQ&amp;ust=1479069269638068"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hyperlink" Target="http://www.google.co.kr/url?sa=i&amp;rct=j&amp;q=&amp;esrc=s&amp;source=images&amp;cd=&amp;ved=0ahUKEwjD6eSmi6TQAhUQQLwKHf0UAlYQjRwIBw&amp;url=http://slideplayer.com/slide/9393455/&amp;bvm=bv.138493631,d.dGc&amp;psig=AFQjCNEvEPbqU0wqY7vCSWxzCmxNDLghgA&amp;ust=1479069964660261"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oogle.co.kr/url?sa=i&amp;rct=j&amp;q=&amp;esrc=s&amp;source=images&amp;cd=&amp;cad=rja&amp;uact=8&amp;ved=0ahUKEwjn77vGhKTQAhXLwbwKHX57BZgQjRwIBw&amp;url=http://www.slideshare.net/princenanda007/female-bovine-reproduction-system&amp;bvm=bv.138493631,d.dGc&amp;psig=AFQjCNHLLk0IdpJxNHFHFOMbXFYQnZOzrw&amp;ust=1479068190525880" TargetMode="Externa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8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116.em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482" name="AutoShape 5"/>
          <p:cNvSpPr>
            <a:spLocks noChangeArrowheads="1"/>
          </p:cNvSpPr>
          <p:nvPr/>
        </p:nvSpPr>
        <p:spPr bwMode="auto">
          <a:xfrm>
            <a:off x="827584" y="548680"/>
            <a:ext cx="7632848" cy="3143562"/>
          </a:xfrm>
          <a:prstGeom prst="bevel">
            <a:avLst>
              <a:gd name="adj" fmla="val 12500"/>
            </a:avLst>
          </a:prstGeom>
          <a:solidFill>
            <a:srgbClr val="F0FFE1"/>
          </a:solidFill>
          <a:ln>
            <a:noFill/>
          </a:ln>
          <a:extLst/>
        </p:spPr>
        <p:txBody>
          <a:bodyPr wrap="none" anchor="ct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rgbClr val="002060"/>
              </a:solidFill>
              <a:latin typeface="맑은 고딕" panose="020B0503020000020004" pitchFamily="50" charset="-127"/>
              <a:ea typeface="맑은 고딕" panose="020B0503020000020004" pitchFamily="50" charset="-127"/>
            </a:endParaRPr>
          </a:p>
        </p:txBody>
      </p:sp>
      <p:sp>
        <p:nvSpPr>
          <p:cNvPr id="20483" name="Rectangle 7"/>
          <p:cNvSpPr>
            <a:spLocks noGrp="1" noChangeArrowheads="1"/>
          </p:cNvSpPr>
          <p:nvPr>
            <p:ph type="ctrTitle"/>
          </p:nvPr>
        </p:nvSpPr>
        <p:spPr>
          <a:xfrm>
            <a:off x="1115616" y="1052736"/>
            <a:ext cx="6984776" cy="2244469"/>
          </a:xfrm>
          <a:effectLst>
            <a:outerShdw dist="35921" dir="2700000" algn="ctr" rotWithShape="0">
              <a:schemeClr val="bg1"/>
            </a:outerShdw>
          </a:effectLst>
        </p:spPr>
        <p:txBody>
          <a:bodyPr>
            <a:normAutofit fontScale="90000"/>
          </a:bodyPr>
          <a:lstStyle/>
          <a:p>
            <a:pPr algn="ctr" eaLnBrk="1" hangingPunct="1"/>
            <a:r>
              <a:rPr lang="ko-KR" altLang="en-US" sz="5400" dirty="0">
                <a:solidFill>
                  <a:schemeClr val="bg2">
                    <a:lumMod val="10000"/>
                  </a:schemeClr>
                </a:solidFill>
                <a:latin typeface="휴먼엑스포" panose="02030504000101010101" pitchFamily="18" charset="-127"/>
                <a:ea typeface="휴먼엑스포" panose="02030504000101010101" pitchFamily="18" charset="-127"/>
              </a:rPr>
              <a:t>한우</a:t>
            </a:r>
            <a:r>
              <a:rPr lang="ko-KR" altLang="en-US" sz="5400" b="1" dirty="0">
                <a:solidFill>
                  <a:schemeClr val="bg2">
                    <a:lumMod val="10000"/>
                  </a:schemeClr>
                </a:solidFill>
                <a:latin typeface="휴먼엑스포" panose="02030504000101010101" pitchFamily="18" charset="-127"/>
                <a:ea typeface="휴먼엑스포" panose="02030504000101010101" pitchFamily="18" charset="-127"/>
              </a:rPr>
              <a:t>의 효율적 번식을 위한 인공수정 및 발정관찰</a:t>
            </a:r>
            <a:r>
              <a:rPr lang="en-US" altLang="ko-KR" sz="5400" b="1" dirty="0">
                <a:solidFill>
                  <a:schemeClr val="bg2">
                    <a:lumMod val="10000"/>
                  </a:schemeClr>
                </a:solidFill>
                <a:latin typeface="휴먼엑스포" panose="02030504000101010101" pitchFamily="18" charset="-127"/>
                <a:ea typeface="휴먼엑스포" panose="02030504000101010101" pitchFamily="18" charset="-127"/>
              </a:rPr>
              <a:t>, </a:t>
            </a:r>
            <a:r>
              <a:rPr lang="ko-KR" altLang="en-US" sz="5400" b="1" dirty="0" err="1">
                <a:solidFill>
                  <a:schemeClr val="bg2">
                    <a:lumMod val="10000"/>
                  </a:schemeClr>
                </a:solidFill>
                <a:latin typeface="휴먼엑스포" panose="02030504000101010101" pitchFamily="18" charset="-127"/>
                <a:ea typeface="휴먼엑스포" panose="02030504000101010101" pitchFamily="18" charset="-127"/>
              </a:rPr>
              <a:t>수정적기판단기술</a:t>
            </a:r>
            <a:endParaRPr lang="ko-KR" altLang="en-US" b="1" dirty="0">
              <a:solidFill>
                <a:schemeClr val="bg2">
                  <a:lumMod val="10000"/>
                </a:schemeClr>
              </a:solidFill>
              <a:latin typeface="휴먼엑스포" panose="02030504000101010101" pitchFamily="18" charset="-127"/>
              <a:ea typeface="휴먼엑스포" panose="02030504000101010101" pitchFamily="18" charset="-127"/>
            </a:endParaRPr>
          </a:p>
        </p:txBody>
      </p:sp>
      <p:sp>
        <p:nvSpPr>
          <p:cNvPr id="20484" name="직사각형 2"/>
          <p:cNvSpPr>
            <a:spLocks noChangeArrowheads="1"/>
          </p:cNvSpPr>
          <p:nvPr/>
        </p:nvSpPr>
        <p:spPr bwMode="auto">
          <a:xfrm>
            <a:off x="467544" y="5373216"/>
            <a:ext cx="82089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ctr" eaLnBrk="1" hangingPunct="1">
              <a:spcBef>
                <a:spcPct val="0"/>
              </a:spcBef>
              <a:buClrTx/>
              <a:buFontTx/>
              <a:buNone/>
            </a:pPr>
            <a:r>
              <a:rPr lang="ko-KR" altLang="en-US" sz="2500" b="1">
                <a:solidFill>
                  <a:schemeClr val="tx1"/>
                </a:solidFill>
                <a:latin typeface="휴먼엑스포" panose="02030504000101010101" pitchFamily="18" charset="-127"/>
                <a:ea typeface="휴먼엑스포" panose="02030504000101010101" pitchFamily="18" charset="-127"/>
                <a:cs typeface="휴먼명조"/>
              </a:rPr>
              <a:t>아시아동물의학연구소 소장 수의학박사 류일선</a:t>
            </a:r>
          </a:p>
          <a:p>
            <a:pPr algn="ctr" eaLnBrk="1" hangingPunct="1">
              <a:spcBef>
                <a:spcPct val="0"/>
              </a:spcBef>
              <a:buClrTx/>
              <a:buFontTx/>
              <a:buNone/>
            </a:pPr>
            <a:r>
              <a:rPr lang="en-US" altLang="ko-KR" sz="2500" b="1">
                <a:solidFill>
                  <a:schemeClr val="tx1"/>
                </a:solidFill>
                <a:latin typeface="휴먼엑스포" panose="02030504000101010101" pitchFamily="18" charset="-127"/>
                <a:ea typeface="휴먼엑스포" panose="02030504000101010101" pitchFamily="18" charset="-127"/>
                <a:cs typeface="휴먼명조"/>
              </a:rPr>
              <a:t>E-mail :</a:t>
            </a:r>
            <a:r>
              <a:rPr lang="ko-KR" altLang="en-US" sz="2500" b="1" i="1">
                <a:solidFill>
                  <a:schemeClr val="tx1"/>
                </a:solidFill>
                <a:latin typeface="휴먼엑스포" panose="02030504000101010101" pitchFamily="18" charset="-127"/>
                <a:ea typeface="휴먼엑스포" panose="02030504000101010101" pitchFamily="18" charset="-127"/>
                <a:cs typeface="휴먼명조"/>
              </a:rPr>
              <a:t> </a:t>
            </a:r>
            <a:r>
              <a:rPr lang="en-US" altLang="ko-KR" sz="2500" b="1" i="1" u="sng">
                <a:solidFill>
                  <a:schemeClr val="tx1"/>
                </a:solidFill>
                <a:latin typeface="휴먼엑스포" panose="02030504000101010101" pitchFamily="18" charset="-127"/>
                <a:ea typeface="휴먼엑스포" panose="02030504000101010101" pitchFamily="18" charset="-127"/>
                <a:cs typeface="휴먼명조"/>
                <a:hlinkClick r:id="rId3"/>
              </a:rPr>
              <a:t>aami58@hanmail.net</a:t>
            </a:r>
            <a:r>
              <a:rPr lang="en-US" altLang="ko-KR" sz="2500" b="1">
                <a:solidFill>
                  <a:schemeClr val="tx1"/>
                </a:solidFill>
                <a:latin typeface="휴먼엑스포" panose="02030504000101010101" pitchFamily="18" charset="-127"/>
                <a:ea typeface="휴먼엑스포" panose="02030504000101010101" pitchFamily="18" charset="-127"/>
                <a:cs typeface="휴먼명조"/>
              </a:rPr>
              <a:t>//</a:t>
            </a:r>
            <a:r>
              <a:rPr lang="ko-KR" altLang="en-US" sz="2500" b="1">
                <a:solidFill>
                  <a:schemeClr val="tx1"/>
                </a:solidFill>
                <a:latin typeface="휴먼엑스포" panose="02030504000101010101" pitchFamily="18" charset="-127"/>
                <a:ea typeface="휴먼엑스포" panose="02030504000101010101" pitchFamily="18" charset="-127"/>
                <a:cs typeface="휴먼명조"/>
              </a:rPr>
              <a:t>☏</a:t>
            </a:r>
            <a:r>
              <a:rPr lang="en-US" altLang="ko-KR" sz="2500" b="1">
                <a:solidFill>
                  <a:schemeClr val="tx1"/>
                </a:solidFill>
                <a:latin typeface="휴먼엑스포" panose="02030504000101010101" pitchFamily="18" charset="-127"/>
                <a:ea typeface="휴먼엑스포" panose="02030504000101010101" pitchFamily="18" charset="-127"/>
                <a:cs typeface="휴먼명조"/>
              </a:rPr>
              <a:t>010-5417-7839</a:t>
            </a:r>
            <a:endParaRPr kumimoji="0" lang="en-US" altLang="ko-KR" sz="2500" b="1">
              <a:solidFill>
                <a:schemeClr val="tx1"/>
              </a:solidFill>
              <a:latin typeface="휴먼엑스포" panose="02030504000101010101" pitchFamily="18" charset="-127"/>
              <a:ea typeface="휴먼엑스포" panose="02030504000101010101" pitchFamily="18" charset="-127"/>
              <a:cs typeface="휴먼명조"/>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23528" y="163488"/>
            <a:ext cx="4608512" cy="457200"/>
          </a:xfrm>
        </p:spPr>
        <p:txBody>
          <a:bodyPr>
            <a:noAutofit/>
          </a:bodyPr>
          <a:lstStyle/>
          <a:p>
            <a:pPr eaLnBrk="1" hangingPunct="1"/>
            <a:r>
              <a:rPr lang="ko-KR" altLang="en-US" sz="2800" b="1" dirty="0">
                <a:latin typeface="+mj-ea"/>
              </a:rPr>
              <a:t>난포의 발생과 발육</a:t>
            </a:r>
          </a:p>
        </p:txBody>
      </p:sp>
      <p:sp>
        <p:nvSpPr>
          <p:cNvPr id="11267" name="Rectangle 3"/>
          <p:cNvSpPr>
            <a:spLocks noGrp="1" noChangeArrowheads="1"/>
          </p:cNvSpPr>
          <p:nvPr>
            <p:ph idx="1"/>
          </p:nvPr>
        </p:nvSpPr>
        <p:spPr>
          <a:xfrm>
            <a:off x="-36512" y="692696"/>
            <a:ext cx="5004048" cy="6093296"/>
          </a:xfrm>
          <a:ln>
            <a:solidFill>
              <a:schemeClr val="bg1"/>
            </a:solidFill>
            <a:miter lim="800000"/>
            <a:headEnd/>
            <a:tailEnd/>
          </a:ln>
        </p:spPr>
        <p:txBody>
          <a:bodyPr rtlCol="0">
            <a:noAutofit/>
          </a:bodyPr>
          <a:lstStyle/>
          <a:p>
            <a:pPr algn="just" eaLnBrk="1" fontAlgn="auto" hangingPunct="1">
              <a:lnSpc>
                <a:spcPct val="130000"/>
              </a:lnSpc>
              <a:spcAft>
                <a:spcPts val="0"/>
              </a:spcAft>
              <a:buFont typeface="Wingdings 3" charset="2"/>
              <a:buChar char=""/>
              <a:defRPr/>
            </a:pPr>
            <a:r>
              <a:rPr lang="ko-KR" altLang="en-US" sz="2200" b="1" dirty="0"/>
              <a:t>난포 발육  </a:t>
            </a:r>
            <a:r>
              <a:rPr lang="en-US" altLang="ko-KR" sz="2200" b="1" dirty="0"/>
              <a:t>:  5</a:t>
            </a:r>
            <a:r>
              <a:rPr lang="ko-KR" altLang="en-US" sz="2200" b="1" dirty="0"/>
              <a:t>단계</a:t>
            </a:r>
          </a:p>
          <a:p>
            <a:pPr lvl="1" algn="just" eaLnBrk="1" fontAlgn="auto" hangingPunct="1">
              <a:lnSpc>
                <a:spcPct val="130000"/>
              </a:lnSpc>
              <a:spcAft>
                <a:spcPts val="0"/>
              </a:spcAft>
              <a:buFont typeface="Wingdings 3" charset="2"/>
              <a:buChar char=""/>
              <a:defRPr/>
            </a:pPr>
            <a:r>
              <a:rPr lang="en-US" altLang="ko-KR" sz="1800" b="1" dirty="0"/>
              <a:t>1</a:t>
            </a:r>
            <a:r>
              <a:rPr lang="ko-KR" altLang="en-US" sz="1800" b="1" dirty="0"/>
              <a:t>차 원시난포 </a:t>
            </a:r>
            <a:r>
              <a:rPr lang="en-US" altLang="ko-KR" sz="1800" b="1" dirty="0"/>
              <a:t>: </a:t>
            </a:r>
            <a:r>
              <a:rPr lang="ko-KR" altLang="en-US" sz="1800" b="1" dirty="0"/>
              <a:t>가장 적고 원시적인 난포</a:t>
            </a:r>
            <a:r>
              <a:rPr lang="en-US" altLang="ko-KR" sz="1800" b="1" dirty="0"/>
              <a:t>, </a:t>
            </a:r>
            <a:r>
              <a:rPr lang="ko-KR" altLang="en-US" sz="1800" b="1" dirty="0"/>
              <a:t>피질 </a:t>
            </a:r>
            <a:r>
              <a:rPr lang="ko-KR" altLang="en-US" sz="1800" b="1" spc="-150" dirty="0" err="1"/>
              <a:t>천층의</a:t>
            </a:r>
            <a:r>
              <a:rPr lang="ko-KR" altLang="en-US" sz="1800" b="1" spc="-150" dirty="0"/>
              <a:t> </a:t>
            </a:r>
            <a:r>
              <a:rPr lang="ko-KR" altLang="en-US" sz="1800" b="1" spc="-150" dirty="0" err="1"/>
              <a:t>난포대에</a:t>
            </a:r>
            <a:r>
              <a:rPr lang="ko-KR" altLang="en-US" sz="1800" b="1" spc="-150" dirty="0"/>
              <a:t> 존재</a:t>
            </a:r>
          </a:p>
          <a:p>
            <a:pPr lvl="1" algn="just" eaLnBrk="1" fontAlgn="auto" hangingPunct="1">
              <a:lnSpc>
                <a:spcPct val="130000"/>
              </a:lnSpc>
              <a:spcAft>
                <a:spcPts val="0"/>
              </a:spcAft>
              <a:buFont typeface="Wingdings 3" charset="2"/>
              <a:buChar char=""/>
              <a:defRPr/>
            </a:pPr>
            <a:r>
              <a:rPr lang="en-US" altLang="ko-KR" sz="1800" b="1" dirty="0"/>
              <a:t>2</a:t>
            </a:r>
            <a:r>
              <a:rPr lang="ko-KR" altLang="en-US" sz="1800" b="1" dirty="0"/>
              <a:t>차 원시난포 </a:t>
            </a:r>
            <a:r>
              <a:rPr lang="en-US" altLang="ko-KR" sz="1800" b="1" dirty="0"/>
              <a:t>: </a:t>
            </a:r>
            <a:r>
              <a:rPr lang="ko-KR" altLang="en-US" sz="1800" b="1" dirty="0"/>
              <a:t>난황축적  </a:t>
            </a:r>
            <a:r>
              <a:rPr lang="ko-KR" altLang="en-US" sz="1800" b="1" dirty="0" err="1"/>
              <a:t>점차비대</a:t>
            </a:r>
            <a:r>
              <a:rPr lang="en-US" altLang="ko-KR" sz="1800" b="1" dirty="0"/>
              <a:t>, </a:t>
            </a:r>
          </a:p>
          <a:p>
            <a:pPr marL="457200" lvl="1" indent="0" algn="just" eaLnBrk="1" fontAlgn="auto" hangingPunct="1">
              <a:lnSpc>
                <a:spcPct val="130000"/>
              </a:lnSpc>
              <a:spcAft>
                <a:spcPts val="0"/>
              </a:spcAft>
              <a:buNone/>
              <a:defRPr/>
            </a:pPr>
            <a:r>
              <a:rPr lang="en-US" altLang="ko-KR" sz="1800" b="1" dirty="0"/>
              <a:t>                                   </a:t>
            </a:r>
            <a:r>
              <a:rPr lang="ko-KR" altLang="en-US" sz="1800" b="1" dirty="0"/>
              <a:t>난세포막 형성</a:t>
            </a:r>
          </a:p>
          <a:p>
            <a:pPr lvl="1" algn="just" eaLnBrk="1" fontAlgn="auto" hangingPunct="1">
              <a:lnSpc>
                <a:spcPct val="130000"/>
              </a:lnSpc>
              <a:spcAft>
                <a:spcPts val="0"/>
              </a:spcAft>
              <a:buFont typeface="Wingdings 3" charset="2"/>
              <a:buChar char=""/>
              <a:defRPr/>
            </a:pPr>
            <a:r>
              <a:rPr lang="en-US" altLang="ko-KR" sz="1800" b="1" dirty="0"/>
              <a:t>3</a:t>
            </a:r>
            <a:r>
              <a:rPr lang="ko-KR" altLang="en-US" sz="1800" b="1" dirty="0"/>
              <a:t>차 원시난포 </a:t>
            </a:r>
            <a:r>
              <a:rPr lang="en-US" altLang="ko-KR" sz="1800" b="1" dirty="0"/>
              <a:t>: </a:t>
            </a:r>
            <a:r>
              <a:rPr lang="ko-KR" altLang="en-US" sz="1800" b="1" dirty="0" err="1"/>
              <a:t>난포강</a:t>
            </a:r>
            <a:r>
              <a:rPr lang="ko-KR" altLang="en-US" sz="1800" b="1" dirty="0"/>
              <a:t> 형성</a:t>
            </a:r>
            <a:r>
              <a:rPr lang="en-US" altLang="ko-KR" sz="1800" b="1" dirty="0"/>
              <a:t>, </a:t>
            </a:r>
            <a:r>
              <a:rPr lang="ko-KR" altLang="en-US" sz="1800" b="1" spc="-150" err="1"/>
              <a:t>난포액</a:t>
            </a:r>
            <a:r>
              <a:rPr lang="ko-KR" altLang="en-US" sz="1800" b="1" spc="-150"/>
              <a:t>  축적</a:t>
            </a:r>
            <a:endParaRPr lang="ko-KR" altLang="en-US" sz="1800" b="1" spc="-150" dirty="0"/>
          </a:p>
          <a:p>
            <a:pPr lvl="1" algn="just" eaLnBrk="1" fontAlgn="auto" hangingPunct="1">
              <a:lnSpc>
                <a:spcPct val="130000"/>
              </a:lnSpc>
              <a:spcAft>
                <a:spcPts val="0"/>
              </a:spcAft>
              <a:buFont typeface="Wingdings 3" charset="2"/>
              <a:buChar char=""/>
              <a:defRPr/>
            </a:pPr>
            <a:r>
              <a:rPr lang="ko-KR" altLang="en-US" sz="1800" b="1" dirty="0"/>
              <a:t>미성숙난포 </a:t>
            </a:r>
            <a:r>
              <a:rPr lang="en-US" altLang="ko-KR" sz="1800" b="1" dirty="0"/>
              <a:t>: </a:t>
            </a:r>
            <a:r>
              <a:rPr lang="ko-KR" altLang="en-US" sz="1800" b="1" dirty="0" err="1"/>
              <a:t>난포액의</a:t>
            </a:r>
            <a:r>
              <a:rPr lang="ko-KR" altLang="en-US" sz="1800" b="1" dirty="0"/>
              <a:t> 급격한 증가</a:t>
            </a:r>
            <a:endParaRPr lang="en-US" altLang="ko-KR" sz="1800" b="1" dirty="0"/>
          </a:p>
          <a:p>
            <a:pPr marL="457200" lvl="1" indent="0" algn="just" eaLnBrk="1" fontAlgn="auto" hangingPunct="1">
              <a:lnSpc>
                <a:spcPct val="130000"/>
              </a:lnSpc>
              <a:spcAft>
                <a:spcPts val="0"/>
              </a:spcAft>
              <a:buNone/>
              <a:defRPr/>
            </a:pPr>
            <a:r>
              <a:rPr lang="en-US" altLang="ko-KR" sz="1800" b="1" dirty="0"/>
              <a:t>                                (</a:t>
            </a:r>
            <a:r>
              <a:rPr lang="ko-KR" altLang="en-US" sz="1800" b="1" dirty="0" err="1"/>
              <a:t>낭상</a:t>
            </a:r>
            <a:r>
              <a:rPr lang="en-US" altLang="ko-KR" sz="1800" b="1" dirty="0"/>
              <a:t>), </a:t>
            </a:r>
            <a:r>
              <a:rPr lang="ko-KR" altLang="en-US" sz="1800" b="1" dirty="0"/>
              <a:t>난구형성</a:t>
            </a:r>
          </a:p>
          <a:p>
            <a:pPr lvl="1" algn="just" eaLnBrk="1" fontAlgn="auto" hangingPunct="1">
              <a:lnSpc>
                <a:spcPct val="130000"/>
              </a:lnSpc>
              <a:spcAft>
                <a:spcPts val="0"/>
              </a:spcAft>
              <a:buFont typeface="Wingdings 3" charset="2"/>
              <a:buChar char=""/>
              <a:defRPr/>
            </a:pPr>
            <a:r>
              <a:rPr lang="ko-KR" altLang="en-US" sz="1800" b="1" dirty="0"/>
              <a:t>성숙난포</a:t>
            </a:r>
            <a:r>
              <a:rPr lang="en-US" altLang="ko-KR" sz="1800" b="1" dirty="0"/>
              <a:t>(</a:t>
            </a:r>
            <a:r>
              <a:rPr lang="ko-KR" altLang="en-US" sz="1800" b="1" dirty="0"/>
              <a:t>포상난포</a:t>
            </a:r>
            <a:r>
              <a:rPr lang="en-US" altLang="ko-KR" sz="1800" b="1" dirty="0"/>
              <a:t>) : </a:t>
            </a:r>
            <a:r>
              <a:rPr lang="ko-KR" altLang="en-US" sz="1800" b="1" spc="-150" dirty="0"/>
              <a:t>발육말기 난포</a:t>
            </a:r>
            <a:r>
              <a:rPr lang="en-US" altLang="ko-KR" sz="1800" b="1" spc="-150" dirty="0"/>
              <a:t>, </a:t>
            </a:r>
            <a:r>
              <a:rPr lang="ko-KR" altLang="en-US" sz="1800" b="1" spc="-150" dirty="0" err="1"/>
              <a:t>난포</a:t>
            </a:r>
            <a:r>
              <a:rPr lang="ko-KR" altLang="en-US" sz="1800" b="1" dirty="0" err="1"/>
              <a:t>액내</a:t>
            </a:r>
            <a:r>
              <a:rPr lang="ko-KR" altLang="en-US" sz="1800" b="1" dirty="0"/>
              <a:t> 다량의 에스트로겐 함유</a:t>
            </a:r>
            <a:r>
              <a:rPr lang="en-US" altLang="ko-KR" sz="1800" b="1" dirty="0"/>
              <a:t>, 80 ~300</a:t>
            </a:r>
            <a:r>
              <a:rPr lang="ko-KR" altLang="en-US" sz="1800" b="1" dirty="0" err="1"/>
              <a:t>마이그로</a:t>
            </a:r>
            <a:endParaRPr lang="en-US" altLang="ko-KR" sz="1800" b="1" dirty="0"/>
          </a:p>
          <a:p>
            <a:pPr algn="just" eaLnBrk="1" fontAlgn="auto" hangingPunct="1">
              <a:lnSpc>
                <a:spcPct val="130000"/>
              </a:lnSpc>
              <a:spcAft>
                <a:spcPts val="0"/>
              </a:spcAft>
              <a:buFont typeface="Wingdings 3" charset="2"/>
              <a:buChar char=""/>
              <a:defRPr/>
            </a:pPr>
            <a:r>
              <a:rPr lang="ko-KR" altLang="en-US" sz="2200" b="1" dirty="0"/>
              <a:t>배란 </a:t>
            </a:r>
            <a:r>
              <a:rPr lang="en-US" altLang="ko-KR" sz="2200" b="1" dirty="0"/>
              <a:t>(Ovulation) </a:t>
            </a:r>
          </a:p>
          <a:p>
            <a:pPr lvl="1" algn="just" eaLnBrk="1" fontAlgn="auto" hangingPunct="1">
              <a:lnSpc>
                <a:spcPct val="130000"/>
              </a:lnSpc>
              <a:spcAft>
                <a:spcPts val="0"/>
              </a:spcAft>
              <a:buFont typeface="Wingdings 3" charset="2"/>
              <a:buChar char=""/>
              <a:defRPr/>
            </a:pPr>
            <a:r>
              <a:rPr lang="ko-KR" altLang="en-US" sz="1800" b="1" dirty="0"/>
              <a:t>성숙난포 파열 </a:t>
            </a:r>
            <a:r>
              <a:rPr lang="en-US" altLang="ko-KR" sz="1800" b="1" dirty="0"/>
              <a:t>: </a:t>
            </a:r>
            <a:r>
              <a:rPr lang="ko-KR" altLang="en-US" sz="1800" b="1" spc="-150" dirty="0"/>
              <a:t>난자를 </a:t>
            </a:r>
            <a:r>
              <a:rPr lang="ko-KR" altLang="en-US" sz="1800" b="1" spc="-150"/>
              <a:t>난소에서 </a:t>
            </a:r>
            <a:r>
              <a:rPr lang="en-US" altLang="ko-KR" sz="1800" b="1" spc="-150"/>
              <a:t> </a:t>
            </a:r>
            <a:r>
              <a:rPr lang="ko-KR" altLang="en-US" sz="1800" b="1" spc="-150"/>
              <a:t>방출 하기</a:t>
            </a:r>
            <a:r>
              <a:rPr lang="ko-KR" altLang="en-US" sz="1800" b="1"/>
              <a:t> </a:t>
            </a:r>
            <a:endParaRPr lang="en-US" altLang="ko-KR" sz="1800" b="1"/>
          </a:p>
          <a:p>
            <a:pPr marL="457200" lvl="1" indent="0" algn="just" eaLnBrk="1" fontAlgn="auto" hangingPunct="1">
              <a:lnSpc>
                <a:spcPct val="130000"/>
              </a:lnSpc>
              <a:spcAft>
                <a:spcPts val="0"/>
              </a:spcAft>
              <a:buNone/>
              <a:defRPr/>
            </a:pPr>
            <a:r>
              <a:rPr lang="en-US" altLang="ko-KR" sz="1800" b="1"/>
              <a:t>                                      </a:t>
            </a:r>
            <a:r>
              <a:rPr lang="ko-KR" altLang="en-US" sz="1800" b="1"/>
              <a:t>위한 </a:t>
            </a:r>
            <a:r>
              <a:rPr lang="ko-KR" altLang="en-US" sz="1800" b="1" dirty="0"/>
              <a:t>수단</a:t>
            </a:r>
          </a:p>
          <a:p>
            <a:pPr lvl="1" algn="just" eaLnBrk="1" fontAlgn="auto" hangingPunct="1">
              <a:lnSpc>
                <a:spcPct val="130000"/>
              </a:lnSpc>
              <a:spcAft>
                <a:spcPts val="0"/>
              </a:spcAft>
              <a:buFont typeface="Wingdings 3" charset="2"/>
              <a:buChar char=""/>
              <a:defRPr/>
            </a:pPr>
            <a:r>
              <a:rPr lang="ko-KR" altLang="en-US" sz="1800" b="1" dirty="0"/>
              <a:t>배란 </a:t>
            </a:r>
            <a:r>
              <a:rPr lang="en-US" altLang="ko-KR" sz="1800" b="1" dirty="0"/>
              <a:t>: </a:t>
            </a:r>
            <a:r>
              <a:rPr lang="ko-KR" altLang="en-US" sz="1800" b="1" dirty="0"/>
              <a:t>난자는 </a:t>
            </a:r>
            <a:r>
              <a:rPr lang="ko-KR" altLang="en-US" sz="1800" b="1" spc="-150" dirty="0" err="1"/>
              <a:t>난포액과</a:t>
            </a:r>
            <a:r>
              <a:rPr lang="ko-KR" altLang="en-US" sz="1800" b="1" spc="-150" dirty="0"/>
              <a:t> 같이 </a:t>
            </a:r>
            <a:r>
              <a:rPr lang="ko-KR" altLang="en-US" sz="1800" b="1" spc="-150" dirty="0" err="1"/>
              <a:t>난소외로</a:t>
            </a:r>
            <a:r>
              <a:rPr lang="ko-KR" altLang="en-US" sz="1800" b="1" spc="-150" dirty="0"/>
              <a:t> 방출</a:t>
            </a:r>
          </a:p>
        </p:txBody>
      </p:sp>
      <p:sp>
        <p:nvSpPr>
          <p:cNvPr id="29700"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8BF9D230-C5C1-48F4-BBA9-687181CC53BE}"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10</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72034" name="Picture 2" descr="cow estrus에 대한 이미지 검색결과">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8738" y="382743"/>
            <a:ext cx="3810000" cy="3000376"/>
          </a:xfrm>
          <a:prstGeom prst="rect">
            <a:avLst/>
          </a:prstGeom>
          <a:noFill/>
          <a:extLst>
            <a:ext uri="{909E8E84-426E-40DD-AFC4-6F175D3DCCD1}">
              <a14:hiddenFill xmlns:a14="http://schemas.microsoft.com/office/drawing/2010/main">
                <a:solidFill>
                  <a:srgbClr val="FFFFFF"/>
                </a:solidFill>
              </a14:hiddenFill>
            </a:ext>
          </a:extLst>
        </p:spPr>
      </p:pic>
      <p:pic>
        <p:nvPicPr>
          <p:cNvPr id="172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4280" y="3566381"/>
            <a:ext cx="3955600" cy="252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8">
            <a:extLst>
              <a:ext uri="{FF2B5EF4-FFF2-40B4-BE49-F238E27FC236}">
                <a16:creationId xmlns:a16="http://schemas.microsoft.com/office/drawing/2014/main" id="{8479F359-C192-4561-94D7-1C8FEA6BEA9A}"/>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pic>
        <p:nvPicPr>
          <p:cNvPr id="141316" name="_x493080176" descr="EMB00001680c0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628800"/>
            <a:ext cx="8270875"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직사각형 2"/>
          <p:cNvSpPr/>
          <p:nvPr/>
        </p:nvSpPr>
        <p:spPr>
          <a:xfrm>
            <a:off x="320959" y="634390"/>
            <a:ext cx="8508432" cy="590739"/>
          </a:xfrm>
          <a:prstGeom prst="rect">
            <a:avLst/>
          </a:prstGeom>
        </p:spPr>
        <p:txBody>
          <a:bodyPr wrap="square">
            <a:spAutoFit/>
          </a:bodyPr>
          <a:lstStyle/>
          <a:p>
            <a:pPr algn="ctr" eaLnBrk="1" hangingPunct="1">
              <a:lnSpc>
                <a:spcPct val="130000"/>
              </a:lnSpc>
              <a:spcBef>
                <a:spcPts val="0"/>
              </a:spcBef>
              <a:spcAft>
                <a:spcPts val="0"/>
              </a:spcAft>
              <a:defRPr/>
            </a:pPr>
            <a:r>
              <a:rPr lang="ko-KR" altLang="en-US" sz="2800" b="1" kern="0" spc="-50" dirty="0">
                <a:solidFill>
                  <a:srgbClr val="000000"/>
                </a:solidFill>
                <a:latin typeface="+mj-ea"/>
                <a:ea typeface="+mj-ea"/>
              </a:rPr>
              <a:t>최상의 </a:t>
            </a:r>
            <a:r>
              <a:rPr lang="ko-KR" altLang="en-US" sz="2800" b="1" kern="0" spc="-50" dirty="0" err="1">
                <a:solidFill>
                  <a:srgbClr val="000000"/>
                </a:solidFill>
                <a:latin typeface="+mj-ea"/>
                <a:ea typeface="+mj-ea"/>
              </a:rPr>
              <a:t>수태율</a:t>
            </a:r>
            <a:r>
              <a:rPr lang="ko-KR" altLang="en-US" sz="2800" b="1" kern="0" spc="-50" dirty="0">
                <a:solidFill>
                  <a:srgbClr val="000000"/>
                </a:solidFill>
                <a:latin typeface="+mj-ea"/>
                <a:ea typeface="+mj-ea"/>
              </a:rPr>
              <a:t> 향상을 위한 정액 주입시기 결정방법</a:t>
            </a:r>
          </a:p>
        </p:txBody>
      </p:sp>
      <p:sp>
        <p:nvSpPr>
          <p:cNvPr id="141318"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F418AF59-91BA-45B4-940B-5B2C6354EE4B}"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100</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1EFE0B41-1452-404C-A675-05A06286B8C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43363"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010C0E5C-C0CC-405E-86E3-8B2112497984}"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101</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43364" name="그림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692696"/>
            <a:ext cx="4680644" cy="2917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내용 개체 틀 5"/>
          <p:cNvGraphicFramePr>
            <a:graphicFrameLocks/>
          </p:cNvGraphicFramePr>
          <p:nvPr>
            <p:extLst>
              <p:ext uri="{D42A27DB-BD31-4B8C-83A1-F6EECF244321}">
                <p14:modId xmlns:p14="http://schemas.microsoft.com/office/powerpoint/2010/main" val="4180753751"/>
              </p:ext>
            </p:extLst>
          </p:nvPr>
        </p:nvGraphicFramePr>
        <p:xfrm>
          <a:off x="4865893" y="1945255"/>
          <a:ext cx="4278108" cy="4179293"/>
        </p:xfrm>
        <a:graphic>
          <a:graphicData uri="http://schemas.openxmlformats.org/drawingml/2006/table">
            <a:tbl>
              <a:tblPr firstRow="1" bandRow="1">
                <a:tableStyleId>{10A1B5D5-9B99-4C35-A422-299274C87663}</a:tableStyleId>
              </a:tblPr>
              <a:tblGrid>
                <a:gridCol w="1426036">
                  <a:extLst>
                    <a:ext uri="{9D8B030D-6E8A-4147-A177-3AD203B41FA5}">
                      <a16:colId xmlns:a16="http://schemas.microsoft.com/office/drawing/2014/main" val="20000"/>
                    </a:ext>
                  </a:extLst>
                </a:gridCol>
                <a:gridCol w="1426036">
                  <a:extLst>
                    <a:ext uri="{9D8B030D-6E8A-4147-A177-3AD203B41FA5}">
                      <a16:colId xmlns:a16="http://schemas.microsoft.com/office/drawing/2014/main" val="20001"/>
                    </a:ext>
                  </a:extLst>
                </a:gridCol>
                <a:gridCol w="1426036">
                  <a:extLst>
                    <a:ext uri="{9D8B030D-6E8A-4147-A177-3AD203B41FA5}">
                      <a16:colId xmlns:a16="http://schemas.microsoft.com/office/drawing/2014/main" val="20002"/>
                    </a:ext>
                  </a:extLst>
                </a:gridCol>
              </a:tblGrid>
              <a:tr h="460669">
                <a:tc>
                  <a:txBody>
                    <a:bodyPr/>
                    <a:lstStyle/>
                    <a:p>
                      <a:pPr algn="ctr" latinLnBrk="1"/>
                      <a:r>
                        <a:rPr lang="ko-KR" altLang="en-US" sz="2000" b="1" dirty="0">
                          <a:latin typeface="맑은 고딕" pitchFamily="50" charset="-127"/>
                          <a:ea typeface="맑은 고딕" pitchFamily="50" charset="-127"/>
                        </a:rPr>
                        <a:t>발정 주기</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r>
                        <a:rPr lang="en-US" altLang="ko-KR" sz="2000" b="1" dirty="0">
                          <a:latin typeface="맑은 고딕" pitchFamily="50" charset="-127"/>
                          <a:ea typeface="맑은 고딕" pitchFamily="50" charset="-127"/>
                        </a:rPr>
                        <a:t>18~23</a:t>
                      </a:r>
                      <a:r>
                        <a:rPr lang="ko-KR" altLang="en-US" sz="2000" b="1" dirty="0">
                          <a:latin typeface="맑은 고딕" pitchFamily="50" charset="-127"/>
                          <a:ea typeface="맑은 고딕" pitchFamily="50" charset="-127"/>
                        </a:rPr>
                        <a:t>일</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r>
                        <a:rPr lang="ko-KR" altLang="en-US" sz="2000" b="1" dirty="0">
                          <a:latin typeface="맑은 고딕" pitchFamily="50" charset="-127"/>
                          <a:ea typeface="맑은 고딕" pitchFamily="50" charset="-127"/>
                        </a:rPr>
                        <a:t>평균 </a:t>
                      </a:r>
                      <a:r>
                        <a:rPr lang="en-US" altLang="ko-KR" sz="2000" b="1" dirty="0">
                          <a:latin typeface="맑은 고딕" pitchFamily="50" charset="-127"/>
                          <a:ea typeface="맑은 고딕" pitchFamily="50" charset="-127"/>
                        </a:rPr>
                        <a:t>21</a:t>
                      </a:r>
                      <a:r>
                        <a:rPr lang="ko-KR" altLang="en-US" sz="2000" b="1" dirty="0">
                          <a:latin typeface="맑은 고딕" pitchFamily="50" charset="-127"/>
                          <a:ea typeface="맑은 고딕" pitchFamily="50" charset="-127"/>
                        </a:rPr>
                        <a:t>일</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extLst>
                  <a:ext uri="{0D108BD9-81ED-4DB2-BD59-A6C34878D82A}">
                    <a16:rowId xmlns:a16="http://schemas.microsoft.com/office/drawing/2014/main" val="10000"/>
                  </a:ext>
                </a:extLst>
              </a:tr>
              <a:tr h="460669">
                <a:tc>
                  <a:txBody>
                    <a:bodyPr/>
                    <a:lstStyle/>
                    <a:p>
                      <a:pPr algn="ctr" latinLnBrk="1"/>
                      <a:r>
                        <a:rPr lang="ko-KR" altLang="en-US" sz="2000" b="1">
                          <a:latin typeface="맑은 고딕" pitchFamily="50" charset="-127"/>
                          <a:ea typeface="맑은 고딕" pitchFamily="50" charset="-127"/>
                        </a:rPr>
                        <a:t>발정 </a:t>
                      </a:r>
                      <a:endParaRPr lang="en-US" altLang="ko-KR" sz="2000" b="1">
                        <a:latin typeface="맑은 고딕" pitchFamily="50" charset="-127"/>
                        <a:ea typeface="맑은 고딕" pitchFamily="50" charset="-127"/>
                      </a:endParaRPr>
                    </a:p>
                    <a:p>
                      <a:pPr algn="ctr" latinLnBrk="1"/>
                      <a:r>
                        <a:rPr lang="ko-KR" altLang="en-US" sz="2000" b="1">
                          <a:latin typeface="맑은 고딕" pitchFamily="50" charset="-127"/>
                          <a:ea typeface="맑은 고딕" pitchFamily="50" charset="-127"/>
                        </a:rPr>
                        <a:t>지속시간</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r>
                        <a:rPr lang="en-US" altLang="ko-KR" sz="2000" b="1">
                          <a:latin typeface="맑은 고딕" pitchFamily="50" charset="-127"/>
                          <a:ea typeface="맑은 고딕" pitchFamily="50" charset="-127"/>
                        </a:rPr>
                        <a:t>10~24</a:t>
                      </a:r>
                    </a:p>
                    <a:p>
                      <a:pPr algn="ctr" latinLnBrk="1"/>
                      <a:r>
                        <a:rPr lang="ko-KR" altLang="en-US" sz="2000" b="1">
                          <a:latin typeface="맑은 고딕" pitchFamily="50" charset="-127"/>
                          <a:ea typeface="맑은 고딕" pitchFamily="50" charset="-127"/>
                        </a:rPr>
                        <a:t>시간</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r>
                        <a:rPr lang="ko-KR" altLang="en-US" sz="2000" b="1">
                          <a:latin typeface="맑은 고딕" pitchFamily="50" charset="-127"/>
                          <a:ea typeface="맑은 고딕" pitchFamily="50" charset="-127"/>
                        </a:rPr>
                        <a:t>평균 </a:t>
                      </a:r>
                      <a:r>
                        <a:rPr lang="en-US" altLang="ko-KR" sz="2000" b="1">
                          <a:latin typeface="맑은 고딕" pitchFamily="50" charset="-127"/>
                          <a:ea typeface="맑은 고딕" pitchFamily="50" charset="-127"/>
                        </a:rPr>
                        <a:t>18</a:t>
                      </a:r>
                    </a:p>
                    <a:p>
                      <a:pPr algn="ctr" latinLnBrk="1"/>
                      <a:r>
                        <a:rPr lang="ko-KR" altLang="en-US" sz="2000" b="1">
                          <a:latin typeface="맑은 고딕" pitchFamily="50" charset="-127"/>
                          <a:ea typeface="맑은 고딕" pitchFamily="50" charset="-127"/>
                        </a:rPr>
                        <a:t>시간</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extLst>
                  <a:ext uri="{0D108BD9-81ED-4DB2-BD59-A6C34878D82A}">
                    <a16:rowId xmlns:a16="http://schemas.microsoft.com/office/drawing/2014/main" val="10001"/>
                  </a:ext>
                </a:extLst>
              </a:tr>
              <a:tr h="605794">
                <a:tc>
                  <a:txBody>
                    <a:bodyPr/>
                    <a:lstStyle/>
                    <a:p>
                      <a:pPr algn="ctr" latinLnBrk="1"/>
                      <a:r>
                        <a:rPr lang="ko-KR" altLang="en-US" sz="2000" b="1" dirty="0">
                          <a:latin typeface="맑은 고딕" pitchFamily="50" charset="-127"/>
                          <a:ea typeface="맑은 고딕" pitchFamily="50" charset="-127"/>
                        </a:rPr>
                        <a:t>배란시간</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r>
                        <a:rPr lang="ko-KR" altLang="en-US" sz="2000" b="1" dirty="0">
                          <a:latin typeface="맑은 고딕" pitchFamily="50" charset="-127"/>
                          <a:ea typeface="맑은 고딕" pitchFamily="50" charset="-127"/>
                        </a:rPr>
                        <a:t>발정종료 후 </a:t>
                      </a:r>
                      <a:br>
                        <a:rPr lang="en-US" altLang="ko-KR" sz="2000" b="1" dirty="0">
                          <a:latin typeface="맑은 고딕" pitchFamily="50" charset="-127"/>
                          <a:ea typeface="맑은 고딕" pitchFamily="50" charset="-127"/>
                        </a:rPr>
                      </a:br>
                      <a:r>
                        <a:rPr lang="en-US" altLang="ko-KR" sz="2000" b="1" dirty="0">
                          <a:latin typeface="맑은 고딕" pitchFamily="50" charset="-127"/>
                          <a:ea typeface="맑은 고딕" pitchFamily="50" charset="-127"/>
                        </a:rPr>
                        <a:t>7~10</a:t>
                      </a:r>
                      <a:r>
                        <a:rPr lang="ko-KR" altLang="en-US" sz="2000" b="1" dirty="0">
                          <a:latin typeface="맑은 고딕" pitchFamily="50" charset="-127"/>
                          <a:ea typeface="맑은 고딕" pitchFamily="50" charset="-127"/>
                        </a:rPr>
                        <a:t>시간</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extLst>
                  <a:ext uri="{0D108BD9-81ED-4DB2-BD59-A6C34878D82A}">
                    <a16:rowId xmlns:a16="http://schemas.microsoft.com/office/drawing/2014/main" val="10002"/>
                  </a:ext>
                </a:extLst>
              </a:tr>
              <a:tr h="869178">
                <a:tc>
                  <a:txBody>
                    <a:bodyPr/>
                    <a:lstStyle/>
                    <a:p>
                      <a:pPr algn="ctr" latinLnBrk="1"/>
                      <a:r>
                        <a:rPr lang="ko-KR" altLang="en-US" sz="2000" b="1">
                          <a:latin typeface="맑은 고딕" pitchFamily="50" charset="-127"/>
                          <a:ea typeface="맑은 고딕" pitchFamily="50" charset="-127"/>
                        </a:rPr>
                        <a:t>난자의 </a:t>
                      </a:r>
                      <a:endParaRPr lang="en-US" altLang="ko-KR" sz="2000" b="1">
                        <a:latin typeface="맑은 고딕" pitchFamily="50" charset="-127"/>
                        <a:ea typeface="맑은 고딕" pitchFamily="50" charset="-127"/>
                      </a:endParaRPr>
                    </a:p>
                    <a:p>
                      <a:pPr algn="ctr" latinLnBrk="1"/>
                      <a:r>
                        <a:rPr lang="ko-KR" altLang="en-US" sz="2000" b="1">
                          <a:latin typeface="맑은 고딕" pitchFamily="50" charset="-127"/>
                          <a:ea typeface="맑은 고딕" pitchFamily="50" charset="-127"/>
                        </a:rPr>
                        <a:t>수정능력 </a:t>
                      </a:r>
                      <a:br>
                        <a:rPr lang="en-US" altLang="ko-KR" sz="2000" b="1" dirty="0">
                          <a:latin typeface="맑은 고딕" pitchFamily="50" charset="-127"/>
                          <a:ea typeface="맑은 고딕" pitchFamily="50" charset="-127"/>
                        </a:rPr>
                      </a:br>
                      <a:r>
                        <a:rPr lang="ko-KR" altLang="en-US" sz="2000" b="1" dirty="0">
                          <a:latin typeface="맑은 고딕" pitchFamily="50" charset="-127"/>
                          <a:ea typeface="맑은 고딕" pitchFamily="50" charset="-127"/>
                        </a:rPr>
                        <a:t>보유시간</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r>
                        <a:rPr lang="ko-KR" altLang="en-US" sz="2000" b="1" dirty="0">
                          <a:latin typeface="맑은 고딕" pitchFamily="50" charset="-127"/>
                          <a:ea typeface="맑은 고딕" pitchFamily="50" charset="-127"/>
                        </a:rPr>
                        <a:t>배란 </a:t>
                      </a:r>
                      <a:r>
                        <a:rPr lang="ko-KR" altLang="en-US" sz="2000" b="1">
                          <a:latin typeface="맑은 고딕" pitchFamily="50" charset="-127"/>
                          <a:ea typeface="맑은 고딕" pitchFamily="50" charset="-127"/>
                        </a:rPr>
                        <a:t>후 </a:t>
                      </a:r>
                      <a:endParaRPr lang="en-US" altLang="ko-KR" sz="2000" b="1">
                        <a:latin typeface="맑은 고딕" pitchFamily="50" charset="-127"/>
                        <a:ea typeface="맑은 고딕" pitchFamily="50" charset="-127"/>
                      </a:endParaRPr>
                    </a:p>
                    <a:p>
                      <a:pPr algn="ctr" latinLnBrk="1"/>
                      <a:r>
                        <a:rPr lang="ko-KR" altLang="en-US" sz="2000" b="1">
                          <a:latin typeface="맑은 고딕" pitchFamily="50" charset="-127"/>
                          <a:ea typeface="맑은 고딕" pitchFamily="50" charset="-127"/>
                        </a:rPr>
                        <a:t>약 </a:t>
                      </a:r>
                      <a:r>
                        <a:rPr lang="en-US" altLang="ko-KR" sz="2000" b="1" dirty="0">
                          <a:latin typeface="맑은 고딕" pitchFamily="50" charset="-127"/>
                          <a:ea typeface="맑은 고딕" pitchFamily="50" charset="-127"/>
                        </a:rPr>
                        <a:t>6</a:t>
                      </a:r>
                      <a:r>
                        <a:rPr lang="ko-KR" altLang="en-US" sz="2000" b="1" dirty="0">
                          <a:latin typeface="맑은 고딕" pitchFamily="50" charset="-127"/>
                          <a:ea typeface="맑은 고딕" pitchFamily="50" charset="-127"/>
                        </a:rPr>
                        <a:t>시간</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extLst>
                  <a:ext uri="{0D108BD9-81ED-4DB2-BD59-A6C34878D82A}">
                    <a16:rowId xmlns:a16="http://schemas.microsoft.com/office/drawing/2014/main" val="10003"/>
                  </a:ext>
                </a:extLst>
              </a:tr>
              <a:tr h="869178">
                <a:tc>
                  <a:txBody>
                    <a:bodyPr/>
                    <a:lstStyle/>
                    <a:p>
                      <a:pPr algn="ctr" latinLnBrk="1"/>
                      <a:r>
                        <a:rPr lang="ko-KR" altLang="en-US" sz="2000" b="1">
                          <a:latin typeface="맑은 고딕" pitchFamily="50" charset="-127"/>
                          <a:ea typeface="맑은 고딕" pitchFamily="50" charset="-127"/>
                        </a:rPr>
                        <a:t>정자의 </a:t>
                      </a:r>
                      <a:endParaRPr lang="en-US" altLang="ko-KR" sz="2000" b="1">
                        <a:latin typeface="맑은 고딕" pitchFamily="50" charset="-127"/>
                        <a:ea typeface="맑은 고딕" pitchFamily="50" charset="-127"/>
                      </a:endParaRPr>
                    </a:p>
                    <a:p>
                      <a:pPr algn="ctr" latinLnBrk="1"/>
                      <a:r>
                        <a:rPr lang="ko-KR" altLang="en-US" sz="2000" b="1">
                          <a:latin typeface="맑은 고딕" pitchFamily="50" charset="-127"/>
                          <a:ea typeface="맑은 고딕" pitchFamily="50" charset="-127"/>
                        </a:rPr>
                        <a:t>수정능력</a:t>
                      </a:r>
                      <a:br>
                        <a:rPr lang="en-US" altLang="ko-KR" sz="2000" b="1" dirty="0">
                          <a:latin typeface="맑은 고딕" pitchFamily="50" charset="-127"/>
                          <a:ea typeface="맑은 고딕" pitchFamily="50" charset="-127"/>
                        </a:rPr>
                      </a:br>
                      <a:r>
                        <a:rPr lang="ko-KR" altLang="en-US" sz="2000" b="1" dirty="0">
                          <a:latin typeface="맑은 고딕" pitchFamily="50" charset="-127"/>
                          <a:ea typeface="맑은 고딕" pitchFamily="50" charset="-127"/>
                        </a:rPr>
                        <a:t>보유시간</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r>
                        <a:rPr lang="ko-KR" altLang="en-US" sz="2000" b="1" dirty="0">
                          <a:latin typeface="맑은 고딕" pitchFamily="50" charset="-127"/>
                          <a:ea typeface="맑은 고딕" pitchFamily="50" charset="-127"/>
                        </a:rPr>
                        <a:t>주입 </a:t>
                      </a:r>
                      <a:r>
                        <a:rPr lang="ko-KR" altLang="en-US" sz="2000" b="1">
                          <a:latin typeface="맑은 고딕" pitchFamily="50" charset="-127"/>
                          <a:ea typeface="맑은 고딕" pitchFamily="50" charset="-127"/>
                        </a:rPr>
                        <a:t>후 </a:t>
                      </a:r>
                      <a:endParaRPr lang="en-US" altLang="ko-KR" sz="2000" b="1">
                        <a:latin typeface="맑은 고딕" pitchFamily="50" charset="-127"/>
                        <a:ea typeface="맑은 고딕" pitchFamily="50" charset="-127"/>
                      </a:endParaRPr>
                    </a:p>
                    <a:p>
                      <a:pPr algn="ctr" latinLnBrk="1"/>
                      <a:r>
                        <a:rPr lang="ko-KR" altLang="en-US" sz="2000" b="1">
                          <a:latin typeface="맑은 고딕" pitchFamily="50" charset="-127"/>
                          <a:ea typeface="맑은 고딕" pitchFamily="50" charset="-127"/>
                        </a:rPr>
                        <a:t>약 </a:t>
                      </a:r>
                      <a:r>
                        <a:rPr lang="en-US" altLang="ko-KR" sz="2000" b="1" dirty="0">
                          <a:latin typeface="맑은 고딕" pitchFamily="50" charset="-127"/>
                          <a:ea typeface="맑은 고딕" pitchFamily="50" charset="-127"/>
                        </a:rPr>
                        <a:t>24</a:t>
                      </a:r>
                      <a:r>
                        <a:rPr lang="ko-KR" altLang="en-US" sz="2000" b="1" dirty="0">
                          <a:latin typeface="맑은 고딕" pitchFamily="50" charset="-127"/>
                          <a:ea typeface="맑은 고딕" pitchFamily="50" charset="-127"/>
                        </a:rPr>
                        <a:t>시간</a:t>
                      </a:r>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tc>
                  <a:txBody>
                    <a:bodyPr/>
                    <a:lstStyle/>
                    <a:p>
                      <a:pPr algn="ctr" latinLnBrk="1"/>
                      <a:endParaRPr lang="ko-KR" altLang="en-US" sz="2000" b="1" dirty="0">
                        <a:solidFill>
                          <a:schemeClr val="accent3">
                            <a:lumMod val="25000"/>
                          </a:schemeClr>
                        </a:solidFill>
                        <a:latin typeface="맑은 고딕" pitchFamily="50" charset="-127"/>
                        <a:ea typeface="맑은 고딕" pitchFamily="50" charset="-127"/>
                      </a:endParaRPr>
                    </a:p>
                  </a:txBody>
                  <a:tcPr marL="91451" marR="91451" marT="45728" marB="45728" anchor="ctr"/>
                </a:tc>
                <a:extLst>
                  <a:ext uri="{0D108BD9-81ED-4DB2-BD59-A6C34878D82A}">
                    <a16:rowId xmlns:a16="http://schemas.microsoft.com/office/drawing/2014/main" val="10004"/>
                  </a:ext>
                </a:extLst>
              </a:tr>
            </a:tbl>
          </a:graphicData>
        </a:graphic>
      </p:graphicFrame>
      <p:pic>
        <p:nvPicPr>
          <p:cNvPr id="143389"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633788"/>
            <a:ext cx="4680644"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8">
            <a:extLst>
              <a:ext uri="{FF2B5EF4-FFF2-40B4-BE49-F238E27FC236}">
                <a16:creationId xmlns:a16="http://schemas.microsoft.com/office/drawing/2014/main" id="{C3732F7A-802D-4BB0-9753-281A44A8BA4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44387"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1C464209-7F9A-454C-8E48-2329A781FE8E}"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102</a:t>
            </a:fld>
            <a:endParaRPr lang="en-US" altLang="ko-KR">
              <a:solidFill>
                <a:srgbClr val="FEFFFF"/>
              </a:solidFill>
              <a:latin typeface="맑은 고딕" panose="020B0503020000020004" pitchFamily="50" charset="-127"/>
              <a:ea typeface="맑은 고딕" panose="020B0503020000020004" pitchFamily="50" charset="-127"/>
            </a:endParaRPr>
          </a:p>
        </p:txBody>
      </p:sp>
      <p:graphicFrame>
        <p:nvGraphicFramePr>
          <p:cNvPr id="4" name="Group 24"/>
          <p:cNvGraphicFramePr>
            <a:graphicFrameLocks noGrp="1"/>
          </p:cNvGraphicFramePr>
          <p:nvPr>
            <p:extLst>
              <p:ext uri="{D42A27DB-BD31-4B8C-83A1-F6EECF244321}">
                <p14:modId xmlns:p14="http://schemas.microsoft.com/office/powerpoint/2010/main" val="656691505"/>
              </p:ext>
            </p:extLst>
          </p:nvPr>
        </p:nvGraphicFramePr>
        <p:xfrm>
          <a:off x="603858" y="1700808"/>
          <a:ext cx="7903790" cy="4248471"/>
        </p:xfrm>
        <a:graphic>
          <a:graphicData uri="http://schemas.openxmlformats.org/drawingml/2006/table">
            <a:tbl>
              <a:tblPr>
                <a:tableStyleId>{8A107856-5554-42FB-B03E-39F5DBC370BA}</a:tableStyleId>
              </a:tblPr>
              <a:tblGrid>
                <a:gridCol w="2155723">
                  <a:extLst>
                    <a:ext uri="{9D8B030D-6E8A-4147-A177-3AD203B41FA5}">
                      <a16:colId xmlns:a16="http://schemas.microsoft.com/office/drawing/2014/main" val="20000"/>
                    </a:ext>
                  </a:extLst>
                </a:gridCol>
                <a:gridCol w="1867450">
                  <a:extLst>
                    <a:ext uri="{9D8B030D-6E8A-4147-A177-3AD203B41FA5}">
                      <a16:colId xmlns:a16="http://schemas.microsoft.com/office/drawing/2014/main" val="20001"/>
                    </a:ext>
                  </a:extLst>
                </a:gridCol>
                <a:gridCol w="2084446">
                  <a:extLst>
                    <a:ext uri="{9D8B030D-6E8A-4147-A177-3AD203B41FA5}">
                      <a16:colId xmlns:a16="http://schemas.microsoft.com/office/drawing/2014/main" val="20002"/>
                    </a:ext>
                  </a:extLst>
                </a:gridCol>
                <a:gridCol w="1796171">
                  <a:extLst>
                    <a:ext uri="{9D8B030D-6E8A-4147-A177-3AD203B41FA5}">
                      <a16:colId xmlns:a16="http://schemas.microsoft.com/office/drawing/2014/main" val="20003"/>
                    </a:ext>
                  </a:extLst>
                </a:gridCol>
              </a:tblGrid>
              <a:tr h="1434976">
                <a:tc>
                  <a:txBody>
                    <a:bodyPr/>
                    <a:lstStyle/>
                    <a:p>
                      <a:pPr marL="0" marR="0" lvl="0" indent="0" algn="ctr" defTabSz="914400" rtl="0" eaLnBrk="1" fontAlgn="base" latinLnBrk="1" hangingPunct="1">
                        <a:lnSpc>
                          <a:spcPct val="200000"/>
                        </a:lnSpc>
                        <a:spcBef>
                          <a:spcPct val="0"/>
                        </a:spcBef>
                        <a:spcAft>
                          <a:spcPct val="0"/>
                        </a:spcAft>
                        <a:buClrTx/>
                        <a:buSzTx/>
                        <a:buFontTx/>
                        <a:buNone/>
                        <a:tabLst/>
                      </a:pPr>
                      <a:r>
                        <a:rPr kumimoji="0" lang="ko-KR" altLang="en-US" sz="1800" b="1" u="none" strike="noStrike" cap="none" normalizeH="0" baseline="0" dirty="0">
                          <a:ln>
                            <a:noFill/>
                          </a:ln>
                          <a:effectLst/>
                          <a:latin typeface="맑은 고딕" pitchFamily="50" charset="-127"/>
                          <a:ea typeface="맑은 고딕" pitchFamily="50" charset="-127"/>
                        </a:rPr>
                        <a:t>시각</a:t>
                      </a:r>
                      <a:endParaRPr kumimoji="0" lang="ko-KR" altLang="en-US" sz="1800" b="1" i="0" u="none" strike="noStrike" cap="none" normalizeH="0" baseline="0" dirty="0">
                        <a:ln>
                          <a:noFill/>
                        </a:ln>
                        <a:solidFill>
                          <a:srgbClr val="000000"/>
                        </a:solidFill>
                        <a:effectLst/>
                        <a:latin typeface="맑은 고딕" pitchFamily="50" charset="-127"/>
                        <a:ea typeface="맑은 고딕" pitchFamily="50" charset="-127"/>
                      </a:endParaRPr>
                    </a:p>
                  </a:txBody>
                  <a:tcPr marL="91434" marR="91434" marT="45730" marB="45730" anchor="ctr" horzOverflow="overflow">
                    <a:solidFill>
                      <a:schemeClr val="accent2">
                        <a:lumMod val="40000"/>
                        <a:lumOff val="60000"/>
                      </a:schemeClr>
                    </a:solidFill>
                  </a:tcPr>
                </a:tc>
                <a:tc>
                  <a:txBody>
                    <a:bodyPr/>
                    <a:lstStyle/>
                    <a:p>
                      <a:pPr marL="0" marR="0" lvl="0" indent="0" algn="ctr" defTabSz="914400" rtl="0" eaLnBrk="1" fontAlgn="base" latinLnBrk="1" hangingPunct="1">
                        <a:lnSpc>
                          <a:spcPct val="200000"/>
                        </a:lnSpc>
                        <a:spcBef>
                          <a:spcPct val="0"/>
                        </a:spcBef>
                        <a:spcAft>
                          <a:spcPct val="0"/>
                        </a:spcAft>
                        <a:buClrTx/>
                        <a:buSzTx/>
                        <a:buFontTx/>
                        <a:buNone/>
                        <a:tabLst/>
                      </a:pPr>
                      <a:r>
                        <a:rPr kumimoji="0" lang="ko-KR" altLang="en-US" sz="1800" b="1" u="none" strike="noStrike" cap="none" normalizeH="0" baseline="0" dirty="0">
                          <a:ln>
                            <a:noFill/>
                          </a:ln>
                          <a:effectLst/>
                          <a:latin typeface="맑은 고딕" pitchFamily="50" charset="-127"/>
                          <a:ea typeface="맑은 고딕" pitchFamily="50" charset="-127"/>
                        </a:rPr>
                        <a:t>발정 </a:t>
                      </a:r>
                      <a:r>
                        <a:rPr kumimoji="0" lang="ko-KR" altLang="en-US" sz="1800" b="1" u="none" strike="noStrike" cap="none" normalizeH="0" baseline="0" dirty="0" err="1">
                          <a:ln>
                            <a:noFill/>
                          </a:ln>
                          <a:effectLst/>
                          <a:latin typeface="맑은 고딕" pitchFamily="50" charset="-127"/>
                          <a:ea typeface="맑은 고딕" pitchFamily="50" charset="-127"/>
                        </a:rPr>
                        <a:t>발현율</a:t>
                      </a:r>
                      <a:endParaRPr kumimoji="0" lang="ko-KR" altLang="en-US" sz="1800" b="1" i="0" u="none" strike="noStrike" cap="none" normalizeH="0" baseline="0" dirty="0">
                        <a:ln>
                          <a:noFill/>
                        </a:ln>
                        <a:solidFill>
                          <a:srgbClr val="000000"/>
                        </a:solidFill>
                        <a:effectLst/>
                        <a:latin typeface="맑은 고딕" pitchFamily="50" charset="-127"/>
                        <a:ea typeface="맑은 고딕" pitchFamily="50" charset="-127"/>
                      </a:endParaRPr>
                    </a:p>
                  </a:txBody>
                  <a:tcPr marL="91434" marR="91434" marT="45730" marB="45730" anchor="ctr" horzOverflow="overflow">
                    <a:solidFill>
                      <a:schemeClr val="accent2">
                        <a:lumMod val="40000"/>
                        <a:lumOff val="60000"/>
                      </a:schemeClr>
                    </a:solidFill>
                  </a:tcPr>
                </a:tc>
                <a:tc>
                  <a:txBody>
                    <a:bodyPr/>
                    <a:lstStyle/>
                    <a:p>
                      <a:pPr marL="0" marR="0" lvl="0" indent="0" algn="ctr" defTabSz="914400" rtl="0" eaLnBrk="1" fontAlgn="base" latinLnBrk="1" hangingPunct="1">
                        <a:lnSpc>
                          <a:spcPct val="200000"/>
                        </a:lnSpc>
                        <a:spcBef>
                          <a:spcPct val="0"/>
                        </a:spcBef>
                        <a:spcAft>
                          <a:spcPct val="0"/>
                        </a:spcAft>
                        <a:buClrTx/>
                        <a:buSzTx/>
                        <a:buFontTx/>
                        <a:buNone/>
                        <a:tabLst/>
                      </a:pPr>
                      <a:r>
                        <a:rPr kumimoji="0" lang="ko-KR" altLang="en-US" sz="1800" b="1" u="none" strike="noStrike" cap="none" normalizeH="0" baseline="0" dirty="0">
                          <a:ln>
                            <a:noFill/>
                          </a:ln>
                          <a:effectLst/>
                          <a:latin typeface="맑은 고딕" pitchFamily="50" charset="-127"/>
                          <a:ea typeface="맑은 고딕" pitchFamily="50" charset="-127"/>
                        </a:rPr>
                        <a:t>시각</a:t>
                      </a:r>
                      <a:endParaRPr kumimoji="0" lang="ko-KR" altLang="en-US" sz="1800" b="1" i="0" u="none" strike="noStrike" cap="none" normalizeH="0" baseline="0" dirty="0">
                        <a:ln>
                          <a:noFill/>
                        </a:ln>
                        <a:solidFill>
                          <a:srgbClr val="000000"/>
                        </a:solidFill>
                        <a:effectLst/>
                        <a:latin typeface="맑은 고딕" pitchFamily="50" charset="-127"/>
                        <a:ea typeface="맑은 고딕" pitchFamily="50" charset="-127"/>
                      </a:endParaRPr>
                    </a:p>
                  </a:txBody>
                  <a:tcPr marL="91434" marR="91434" marT="45730" marB="45730" anchor="ctr" horzOverflow="overflow">
                    <a:solidFill>
                      <a:schemeClr val="accent2">
                        <a:lumMod val="40000"/>
                        <a:lumOff val="60000"/>
                      </a:schemeClr>
                    </a:solidFill>
                  </a:tcPr>
                </a:tc>
                <a:tc>
                  <a:txBody>
                    <a:bodyPr/>
                    <a:lstStyle/>
                    <a:p>
                      <a:pPr marL="0" marR="0" lvl="0" indent="0" algn="ctr" defTabSz="914400" rtl="0" eaLnBrk="1" fontAlgn="base" latinLnBrk="1" hangingPunct="1">
                        <a:lnSpc>
                          <a:spcPct val="200000"/>
                        </a:lnSpc>
                        <a:spcBef>
                          <a:spcPct val="0"/>
                        </a:spcBef>
                        <a:spcAft>
                          <a:spcPct val="0"/>
                        </a:spcAft>
                        <a:buClrTx/>
                        <a:buSzTx/>
                        <a:buFontTx/>
                        <a:buNone/>
                        <a:tabLst/>
                      </a:pPr>
                      <a:r>
                        <a:rPr kumimoji="0" lang="ko-KR" altLang="en-US" sz="1800" b="1" u="none" strike="noStrike" cap="none" normalizeH="0" baseline="0" dirty="0">
                          <a:ln>
                            <a:noFill/>
                          </a:ln>
                          <a:effectLst/>
                          <a:latin typeface="맑은 고딕" pitchFamily="50" charset="-127"/>
                          <a:ea typeface="맑은 고딕" pitchFamily="50" charset="-127"/>
                        </a:rPr>
                        <a:t>발정 </a:t>
                      </a:r>
                      <a:r>
                        <a:rPr kumimoji="0" lang="ko-KR" altLang="en-US" sz="1800" b="1" u="none" strike="noStrike" cap="none" normalizeH="0" baseline="0" dirty="0" err="1">
                          <a:ln>
                            <a:noFill/>
                          </a:ln>
                          <a:effectLst/>
                          <a:latin typeface="맑은 고딕" pitchFamily="50" charset="-127"/>
                          <a:ea typeface="맑은 고딕" pitchFamily="50" charset="-127"/>
                        </a:rPr>
                        <a:t>발현율</a:t>
                      </a:r>
                      <a:endParaRPr kumimoji="0" lang="ko-KR" altLang="en-US" sz="1800" b="1" i="0" u="none" strike="noStrike" cap="none" normalizeH="0" baseline="0" dirty="0">
                        <a:ln>
                          <a:noFill/>
                        </a:ln>
                        <a:solidFill>
                          <a:srgbClr val="000000"/>
                        </a:solidFill>
                        <a:effectLst/>
                        <a:latin typeface="맑은 고딕" pitchFamily="50" charset="-127"/>
                        <a:ea typeface="맑은 고딕" pitchFamily="50" charset="-127"/>
                      </a:endParaRPr>
                    </a:p>
                  </a:txBody>
                  <a:tcPr marL="91434" marR="91434" marT="45730" marB="45730" anchor="ctr" horzOverflow="overflow">
                    <a:solidFill>
                      <a:schemeClr val="accent2">
                        <a:lumMod val="40000"/>
                        <a:lumOff val="60000"/>
                      </a:schemeClr>
                    </a:solidFill>
                  </a:tcPr>
                </a:tc>
                <a:extLst>
                  <a:ext uri="{0D108BD9-81ED-4DB2-BD59-A6C34878D82A}">
                    <a16:rowId xmlns:a16="http://schemas.microsoft.com/office/drawing/2014/main" val="10000"/>
                  </a:ext>
                </a:extLst>
              </a:tr>
              <a:tr h="2813495">
                <a:tc>
                  <a:txBody>
                    <a:bodyPr/>
                    <a:lstStyle/>
                    <a:p>
                      <a:pPr marL="0" marR="0" lvl="0" indent="0" algn="ctr" defTabSz="914400" rtl="0" eaLnBrk="1" fontAlgn="base" latinLnBrk="1" hangingPunct="1">
                        <a:lnSpc>
                          <a:spcPct val="200000"/>
                        </a:lnSpc>
                        <a:spcBef>
                          <a:spcPct val="0"/>
                        </a:spcBef>
                        <a:spcAft>
                          <a:spcPct val="0"/>
                        </a:spcAft>
                        <a:buClrTx/>
                        <a:buSzTx/>
                        <a:buFontTx/>
                        <a:buNone/>
                        <a:tabLst/>
                      </a:pPr>
                      <a:r>
                        <a:rPr kumimoji="0" lang="en-US" altLang="ko-KR" sz="1800" u="none" strike="noStrike" cap="none" normalizeH="0" baseline="0">
                          <a:ln>
                            <a:noFill/>
                          </a:ln>
                          <a:effectLst/>
                          <a:latin typeface="맑은 고딕" pitchFamily="50" charset="-127"/>
                          <a:ea typeface="맑은 고딕" pitchFamily="50" charset="-127"/>
                        </a:rPr>
                        <a:t>06:00∼12:00</a:t>
                      </a:r>
                    </a:p>
                    <a:p>
                      <a:pPr marL="0" marR="0" lvl="0" indent="0" algn="ctr" defTabSz="914400" rtl="0" eaLnBrk="1" fontAlgn="base" latinLnBrk="1" hangingPunct="1">
                        <a:lnSpc>
                          <a:spcPct val="200000"/>
                        </a:lnSpc>
                        <a:spcBef>
                          <a:spcPct val="0"/>
                        </a:spcBef>
                        <a:spcAft>
                          <a:spcPct val="0"/>
                        </a:spcAft>
                        <a:buClrTx/>
                        <a:buSzTx/>
                        <a:buFontTx/>
                        <a:buNone/>
                        <a:tabLst/>
                      </a:pPr>
                      <a:r>
                        <a:rPr kumimoji="0" lang="en-US" altLang="ko-KR" sz="1800" u="none" strike="noStrike" cap="none" normalizeH="0" baseline="0">
                          <a:ln>
                            <a:noFill/>
                          </a:ln>
                          <a:effectLst/>
                          <a:latin typeface="맑은 고딕" pitchFamily="50" charset="-127"/>
                          <a:ea typeface="맑은 고딕" pitchFamily="50" charset="-127"/>
                        </a:rPr>
                        <a:t>12:00∼18:00</a:t>
                      </a:r>
                      <a:endParaRPr kumimoji="0" lang="en-US" altLang="ko-KR" sz="1800" b="1" i="0" u="none" strike="noStrike" cap="none" normalizeH="0" baseline="0">
                        <a:ln>
                          <a:noFill/>
                        </a:ln>
                        <a:solidFill>
                          <a:srgbClr val="000000"/>
                        </a:solidFill>
                        <a:effectLst/>
                        <a:latin typeface="맑은 고딕" pitchFamily="50" charset="-127"/>
                        <a:ea typeface="맑은 고딕" pitchFamily="50" charset="-127"/>
                      </a:endParaRPr>
                    </a:p>
                  </a:txBody>
                  <a:tcPr marL="91434" marR="91434" marT="45730" marB="45730" anchor="ctr" horzOverflow="overflow"/>
                </a:tc>
                <a:tc>
                  <a:txBody>
                    <a:bodyPr/>
                    <a:lstStyle/>
                    <a:p>
                      <a:pPr marL="0" marR="0" lvl="0" indent="0" algn="ctr" defTabSz="914400" rtl="0" eaLnBrk="1" fontAlgn="base" latinLnBrk="1" hangingPunct="1">
                        <a:lnSpc>
                          <a:spcPct val="200000"/>
                        </a:lnSpc>
                        <a:spcBef>
                          <a:spcPct val="0"/>
                        </a:spcBef>
                        <a:spcAft>
                          <a:spcPct val="0"/>
                        </a:spcAft>
                        <a:buClrTx/>
                        <a:buSzTx/>
                        <a:buFontTx/>
                        <a:buNone/>
                        <a:tabLst/>
                      </a:pPr>
                      <a:r>
                        <a:rPr kumimoji="0" lang="en-US" altLang="ko-KR" sz="1800" u="none" strike="noStrike" cap="none" normalizeH="0" baseline="0" dirty="0">
                          <a:ln>
                            <a:noFill/>
                          </a:ln>
                          <a:effectLst/>
                          <a:latin typeface="맑은 고딕" pitchFamily="50" charset="-127"/>
                          <a:ea typeface="맑은 고딕" pitchFamily="50" charset="-127"/>
                        </a:rPr>
                        <a:t>22%</a:t>
                      </a:r>
                    </a:p>
                    <a:p>
                      <a:pPr marL="0" marR="0" lvl="0" indent="0" algn="ctr" defTabSz="914400" rtl="0" eaLnBrk="1" fontAlgn="base" latinLnBrk="1" hangingPunct="1">
                        <a:lnSpc>
                          <a:spcPct val="200000"/>
                        </a:lnSpc>
                        <a:spcBef>
                          <a:spcPct val="0"/>
                        </a:spcBef>
                        <a:spcAft>
                          <a:spcPct val="0"/>
                        </a:spcAft>
                        <a:buClrTx/>
                        <a:buSzTx/>
                        <a:buFontTx/>
                        <a:buNone/>
                        <a:tabLst/>
                      </a:pPr>
                      <a:r>
                        <a:rPr kumimoji="0" lang="en-US" altLang="ko-KR" sz="1800" u="none" strike="noStrike" cap="none" normalizeH="0" baseline="0" dirty="0">
                          <a:ln>
                            <a:noFill/>
                          </a:ln>
                          <a:effectLst/>
                          <a:latin typeface="맑은 고딕" pitchFamily="50" charset="-127"/>
                          <a:ea typeface="맑은 고딕" pitchFamily="50" charset="-127"/>
                        </a:rPr>
                        <a:t>10%</a:t>
                      </a:r>
                      <a:endParaRPr kumimoji="0" lang="en-US" altLang="ko-KR" sz="1800" b="1" i="0" u="none" strike="noStrike" cap="none" normalizeH="0" baseline="0" dirty="0">
                        <a:ln>
                          <a:noFill/>
                        </a:ln>
                        <a:solidFill>
                          <a:srgbClr val="000000"/>
                        </a:solidFill>
                        <a:effectLst/>
                        <a:latin typeface="맑은 고딕" pitchFamily="50" charset="-127"/>
                        <a:ea typeface="맑은 고딕" pitchFamily="50" charset="-127"/>
                      </a:endParaRPr>
                    </a:p>
                  </a:txBody>
                  <a:tcPr marL="91434" marR="91434" marT="45730" marB="45730" anchor="ctr" horzOverflow="overflow"/>
                </a:tc>
                <a:tc>
                  <a:txBody>
                    <a:bodyPr/>
                    <a:lstStyle/>
                    <a:p>
                      <a:pPr marL="0" marR="0" lvl="0" indent="0" algn="ctr" defTabSz="914400" rtl="0" eaLnBrk="1" fontAlgn="base" latinLnBrk="1" hangingPunct="1">
                        <a:lnSpc>
                          <a:spcPct val="200000"/>
                        </a:lnSpc>
                        <a:spcBef>
                          <a:spcPct val="0"/>
                        </a:spcBef>
                        <a:spcAft>
                          <a:spcPct val="0"/>
                        </a:spcAft>
                        <a:buClrTx/>
                        <a:buSzTx/>
                        <a:buFontTx/>
                        <a:buNone/>
                        <a:tabLst/>
                      </a:pPr>
                      <a:r>
                        <a:rPr kumimoji="0" lang="en-US" altLang="ko-KR" sz="1800" b="1" u="none" strike="noStrike" cap="none" normalizeH="0" baseline="0" dirty="0">
                          <a:ln>
                            <a:noFill/>
                          </a:ln>
                          <a:solidFill>
                            <a:srgbClr val="FF0000"/>
                          </a:solidFill>
                          <a:effectLst/>
                          <a:latin typeface="맑은 고딕" pitchFamily="50" charset="-127"/>
                          <a:ea typeface="맑은 고딕" pitchFamily="50" charset="-127"/>
                        </a:rPr>
                        <a:t>18:00∼24:00</a:t>
                      </a:r>
                    </a:p>
                    <a:p>
                      <a:pPr marL="0" marR="0" lvl="0" indent="0" algn="ctr" defTabSz="914400" rtl="0" eaLnBrk="1" fontAlgn="base" latinLnBrk="1" hangingPunct="1">
                        <a:lnSpc>
                          <a:spcPct val="200000"/>
                        </a:lnSpc>
                        <a:spcBef>
                          <a:spcPct val="0"/>
                        </a:spcBef>
                        <a:spcAft>
                          <a:spcPct val="0"/>
                        </a:spcAft>
                        <a:buClrTx/>
                        <a:buSzTx/>
                        <a:buFontTx/>
                        <a:buNone/>
                        <a:tabLst/>
                      </a:pPr>
                      <a:r>
                        <a:rPr kumimoji="0" lang="en-US" altLang="ko-KR" sz="1800" b="1" u="none" strike="noStrike" cap="none" normalizeH="0" baseline="0" dirty="0">
                          <a:ln>
                            <a:noFill/>
                          </a:ln>
                          <a:solidFill>
                            <a:srgbClr val="FF0000"/>
                          </a:solidFill>
                          <a:effectLst/>
                          <a:latin typeface="맑은 고딕" pitchFamily="50" charset="-127"/>
                          <a:ea typeface="맑은 고딕" pitchFamily="50" charset="-127"/>
                        </a:rPr>
                        <a:t>24:00∼06:00</a:t>
                      </a:r>
                      <a:endParaRPr kumimoji="0" lang="en-US" altLang="ko-KR" sz="1800" b="1" i="0" u="none" strike="noStrike" cap="none" normalizeH="0" baseline="0" dirty="0">
                        <a:ln>
                          <a:noFill/>
                        </a:ln>
                        <a:solidFill>
                          <a:srgbClr val="FF0000"/>
                        </a:solidFill>
                        <a:effectLst/>
                        <a:latin typeface="맑은 고딕" pitchFamily="50" charset="-127"/>
                        <a:ea typeface="맑은 고딕" pitchFamily="50" charset="-127"/>
                      </a:endParaRPr>
                    </a:p>
                  </a:txBody>
                  <a:tcPr marL="91434" marR="91434" marT="45730" marB="45730" anchor="ctr" horzOverflow="overflow"/>
                </a:tc>
                <a:tc>
                  <a:txBody>
                    <a:bodyPr/>
                    <a:lstStyle/>
                    <a:p>
                      <a:pPr marL="0" marR="0" lvl="0" indent="0" algn="ctr" defTabSz="914400" rtl="0" eaLnBrk="1" fontAlgn="base" latinLnBrk="1" hangingPunct="1">
                        <a:lnSpc>
                          <a:spcPct val="200000"/>
                        </a:lnSpc>
                        <a:spcBef>
                          <a:spcPct val="0"/>
                        </a:spcBef>
                        <a:spcAft>
                          <a:spcPct val="0"/>
                        </a:spcAft>
                        <a:buClrTx/>
                        <a:buSzTx/>
                        <a:buFontTx/>
                        <a:buNone/>
                        <a:tabLst/>
                      </a:pPr>
                      <a:r>
                        <a:rPr kumimoji="0" lang="en-US" altLang="ko-KR" sz="1800" b="1" u="none" strike="noStrike" cap="none" normalizeH="0" baseline="0" dirty="0">
                          <a:ln>
                            <a:noFill/>
                          </a:ln>
                          <a:solidFill>
                            <a:srgbClr val="FF0000"/>
                          </a:solidFill>
                          <a:effectLst/>
                          <a:latin typeface="맑은 고딕" pitchFamily="50" charset="-127"/>
                          <a:ea typeface="맑은 고딕" pitchFamily="50" charset="-127"/>
                        </a:rPr>
                        <a:t>25%</a:t>
                      </a:r>
                    </a:p>
                    <a:p>
                      <a:pPr marL="0" marR="0" lvl="0" indent="0" algn="ctr" defTabSz="914400" rtl="0" eaLnBrk="1" fontAlgn="base" latinLnBrk="1" hangingPunct="1">
                        <a:lnSpc>
                          <a:spcPct val="200000"/>
                        </a:lnSpc>
                        <a:spcBef>
                          <a:spcPct val="0"/>
                        </a:spcBef>
                        <a:spcAft>
                          <a:spcPct val="0"/>
                        </a:spcAft>
                        <a:buClrTx/>
                        <a:buSzTx/>
                        <a:buFontTx/>
                        <a:buNone/>
                        <a:tabLst/>
                      </a:pPr>
                      <a:r>
                        <a:rPr kumimoji="0" lang="en-US" altLang="ko-KR" sz="1800" b="1" u="none" strike="noStrike" cap="none" normalizeH="0" baseline="0" dirty="0">
                          <a:ln>
                            <a:noFill/>
                          </a:ln>
                          <a:solidFill>
                            <a:srgbClr val="FF0000"/>
                          </a:solidFill>
                          <a:effectLst/>
                          <a:latin typeface="맑은 고딕" pitchFamily="50" charset="-127"/>
                          <a:ea typeface="맑은 고딕" pitchFamily="50" charset="-127"/>
                        </a:rPr>
                        <a:t>43%</a:t>
                      </a:r>
                      <a:endParaRPr kumimoji="0" lang="en-US" altLang="ko-KR" sz="1800" b="1" i="0" u="none" strike="noStrike" cap="none" normalizeH="0" baseline="0" dirty="0">
                        <a:ln>
                          <a:noFill/>
                        </a:ln>
                        <a:solidFill>
                          <a:srgbClr val="FF0000"/>
                        </a:solidFill>
                        <a:effectLst/>
                        <a:latin typeface="맑은 고딕" pitchFamily="50" charset="-127"/>
                        <a:ea typeface="맑은 고딕" pitchFamily="50" charset="-127"/>
                      </a:endParaRPr>
                    </a:p>
                  </a:txBody>
                  <a:tcPr marL="91434" marR="91434" marT="45730" marB="45730" anchor="ctr" horzOverflow="overflow"/>
                </a:tc>
                <a:extLst>
                  <a:ext uri="{0D108BD9-81ED-4DB2-BD59-A6C34878D82A}">
                    <a16:rowId xmlns:a16="http://schemas.microsoft.com/office/drawing/2014/main" val="10001"/>
                  </a:ext>
                </a:extLst>
              </a:tr>
            </a:tbl>
          </a:graphicData>
        </a:graphic>
      </p:graphicFrame>
      <p:sp>
        <p:nvSpPr>
          <p:cNvPr id="7" name="AutoShape 8">
            <a:extLst>
              <a:ext uri="{FF2B5EF4-FFF2-40B4-BE49-F238E27FC236}">
                <a16:creationId xmlns:a16="http://schemas.microsoft.com/office/drawing/2014/main" id="{123A68D7-0F61-4075-AED3-685E4326F194}"/>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100</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714" name="직사각형 1"/>
          <p:cNvSpPr>
            <a:spLocks noChangeArrowheads="1"/>
          </p:cNvSpPr>
          <p:nvPr/>
        </p:nvSpPr>
        <p:spPr bwMode="auto">
          <a:xfrm>
            <a:off x="302255" y="476672"/>
            <a:ext cx="8640960" cy="86409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eaLnBrk="1" latinLnBrk="1" hangingPunct="1">
              <a:lnSpc>
                <a:spcPct val="150000"/>
              </a:lnSpc>
              <a:defRPr/>
            </a:pPr>
            <a:r>
              <a:rPr lang="ko-KR" altLang="en-US" sz="2000" b="1" dirty="0" err="1">
                <a:solidFill>
                  <a:schemeClr val="tx1"/>
                </a:solidFill>
                <a:latin typeface="맑은 고딕" pitchFamily="50" charset="-127"/>
                <a:ea typeface="맑은 고딕" pitchFamily="50" charset="-127"/>
              </a:rPr>
              <a:t>수정시</a:t>
            </a:r>
            <a:r>
              <a:rPr lang="ko-KR" altLang="en-US" sz="2000" b="1" dirty="0">
                <a:solidFill>
                  <a:schemeClr val="tx1"/>
                </a:solidFill>
                <a:latin typeface="맑은 고딕" pitchFamily="50" charset="-127"/>
                <a:ea typeface="맑은 고딕" pitchFamily="50" charset="-127"/>
              </a:rPr>
              <a:t> 발정강도 및</a:t>
            </a:r>
            <a:r>
              <a:rPr lang="en-US" altLang="ko-KR" sz="2000" b="1" dirty="0">
                <a:solidFill>
                  <a:schemeClr val="tx1"/>
                </a:solidFill>
                <a:latin typeface="맑은 고딕" pitchFamily="50" charset="-127"/>
                <a:ea typeface="맑은 고딕" pitchFamily="50" charset="-127"/>
              </a:rPr>
              <a:t> </a:t>
            </a:r>
            <a:r>
              <a:rPr lang="ko-KR" altLang="en-US" sz="2000" b="1" dirty="0">
                <a:solidFill>
                  <a:schemeClr val="tx1"/>
                </a:solidFill>
                <a:latin typeface="맑은 고딕" pitchFamily="50" charset="-127"/>
                <a:ea typeface="맑은 고딕" pitchFamily="50" charset="-127"/>
              </a:rPr>
              <a:t>맑은 점액여부가 젖소의 </a:t>
            </a:r>
            <a:r>
              <a:rPr lang="ko-KR" altLang="en-US" sz="2000" b="1" dirty="0" err="1">
                <a:solidFill>
                  <a:schemeClr val="tx1"/>
                </a:solidFill>
                <a:latin typeface="맑은 고딕" pitchFamily="50" charset="-127"/>
                <a:ea typeface="맑은 고딕" pitchFamily="50" charset="-127"/>
              </a:rPr>
              <a:t>수태율에</a:t>
            </a:r>
            <a:r>
              <a:rPr lang="ko-KR" altLang="en-US" sz="2000" b="1" dirty="0">
                <a:solidFill>
                  <a:schemeClr val="tx1"/>
                </a:solidFill>
                <a:latin typeface="맑은 고딕" pitchFamily="50" charset="-127"/>
                <a:ea typeface="맑은 고딕" pitchFamily="50" charset="-127"/>
              </a:rPr>
              <a:t> 미치는 영향</a:t>
            </a:r>
            <a:r>
              <a:rPr lang="en-US" altLang="ko-KR" sz="2000" b="1" dirty="0">
                <a:solidFill>
                  <a:schemeClr val="tx1"/>
                </a:solidFill>
                <a:latin typeface="맑은 고딕" pitchFamily="50" charset="-127"/>
                <a:ea typeface="맑은 고딕" pitchFamily="50" charset="-127"/>
              </a:rPr>
              <a:t>(Stevenson </a:t>
            </a:r>
            <a:r>
              <a:rPr lang="ko-KR" altLang="en-US" sz="2000" b="1" dirty="0">
                <a:solidFill>
                  <a:schemeClr val="tx1"/>
                </a:solidFill>
                <a:latin typeface="맑은 고딕" pitchFamily="50" charset="-127"/>
                <a:ea typeface="맑은 고딕" pitchFamily="50" charset="-127"/>
              </a:rPr>
              <a:t>등</a:t>
            </a:r>
            <a:r>
              <a:rPr lang="en-US" altLang="ko-KR" sz="2000" b="1" dirty="0">
                <a:solidFill>
                  <a:schemeClr val="tx1"/>
                </a:solidFill>
                <a:latin typeface="맑은 고딕" pitchFamily="50" charset="-127"/>
                <a:ea typeface="맑은 고딕" pitchFamily="50" charset="-127"/>
              </a:rPr>
              <a:t>, 1983)</a:t>
            </a:r>
            <a:endParaRPr lang="ko-KR" altLang="en-US" sz="2000" b="1" dirty="0">
              <a:solidFill>
                <a:schemeClr val="tx1"/>
              </a:solidFill>
              <a:latin typeface="맑은 고딕" pitchFamily="50" charset="-127"/>
              <a:ea typeface="맑은 고딕" pitchFamily="50" charset="-127"/>
            </a:endParaRPr>
          </a:p>
        </p:txBody>
      </p:sp>
      <p:graphicFrame>
        <p:nvGraphicFramePr>
          <p:cNvPr id="4" name="표 3"/>
          <p:cNvGraphicFramePr>
            <a:graphicFrameLocks noGrp="1"/>
          </p:cNvGraphicFramePr>
          <p:nvPr>
            <p:extLst>
              <p:ext uri="{D42A27DB-BD31-4B8C-83A1-F6EECF244321}">
                <p14:modId xmlns:p14="http://schemas.microsoft.com/office/powerpoint/2010/main" val="3820226491"/>
              </p:ext>
            </p:extLst>
          </p:nvPr>
        </p:nvGraphicFramePr>
        <p:xfrm>
          <a:off x="459285" y="1988840"/>
          <a:ext cx="8352928" cy="4176462"/>
        </p:xfrm>
        <a:graphic>
          <a:graphicData uri="http://schemas.openxmlformats.org/drawingml/2006/table">
            <a:tbl>
              <a:tblPr firstRow="1" bandRow="1">
                <a:tableStyleId>{21E4AEA4-8DFA-4A89-87EB-49C32662AFE0}</a:tableStyleId>
              </a:tblPr>
              <a:tblGrid>
                <a:gridCol w="2278073">
                  <a:extLst>
                    <a:ext uri="{9D8B030D-6E8A-4147-A177-3AD203B41FA5}">
                      <a16:colId xmlns:a16="http://schemas.microsoft.com/office/drawing/2014/main" val="20000"/>
                    </a:ext>
                  </a:extLst>
                </a:gridCol>
                <a:gridCol w="3290546">
                  <a:extLst>
                    <a:ext uri="{9D8B030D-6E8A-4147-A177-3AD203B41FA5}">
                      <a16:colId xmlns:a16="http://schemas.microsoft.com/office/drawing/2014/main" val="20001"/>
                    </a:ext>
                  </a:extLst>
                </a:gridCol>
                <a:gridCol w="2784309">
                  <a:extLst>
                    <a:ext uri="{9D8B030D-6E8A-4147-A177-3AD203B41FA5}">
                      <a16:colId xmlns:a16="http://schemas.microsoft.com/office/drawing/2014/main" val="20002"/>
                    </a:ext>
                  </a:extLst>
                </a:gridCol>
              </a:tblGrid>
              <a:tr h="527478">
                <a:tc>
                  <a:txBody>
                    <a:bodyPr/>
                    <a:lstStyle/>
                    <a:p>
                      <a:pPr algn="ctr" latinLnBrk="1"/>
                      <a:r>
                        <a:rPr lang="ko-KR" altLang="en-US" sz="1800" dirty="0">
                          <a:latin typeface="맑은 고딕" pitchFamily="50" charset="-127"/>
                          <a:ea typeface="맑은 고딕" pitchFamily="50" charset="-127"/>
                        </a:rPr>
                        <a:t>요인</a:t>
                      </a:r>
                    </a:p>
                  </a:txBody>
                  <a:tcPr marL="91449" marR="91449" marT="45724" marB="45724" anchor="ctr"/>
                </a:tc>
                <a:tc>
                  <a:txBody>
                    <a:bodyPr/>
                    <a:lstStyle/>
                    <a:p>
                      <a:pPr algn="ctr" latinLnBrk="1"/>
                      <a:r>
                        <a:rPr lang="ko-KR" altLang="en-US" sz="1800" dirty="0">
                          <a:latin typeface="맑은 고딕" pitchFamily="50" charset="-127"/>
                          <a:ea typeface="맑은 고딕" pitchFamily="50" charset="-127"/>
                        </a:rPr>
                        <a:t>조사 두수</a:t>
                      </a:r>
                    </a:p>
                  </a:txBody>
                  <a:tcPr marL="91449" marR="91449" marT="45724" marB="45724" anchor="ctr"/>
                </a:tc>
                <a:tc>
                  <a:txBody>
                    <a:bodyPr/>
                    <a:lstStyle/>
                    <a:p>
                      <a:pPr algn="ctr" latinLnBrk="1"/>
                      <a:r>
                        <a:rPr lang="ko-KR" altLang="en-US" sz="1800" dirty="0" err="1">
                          <a:latin typeface="맑은 고딕" pitchFamily="50" charset="-127"/>
                          <a:ea typeface="맑은 고딕" pitchFamily="50" charset="-127"/>
                        </a:rPr>
                        <a:t>수태율</a:t>
                      </a:r>
                      <a:r>
                        <a:rPr lang="en-US" altLang="ko-KR" sz="1800" dirty="0">
                          <a:latin typeface="맑은 고딕" pitchFamily="50" charset="-127"/>
                          <a:ea typeface="맑은 고딕" pitchFamily="50" charset="-127"/>
                        </a:rPr>
                        <a:t>(%)</a:t>
                      </a:r>
                      <a:endParaRPr lang="ko-KR" altLang="en-US" sz="1800" dirty="0">
                        <a:latin typeface="맑은 고딕" pitchFamily="50" charset="-127"/>
                        <a:ea typeface="맑은 고딕" pitchFamily="50" charset="-127"/>
                      </a:endParaRPr>
                    </a:p>
                  </a:txBody>
                  <a:tcPr marL="91449" marR="91449" marT="45724" marB="45724" anchor="ctr"/>
                </a:tc>
                <a:extLst>
                  <a:ext uri="{0D108BD9-81ED-4DB2-BD59-A6C34878D82A}">
                    <a16:rowId xmlns:a16="http://schemas.microsoft.com/office/drawing/2014/main" val="10000"/>
                  </a:ext>
                </a:extLst>
              </a:tr>
              <a:tr h="527478">
                <a:tc>
                  <a:txBody>
                    <a:bodyPr/>
                    <a:lstStyle/>
                    <a:p>
                      <a:pPr algn="ctr" latinLnBrk="1"/>
                      <a:r>
                        <a:rPr lang="ko-KR" altLang="en-US" sz="1800" b="1" dirty="0">
                          <a:solidFill>
                            <a:srgbClr val="0033CC"/>
                          </a:solidFill>
                          <a:latin typeface="맑은 고딕" pitchFamily="50" charset="-127"/>
                          <a:ea typeface="맑은 고딕" pitchFamily="50" charset="-127"/>
                        </a:rPr>
                        <a:t>발정 강도</a:t>
                      </a:r>
                    </a:p>
                  </a:txBody>
                  <a:tcPr marL="91449" marR="91449" marT="45724" marB="45724" anchor="ctr"/>
                </a:tc>
                <a:tc>
                  <a:txBody>
                    <a:bodyPr/>
                    <a:lstStyle/>
                    <a:p>
                      <a:pPr algn="ctr" latinLnBrk="1"/>
                      <a:endParaRPr lang="ko-KR" altLang="en-US" sz="1800" b="1" dirty="0">
                        <a:solidFill>
                          <a:srgbClr val="0033CC"/>
                        </a:solidFill>
                        <a:latin typeface="맑은 고딕" pitchFamily="50" charset="-127"/>
                        <a:ea typeface="맑은 고딕" pitchFamily="50" charset="-127"/>
                      </a:endParaRPr>
                    </a:p>
                  </a:txBody>
                  <a:tcPr marL="91449" marR="91449" marT="45724" marB="45724" anchor="ctr"/>
                </a:tc>
                <a:tc>
                  <a:txBody>
                    <a:bodyPr/>
                    <a:lstStyle/>
                    <a:p>
                      <a:pPr algn="ctr" latinLnBrk="1"/>
                      <a:endParaRPr lang="ko-KR" altLang="en-US" sz="1800" b="1" dirty="0">
                        <a:solidFill>
                          <a:srgbClr val="0033CC"/>
                        </a:solidFill>
                        <a:latin typeface="맑은 고딕" pitchFamily="50" charset="-127"/>
                        <a:ea typeface="맑은 고딕" pitchFamily="50" charset="-127"/>
                      </a:endParaRPr>
                    </a:p>
                  </a:txBody>
                  <a:tcPr marL="91449" marR="91449" marT="45724" marB="45724" anchor="ctr"/>
                </a:tc>
                <a:extLst>
                  <a:ext uri="{0D108BD9-81ED-4DB2-BD59-A6C34878D82A}">
                    <a16:rowId xmlns:a16="http://schemas.microsoft.com/office/drawing/2014/main" val="10001"/>
                  </a:ext>
                </a:extLst>
              </a:tr>
              <a:tr h="520251">
                <a:tc>
                  <a:txBody>
                    <a:bodyPr/>
                    <a:lstStyle/>
                    <a:p>
                      <a:pPr algn="ctr" latinLnBrk="1"/>
                      <a:r>
                        <a:rPr lang="ko-KR" altLang="en-US" sz="1800" b="1" dirty="0">
                          <a:solidFill>
                            <a:srgbClr val="0033CC"/>
                          </a:solidFill>
                          <a:latin typeface="맑은 고딕" pitchFamily="50" charset="-127"/>
                          <a:ea typeface="맑은 고딕" pitchFamily="50" charset="-127"/>
                        </a:rPr>
                        <a:t>허용</a:t>
                      </a:r>
                    </a:p>
                  </a:txBody>
                  <a:tcPr marL="91449" marR="91449" marT="45724" marB="45724" anchor="ctr"/>
                </a:tc>
                <a:tc>
                  <a:txBody>
                    <a:bodyPr/>
                    <a:lstStyle/>
                    <a:p>
                      <a:pPr algn="ctr" latinLnBrk="1"/>
                      <a:r>
                        <a:rPr lang="en-US" altLang="ko-KR" sz="1800" b="1" dirty="0">
                          <a:solidFill>
                            <a:srgbClr val="0033CC"/>
                          </a:solidFill>
                          <a:latin typeface="맑은 고딕" pitchFamily="50" charset="-127"/>
                          <a:ea typeface="맑은 고딕" pitchFamily="50" charset="-127"/>
                        </a:rPr>
                        <a:t>548</a:t>
                      </a:r>
                      <a:endParaRPr lang="ko-KR" altLang="en-US" sz="1800" b="1" dirty="0">
                        <a:solidFill>
                          <a:srgbClr val="0033CC"/>
                        </a:solidFill>
                        <a:latin typeface="맑은 고딕" pitchFamily="50" charset="-127"/>
                        <a:ea typeface="맑은 고딕" pitchFamily="50" charset="-127"/>
                      </a:endParaRPr>
                    </a:p>
                  </a:txBody>
                  <a:tcPr marL="91449" marR="91449" marT="45724" marB="45724" anchor="ctr"/>
                </a:tc>
                <a:tc>
                  <a:txBody>
                    <a:bodyPr/>
                    <a:lstStyle/>
                    <a:p>
                      <a:pPr algn="ctr" latinLnBrk="1"/>
                      <a:r>
                        <a:rPr lang="en-US" altLang="ko-KR" sz="1800" b="1" dirty="0">
                          <a:solidFill>
                            <a:srgbClr val="0033CC"/>
                          </a:solidFill>
                          <a:latin typeface="맑은 고딕" pitchFamily="50" charset="-127"/>
                          <a:ea typeface="맑은 고딕" pitchFamily="50" charset="-127"/>
                        </a:rPr>
                        <a:t>50</a:t>
                      </a:r>
                      <a:endParaRPr lang="ko-KR" altLang="en-US" sz="1800" b="1" dirty="0">
                        <a:solidFill>
                          <a:srgbClr val="0033CC"/>
                        </a:solidFill>
                        <a:latin typeface="맑은 고딕" pitchFamily="50" charset="-127"/>
                        <a:ea typeface="맑은 고딕" pitchFamily="50" charset="-127"/>
                      </a:endParaRPr>
                    </a:p>
                  </a:txBody>
                  <a:tcPr marL="91449" marR="91449" marT="45724" marB="45724" anchor="ctr"/>
                </a:tc>
                <a:extLst>
                  <a:ext uri="{0D108BD9-81ED-4DB2-BD59-A6C34878D82A}">
                    <a16:rowId xmlns:a16="http://schemas.microsoft.com/office/drawing/2014/main" val="10002"/>
                  </a:ext>
                </a:extLst>
              </a:tr>
              <a:tr h="520251">
                <a:tc>
                  <a:txBody>
                    <a:bodyPr/>
                    <a:lstStyle/>
                    <a:p>
                      <a:pPr algn="ctr" latinLnBrk="1"/>
                      <a:r>
                        <a:rPr lang="ko-KR" altLang="en-US" sz="1800" b="1" dirty="0">
                          <a:solidFill>
                            <a:srgbClr val="0033CC"/>
                          </a:solidFill>
                          <a:latin typeface="맑은 고딕" pitchFamily="50" charset="-127"/>
                          <a:ea typeface="맑은 고딕" pitchFamily="50" charset="-127"/>
                        </a:rPr>
                        <a:t>승가</a:t>
                      </a:r>
                    </a:p>
                  </a:txBody>
                  <a:tcPr marL="91449" marR="91449" marT="45724" marB="45724" anchor="ctr"/>
                </a:tc>
                <a:tc>
                  <a:txBody>
                    <a:bodyPr/>
                    <a:lstStyle/>
                    <a:p>
                      <a:pPr algn="ctr" latinLnBrk="1"/>
                      <a:r>
                        <a:rPr lang="en-US" altLang="ko-KR" sz="1800" b="1" dirty="0">
                          <a:solidFill>
                            <a:srgbClr val="0033CC"/>
                          </a:solidFill>
                          <a:latin typeface="맑은 고딕" pitchFamily="50" charset="-127"/>
                          <a:ea typeface="맑은 고딕" pitchFamily="50" charset="-127"/>
                        </a:rPr>
                        <a:t>102</a:t>
                      </a:r>
                      <a:endParaRPr lang="ko-KR" altLang="en-US" sz="1800" b="1" dirty="0">
                        <a:solidFill>
                          <a:srgbClr val="0033CC"/>
                        </a:solidFill>
                        <a:latin typeface="맑은 고딕" pitchFamily="50" charset="-127"/>
                        <a:ea typeface="맑은 고딕" pitchFamily="50" charset="-127"/>
                      </a:endParaRPr>
                    </a:p>
                  </a:txBody>
                  <a:tcPr marL="91449" marR="91449" marT="45724" marB="45724" anchor="ctr"/>
                </a:tc>
                <a:tc>
                  <a:txBody>
                    <a:bodyPr/>
                    <a:lstStyle/>
                    <a:p>
                      <a:pPr algn="ctr" latinLnBrk="1"/>
                      <a:r>
                        <a:rPr lang="en-US" altLang="ko-KR" sz="1800" b="1" dirty="0">
                          <a:solidFill>
                            <a:srgbClr val="0033CC"/>
                          </a:solidFill>
                          <a:latin typeface="맑은 고딕" pitchFamily="50" charset="-127"/>
                          <a:ea typeface="맑은 고딕" pitchFamily="50" charset="-127"/>
                        </a:rPr>
                        <a:t>46</a:t>
                      </a:r>
                      <a:endParaRPr lang="ko-KR" altLang="en-US" sz="1800" b="1" dirty="0">
                        <a:solidFill>
                          <a:srgbClr val="0033CC"/>
                        </a:solidFill>
                        <a:latin typeface="맑은 고딕" pitchFamily="50" charset="-127"/>
                        <a:ea typeface="맑은 고딕" pitchFamily="50" charset="-127"/>
                      </a:endParaRPr>
                    </a:p>
                  </a:txBody>
                  <a:tcPr marL="91449" marR="91449" marT="45724" marB="45724" anchor="ctr"/>
                </a:tc>
                <a:extLst>
                  <a:ext uri="{0D108BD9-81ED-4DB2-BD59-A6C34878D82A}">
                    <a16:rowId xmlns:a16="http://schemas.microsoft.com/office/drawing/2014/main" val="10003"/>
                  </a:ext>
                </a:extLst>
              </a:tr>
              <a:tr h="520251">
                <a:tc>
                  <a:txBody>
                    <a:bodyPr/>
                    <a:lstStyle/>
                    <a:p>
                      <a:pPr algn="ctr" latinLnBrk="1"/>
                      <a:r>
                        <a:rPr lang="ko-KR" altLang="en-US" sz="1800" b="1" dirty="0">
                          <a:solidFill>
                            <a:srgbClr val="0033CC"/>
                          </a:solidFill>
                          <a:latin typeface="맑은 고딕" pitchFamily="50" charset="-127"/>
                          <a:ea typeface="맑은 고딕" pitchFamily="50" charset="-127"/>
                        </a:rPr>
                        <a:t>기타</a:t>
                      </a:r>
                    </a:p>
                  </a:txBody>
                  <a:tcPr marL="91449" marR="91449" marT="45724" marB="45724" anchor="ctr"/>
                </a:tc>
                <a:tc>
                  <a:txBody>
                    <a:bodyPr/>
                    <a:lstStyle/>
                    <a:p>
                      <a:pPr algn="ctr" latinLnBrk="1"/>
                      <a:r>
                        <a:rPr lang="en-US" altLang="ko-KR" sz="1800" b="1" dirty="0">
                          <a:solidFill>
                            <a:srgbClr val="0033CC"/>
                          </a:solidFill>
                          <a:latin typeface="맑은 고딕" pitchFamily="50" charset="-127"/>
                          <a:ea typeface="맑은 고딕" pitchFamily="50" charset="-127"/>
                        </a:rPr>
                        <a:t>82</a:t>
                      </a:r>
                      <a:endParaRPr lang="ko-KR" altLang="en-US" sz="1800" b="1" dirty="0">
                        <a:solidFill>
                          <a:srgbClr val="0033CC"/>
                        </a:solidFill>
                        <a:latin typeface="맑은 고딕" pitchFamily="50" charset="-127"/>
                        <a:ea typeface="맑은 고딕" pitchFamily="50" charset="-127"/>
                      </a:endParaRPr>
                    </a:p>
                  </a:txBody>
                  <a:tcPr marL="91449" marR="91449" marT="45724" marB="45724" anchor="ctr"/>
                </a:tc>
                <a:tc>
                  <a:txBody>
                    <a:bodyPr/>
                    <a:lstStyle/>
                    <a:p>
                      <a:pPr algn="ctr" latinLnBrk="1"/>
                      <a:r>
                        <a:rPr lang="en-US" altLang="ko-KR" sz="1800" b="1" dirty="0">
                          <a:solidFill>
                            <a:srgbClr val="0033CC"/>
                          </a:solidFill>
                          <a:latin typeface="맑은 고딕" pitchFamily="50" charset="-127"/>
                          <a:ea typeface="맑은 고딕" pitchFamily="50" charset="-127"/>
                        </a:rPr>
                        <a:t>34</a:t>
                      </a:r>
                      <a:endParaRPr lang="ko-KR" altLang="en-US" sz="1800" b="1" dirty="0">
                        <a:solidFill>
                          <a:srgbClr val="0033CC"/>
                        </a:solidFill>
                        <a:latin typeface="맑은 고딕" pitchFamily="50" charset="-127"/>
                        <a:ea typeface="맑은 고딕" pitchFamily="50" charset="-127"/>
                      </a:endParaRPr>
                    </a:p>
                  </a:txBody>
                  <a:tcPr marL="91449" marR="91449" marT="45724" marB="45724" anchor="ctr"/>
                </a:tc>
                <a:extLst>
                  <a:ext uri="{0D108BD9-81ED-4DB2-BD59-A6C34878D82A}">
                    <a16:rowId xmlns:a16="http://schemas.microsoft.com/office/drawing/2014/main" val="10004"/>
                  </a:ext>
                </a:extLst>
              </a:tr>
              <a:tr h="520251">
                <a:tc>
                  <a:txBody>
                    <a:bodyPr/>
                    <a:lstStyle/>
                    <a:p>
                      <a:pPr algn="ctr" latinLnBrk="1"/>
                      <a:r>
                        <a:rPr lang="ko-KR" altLang="en-US" sz="1800" b="1" dirty="0" err="1">
                          <a:solidFill>
                            <a:srgbClr val="FF0000"/>
                          </a:solidFill>
                          <a:latin typeface="맑은 고딕" pitchFamily="50" charset="-127"/>
                          <a:ea typeface="맑은 고딕" pitchFamily="50" charset="-127"/>
                        </a:rPr>
                        <a:t>수정시</a:t>
                      </a:r>
                      <a:r>
                        <a:rPr lang="ko-KR" altLang="en-US" sz="1800" b="1" dirty="0">
                          <a:solidFill>
                            <a:srgbClr val="FF0000"/>
                          </a:solidFill>
                          <a:latin typeface="맑은 고딕" pitchFamily="50" charset="-127"/>
                          <a:ea typeface="맑은 고딕" pitchFamily="50" charset="-127"/>
                        </a:rPr>
                        <a:t> 발정점액</a:t>
                      </a:r>
                    </a:p>
                  </a:txBody>
                  <a:tcPr marL="91449" marR="91449" marT="45724" marB="45724" anchor="ctr"/>
                </a:tc>
                <a:tc>
                  <a:txBody>
                    <a:bodyPr/>
                    <a:lstStyle/>
                    <a:p>
                      <a:pPr algn="ctr" latinLnBrk="1"/>
                      <a:endParaRPr lang="ko-KR" altLang="en-US" sz="1800" b="1" dirty="0">
                        <a:solidFill>
                          <a:srgbClr val="FF0000"/>
                        </a:solidFill>
                        <a:latin typeface="맑은 고딕" pitchFamily="50" charset="-127"/>
                        <a:ea typeface="맑은 고딕" pitchFamily="50" charset="-127"/>
                      </a:endParaRPr>
                    </a:p>
                  </a:txBody>
                  <a:tcPr marL="91449" marR="91449" marT="45724" marB="45724" anchor="ctr"/>
                </a:tc>
                <a:tc>
                  <a:txBody>
                    <a:bodyPr/>
                    <a:lstStyle/>
                    <a:p>
                      <a:pPr algn="ctr" latinLnBrk="1"/>
                      <a:endParaRPr lang="ko-KR" altLang="en-US" sz="1800" b="1" dirty="0">
                        <a:solidFill>
                          <a:srgbClr val="FF0000"/>
                        </a:solidFill>
                        <a:latin typeface="맑은 고딕" pitchFamily="50" charset="-127"/>
                        <a:ea typeface="맑은 고딕" pitchFamily="50" charset="-127"/>
                      </a:endParaRPr>
                    </a:p>
                  </a:txBody>
                  <a:tcPr marL="91449" marR="91449" marT="45724" marB="45724" anchor="ctr"/>
                </a:tc>
                <a:extLst>
                  <a:ext uri="{0D108BD9-81ED-4DB2-BD59-A6C34878D82A}">
                    <a16:rowId xmlns:a16="http://schemas.microsoft.com/office/drawing/2014/main" val="10005"/>
                  </a:ext>
                </a:extLst>
              </a:tr>
              <a:tr h="520251">
                <a:tc>
                  <a:txBody>
                    <a:bodyPr/>
                    <a:lstStyle/>
                    <a:p>
                      <a:pPr algn="ctr" latinLnBrk="1"/>
                      <a:r>
                        <a:rPr lang="ko-KR" altLang="en-US" sz="1800" b="1" dirty="0" err="1">
                          <a:solidFill>
                            <a:srgbClr val="FF0000"/>
                          </a:solidFill>
                          <a:latin typeface="맑은 고딕" pitchFamily="50" charset="-127"/>
                          <a:ea typeface="맑은 고딕" pitchFamily="50" charset="-127"/>
                        </a:rPr>
                        <a:t>비존재</a:t>
                      </a:r>
                      <a:endParaRPr lang="ko-KR" altLang="en-US" sz="1800" b="1" dirty="0">
                        <a:solidFill>
                          <a:srgbClr val="FF0000"/>
                        </a:solidFill>
                        <a:latin typeface="맑은 고딕" pitchFamily="50" charset="-127"/>
                        <a:ea typeface="맑은 고딕" pitchFamily="50" charset="-127"/>
                      </a:endParaRPr>
                    </a:p>
                  </a:txBody>
                  <a:tcPr marL="91449" marR="91449" marT="45724" marB="45724" anchor="ctr"/>
                </a:tc>
                <a:tc>
                  <a:txBody>
                    <a:bodyPr/>
                    <a:lstStyle/>
                    <a:p>
                      <a:pPr algn="ctr" latinLnBrk="1"/>
                      <a:r>
                        <a:rPr lang="en-US" altLang="ko-KR" sz="1800" b="1" dirty="0">
                          <a:solidFill>
                            <a:srgbClr val="FF0000"/>
                          </a:solidFill>
                          <a:latin typeface="맑은 고딕" pitchFamily="50" charset="-127"/>
                          <a:ea typeface="맑은 고딕" pitchFamily="50" charset="-127"/>
                        </a:rPr>
                        <a:t>375</a:t>
                      </a:r>
                      <a:endParaRPr lang="ko-KR" altLang="en-US" sz="1800" b="1" dirty="0">
                        <a:solidFill>
                          <a:srgbClr val="FF0000"/>
                        </a:solidFill>
                        <a:latin typeface="맑은 고딕" pitchFamily="50" charset="-127"/>
                        <a:ea typeface="맑은 고딕" pitchFamily="50" charset="-127"/>
                      </a:endParaRPr>
                    </a:p>
                  </a:txBody>
                  <a:tcPr marL="91449" marR="91449" marT="45724" marB="45724" anchor="ctr"/>
                </a:tc>
                <a:tc>
                  <a:txBody>
                    <a:bodyPr/>
                    <a:lstStyle/>
                    <a:p>
                      <a:pPr algn="ctr" latinLnBrk="1"/>
                      <a:r>
                        <a:rPr lang="en-US" altLang="ko-KR" sz="1800" b="1" dirty="0">
                          <a:solidFill>
                            <a:srgbClr val="FF0000"/>
                          </a:solidFill>
                          <a:latin typeface="맑은 고딕" pitchFamily="50" charset="-127"/>
                          <a:ea typeface="맑은 고딕" pitchFamily="50" charset="-127"/>
                        </a:rPr>
                        <a:t>39</a:t>
                      </a:r>
                      <a:endParaRPr lang="ko-KR" altLang="en-US" sz="1800" b="1" dirty="0">
                        <a:solidFill>
                          <a:srgbClr val="FF0000"/>
                        </a:solidFill>
                        <a:latin typeface="맑은 고딕" pitchFamily="50" charset="-127"/>
                        <a:ea typeface="맑은 고딕" pitchFamily="50" charset="-127"/>
                      </a:endParaRPr>
                    </a:p>
                  </a:txBody>
                  <a:tcPr marL="91449" marR="91449" marT="45724" marB="45724" anchor="ctr"/>
                </a:tc>
                <a:extLst>
                  <a:ext uri="{0D108BD9-81ED-4DB2-BD59-A6C34878D82A}">
                    <a16:rowId xmlns:a16="http://schemas.microsoft.com/office/drawing/2014/main" val="10006"/>
                  </a:ext>
                </a:extLst>
              </a:tr>
              <a:tr h="520251">
                <a:tc>
                  <a:txBody>
                    <a:bodyPr/>
                    <a:lstStyle/>
                    <a:p>
                      <a:pPr algn="ctr" latinLnBrk="1"/>
                      <a:r>
                        <a:rPr lang="ko-KR" altLang="en-US" sz="1800" b="1" dirty="0">
                          <a:solidFill>
                            <a:srgbClr val="FF0000"/>
                          </a:solidFill>
                          <a:latin typeface="맑은 고딕" pitchFamily="50" charset="-127"/>
                          <a:ea typeface="맑은 고딕" pitchFamily="50" charset="-127"/>
                        </a:rPr>
                        <a:t>존재</a:t>
                      </a:r>
                    </a:p>
                  </a:txBody>
                  <a:tcPr marL="91449" marR="91449" marT="45724" marB="45724" anchor="ctr"/>
                </a:tc>
                <a:tc>
                  <a:txBody>
                    <a:bodyPr/>
                    <a:lstStyle/>
                    <a:p>
                      <a:pPr algn="ctr" latinLnBrk="1"/>
                      <a:r>
                        <a:rPr lang="en-US" altLang="ko-KR" sz="1800" b="1" dirty="0">
                          <a:solidFill>
                            <a:srgbClr val="FF0000"/>
                          </a:solidFill>
                          <a:latin typeface="맑은 고딕" pitchFamily="50" charset="-127"/>
                          <a:ea typeface="맑은 고딕" pitchFamily="50" charset="-127"/>
                        </a:rPr>
                        <a:t>357</a:t>
                      </a:r>
                      <a:endParaRPr lang="ko-KR" altLang="en-US" sz="1800" b="1" dirty="0">
                        <a:solidFill>
                          <a:srgbClr val="FF0000"/>
                        </a:solidFill>
                        <a:latin typeface="맑은 고딕" pitchFamily="50" charset="-127"/>
                        <a:ea typeface="맑은 고딕" pitchFamily="50" charset="-127"/>
                      </a:endParaRPr>
                    </a:p>
                  </a:txBody>
                  <a:tcPr marL="91449" marR="91449" marT="45724" marB="45724" anchor="ctr"/>
                </a:tc>
                <a:tc>
                  <a:txBody>
                    <a:bodyPr/>
                    <a:lstStyle/>
                    <a:p>
                      <a:pPr algn="ctr" latinLnBrk="1"/>
                      <a:r>
                        <a:rPr lang="en-US" altLang="ko-KR" sz="1800" b="1" dirty="0">
                          <a:solidFill>
                            <a:srgbClr val="FF0000"/>
                          </a:solidFill>
                          <a:latin typeface="맑은 고딕" pitchFamily="50" charset="-127"/>
                          <a:ea typeface="맑은 고딕" pitchFamily="50" charset="-127"/>
                        </a:rPr>
                        <a:t>48</a:t>
                      </a:r>
                      <a:endParaRPr lang="ko-KR" altLang="en-US" sz="1800" b="1" dirty="0">
                        <a:solidFill>
                          <a:srgbClr val="FF0000"/>
                        </a:solidFill>
                        <a:latin typeface="맑은 고딕" pitchFamily="50" charset="-127"/>
                        <a:ea typeface="맑은 고딕" pitchFamily="50" charset="-127"/>
                      </a:endParaRPr>
                    </a:p>
                  </a:txBody>
                  <a:tcPr marL="91449" marR="91449" marT="45724" marB="45724" anchor="ctr"/>
                </a:tc>
                <a:extLst>
                  <a:ext uri="{0D108BD9-81ED-4DB2-BD59-A6C34878D82A}">
                    <a16:rowId xmlns:a16="http://schemas.microsoft.com/office/drawing/2014/main" val="10007"/>
                  </a:ext>
                </a:extLst>
              </a:tr>
            </a:tbl>
          </a:graphicData>
        </a:graphic>
      </p:graphicFrame>
      <p:sp>
        <p:nvSpPr>
          <p:cNvPr id="5" name="AutoShape 8">
            <a:extLst>
              <a:ext uri="{FF2B5EF4-FFF2-40B4-BE49-F238E27FC236}">
                <a16:creationId xmlns:a16="http://schemas.microsoft.com/office/drawing/2014/main" id="{15C75B4E-E3A5-4A2C-AE5C-EF60ECC31EA0}"/>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101</a:t>
            </a:r>
          </a:p>
        </p:txBody>
      </p:sp>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직사각형 1"/>
          <p:cNvSpPr>
            <a:spLocks noChangeArrowheads="1"/>
          </p:cNvSpPr>
          <p:nvPr/>
        </p:nvSpPr>
        <p:spPr bwMode="auto">
          <a:xfrm>
            <a:off x="294928" y="188640"/>
            <a:ext cx="8640960" cy="86409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eaLnBrk="1" latinLnBrk="1" hangingPunct="1">
              <a:lnSpc>
                <a:spcPct val="130000"/>
              </a:lnSpc>
              <a:defRPr/>
            </a:pPr>
            <a:r>
              <a:rPr lang="ko-KR" altLang="en-US" sz="2000" b="1" spc="-150" dirty="0" err="1">
                <a:latin typeface="맑은 고딕" pitchFamily="50" charset="-127"/>
                <a:ea typeface="맑은 고딕" pitchFamily="50" charset="-127"/>
              </a:rPr>
              <a:t>수정시</a:t>
            </a:r>
            <a:r>
              <a:rPr lang="ko-KR" altLang="en-US" sz="2000" b="1" spc="-150" dirty="0">
                <a:latin typeface="맑은 고딕" pitchFamily="50" charset="-127"/>
                <a:ea typeface="맑은 고딕" pitchFamily="50" charset="-127"/>
              </a:rPr>
              <a:t> 발정증상이 젖소의 </a:t>
            </a:r>
            <a:r>
              <a:rPr lang="ko-KR" altLang="en-US" sz="2000" b="1" spc="-150" dirty="0" err="1">
                <a:latin typeface="맑은 고딕" pitchFamily="50" charset="-127"/>
                <a:ea typeface="맑은 고딕" pitchFamily="50" charset="-127"/>
              </a:rPr>
              <a:t>수태율에</a:t>
            </a:r>
            <a:r>
              <a:rPr lang="ko-KR" altLang="en-US" sz="2000" b="1" spc="-150" dirty="0">
                <a:latin typeface="맑은 고딕" pitchFamily="50" charset="-127"/>
                <a:ea typeface="맑은 고딕" pitchFamily="50" charset="-127"/>
              </a:rPr>
              <a:t> 미치는 영향</a:t>
            </a:r>
            <a:r>
              <a:rPr lang="en-US" altLang="ko-KR" sz="2000" b="1" spc="-150" dirty="0">
                <a:latin typeface="맑은 고딕" pitchFamily="50" charset="-127"/>
                <a:ea typeface="맑은 고딕" pitchFamily="50" charset="-127"/>
              </a:rPr>
              <a:t>(</a:t>
            </a:r>
            <a:r>
              <a:rPr lang="en-US" altLang="ko-KR" sz="2000" b="1" spc="-150" dirty="0" err="1">
                <a:latin typeface="맑은 고딕" pitchFamily="50" charset="-127"/>
                <a:ea typeface="맑은 고딕" pitchFamily="50" charset="-127"/>
              </a:rPr>
              <a:t>Heertsche</a:t>
            </a:r>
            <a:r>
              <a:rPr lang="en-US" altLang="ko-KR" sz="2000" b="1" spc="-150" dirty="0">
                <a:latin typeface="맑은 고딕" pitchFamily="50" charset="-127"/>
                <a:ea typeface="맑은 고딕" pitchFamily="50" charset="-127"/>
              </a:rPr>
              <a:t> &amp; </a:t>
            </a:r>
            <a:r>
              <a:rPr lang="en-US" altLang="ko-KR" sz="2000" b="1" spc="-150" dirty="0" err="1">
                <a:latin typeface="맑은 고딕" pitchFamily="50" charset="-127"/>
                <a:ea typeface="맑은 고딕" pitchFamily="50" charset="-127"/>
              </a:rPr>
              <a:t>Nebel</a:t>
            </a:r>
            <a:r>
              <a:rPr lang="en-US" altLang="ko-KR" sz="2000" b="1" spc="-150" dirty="0">
                <a:latin typeface="맑은 고딕" pitchFamily="50" charset="-127"/>
                <a:ea typeface="맑은 고딕" pitchFamily="50" charset="-127"/>
              </a:rPr>
              <a:t>, 1994)</a:t>
            </a:r>
            <a:endParaRPr lang="ko-KR" altLang="en-US" sz="2000" b="1" spc="-150" dirty="0">
              <a:latin typeface="맑은 고딕" pitchFamily="50" charset="-127"/>
              <a:ea typeface="맑은 고딕" pitchFamily="50" charset="-127"/>
            </a:endParaRPr>
          </a:p>
        </p:txBody>
      </p:sp>
      <p:graphicFrame>
        <p:nvGraphicFramePr>
          <p:cNvPr id="4" name="표 3"/>
          <p:cNvGraphicFramePr>
            <a:graphicFrameLocks noGrp="1"/>
          </p:cNvGraphicFramePr>
          <p:nvPr>
            <p:extLst>
              <p:ext uri="{D42A27DB-BD31-4B8C-83A1-F6EECF244321}">
                <p14:modId xmlns:p14="http://schemas.microsoft.com/office/powerpoint/2010/main" val="222174823"/>
              </p:ext>
            </p:extLst>
          </p:nvPr>
        </p:nvGraphicFramePr>
        <p:xfrm>
          <a:off x="323528" y="1268756"/>
          <a:ext cx="8479258" cy="5047056"/>
        </p:xfrm>
        <a:graphic>
          <a:graphicData uri="http://schemas.openxmlformats.org/drawingml/2006/table">
            <a:tbl>
              <a:tblPr firstRow="1" bandRow="1">
                <a:tableStyleId>{21E4AEA4-8DFA-4A89-87EB-49C32662AFE0}</a:tableStyleId>
              </a:tblPr>
              <a:tblGrid>
                <a:gridCol w="5072413">
                  <a:extLst>
                    <a:ext uri="{9D8B030D-6E8A-4147-A177-3AD203B41FA5}">
                      <a16:colId xmlns:a16="http://schemas.microsoft.com/office/drawing/2014/main" val="20000"/>
                    </a:ext>
                  </a:extLst>
                </a:gridCol>
                <a:gridCol w="3406845">
                  <a:extLst>
                    <a:ext uri="{9D8B030D-6E8A-4147-A177-3AD203B41FA5}">
                      <a16:colId xmlns:a16="http://schemas.microsoft.com/office/drawing/2014/main" val="20001"/>
                    </a:ext>
                  </a:extLst>
                </a:gridCol>
              </a:tblGrid>
              <a:tr h="425393">
                <a:tc>
                  <a:txBody>
                    <a:bodyPr/>
                    <a:lstStyle/>
                    <a:p>
                      <a:pPr algn="ctr" latinLnBrk="1"/>
                      <a:r>
                        <a:rPr lang="ko-KR" altLang="en-US" sz="1800" dirty="0">
                          <a:latin typeface="맑은 고딕" pitchFamily="50" charset="-127"/>
                          <a:ea typeface="맑은 고딕" pitchFamily="50" charset="-127"/>
                        </a:rPr>
                        <a:t>발정</a:t>
                      </a:r>
                      <a:r>
                        <a:rPr lang="en-US" altLang="ko-KR" sz="1800" dirty="0">
                          <a:latin typeface="맑은 고딕" pitchFamily="50" charset="-127"/>
                          <a:ea typeface="맑은 고딕" pitchFamily="50" charset="-127"/>
                        </a:rPr>
                        <a:t> </a:t>
                      </a:r>
                      <a:r>
                        <a:rPr lang="ko-KR" altLang="en-US" sz="1800" dirty="0">
                          <a:latin typeface="맑은 고딕" pitchFamily="50" charset="-127"/>
                          <a:ea typeface="맑은 고딕" pitchFamily="50" charset="-127"/>
                        </a:rPr>
                        <a:t>증상</a:t>
                      </a:r>
                    </a:p>
                  </a:txBody>
                  <a:tcPr marL="91447" marR="91447" marT="45712" marB="45712"/>
                </a:tc>
                <a:tc>
                  <a:txBody>
                    <a:bodyPr/>
                    <a:lstStyle/>
                    <a:p>
                      <a:pPr algn="ctr" latinLnBrk="1"/>
                      <a:r>
                        <a:rPr lang="ko-KR" altLang="en-US" sz="1800" dirty="0" err="1">
                          <a:latin typeface="맑은 고딕" pitchFamily="50" charset="-127"/>
                          <a:ea typeface="맑은 고딕" pitchFamily="50" charset="-127"/>
                        </a:rPr>
                        <a:t>수태율</a:t>
                      </a:r>
                      <a:r>
                        <a:rPr lang="en-US" altLang="ko-KR" sz="1800" dirty="0">
                          <a:latin typeface="맑은 고딕" pitchFamily="50" charset="-127"/>
                          <a:ea typeface="맑은 고딕" pitchFamily="50" charset="-127"/>
                        </a:rPr>
                        <a:t>(%)</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0"/>
                  </a:ext>
                </a:extLst>
              </a:tr>
              <a:tr h="425393">
                <a:tc>
                  <a:txBody>
                    <a:bodyPr/>
                    <a:lstStyle/>
                    <a:p>
                      <a:pPr algn="ctr" latinLnBrk="1"/>
                      <a:r>
                        <a:rPr lang="ko-KR" altLang="en-US" sz="1800" dirty="0">
                          <a:latin typeface="맑은 고딕" pitchFamily="50" charset="-127"/>
                          <a:ea typeface="맑은 고딕" pitchFamily="50" charset="-127"/>
                        </a:rPr>
                        <a:t>허용</a:t>
                      </a:r>
                    </a:p>
                  </a:txBody>
                  <a:tcPr marL="91447" marR="91447" marT="45712" marB="45712"/>
                </a:tc>
                <a:tc>
                  <a:txBody>
                    <a:bodyPr/>
                    <a:lstStyle/>
                    <a:p>
                      <a:pPr algn="ctr" latinLnBrk="1"/>
                      <a:r>
                        <a:rPr lang="en-US" altLang="ko-KR" sz="1800" dirty="0">
                          <a:latin typeface="맑은 고딕" pitchFamily="50" charset="-127"/>
                          <a:ea typeface="맑은 고딕" pitchFamily="50" charset="-127"/>
                        </a:rPr>
                        <a:t>51.3</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1"/>
                  </a:ext>
                </a:extLst>
              </a:tr>
              <a:tr h="419627">
                <a:tc>
                  <a:txBody>
                    <a:bodyPr/>
                    <a:lstStyle/>
                    <a:p>
                      <a:pPr algn="ctr" latinLnBrk="1"/>
                      <a:r>
                        <a:rPr lang="ko-KR" altLang="en-US" sz="1800" dirty="0" err="1">
                          <a:latin typeface="맑은 고딕" pitchFamily="50" charset="-127"/>
                          <a:ea typeface="맑은 고딕" pitchFamily="50" charset="-127"/>
                        </a:rPr>
                        <a:t>허용외</a:t>
                      </a:r>
                      <a:r>
                        <a:rPr lang="ko-KR" altLang="en-US" sz="1800" dirty="0">
                          <a:latin typeface="맑은 고딕" pitchFamily="50" charset="-127"/>
                          <a:ea typeface="맑은 고딕" pitchFamily="50" charset="-127"/>
                        </a:rPr>
                        <a:t>  기타</a:t>
                      </a:r>
                    </a:p>
                  </a:txBody>
                  <a:tcPr marL="91447" marR="91447" marT="45712" marB="45712"/>
                </a:tc>
                <a:tc>
                  <a:txBody>
                    <a:bodyPr/>
                    <a:lstStyle/>
                    <a:p>
                      <a:pPr algn="ctr" latinLnBrk="1"/>
                      <a:r>
                        <a:rPr lang="en-US" altLang="ko-KR" sz="1800" dirty="0">
                          <a:latin typeface="맑은 고딕" pitchFamily="50" charset="-127"/>
                          <a:ea typeface="맑은 고딕" pitchFamily="50" charset="-127"/>
                        </a:rPr>
                        <a:t>45.7</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2"/>
                  </a:ext>
                </a:extLst>
              </a:tr>
              <a:tr h="419627">
                <a:tc>
                  <a:txBody>
                    <a:bodyPr/>
                    <a:lstStyle/>
                    <a:p>
                      <a:pPr algn="ctr" latinLnBrk="1"/>
                      <a:r>
                        <a:rPr lang="ko-KR" altLang="en-US" sz="1800" dirty="0">
                          <a:latin typeface="맑은 고딕" pitchFamily="50" charset="-127"/>
                          <a:ea typeface="맑은 고딕" pitchFamily="50" charset="-127"/>
                        </a:rPr>
                        <a:t>소리 지름</a:t>
                      </a:r>
                    </a:p>
                  </a:txBody>
                  <a:tcPr marL="91447" marR="91447" marT="45712" marB="45712"/>
                </a:tc>
                <a:tc>
                  <a:txBody>
                    <a:bodyPr/>
                    <a:lstStyle/>
                    <a:p>
                      <a:pPr algn="ctr" latinLnBrk="1"/>
                      <a:r>
                        <a:rPr lang="en-US" altLang="ko-KR" sz="1800" dirty="0">
                          <a:latin typeface="맑은 고딕" pitchFamily="50" charset="-127"/>
                          <a:ea typeface="맑은 고딕" pitchFamily="50" charset="-127"/>
                        </a:rPr>
                        <a:t>50.0</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3"/>
                  </a:ext>
                </a:extLst>
              </a:tr>
              <a:tr h="419627">
                <a:tc>
                  <a:txBody>
                    <a:bodyPr/>
                    <a:lstStyle/>
                    <a:p>
                      <a:pPr algn="ctr" latinLnBrk="1"/>
                      <a:r>
                        <a:rPr lang="ko-KR" altLang="en-US" sz="1800" dirty="0">
                          <a:latin typeface="맑은 고딕" pitchFamily="50" charset="-127"/>
                          <a:ea typeface="맑은 고딕" pitchFamily="50" charset="-127"/>
                        </a:rPr>
                        <a:t>불안</a:t>
                      </a:r>
                    </a:p>
                  </a:txBody>
                  <a:tcPr marL="91447" marR="91447" marT="45712" marB="45712"/>
                </a:tc>
                <a:tc>
                  <a:txBody>
                    <a:bodyPr/>
                    <a:lstStyle/>
                    <a:p>
                      <a:pPr algn="ctr" latinLnBrk="1"/>
                      <a:r>
                        <a:rPr lang="en-US" altLang="ko-KR" sz="1800" dirty="0">
                          <a:latin typeface="맑은 고딕" pitchFamily="50" charset="-127"/>
                          <a:ea typeface="맑은 고딕" pitchFamily="50" charset="-127"/>
                        </a:rPr>
                        <a:t>49.6</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4"/>
                  </a:ext>
                </a:extLst>
              </a:tr>
              <a:tr h="419627">
                <a:tc>
                  <a:txBody>
                    <a:bodyPr/>
                    <a:lstStyle/>
                    <a:p>
                      <a:pPr algn="ctr" latinLnBrk="1"/>
                      <a:r>
                        <a:rPr lang="ko-KR" altLang="en-US" sz="1800" dirty="0">
                          <a:latin typeface="맑은 고딕" pitchFamily="50" charset="-127"/>
                          <a:ea typeface="맑은 고딕" pitchFamily="50" charset="-127"/>
                        </a:rPr>
                        <a:t>유량감소</a:t>
                      </a:r>
                    </a:p>
                  </a:txBody>
                  <a:tcPr marL="91447" marR="91447" marT="45712" marB="45712"/>
                </a:tc>
                <a:tc>
                  <a:txBody>
                    <a:bodyPr/>
                    <a:lstStyle/>
                    <a:p>
                      <a:pPr algn="ctr" latinLnBrk="1"/>
                      <a:r>
                        <a:rPr lang="en-US" altLang="ko-KR" sz="1800" dirty="0">
                          <a:latin typeface="맑은 고딕" pitchFamily="50" charset="-127"/>
                          <a:ea typeface="맑은 고딕" pitchFamily="50" charset="-127"/>
                        </a:rPr>
                        <a:t>49.3</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5"/>
                  </a:ext>
                </a:extLst>
              </a:tr>
              <a:tr h="419627">
                <a:tc>
                  <a:txBody>
                    <a:bodyPr/>
                    <a:lstStyle/>
                    <a:p>
                      <a:pPr algn="ctr" latinLnBrk="1"/>
                      <a:r>
                        <a:rPr lang="ko-KR" altLang="en-US" sz="1800" dirty="0">
                          <a:latin typeface="맑은 고딕" pitchFamily="50" charset="-127"/>
                          <a:ea typeface="맑은 고딕" pitchFamily="50" charset="-127"/>
                        </a:rPr>
                        <a:t>승가</a:t>
                      </a:r>
                    </a:p>
                  </a:txBody>
                  <a:tcPr marL="91447" marR="91447" marT="45712" marB="45712"/>
                </a:tc>
                <a:tc>
                  <a:txBody>
                    <a:bodyPr/>
                    <a:lstStyle/>
                    <a:p>
                      <a:pPr algn="ctr" latinLnBrk="1"/>
                      <a:r>
                        <a:rPr lang="en-US" altLang="ko-KR" sz="1800">
                          <a:latin typeface="맑은 고딕" pitchFamily="50" charset="-127"/>
                          <a:ea typeface="맑은 고딕" pitchFamily="50" charset="-127"/>
                        </a:rPr>
                        <a:t>49.2</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6"/>
                  </a:ext>
                </a:extLst>
              </a:tr>
              <a:tr h="419627">
                <a:tc>
                  <a:txBody>
                    <a:bodyPr/>
                    <a:lstStyle/>
                    <a:p>
                      <a:pPr algn="ctr" latinLnBrk="1"/>
                      <a:r>
                        <a:rPr lang="ko-KR" altLang="en-US" sz="1800" dirty="0" err="1">
                          <a:latin typeface="맑은 고딕" pitchFamily="50" charset="-127"/>
                          <a:ea typeface="맑은 고딕" pitchFamily="50" charset="-127"/>
                        </a:rPr>
                        <a:t>미근부</a:t>
                      </a:r>
                      <a:r>
                        <a:rPr lang="ko-KR" altLang="en-US" sz="1800" dirty="0">
                          <a:latin typeface="맑은 고딕" pitchFamily="50" charset="-127"/>
                          <a:ea typeface="맑은 고딕" pitchFamily="50" charset="-127"/>
                        </a:rPr>
                        <a:t> 털이 곤두섬</a:t>
                      </a:r>
                    </a:p>
                  </a:txBody>
                  <a:tcPr marL="91447" marR="91447" marT="45712" marB="45712"/>
                </a:tc>
                <a:tc>
                  <a:txBody>
                    <a:bodyPr/>
                    <a:lstStyle/>
                    <a:p>
                      <a:pPr algn="ctr" latinLnBrk="1"/>
                      <a:r>
                        <a:rPr lang="en-US" altLang="ko-KR" sz="1800" dirty="0">
                          <a:latin typeface="맑은 고딕" pitchFamily="50" charset="-127"/>
                          <a:ea typeface="맑은 고딕" pitchFamily="50" charset="-127"/>
                        </a:rPr>
                        <a:t>48.8</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7"/>
                  </a:ext>
                </a:extLst>
              </a:tr>
              <a:tr h="419627">
                <a:tc>
                  <a:txBody>
                    <a:bodyPr/>
                    <a:lstStyle/>
                    <a:p>
                      <a:pPr algn="ctr" latinLnBrk="1"/>
                      <a:r>
                        <a:rPr lang="ko-KR" altLang="en-US" sz="1800" dirty="0" err="1">
                          <a:latin typeface="맑은 고딕" pitchFamily="50" charset="-127"/>
                          <a:ea typeface="맑은 고딕" pitchFamily="50" charset="-127"/>
                        </a:rPr>
                        <a:t>질점액</a:t>
                      </a:r>
                      <a:endParaRPr lang="ko-KR" altLang="en-US" sz="1800" dirty="0">
                        <a:latin typeface="맑은 고딕" pitchFamily="50" charset="-127"/>
                        <a:ea typeface="맑은 고딕" pitchFamily="50" charset="-127"/>
                      </a:endParaRPr>
                    </a:p>
                  </a:txBody>
                  <a:tcPr marL="91447" marR="91447" marT="45712" marB="45712"/>
                </a:tc>
                <a:tc>
                  <a:txBody>
                    <a:bodyPr/>
                    <a:lstStyle/>
                    <a:p>
                      <a:pPr algn="ctr" latinLnBrk="1"/>
                      <a:r>
                        <a:rPr lang="en-US" altLang="ko-KR" sz="1800" dirty="0">
                          <a:latin typeface="맑은 고딕" pitchFamily="50" charset="-127"/>
                          <a:ea typeface="맑은 고딕" pitchFamily="50" charset="-127"/>
                        </a:rPr>
                        <a:t>44.2</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8"/>
                  </a:ext>
                </a:extLst>
              </a:tr>
              <a:tr h="419627">
                <a:tc>
                  <a:txBody>
                    <a:bodyPr/>
                    <a:lstStyle/>
                    <a:p>
                      <a:pPr algn="ctr" latinLnBrk="1"/>
                      <a:r>
                        <a:rPr lang="ko-KR" altLang="en-US" sz="1800" dirty="0" err="1">
                          <a:latin typeface="맑은 고딕" pitchFamily="50" charset="-127"/>
                          <a:ea typeface="맑은 고딕" pitchFamily="50" charset="-127"/>
                        </a:rPr>
                        <a:t>카마르</a:t>
                      </a:r>
                      <a:r>
                        <a:rPr lang="ko-KR" altLang="en-US" sz="1800" dirty="0">
                          <a:latin typeface="맑은 고딕" pitchFamily="50" charset="-127"/>
                          <a:ea typeface="맑은 고딕" pitchFamily="50" charset="-127"/>
                        </a:rPr>
                        <a:t> 적색</a:t>
                      </a:r>
                      <a:r>
                        <a:rPr lang="en-US" altLang="ko-KR" sz="1800" dirty="0">
                          <a:latin typeface="맑은 고딕" pitchFamily="50" charset="-127"/>
                          <a:ea typeface="맑은 고딕" pitchFamily="50" charset="-127"/>
                        </a:rPr>
                        <a:t>(</a:t>
                      </a:r>
                      <a:r>
                        <a:rPr lang="ko-KR" altLang="en-US" sz="1800" dirty="0">
                          <a:latin typeface="맑은 고딕" pitchFamily="50" charset="-127"/>
                          <a:ea typeface="맑은 고딕" pitchFamily="50" charset="-127"/>
                        </a:rPr>
                        <a:t>예</a:t>
                      </a:r>
                      <a:r>
                        <a:rPr lang="en-US" altLang="ko-KR" sz="1800" dirty="0">
                          <a:latin typeface="맑은 고딕" pitchFamily="50" charset="-127"/>
                          <a:ea typeface="맑은 고딕" pitchFamily="50" charset="-127"/>
                        </a:rPr>
                        <a:t>)</a:t>
                      </a:r>
                      <a:endParaRPr lang="ko-KR" altLang="en-US" sz="1800" dirty="0">
                        <a:latin typeface="맑은 고딕" pitchFamily="50" charset="-127"/>
                        <a:ea typeface="맑은 고딕" pitchFamily="50" charset="-127"/>
                      </a:endParaRPr>
                    </a:p>
                  </a:txBody>
                  <a:tcPr marL="91447" marR="91447" marT="45712" marB="45712"/>
                </a:tc>
                <a:tc>
                  <a:txBody>
                    <a:bodyPr/>
                    <a:lstStyle/>
                    <a:p>
                      <a:pPr algn="ctr" latinLnBrk="1"/>
                      <a:r>
                        <a:rPr lang="en-US" altLang="ko-KR" sz="1800" dirty="0">
                          <a:latin typeface="맑은 고딕" pitchFamily="50" charset="-127"/>
                          <a:ea typeface="맑은 고딕" pitchFamily="50" charset="-127"/>
                        </a:rPr>
                        <a:t>43.2</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09"/>
                  </a:ext>
                </a:extLst>
              </a:tr>
              <a:tr h="419627">
                <a:tc>
                  <a:txBody>
                    <a:bodyPr/>
                    <a:lstStyle/>
                    <a:p>
                      <a:pPr algn="ctr" latinLnBrk="1"/>
                      <a:r>
                        <a:rPr lang="ko-KR" altLang="en-US" sz="1800" dirty="0" err="1">
                          <a:latin typeface="맑은 고딕" pitchFamily="50" charset="-127"/>
                          <a:ea typeface="맑은 고딕" pitchFamily="50" charset="-127"/>
                        </a:rPr>
                        <a:t>혈양점액</a:t>
                      </a:r>
                      <a:endParaRPr lang="ko-KR" altLang="en-US" sz="1800" dirty="0">
                        <a:latin typeface="맑은 고딕" pitchFamily="50" charset="-127"/>
                        <a:ea typeface="맑은 고딕" pitchFamily="50" charset="-127"/>
                      </a:endParaRPr>
                    </a:p>
                  </a:txBody>
                  <a:tcPr marL="91447" marR="91447" marT="45712" marB="45712"/>
                </a:tc>
                <a:tc>
                  <a:txBody>
                    <a:bodyPr/>
                    <a:lstStyle/>
                    <a:p>
                      <a:pPr algn="ctr" latinLnBrk="1"/>
                      <a:r>
                        <a:rPr lang="en-US" altLang="ko-KR" sz="1800" dirty="0">
                          <a:latin typeface="맑은 고딕" pitchFamily="50" charset="-127"/>
                          <a:ea typeface="맑은 고딕" pitchFamily="50" charset="-127"/>
                        </a:rPr>
                        <a:t>33.0</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10"/>
                  </a:ext>
                </a:extLst>
              </a:tr>
              <a:tr h="419627">
                <a:tc>
                  <a:txBody>
                    <a:bodyPr/>
                    <a:lstStyle/>
                    <a:p>
                      <a:pPr algn="ctr" latinLnBrk="1"/>
                      <a:r>
                        <a:rPr lang="ko-KR" altLang="en-US" sz="1800" dirty="0" err="1">
                          <a:latin typeface="맑은 고딕" pitchFamily="50" charset="-127"/>
                          <a:ea typeface="맑은 고딕" pitchFamily="50" charset="-127"/>
                        </a:rPr>
                        <a:t>카마르</a:t>
                      </a:r>
                      <a:r>
                        <a:rPr lang="ko-KR" altLang="en-US" sz="1800" dirty="0">
                          <a:latin typeface="맑은 고딕" pitchFamily="50" charset="-127"/>
                          <a:ea typeface="맑은 고딕" pitchFamily="50" charset="-127"/>
                        </a:rPr>
                        <a:t> 부분적 적색</a:t>
                      </a:r>
                      <a:r>
                        <a:rPr lang="en-US" altLang="ko-KR" sz="1800" dirty="0">
                          <a:latin typeface="맑은 고딕" pitchFamily="50" charset="-127"/>
                          <a:ea typeface="맑은 고딕" pitchFamily="50" charset="-127"/>
                        </a:rPr>
                        <a:t>(</a:t>
                      </a:r>
                      <a:r>
                        <a:rPr lang="ko-KR" altLang="en-US" sz="1800" dirty="0">
                          <a:latin typeface="맑은 고딕" pitchFamily="50" charset="-127"/>
                          <a:ea typeface="맑은 고딕" pitchFamily="50" charset="-127"/>
                        </a:rPr>
                        <a:t>예</a:t>
                      </a:r>
                      <a:r>
                        <a:rPr lang="en-US" altLang="ko-KR" sz="1800" dirty="0">
                          <a:latin typeface="맑은 고딕" pitchFamily="50" charset="-127"/>
                          <a:ea typeface="맑은 고딕" pitchFamily="50" charset="-127"/>
                        </a:rPr>
                        <a:t>)</a:t>
                      </a:r>
                      <a:endParaRPr lang="ko-KR" altLang="en-US" sz="1800" dirty="0">
                        <a:latin typeface="맑은 고딕" pitchFamily="50" charset="-127"/>
                        <a:ea typeface="맑은 고딕" pitchFamily="50" charset="-127"/>
                      </a:endParaRPr>
                    </a:p>
                  </a:txBody>
                  <a:tcPr marL="91447" marR="91447" marT="45712" marB="45712"/>
                </a:tc>
                <a:tc>
                  <a:txBody>
                    <a:bodyPr/>
                    <a:lstStyle/>
                    <a:p>
                      <a:pPr algn="ctr" latinLnBrk="1"/>
                      <a:r>
                        <a:rPr lang="en-US" altLang="ko-KR" sz="1800" dirty="0">
                          <a:latin typeface="맑은 고딕" pitchFamily="50" charset="-127"/>
                          <a:ea typeface="맑은 고딕" pitchFamily="50" charset="-127"/>
                        </a:rPr>
                        <a:t>30.2</a:t>
                      </a:r>
                      <a:endParaRPr lang="ko-KR" altLang="en-US" sz="1800" dirty="0">
                        <a:latin typeface="맑은 고딕" pitchFamily="50" charset="-127"/>
                        <a:ea typeface="맑은 고딕" pitchFamily="50" charset="-127"/>
                      </a:endParaRPr>
                    </a:p>
                  </a:txBody>
                  <a:tcPr marL="91447" marR="91447" marT="45712" marB="45712"/>
                </a:tc>
                <a:extLst>
                  <a:ext uri="{0D108BD9-81ED-4DB2-BD59-A6C34878D82A}">
                    <a16:rowId xmlns:a16="http://schemas.microsoft.com/office/drawing/2014/main" val="10011"/>
                  </a:ext>
                </a:extLst>
              </a:tr>
            </a:tbl>
          </a:graphicData>
        </a:graphic>
      </p:graphicFrame>
      <p:sp>
        <p:nvSpPr>
          <p:cNvPr id="5" name="AutoShape 8">
            <a:extLst>
              <a:ext uri="{FF2B5EF4-FFF2-40B4-BE49-F238E27FC236}">
                <a16:creationId xmlns:a16="http://schemas.microsoft.com/office/drawing/2014/main" id="{25B69DB8-B55E-4293-B98A-E2438D1AEFF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102</a:t>
            </a: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직사각형 1"/>
          <p:cNvSpPr>
            <a:spLocks noChangeArrowheads="1"/>
          </p:cNvSpPr>
          <p:nvPr/>
        </p:nvSpPr>
        <p:spPr bwMode="auto">
          <a:xfrm>
            <a:off x="1169622" y="404738"/>
            <a:ext cx="6707812" cy="79216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eaLnBrk="1" latinLnBrk="1" hangingPunct="1">
              <a:defRPr/>
            </a:pPr>
            <a:r>
              <a:rPr lang="ko-KR" altLang="en-US" sz="2000" b="1" spc="-150" dirty="0" err="1">
                <a:latin typeface="맑은 고딕" pitchFamily="50" charset="-127"/>
                <a:ea typeface="맑은 고딕" pitchFamily="50" charset="-127"/>
              </a:rPr>
              <a:t>자궁각과</a:t>
            </a:r>
            <a:r>
              <a:rPr lang="ko-KR" altLang="en-US" sz="2000" b="1" spc="-150" dirty="0">
                <a:latin typeface="맑은 고딕" pitchFamily="50" charset="-127"/>
                <a:ea typeface="맑은 고딕" pitchFamily="50" charset="-127"/>
              </a:rPr>
              <a:t> </a:t>
            </a:r>
            <a:r>
              <a:rPr lang="ko-KR" altLang="en-US" sz="2000" b="1" spc="-150" dirty="0" err="1">
                <a:latin typeface="맑은 고딕" pitchFamily="50" charset="-127"/>
                <a:ea typeface="맑은 고딕" pitchFamily="50" charset="-127"/>
              </a:rPr>
              <a:t>자궁체에</a:t>
            </a:r>
            <a:r>
              <a:rPr lang="ko-KR" altLang="en-US" sz="2000" b="1" spc="-150" dirty="0">
                <a:latin typeface="맑은 고딕" pitchFamily="50" charset="-127"/>
                <a:ea typeface="맑은 고딕" pitchFamily="50" charset="-127"/>
              </a:rPr>
              <a:t> </a:t>
            </a:r>
            <a:r>
              <a:rPr lang="ko-KR" altLang="en-US" sz="2000" b="1" spc="-150" dirty="0" err="1">
                <a:latin typeface="맑은 고딕" pitchFamily="50" charset="-127"/>
                <a:ea typeface="맑은 고딕" pitchFamily="50" charset="-127"/>
              </a:rPr>
              <a:t>수정시</a:t>
            </a:r>
            <a:r>
              <a:rPr lang="ko-KR" altLang="en-US" sz="2000" b="1" spc="-150" dirty="0">
                <a:latin typeface="맑은 고딕" pitchFamily="50" charset="-127"/>
                <a:ea typeface="맑은 고딕" pitchFamily="50" charset="-127"/>
              </a:rPr>
              <a:t> </a:t>
            </a:r>
            <a:r>
              <a:rPr lang="ko-KR" altLang="en-US" sz="2000" b="1" spc="-150" dirty="0" err="1">
                <a:latin typeface="맑은 고딕" pitchFamily="50" charset="-127"/>
                <a:ea typeface="맑은 고딕" pitchFamily="50" charset="-127"/>
              </a:rPr>
              <a:t>수태율에</a:t>
            </a:r>
            <a:r>
              <a:rPr lang="ko-KR" altLang="en-US" sz="2000" b="1" spc="-150" dirty="0">
                <a:latin typeface="맑은 고딕" pitchFamily="50" charset="-127"/>
                <a:ea typeface="맑은 고딕" pitchFamily="50" charset="-127"/>
              </a:rPr>
              <a:t> </a:t>
            </a:r>
            <a:r>
              <a:rPr lang="ko-KR" altLang="en-US" sz="2000" b="1" spc="-150">
                <a:latin typeface="맑은 고딕" pitchFamily="50" charset="-127"/>
                <a:ea typeface="맑은 고딕" pitchFamily="50" charset="-127"/>
              </a:rPr>
              <a:t>미치는 영향 </a:t>
            </a:r>
            <a:r>
              <a:rPr lang="en-US" altLang="ko-KR" sz="2000" b="1" spc="-150">
                <a:latin typeface="맑은 고딕" pitchFamily="50" charset="-127"/>
                <a:ea typeface="맑은 고딕" pitchFamily="50" charset="-127"/>
              </a:rPr>
              <a:t>(</a:t>
            </a:r>
            <a:r>
              <a:rPr lang="en-US" altLang="ko-KR" sz="2000" b="1" spc="-150" dirty="0">
                <a:latin typeface="맑은 고딕" pitchFamily="50" charset="-127"/>
                <a:ea typeface="맑은 고딕" pitchFamily="50" charset="-127"/>
              </a:rPr>
              <a:t>Butler, 2000)</a:t>
            </a:r>
            <a:endParaRPr lang="ko-KR" altLang="en-US" sz="2000" b="1" spc="-150" dirty="0">
              <a:latin typeface="맑은 고딕" pitchFamily="50" charset="-127"/>
              <a:ea typeface="맑은 고딕" pitchFamily="50" charset="-127"/>
            </a:endParaRPr>
          </a:p>
        </p:txBody>
      </p:sp>
      <p:graphicFrame>
        <p:nvGraphicFramePr>
          <p:cNvPr id="4" name="표 3"/>
          <p:cNvGraphicFramePr>
            <a:graphicFrameLocks noGrp="1"/>
          </p:cNvGraphicFramePr>
          <p:nvPr>
            <p:extLst>
              <p:ext uri="{D42A27DB-BD31-4B8C-83A1-F6EECF244321}">
                <p14:modId xmlns:p14="http://schemas.microsoft.com/office/powerpoint/2010/main" val="1025658429"/>
              </p:ext>
            </p:extLst>
          </p:nvPr>
        </p:nvGraphicFramePr>
        <p:xfrm>
          <a:off x="374283" y="1412776"/>
          <a:ext cx="8449872" cy="4968553"/>
        </p:xfrm>
        <a:graphic>
          <a:graphicData uri="http://schemas.openxmlformats.org/drawingml/2006/table">
            <a:tbl>
              <a:tblPr firstRow="1" bandRow="1">
                <a:tableStyleId>{21E4AEA4-8DFA-4A89-87EB-49C32662AFE0}</a:tableStyleId>
              </a:tblPr>
              <a:tblGrid>
                <a:gridCol w="3140661">
                  <a:extLst>
                    <a:ext uri="{9D8B030D-6E8A-4147-A177-3AD203B41FA5}">
                      <a16:colId xmlns:a16="http://schemas.microsoft.com/office/drawing/2014/main" val="20000"/>
                    </a:ext>
                  </a:extLst>
                </a:gridCol>
                <a:gridCol w="2492587">
                  <a:extLst>
                    <a:ext uri="{9D8B030D-6E8A-4147-A177-3AD203B41FA5}">
                      <a16:colId xmlns:a16="http://schemas.microsoft.com/office/drawing/2014/main" val="20001"/>
                    </a:ext>
                  </a:extLst>
                </a:gridCol>
                <a:gridCol w="2816624">
                  <a:extLst>
                    <a:ext uri="{9D8B030D-6E8A-4147-A177-3AD203B41FA5}">
                      <a16:colId xmlns:a16="http://schemas.microsoft.com/office/drawing/2014/main" val="20002"/>
                    </a:ext>
                  </a:extLst>
                </a:gridCol>
              </a:tblGrid>
              <a:tr h="1663782">
                <a:tc>
                  <a:txBody>
                    <a:bodyPr/>
                    <a:lstStyle/>
                    <a:p>
                      <a:pPr algn="ctr" latinLnBrk="1"/>
                      <a:r>
                        <a:rPr lang="ko-KR" altLang="en-US" sz="1800" dirty="0">
                          <a:latin typeface="맑은 고딕" pitchFamily="50" charset="-127"/>
                          <a:ea typeface="맑은 고딕" pitchFamily="50" charset="-127"/>
                        </a:rPr>
                        <a:t>수정 방법</a:t>
                      </a:r>
                    </a:p>
                  </a:txBody>
                  <a:tcPr marL="91434" marR="91434" marT="45715" marB="45715" anchor="ctr"/>
                </a:tc>
                <a:tc>
                  <a:txBody>
                    <a:bodyPr/>
                    <a:lstStyle/>
                    <a:p>
                      <a:pPr algn="ctr" latinLnBrk="1"/>
                      <a:r>
                        <a:rPr lang="ko-KR" altLang="en-US" sz="1800" dirty="0">
                          <a:latin typeface="맑은 고딕" pitchFamily="50" charset="-127"/>
                          <a:ea typeface="맑은 고딕" pitchFamily="50" charset="-127"/>
                        </a:rPr>
                        <a:t>수정 두수</a:t>
                      </a:r>
                    </a:p>
                  </a:txBody>
                  <a:tcPr marL="91434" marR="91434" marT="45715" marB="45715" anchor="ctr"/>
                </a:tc>
                <a:tc>
                  <a:txBody>
                    <a:bodyPr/>
                    <a:lstStyle/>
                    <a:p>
                      <a:pPr algn="ctr" latinLnBrk="1"/>
                      <a:r>
                        <a:rPr lang="ko-KR" altLang="en-US" sz="1800" dirty="0" err="1">
                          <a:latin typeface="맑은 고딕" pitchFamily="50" charset="-127"/>
                          <a:ea typeface="맑은 고딕" pitchFamily="50" charset="-127"/>
                        </a:rPr>
                        <a:t>수태율</a:t>
                      </a:r>
                      <a:r>
                        <a:rPr lang="en-US" altLang="ko-KR" sz="1800" dirty="0">
                          <a:latin typeface="맑은 고딕" pitchFamily="50" charset="-127"/>
                          <a:ea typeface="맑은 고딕" pitchFamily="50" charset="-127"/>
                        </a:rPr>
                        <a:t>(%)</a:t>
                      </a:r>
                      <a:endParaRPr lang="ko-KR" altLang="en-US" sz="1800" dirty="0">
                        <a:latin typeface="맑은 고딕" pitchFamily="50" charset="-127"/>
                        <a:ea typeface="맑은 고딕" pitchFamily="50" charset="-127"/>
                      </a:endParaRPr>
                    </a:p>
                  </a:txBody>
                  <a:tcPr marL="91434" marR="91434" marT="45715" marB="45715" anchor="ctr"/>
                </a:tc>
                <a:extLst>
                  <a:ext uri="{0D108BD9-81ED-4DB2-BD59-A6C34878D82A}">
                    <a16:rowId xmlns:a16="http://schemas.microsoft.com/office/drawing/2014/main" val="10000"/>
                  </a:ext>
                </a:extLst>
              </a:tr>
              <a:tr h="1663782">
                <a:tc>
                  <a:txBody>
                    <a:bodyPr/>
                    <a:lstStyle/>
                    <a:p>
                      <a:pPr algn="ctr" latinLnBrk="1"/>
                      <a:r>
                        <a:rPr lang="ko-KR" altLang="en-US" sz="1800" b="1" dirty="0">
                          <a:solidFill>
                            <a:srgbClr val="FF0000"/>
                          </a:solidFill>
                          <a:latin typeface="맑은 고딕" pitchFamily="50" charset="-127"/>
                          <a:ea typeface="맑은 고딕" pitchFamily="50" charset="-127"/>
                        </a:rPr>
                        <a:t>각 </a:t>
                      </a:r>
                      <a:r>
                        <a:rPr lang="ko-KR" altLang="en-US" sz="1800" b="1" dirty="0" err="1">
                          <a:solidFill>
                            <a:srgbClr val="FF0000"/>
                          </a:solidFill>
                          <a:latin typeface="맑은 고딕" pitchFamily="50" charset="-127"/>
                          <a:ea typeface="맑은 고딕" pitchFamily="50" charset="-127"/>
                        </a:rPr>
                        <a:t>자궁각에</a:t>
                      </a:r>
                      <a:r>
                        <a:rPr lang="ko-KR" altLang="en-US" sz="1800" b="1" dirty="0">
                          <a:solidFill>
                            <a:srgbClr val="FF0000"/>
                          </a:solidFill>
                          <a:latin typeface="맑은 고딕" pitchFamily="50" charset="-127"/>
                          <a:ea typeface="맑은 고딕" pitchFamily="50" charset="-127"/>
                        </a:rPr>
                        <a:t> </a:t>
                      </a:r>
                      <a:endParaRPr lang="en-US" altLang="ko-KR" sz="1800" b="1" dirty="0">
                        <a:solidFill>
                          <a:srgbClr val="FF0000"/>
                        </a:solidFill>
                        <a:latin typeface="맑은 고딕" pitchFamily="50" charset="-127"/>
                        <a:ea typeface="맑은 고딕" pitchFamily="50" charset="-127"/>
                      </a:endParaRPr>
                    </a:p>
                    <a:p>
                      <a:pPr algn="ctr" latinLnBrk="1"/>
                      <a:r>
                        <a:rPr lang="ko-KR" altLang="en-US" sz="1800" b="1" dirty="0" err="1">
                          <a:solidFill>
                            <a:srgbClr val="FF0000"/>
                          </a:solidFill>
                          <a:latin typeface="맑은 고딕" pitchFamily="50" charset="-127"/>
                          <a:ea typeface="맑은 고딕" pitchFamily="50" charset="-127"/>
                        </a:rPr>
                        <a:t>반용량</a:t>
                      </a:r>
                      <a:r>
                        <a:rPr lang="ko-KR" altLang="en-US" sz="1800" b="1" dirty="0">
                          <a:solidFill>
                            <a:srgbClr val="FF0000"/>
                          </a:solidFill>
                          <a:latin typeface="맑은 고딕" pitchFamily="50" charset="-127"/>
                          <a:ea typeface="맑은 고딕" pitchFamily="50" charset="-127"/>
                        </a:rPr>
                        <a:t> 주입</a:t>
                      </a:r>
                    </a:p>
                  </a:txBody>
                  <a:tcPr marL="91434" marR="91434" marT="45715" marB="45715" anchor="ctr"/>
                </a:tc>
                <a:tc>
                  <a:txBody>
                    <a:bodyPr/>
                    <a:lstStyle/>
                    <a:p>
                      <a:pPr algn="ctr" latinLnBrk="1"/>
                      <a:r>
                        <a:rPr lang="en-US" altLang="ko-KR" sz="1800" b="1" dirty="0">
                          <a:solidFill>
                            <a:srgbClr val="FF0000"/>
                          </a:solidFill>
                          <a:latin typeface="맑은 고딕" pitchFamily="50" charset="-127"/>
                          <a:ea typeface="맑은 고딕" pitchFamily="50" charset="-127"/>
                        </a:rPr>
                        <a:t>114</a:t>
                      </a:r>
                      <a:endParaRPr lang="ko-KR" altLang="en-US" sz="1800" b="1" dirty="0">
                        <a:solidFill>
                          <a:srgbClr val="FF0000"/>
                        </a:solidFill>
                        <a:latin typeface="맑은 고딕" pitchFamily="50" charset="-127"/>
                        <a:ea typeface="맑은 고딕" pitchFamily="50" charset="-127"/>
                      </a:endParaRPr>
                    </a:p>
                  </a:txBody>
                  <a:tcPr marL="91434" marR="91434" marT="45715" marB="45715" anchor="ctr"/>
                </a:tc>
                <a:tc>
                  <a:txBody>
                    <a:bodyPr/>
                    <a:lstStyle/>
                    <a:p>
                      <a:pPr algn="ctr" latinLnBrk="1"/>
                      <a:r>
                        <a:rPr lang="en-US" altLang="ko-KR" sz="1800" b="1" dirty="0">
                          <a:solidFill>
                            <a:srgbClr val="FF0000"/>
                          </a:solidFill>
                          <a:latin typeface="맑은 고딕" pitchFamily="50" charset="-127"/>
                          <a:ea typeface="맑은 고딕" pitchFamily="50" charset="-127"/>
                        </a:rPr>
                        <a:t>67</a:t>
                      </a:r>
                      <a:endParaRPr lang="ko-KR" altLang="en-US" sz="1800" b="1" dirty="0">
                        <a:solidFill>
                          <a:srgbClr val="FF0000"/>
                        </a:solidFill>
                        <a:latin typeface="맑은 고딕" pitchFamily="50" charset="-127"/>
                        <a:ea typeface="맑은 고딕" pitchFamily="50" charset="-127"/>
                      </a:endParaRPr>
                    </a:p>
                  </a:txBody>
                  <a:tcPr marL="91434" marR="91434" marT="45715" marB="45715" anchor="ctr"/>
                </a:tc>
                <a:extLst>
                  <a:ext uri="{0D108BD9-81ED-4DB2-BD59-A6C34878D82A}">
                    <a16:rowId xmlns:a16="http://schemas.microsoft.com/office/drawing/2014/main" val="10001"/>
                  </a:ext>
                </a:extLst>
              </a:tr>
              <a:tr h="1640989">
                <a:tc>
                  <a:txBody>
                    <a:bodyPr/>
                    <a:lstStyle/>
                    <a:p>
                      <a:pPr algn="ctr" latinLnBrk="1"/>
                      <a:r>
                        <a:rPr lang="ko-KR" altLang="en-US" sz="1800" dirty="0" err="1">
                          <a:latin typeface="맑은 고딕" pitchFamily="50" charset="-127"/>
                          <a:ea typeface="맑은 고딕" pitchFamily="50" charset="-127"/>
                        </a:rPr>
                        <a:t>자궁체</a:t>
                      </a:r>
                      <a:endParaRPr lang="ko-KR" altLang="en-US" sz="1800" dirty="0">
                        <a:latin typeface="맑은 고딕" pitchFamily="50" charset="-127"/>
                        <a:ea typeface="맑은 고딕" pitchFamily="50" charset="-127"/>
                      </a:endParaRPr>
                    </a:p>
                  </a:txBody>
                  <a:tcPr marL="91434" marR="91434" marT="45715" marB="45715" anchor="ctr"/>
                </a:tc>
                <a:tc>
                  <a:txBody>
                    <a:bodyPr/>
                    <a:lstStyle/>
                    <a:p>
                      <a:pPr algn="ctr" latinLnBrk="1"/>
                      <a:r>
                        <a:rPr lang="en-US" altLang="ko-KR" sz="1800" dirty="0">
                          <a:latin typeface="맑은 고딕" pitchFamily="50" charset="-127"/>
                          <a:ea typeface="맑은 고딕" pitchFamily="50" charset="-127"/>
                        </a:rPr>
                        <a:t>110</a:t>
                      </a:r>
                      <a:endParaRPr lang="ko-KR" altLang="en-US" sz="1800" dirty="0">
                        <a:latin typeface="맑은 고딕" pitchFamily="50" charset="-127"/>
                        <a:ea typeface="맑은 고딕" pitchFamily="50" charset="-127"/>
                      </a:endParaRPr>
                    </a:p>
                  </a:txBody>
                  <a:tcPr marL="91434" marR="91434" marT="45715" marB="45715" anchor="ctr"/>
                </a:tc>
                <a:tc>
                  <a:txBody>
                    <a:bodyPr/>
                    <a:lstStyle/>
                    <a:p>
                      <a:pPr algn="ctr" latinLnBrk="1"/>
                      <a:r>
                        <a:rPr lang="en-US" altLang="ko-KR" sz="1800" dirty="0">
                          <a:latin typeface="맑은 고딕" pitchFamily="50" charset="-127"/>
                          <a:ea typeface="맑은 고딕" pitchFamily="50" charset="-127"/>
                        </a:rPr>
                        <a:t>64</a:t>
                      </a:r>
                      <a:endParaRPr lang="ko-KR" altLang="en-US" sz="1800" dirty="0">
                        <a:latin typeface="맑은 고딕" pitchFamily="50" charset="-127"/>
                        <a:ea typeface="맑은 고딕" pitchFamily="50" charset="-127"/>
                      </a:endParaRPr>
                    </a:p>
                  </a:txBody>
                  <a:tcPr marL="91434" marR="91434" marT="45715" marB="45715" anchor="ctr"/>
                </a:tc>
                <a:extLst>
                  <a:ext uri="{0D108BD9-81ED-4DB2-BD59-A6C34878D82A}">
                    <a16:rowId xmlns:a16="http://schemas.microsoft.com/office/drawing/2014/main" val="10002"/>
                  </a:ext>
                </a:extLst>
              </a:tr>
            </a:tbl>
          </a:graphicData>
        </a:graphic>
      </p:graphicFrame>
      <p:sp>
        <p:nvSpPr>
          <p:cNvPr id="5" name="AutoShape 8">
            <a:extLst>
              <a:ext uri="{FF2B5EF4-FFF2-40B4-BE49-F238E27FC236}">
                <a16:creationId xmlns:a16="http://schemas.microsoft.com/office/drawing/2014/main" id="{3C3D6ECA-48D2-48F4-ACB4-EA66065B82A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103</a:t>
            </a:r>
          </a:p>
        </p:txBody>
      </p:sp>
    </p:spTree>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4" descr="㩃啜敳獲畜敳屲灁䑰瑡屡潌慣屬敔灭ぜ㔱尷浩条ㅥ瀮杮爀牐氠湡㵧攢⵮单•污䱴湡㵧欢ⵯ剋•穳∽㐲〰•楤瑲"/>
          <p:cNvSpPr>
            <a:spLocks noChangeArrowheads="1"/>
          </p:cNvSpPr>
          <p:nvPr/>
        </p:nvSpPr>
        <p:spPr bwMode="white">
          <a:xfrm>
            <a:off x="395736" y="117530"/>
            <a:ext cx="8352529" cy="646823"/>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1pPr>
            <a:lvl2pPr marL="9890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2pPr>
            <a:lvl3pPr marL="15287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3pPr>
            <a:lvl4pPr marL="20685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4pPr>
            <a:lvl5pPr marL="26082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5pPr>
            <a:lvl6pPr marL="30654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6pPr>
            <a:lvl7pPr marL="35226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7pPr>
            <a:lvl8pPr marL="39798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8pPr>
            <a:lvl9pPr marL="44370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9pPr>
          </a:lstStyle>
          <a:p>
            <a:pPr eaLnBrk="1" latinLnBrk="1" hangingPunct="1">
              <a:lnSpc>
                <a:spcPct val="150000"/>
              </a:lnSpc>
            </a:pPr>
            <a:r>
              <a:rPr lang="en-US" altLang="ko-KR" sz="2401" b="1">
                <a:solidFill>
                  <a:srgbClr val="000000"/>
                </a:solidFill>
                <a:latin typeface="맑은 고딕" panose="020B0503020000020004" pitchFamily="50" charset="-127"/>
                <a:ea typeface="맑은 고딕" panose="020B0503020000020004" pitchFamily="50" charset="-127"/>
              </a:rPr>
              <a:t> </a:t>
            </a:r>
          </a:p>
        </p:txBody>
      </p:sp>
      <p:sp>
        <p:nvSpPr>
          <p:cNvPr id="3" name="직사각형 2"/>
          <p:cNvSpPr/>
          <p:nvPr/>
        </p:nvSpPr>
        <p:spPr>
          <a:xfrm>
            <a:off x="-252536" y="280437"/>
            <a:ext cx="7324941" cy="535236"/>
          </a:xfrm>
          <a:prstGeom prst="rect">
            <a:avLst/>
          </a:prstGeom>
        </p:spPr>
        <p:txBody>
          <a:bodyPr wrap="none">
            <a:spAutoFit/>
          </a:bodyPr>
          <a:lstStyle/>
          <a:p>
            <a:pPr marL="584492" indent="-165183" algn="just" eaLnBrk="1" latinLnBrk="1" hangingPunct="1">
              <a:lnSpc>
                <a:spcPct val="160000"/>
              </a:lnSpc>
              <a:spcBef>
                <a:spcPts val="0"/>
              </a:spcBef>
              <a:spcAft>
                <a:spcPts val="0"/>
              </a:spcAft>
              <a:defRPr/>
            </a:pPr>
            <a:r>
              <a:rPr lang="ko-KR" altLang="en-US" sz="1801" b="1" kern="0" dirty="0">
                <a:solidFill>
                  <a:srgbClr val="000000"/>
                </a:solidFill>
                <a:latin typeface="맑은 고딕" panose="020B0503020000020004" pitchFamily="50" charset="-127"/>
                <a:ea typeface="맑은 고딕" panose="020B0503020000020004" pitchFamily="50" charset="-127"/>
              </a:rPr>
              <a:t>표 </a:t>
            </a:r>
            <a:r>
              <a:rPr lang="en-US" altLang="ko-KR" sz="1801" b="1" kern="0" dirty="0">
                <a:solidFill>
                  <a:srgbClr val="000000"/>
                </a:solidFill>
                <a:latin typeface="맑은 고딕" panose="020B0503020000020004" pitchFamily="50" charset="-127"/>
                <a:ea typeface="맑은 고딕" panose="020B0503020000020004" pitchFamily="50" charset="-127"/>
              </a:rPr>
              <a:t>2. </a:t>
            </a:r>
            <a:r>
              <a:rPr lang="ko-KR" altLang="en-US" sz="1801" b="1" dirty="0">
                <a:latin typeface="맑은 고딕" panose="020B0503020000020004" pitchFamily="50" charset="-127"/>
                <a:ea typeface="맑은 고딕" panose="020B0503020000020004" pitchFamily="50" charset="-127"/>
              </a:rPr>
              <a:t>소의 임신기간에서의 태아와 자궁의 크기 및 특징</a:t>
            </a:r>
            <a:r>
              <a:rPr lang="en-US" altLang="ko-KR" sz="1801" b="1" dirty="0">
                <a:latin typeface="맑은 고딕" panose="020B0503020000020004" pitchFamily="50" charset="-127"/>
                <a:ea typeface="맑은 고딕" panose="020B0503020000020004" pitchFamily="50" charset="-127"/>
              </a:rPr>
              <a:t>(Roberts)</a:t>
            </a:r>
            <a:endParaRPr lang="ko-KR" altLang="en-US" sz="1801" b="1" dirty="0">
              <a:latin typeface="맑은 고딕" panose="020B0503020000020004" pitchFamily="50" charset="-127"/>
              <a:ea typeface="맑은 고딕" panose="020B0503020000020004" pitchFamily="50" charset="-127"/>
            </a:endParaRPr>
          </a:p>
        </p:txBody>
      </p:sp>
      <p:graphicFrame>
        <p:nvGraphicFramePr>
          <p:cNvPr id="4" name="표 3"/>
          <p:cNvGraphicFramePr>
            <a:graphicFrameLocks noGrp="1"/>
          </p:cNvGraphicFramePr>
          <p:nvPr>
            <p:extLst>
              <p:ext uri="{D42A27DB-BD31-4B8C-83A1-F6EECF244321}">
                <p14:modId xmlns:p14="http://schemas.microsoft.com/office/powerpoint/2010/main" val="594649428"/>
              </p:ext>
            </p:extLst>
          </p:nvPr>
        </p:nvGraphicFramePr>
        <p:xfrm>
          <a:off x="321089" y="907470"/>
          <a:ext cx="8573294" cy="5761890"/>
        </p:xfrm>
        <a:graphic>
          <a:graphicData uri="http://schemas.openxmlformats.org/drawingml/2006/table">
            <a:tbl>
              <a:tblPr/>
              <a:tblGrid>
                <a:gridCol w="533312">
                  <a:extLst>
                    <a:ext uri="{9D8B030D-6E8A-4147-A177-3AD203B41FA5}">
                      <a16:colId xmlns:a16="http://schemas.microsoft.com/office/drawing/2014/main" val="20000"/>
                    </a:ext>
                  </a:extLst>
                </a:gridCol>
                <a:gridCol w="787998">
                  <a:extLst>
                    <a:ext uri="{9D8B030D-6E8A-4147-A177-3AD203B41FA5}">
                      <a16:colId xmlns:a16="http://schemas.microsoft.com/office/drawing/2014/main" val="20001"/>
                    </a:ext>
                  </a:extLst>
                </a:gridCol>
                <a:gridCol w="787998">
                  <a:extLst>
                    <a:ext uri="{9D8B030D-6E8A-4147-A177-3AD203B41FA5}">
                      <a16:colId xmlns:a16="http://schemas.microsoft.com/office/drawing/2014/main" val="20002"/>
                    </a:ext>
                  </a:extLst>
                </a:gridCol>
                <a:gridCol w="838934">
                  <a:extLst>
                    <a:ext uri="{9D8B030D-6E8A-4147-A177-3AD203B41FA5}">
                      <a16:colId xmlns:a16="http://schemas.microsoft.com/office/drawing/2014/main" val="20003"/>
                    </a:ext>
                  </a:extLst>
                </a:gridCol>
                <a:gridCol w="991747">
                  <a:extLst>
                    <a:ext uri="{9D8B030D-6E8A-4147-A177-3AD203B41FA5}">
                      <a16:colId xmlns:a16="http://schemas.microsoft.com/office/drawing/2014/main" val="20004"/>
                    </a:ext>
                  </a:extLst>
                </a:gridCol>
                <a:gridCol w="940807">
                  <a:extLst>
                    <a:ext uri="{9D8B030D-6E8A-4147-A177-3AD203B41FA5}">
                      <a16:colId xmlns:a16="http://schemas.microsoft.com/office/drawing/2014/main" val="20005"/>
                    </a:ext>
                  </a:extLst>
                </a:gridCol>
                <a:gridCol w="3692498">
                  <a:extLst>
                    <a:ext uri="{9D8B030D-6E8A-4147-A177-3AD203B41FA5}">
                      <a16:colId xmlns:a16="http://schemas.microsoft.com/office/drawing/2014/main" val="20006"/>
                    </a:ext>
                  </a:extLst>
                </a:gridCol>
              </a:tblGrid>
              <a:tr h="777373">
                <a:tc>
                  <a:txBody>
                    <a:bodyPr/>
                    <a:lstStyle/>
                    <a:p>
                      <a:pPr marL="0" marR="0" indent="0" algn="ctr" fontAlgn="base" latinLnBrk="0">
                        <a:lnSpc>
                          <a:spcPct val="160000"/>
                        </a:lnSpc>
                        <a:spcBef>
                          <a:spcPts val="0"/>
                        </a:spcBef>
                        <a:spcAft>
                          <a:spcPts val="0"/>
                        </a:spcAft>
                      </a:pPr>
                      <a:r>
                        <a:rPr lang="ko-KR" altLang="en-US" sz="800" b="1" kern="0" spc="0" dirty="0">
                          <a:solidFill>
                            <a:srgbClr val="000000"/>
                          </a:solidFill>
                          <a:effectLst/>
                          <a:latin typeface="맑은 고딕" panose="020B0503020000020004" pitchFamily="50" charset="-127"/>
                          <a:ea typeface="맑은 고딕" panose="020B0503020000020004" pitchFamily="50" charset="-127"/>
                        </a:rPr>
                        <a:t>임신일수</a:t>
                      </a:r>
                    </a:p>
                  </a:txBody>
                  <a:tcPr marL="8125" marR="8125" marT="8124" marB="8124"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b="1" kern="0" spc="0" dirty="0">
                          <a:solidFill>
                            <a:srgbClr val="000000"/>
                          </a:solidFill>
                          <a:effectLst/>
                          <a:latin typeface="맑은 고딕" panose="020B0503020000020004" pitchFamily="50" charset="-127"/>
                          <a:ea typeface="맑은 고딕" panose="020B0503020000020004" pitchFamily="50" charset="-127"/>
                        </a:rPr>
                        <a:t>임신 자궁각의 크기</a:t>
                      </a:r>
                      <a:r>
                        <a:rPr lang="en-US" altLang="ko-KR" sz="800" b="1" kern="0" spc="0" dirty="0">
                          <a:solidFill>
                            <a:srgbClr val="000000"/>
                          </a:solidFill>
                          <a:effectLst/>
                          <a:latin typeface="맑은 고딕" panose="020B0503020000020004" pitchFamily="50" charset="-127"/>
                          <a:ea typeface="맑은 고딕" panose="020B0503020000020004" pitchFamily="50" charset="-127"/>
                        </a:rPr>
                        <a:t>(cm)</a:t>
                      </a: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b="1" kern="0" spc="0" dirty="0" err="1">
                          <a:solidFill>
                            <a:srgbClr val="000000"/>
                          </a:solidFill>
                          <a:effectLst/>
                          <a:latin typeface="맑은 고딕" panose="020B0503020000020004" pitchFamily="50" charset="-127"/>
                          <a:ea typeface="맑은 고딕" panose="020B0503020000020004" pitchFamily="50" charset="-127"/>
                        </a:rPr>
                        <a:t>태수량</a:t>
                      </a: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p>
                      <a:pPr marL="0" marR="0" indent="0" algn="ctr" fontAlgn="base" latinLnBrk="0">
                        <a:lnSpc>
                          <a:spcPct val="160000"/>
                        </a:lnSpc>
                        <a:spcBef>
                          <a:spcPts val="0"/>
                        </a:spcBef>
                        <a:spcAft>
                          <a:spcPts val="0"/>
                        </a:spcAft>
                      </a:pPr>
                      <a:r>
                        <a:rPr lang="en-US" altLang="ko-KR" sz="800" b="1" kern="0" spc="0" dirty="0">
                          <a:solidFill>
                            <a:srgbClr val="000000"/>
                          </a:solidFill>
                          <a:effectLst/>
                          <a:latin typeface="맑은 고딕" panose="020B0503020000020004" pitchFamily="50" charset="-127"/>
                          <a:ea typeface="맑은 고딕" panose="020B0503020000020004" pitchFamily="50" charset="-127"/>
                        </a:rPr>
                        <a:t>(</a:t>
                      </a:r>
                      <a:r>
                        <a:rPr lang="en-US" sz="800" b="1" kern="0" spc="0" dirty="0">
                          <a:solidFill>
                            <a:srgbClr val="000000"/>
                          </a:solidFill>
                          <a:effectLst/>
                          <a:latin typeface="맑은 고딕" panose="020B0503020000020004" pitchFamily="50" charset="-127"/>
                          <a:ea typeface="맑은 고딕" panose="020B0503020000020004" pitchFamily="50" charset="-127"/>
                        </a:rPr>
                        <a:t>mℓ)</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b="1" kern="0" spc="0" dirty="0" err="1">
                          <a:solidFill>
                            <a:srgbClr val="000000"/>
                          </a:solidFill>
                          <a:effectLst/>
                          <a:latin typeface="맑은 고딕" panose="020B0503020000020004" pitchFamily="50" charset="-127"/>
                          <a:ea typeface="맑은 고딕" panose="020B0503020000020004" pitchFamily="50" charset="-127"/>
                        </a:rPr>
                        <a:t>양막낭의</a:t>
                      </a: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p>
                      <a:pPr marL="0" marR="0" indent="0" algn="ctr" fontAlgn="base" latinLnBrk="0">
                        <a:lnSpc>
                          <a:spcPct val="160000"/>
                        </a:lnSpc>
                        <a:spcBef>
                          <a:spcPts val="0"/>
                        </a:spcBef>
                        <a:spcAft>
                          <a:spcPts val="0"/>
                        </a:spcAft>
                      </a:pPr>
                      <a:r>
                        <a:rPr lang="ko-KR" altLang="en-US" sz="800" b="1" kern="0" spc="0" dirty="0">
                          <a:solidFill>
                            <a:srgbClr val="000000"/>
                          </a:solidFill>
                          <a:effectLst/>
                          <a:latin typeface="맑은 고딕" panose="020B0503020000020004" pitchFamily="50" charset="-127"/>
                          <a:ea typeface="맑은 고딕" panose="020B0503020000020004" pitchFamily="50" charset="-127"/>
                        </a:rPr>
                        <a:t>직경</a:t>
                      </a:r>
                      <a:r>
                        <a:rPr lang="en-US" altLang="ko-KR" sz="800" b="1" kern="0" spc="0" dirty="0">
                          <a:solidFill>
                            <a:srgbClr val="000000"/>
                          </a:solidFill>
                          <a:effectLst/>
                          <a:latin typeface="맑은 고딕" panose="020B0503020000020004" pitchFamily="50" charset="-127"/>
                          <a:ea typeface="맑은 고딕" panose="020B0503020000020004" pitchFamily="50" charset="-127"/>
                        </a:rPr>
                        <a:t>(cm)</a:t>
                      </a: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b="1" kern="0" spc="0" dirty="0">
                          <a:solidFill>
                            <a:srgbClr val="000000"/>
                          </a:solidFill>
                          <a:effectLst/>
                          <a:latin typeface="맑은 고딕" panose="020B0503020000020004" pitchFamily="50" charset="-127"/>
                          <a:ea typeface="맑은 고딕" panose="020B0503020000020004" pitchFamily="50" charset="-127"/>
                        </a:rPr>
                        <a:t>태아머리꼬리크기</a:t>
                      </a:r>
                      <a:endParaRPr lang="en-US" altLang="ko-KR" sz="800" b="1" kern="0" spc="0" dirty="0">
                        <a:solidFill>
                          <a:srgbClr val="000000"/>
                        </a:solidFill>
                        <a:effectLst/>
                        <a:latin typeface="맑은 고딕" panose="020B0503020000020004" pitchFamily="50" charset="-127"/>
                        <a:ea typeface="맑은 고딕" panose="020B0503020000020004" pitchFamily="50" charset="-127"/>
                      </a:endParaRPr>
                    </a:p>
                    <a:p>
                      <a:pPr marL="0" marR="0" indent="0" algn="ctr" fontAlgn="base" latinLnBrk="0">
                        <a:lnSpc>
                          <a:spcPct val="160000"/>
                        </a:lnSpc>
                        <a:spcBef>
                          <a:spcPts val="0"/>
                        </a:spcBef>
                        <a:spcAft>
                          <a:spcPts val="0"/>
                        </a:spcAft>
                      </a:pPr>
                      <a:r>
                        <a:rPr lang="en-US" altLang="ko-KR" sz="800" b="1" kern="0" spc="0" dirty="0">
                          <a:solidFill>
                            <a:srgbClr val="000000"/>
                          </a:solidFill>
                          <a:effectLst/>
                          <a:latin typeface="맑은 고딕" panose="020B0503020000020004" pitchFamily="50" charset="-127"/>
                          <a:ea typeface="맑은 고딕" panose="020B0503020000020004" pitchFamily="50" charset="-127"/>
                        </a:rPr>
                        <a:t>(</a:t>
                      </a:r>
                      <a:r>
                        <a:rPr lang="ko-KR" altLang="en-US" sz="800" b="1" kern="0" spc="0" dirty="0" err="1">
                          <a:solidFill>
                            <a:srgbClr val="000000"/>
                          </a:solidFill>
                          <a:effectLst/>
                          <a:latin typeface="맑은 고딕" panose="020B0503020000020004" pitchFamily="50" charset="-127"/>
                          <a:ea typeface="맑은 고딕" panose="020B0503020000020004" pitchFamily="50" charset="-127"/>
                        </a:rPr>
                        <a:t>두천장</a:t>
                      </a:r>
                      <a:r>
                        <a:rPr lang="en-US" altLang="ko-KR" sz="800" b="1" kern="0" spc="0" dirty="0">
                          <a:solidFill>
                            <a:srgbClr val="000000"/>
                          </a:solidFill>
                          <a:effectLst/>
                          <a:latin typeface="맑은 고딕" panose="020B0503020000020004" pitchFamily="50" charset="-127"/>
                          <a:ea typeface="맑은 고딕" panose="020B0503020000020004" pitchFamily="50" charset="-127"/>
                        </a:rPr>
                        <a:t>,cm)</a:t>
                      </a: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800" b="1" kern="0" spc="0">
                          <a:solidFill>
                            <a:srgbClr val="000000"/>
                          </a:solidFill>
                          <a:effectLst/>
                          <a:latin typeface="맑은 고딕" panose="020B0503020000020004" pitchFamily="50" charset="-127"/>
                          <a:ea typeface="맑은 고딕" panose="020B0503020000020004" pitchFamily="50" charset="-127"/>
                        </a:rPr>
                        <a:t>태아중량</a:t>
                      </a:r>
                    </a:p>
                    <a:p>
                      <a:pPr marL="0" marR="0" indent="0" algn="ctr" fontAlgn="base" latinLnBrk="0">
                        <a:lnSpc>
                          <a:spcPct val="160000"/>
                        </a:lnSpc>
                        <a:spcBef>
                          <a:spcPts val="0"/>
                        </a:spcBef>
                        <a:spcAft>
                          <a:spcPts val="0"/>
                        </a:spcAft>
                      </a:pPr>
                      <a:r>
                        <a:rPr lang="en-US" altLang="ko-KR" sz="800" b="1" kern="0" spc="0">
                          <a:solidFill>
                            <a:srgbClr val="000000"/>
                          </a:solidFill>
                          <a:effectLst/>
                          <a:latin typeface="맑은 고딕" panose="020B0503020000020004" pitchFamily="50" charset="-127"/>
                          <a:ea typeface="맑은 고딕" panose="020B0503020000020004" pitchFamily="50" charset="-127"/>
                        </a:rPr>
                        <a:t>(</a:t>
                      </a:r>
                      <a:r>
                        <a:rPr lang="en-US" sz="800" b="1" kern="0" spc="0">
                          <a:solidFill>
                            <a:srgbClr val="000000"/>
                          </a:solidFill>
                          <a:effectLst/>
                          <a:latin typeface="맑은 고딕" panose="020B0503020000020004" pitchFamily="50" charset="-127"/>
                          <a:ea typeface="맑은 고딕" panose="020B0503020000020004" pitchFamily="50" charset="-127"/>
                        </a:rPr>
                        <a:t>cm)</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24494">
                <a:tc>
                  <a:txBody>
                    <a:bodyPr/>
                    <a:lstStyle/>
                    <a:p>
                      <a:pPr marL="0" marR="0" indent="0" algn="ctr" fontAlgn="base" latinLnBrk="0">
                        <a:lnSpc>
                          <a:spcPct val="160000"/>
                        </a:lnSpc>
                        <a:spcBef>
                          <a:spcPts val="0"/>
                        </a:spcBef>
                        <a:spcAft>
                          <a:spcPts val="0"/>
                        </a:spcAft>
                      </a:pPr>
                      <a:endParaRPr lang="ko-KR" altLang="en-US" sz="800" b="1" kern="0" spc="0">
                        <a:solidFill>
                          <a:srgbClr val="000000"/>
                        </a:solidFill>
                        <a:effectLst/>
                        <a:latin typeface="맑은 고딕" panose="020B0503020000020004" pitchFamily="50" charset="-127"/>
                        <a:ea typeface="맑은 고딕" panose="020B0503020000020004" pitchFamily="50" charset="-127"/>
                      </a:endParaRPr>
                    </a:p>
                    <a:p>
                      <a:pPr marL="0" marR="0" indent="0" algn="ctr" fontAlgn="base" latinLnBrk="0">
                        <a:lnSpc>
                          <a:spcPct val="160000"/>
                        </a:lnSpc>
                        <a:spcBef>
                          <a:spcPts val="0"/>
                        </a:spcBef>
                        <a:spcAft>
                          <a:spcPts val="0"/>
                        </a:spcAft>
                      </a:pPr>
                      <a:r>
                        <a:rPr lang="en-US" altLang="ko-KR" sz="800" b="1" kern="0" spc="0">
                          <a:solidFill>
                            <a:srgbClr val="000000"/>
                          </a:solidFill>
                          <a:effectLst/>
                          <a:latin typeface="맑은 고딕" panose="020B0503020000020004" pitchFamily="50" charset="-127"/>
                          <a:ea typeface="맑은 고딕" panose="020B0503020000020004" pitchFamily="50" charset="-127"/>
                        </a:rPr>
                        <a:t>30</a:t>
                      </a:r>
                      <a:endParaRPr lang="ko-KR" altLang="en-US" sz="800" b="1" kern="0" spc="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2~4</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30~60</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800" b="1" kern="0" spc="0" dirty="0">
                          <a:solidFill>
                            <a:srgbClr val="000000"/>
                          </a:solidFill>
                          <a:effectLst/>
                          <a:latin typeface="맑은 고딕" panose="020B0503020000020004" pitchFamily="50" charset="-127"/>
                          <a:ea typeface="맑은 고딕" panose="020B0503020000020004" pitchFamily="50" charset="-127"/>
                        </a:rPr>
                        <a:t>1.0</a:t>
                      </a:r>
                      <a:r>
                        <a:rPr lang="ko-KR" altLang="en-US" sz="800" b="1" kern="0" spc="0" dirty="0">
                          <a:solidFill>
                            <a:srgbClr val="000000"/>
                          </a:solidFill>
                          <a:effectLst/>
                          <a:latin typeface="맑은 고딕" panose="020B0503020000020004" pitchFamily="50" charset="-127"/>
                          <a:ea typeface="맑은 고딕" panose="020B0503020000020004" pitchFamily="50" charset="-127"/>
                        </a:rPr>
                        <a:t>완두</a:t>
                      </a:r>
                    </a:p>
                    <a:p>
                      <a:pPr marL="0" marR="0" indent="0" algn="ctr" fontAlgn="base" latinLnBrk="0">
                        <a:lnSpc>
                          <a:spcPct val="160000"/>
                        </a:lnSpc>
                        <a:spcBef>
                          <a:spcPts val="0"/>
                        </a:spcBef>
                        <a:spcAft>
                          <a:spcPts val="0"/>
                        </a:spcAft>
                      </a:pPr>
                      <a:r>
                        <a:rPr lang="en-US" altLang="ko-KR" sz="800" b="1" kern="0" spc="0" dirty="0">
                          <a:solidFill>
                            <a:srgbClr val="000000"/>
                          </a:solidFill>
                          <a:effectLst/>
                          <a:latin typeface="맑은 고딕" panose="020B0503020000020004" pitchFamily="50" charset="-127"/>
                          <a:ea typeface="맑은 고딕" panose="020B0503020000020004" pitchFamily="50" charset="-127"/>
                        </a:rPr>
                        <a:t>(</a:t>
                      </a:r>
                      <a:r>
                        <a:rPr lang="ko-KR" altLang="en-US" sz="800" b="1" kern="0" spc="0" dirty="0">
                          <a:solidFill>
                            <a:srgbClr val="000000"/>
                          </a:solidFill>
                          <a:effectLst/>
                          <a:latin typeface="맑은 고딕" panose="020B0503020000020004" pitchFamily="50" charset="-127"/>
                          <a:ea typeface="맑은 고딕" panose="020B0503020000020004" pitchFamily="50" charset="-127"/>
                        </a:rPr>
                        <a:t>콩</a:t>
                      </a:r>
                      <a:r>
                        <a:rPr lang="en-US" altLang="ko-KR" sz="800" b="1" kern="0" spc="0" dirty="0">
                          <a:solidFill>
                            <a:srgbClr val="000000"/>
                          </a:solidFill>
                          <a:effectLst/>
                          <a:latin typeface="맑은 고딕" panose="020B0503020000020004" pitchFamily="50" charset="-127"/>
                          <a:ea typeface="맑은 고딕" panose="020B0503020000020004" pitchFamily="50" charset="-127"/>
                        </a:rPr>
                        <a:t>)</a:t>
                      </a:r>
                      <a:r>
                        <a:rPr lang="ko-KR" altLang="en-US" sz="800" b="1" kern="0" spc="0" dirty="0">
                          <a:solidFill>
                            <a:srgbClr val="000000"/>
                          </a:solidFill>
                          <a:effectLst/>
                          <a:latin typeface="맑은 고딕" panose="020B0503020000020004" pitchFamily="50" charset="-127"/>
                          <a:ea typeface="맑은 고딕" panose="020B0503020000020004" pitchFamily="50" charset="-127"/>
                        </a:rPr>
                        <a:t>크기</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0.8~1</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0.3~0.5g</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b="1" kern="0" spc="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24494">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40</a:t>
                      </a:r>
                    </a:p>
                  </a:txBody>
                  <a:tcPr marL="8125" marR="8125" marT="8124" marB="8124"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3~6</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75~100</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2.5~3.0</a:t>
                      </a:r>
                    </a:p>
                    <a:p>
                      <a:pPr marL="0" marR="0" indent="0" algn="ctr" fontAlgn="base" latinLnBrk="0">
                        <a:lnSpc>
                          <a:spcPct val="160000"/>
                        </a:lnSpc>
                        <a:spcBef>
                          <a:spcPts val="0"/>
                        </a:spcBef>
                        <a:spcAft>
                          <a:spcPts val="0"/>
                        </a:spcAft>
                      </a:pPr>
                      <a:r>
                        <a:rPr lang="ko-KR" altLang="en-US" sz="800" b="1" kern="0" spc="0" dirty="0">
                          <a:solidFill>
                            <a:srgbClr val="000000"/>
                          </a:solidFill>
                          <a:effectLst/>
                          <a:latin typeface="맑은 고딕" panose="020B0503020000020004" pitchFamily="50" charset="-127"/>
                          <a:ea typeface="맑은 고딕" panose="020B0503020000020004" pitchFamily="50" charset="-127"/>
                        </a:rPr>
                        <a:t>자두</a:t>
                      </a:r>
                      <a:r>
                        <a:rPr lang="en-US" altLang="ko-KR" sz="800" b="1" kern="0" spc="0" dirty="0">
                          <a:solidFill>
                            <a:srgbClr val="000000"/>
                          </a:solidFill>
                          <a:effectLst/>
                          <a:latin typeface="맑은 고딕" panose="020B0503020000020004" pitchFamily="50" charset="-127"/>
                          <a:ea typeface="맑은 고딕" panose="020B0503020000020004" pitchFamily="50" charset="-127"/>
                        </a:rPr>
                        <a:t>(</a:t>
                      </a:r>
                      <a:r>
                        <a:rPr lang="en-US" sz="800" b="1" kern="0" spc="0" dirty="0">
                          <a:solidFill>
                            <a:srgbClr val="000000"/>
                          </a:solidFill>
                          <a:effectLst/>
                          <a:latin typeface="맑은 고딕" panose="020B0503020000020004" pitchFamily="50" charset="-127"/>
                          <a:ea typeface="맑은 고딕" panose="020B0503020000020004" pitchFamily="50" charset="-127"/>
                        </a:rPr>
                        <a:t>plum)</a:t>
                      </a:r>
                      <a:r>
                        <a:rPr lang="ko-KR" altLang="en-US" sz="800" b="1" kern="0" spc="0" dirty="0">
                          <a:solidFill>
                            <a:srgbClr val="000000"/>
                          </a:solidFill>
                          <a:effectLst/>
                          <a:latin typeface="맑은 고딕" panose="020B0503020000020004" pitchFamily="50" charset="-127"/>
                          <a:ea typeface="맑은 고딕" panose="020B0503020000020004" pitchFamily="50" charset="-127"/>
                        </a:rPr>
                        <a:t>크기</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1.75~2.5</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1~1.5g</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b="1" kern="0" spc="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14393">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60</a:t>
                      </a:r>
                    </a:p>
                  </a:txBody>
                  <a:tcPr marL="8125" marR="8125" marT="8124" marB="8124"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6~9</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200~450</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6.0~7.5</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800" b="1" kern="0" spc="0" dirty="0">
                          <a:solidFill>
                            <a:srgbClr val="000000"/>
                          </a:solidFill>
                          <a:effectLst/>
                          <a:latin typeface="맑은 고딕" panose="020B0503020000020004" pitchFamily="50" charset="-127"/>
                          <a:ea typeface="맑은 고딕" panose="020B0503020000020004" pitchFamily="50" charset="-127"/>
                        </a:rPr>
                        <a:t>6~8</a:t>
                      </a: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p>
                      <a:pPr marL="0" marR="0" indent="0" algn="ctr" fontAlgn="base" latinLnBrk="0">
                        <a:lnSpc>
                          <a:spcPct val="160000"/>
                        </a:lnSpc>
                        <a:spcBef>
                          <a:spcPts val="0"/>
                        </a:spcBef>
                        <a:spcAft>
                          <a:spcPts val="0"/>
                        </a:spcAft>
                      </a:pPr>
                      <a:r>
                        <a:rPr lang="ko-KR" altLang="en-US" sz="800" b="1" kern="0" spc="0" dirty="0">
                          <a:solidFill>
                            <a:srgbClr val="000000"/>
                          </a:solidFill>
                          <a:effectLst/>
                          <a:latin typeface="맑은 고딕" panose="020B0503020000020004" pitchFamily="50" charset="-127"/>
                          <a:ea typeface="맑은 고딕" panose="020B0503020000020004" pitchFamily="50" charset="-127"/>
                        </a:rPr>
                        <a:t>마우스크기</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8~30g</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en-US" sz="800" b="1" kern="0" spc="0" dirty="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24494">
                <a:tc>
                  <a:txBody>
                    <a:bodyPr/>
                    <a:lstStyle/>
                    <a:p>
                      <a:pPr marL="0" marR="0" indent="0" algn="ctr" fontAlgn="base" latinLnBrk="0">
                        <a:lnSpc>
                          <a:spcPct val="160000"/>
                        </a:lnSpc>
                        <a:spcBef>
                          <a:spcPts val="0"/>
                        </a:spcBef>
                        <a:spcAft>
                          <a:spcPts val="0"/>
                        </a:spcAft>
                      </a:pPr>
                      <a:r>
                        <a:rPr lang="en-US" sz="800" b="1" kern="0" spc="0" dirty="0">
                          <a:solidFill>
                            <a:srgbClr val="000000"/>
                          </a:solidFill>
                          <a:effectLst/>
                          <a:latin typeface="맑은 고딕" panose="020B0503020000020004" pitchFamily="50" charset="-127"/>
                          <a:ea typeface="맑은 고딕" panose="020B0503020000020004" pitchFamily="50" charset="-127"/>
                        </a:rPr>
                        <a:t>90</a:t>
                      </a:r>
                    </a:p>
                  </a:txBody>
                  <a:tcPr marL="8125" marR="8125" marT="8124" marB="8124"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10~13</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750~1.400</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b="1" kern="0" spc="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800" b="1" kern="0" spc="0">
                          <a:solidFill>
                            <a:srgbClr val="000000"/>
                          </a:solidFill>
                          <a:effectLst/>
                          <a:latin typeface="맑은 고딕" panose="020B0503020000020004" pitchFamily="50" charset="-127"/>
                          <a:ea typeface="맑은 고딕" panose="020B0503020000020004" pitchFamily="50" charset="-127"/>
                        </a:rPr>
                        <a:t>13~17</a:t>
                      </a:r>
                      <a:endParaRPr lang="ko-KR" altLang="en-US" sz="800" b="1" kern="0" spc="0">
                        <a:solidFill>
                          <a:srgbClr val="000000"/>
                        </a:solidFill>
                        <a:effectLst/>
                        <a:latin typeface="맑은 고딕" panose="020B0503020000020004" pitchFamily="50" charset="-127"/>
                        <a:ea typeface="맑은 고딕" panose="020B0503020000020004" pitchFamily="50" charset="-127"/>
                      </a:endParaRPr>
                    </a:p>
                    <a:p>
                      <a:pPr marL="0" marR="0" indent="0" algn="ctr" fontAlgn="base" latinLnBrk="0">
                        <a:lnSpc>
                          <a:spcPct val="160000"/>
                        </a:lnSpc>
                        <a:spcBef>
                          <a:spcPts val="0"/>
                        </a:spcBef>
                        <a:spcAft>
                          <a:spcPts val="0"/>
                        </a:spcAft>
                      </a:pPr>
                      <a:r>
                        <a:rPr lang="ko-KR" altLang="en-US" sz="800" b="1" kern="0" spc="0">
                          <a:solidFill>
                            <a:srgbClr val="000000"/>
                          </a:solidFill>
                          <a:effectLst/>
                          <a:latin typeface="맑은 고딕" panose="020B0503020000020004" pitchFamily="50" charset="-127"/>
                          <a:ea typeface="맑은 고딕" panose="020B0503020000020004" pitchFamily="50" charset="-127"/>
                        </a:rPr>
                        <a:t>레트크기</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800" b="1" kern="0" spc="0" dirty="0">
                          <a:solidFill>
                            <a:srgbClr val="000000"/>
                          </a:solidFill>
                          <a:effectLst/>
                          <a:latin typeface="맑은 고딕" panose="020B0503020000020004" pitchFamily="50" charset="-127"/>
                          <a:ea typeface="맑은 고딕" panose="020B0503020000020004" pitchFamily="50" charset="-127"/>
                        </a:rPr>
                        <a:t>200~400g</a:t>
                      </a:r>
                    </a:p>
                    <a:p>
                      <a:pPr marL="0" marR="0" indent="0" algn="ctr" fontAlgn="base" latinLnBrk="0">
                        <a:lnSpc>
                          <a:spcPct val="160000"/>
                        </a:lnSpc>
                        <a:spcBef>
                          <a:spcPts val="0"/>
                        </a:spcBef>
                        <a:spcAft>
                          <a:spcPts val="0"/>
                        </a:spcAft>
                      </a:pPr>
                      <a:r>
                        <a:rPr lang="ko-KR" altLang="en-US" sz="800" b="1" kern="0" spc="0" dirty="0" err="1">
                          <a:solidFill>
                            <a:srgbClr val="000000"/>
                          </a:solidFill>
                          <a:effectLst/>
                          <a:latin typeface="맑은 고딕" panose="020B0503020000020004" pitchFamily="50" charset="-127"/>
                          <a:ea typeface="맑은 고딕" panose="020B0503020000020004" pitchFamily="50" charset="-127"/>
                        </a:rPr>
                        <a:t>개체차가</a:t>
                      </a:r>
                      <a:r>
                        <a:rPr lang="ko-KR" altLang="en-US" sz="800" b="1" kern="0" spc="0" dirty="0">
                          <a:solidFill>
                            <a:srgbClr val="000000"/>
                          </a:solidFill>
                          <a:effectLst/>
                          <a:latin typeface="맑은 고딕" panose="020B0503020000020004" pitchFamily="50" charset="-127"/>
                          <a:ea typeface="맑은 고딕" panose="020B0503020000020004" pitchFamily="50" charset="-127"/>
                        </a:rPr>
                        <a:t> 있다</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24494">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120</a:t>
                      </a:r>
                    </a:p>
                  </a:txBody>
                  <a:tcPr marL="8125" marR="8125" marT="8124" marB="8124"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12.5~18</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2.000~3.500</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b="1" kern="0" spc="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800" b="1" kern="0" spc="0" dirty="0">
                          <a:solidFill>
                            <a:srgbClr val="000000"/>
                          </a:solidFill>
                          <a:effectLst/>
                          <a:latin typeface="맑은 고딕" panose="020B0503020000020004" pitchFamily="50" charset="-127"/>
                          <a:ea typeface="맑은 고딕" panose="020B0503020000020004" pitchFamily="50" charset="-127"/>
                        </a:rPr>
                        <a:t>22~32</a:t>
                      </a: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p>
                      <a:pPr marL="0" marR="0" indent="0" algn="ctr" fontAlgn="base" latinLnBrk="0">
                        <a:lnSpc>
                          <a:spcPct val="160000"/>
                        </a:lnSpc>
                        <a:spcBef>
                          <a:spcPts val="0"/>
                        </a:spcBef>
                        <a:spcAft>
                          <a:spcPts val="0"/>
                        </a:spcAft>
                      </a:pPr>
                      <a:r>
                        <a:rPr lang="ko-KR" altLang="en-US" sz="800" b="1" kern="0" spc="0" dirty="0" err="1">
                          <a:solidFill>
                            <a:srgbClr val="000000"/>
                          </a:solidFill>
                          <a:effectLst/>
                          <a:latin typeface="맑은 고딕" panose="020B0503020000020004" pitchFamily="50" charset="-127"/>
                          <a:ea typeface="맑은 고딕" panose="020B0503020000020004" pitchFamily="50" charset="-127"/>
                        </a:rPr>
                        <a:t>작은고양이크기</a:t>
                      </a: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1.000~2.00g</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b="1" kern="0" spc="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072148">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150</a:t>
                      </a:r>
                    </a:p>
                  </a:txBody>
                  <a:tcPr marL="8125" marR="8125" marT="8124" marB="8124"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18~23</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4.000~5000</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b="1" kern="0" spc="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altLang="ko-KR" sz="800" b="1" kern="0" spc="0" dirty="0">
                          <a:solidFill>
                            <a:srgbClr val="000000"/>
                          </a:solidFill>
                          <a:effectLst/>
                          <a:latin typeface="맑은 고딕" panose="020B0503020000020004" pitchFamily="50" charset="-127"/>
                          <a:ea typeface="맑은 고딕" panose="020B0503020000020004" pitchFamily="50" charset="-127"/>
                        </a:rPr>
                        <a:t>30~45</a:t>
                      </a:r>
                    </a:p>
                    <a:p>
                      <a:pPr marL="0" marR="0" indent="0" algn="ctr" fontAlgn="base" latinLnBrk="0">
                        <a:lnSpc>
                          <a:spcPct val="160000"/>
                        </a:lnSpc>
                        <a:spcBef>
                          <a:spcPts val="0"/>
                        </a:spcBef>
                        <a:spcAft>
                          <a:spcPts val="0"/>
                        </a:spcAft>
                      </a:pPr>
                      <a:r>
                        <a:rPr lang="ko-KR" altLang="en-US" sz="800" b="1" kern="0" spc="0" dirty="0" err="1">
                          <a:solidFill>
                            <a:srgbClr val="000000"/>
                          </a:solidFill>
                          <a:effectLst/>
                          <a:latin typeface="맑은 고딕" panose="020B0503020000020004" pitchFamily="50" charset="-127"/>
                          <a:ea typeface="맑은 고딕" panose="020B0503020000020004" pitchFamily="50" charset="-127"/>
                        </a:rPr>
                        <a:t>큰고양이크기</a:t>
                      </a: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800" b="1" kern="0" spc="0">
                          <a:solidFill>
                            <a:srgbClr val="000000"/>
                          </a:solidFill>
                          <a:effectLst/>
                          <a:latin typeface="맑은 고딕" panose="020B0503020000020004" pitchFamily="50" charset="-127"/>
                          <a:ea typeface="맑은 고딕" panose="020B0503020000020004" pitchFamily="50" charset="-127"/>
                        </a:rPr>
                        <a:t>3.000~4.000g</a:t>
                      </a: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800" b="1" kern="0" spc="0" dirty="0">
                        <a:solidFill>
                          <a:srgbClr val="000000"/>
                        </a:solidFill>
                        <a:effectLst/>
                        <a:latin typeface="맑은 고딕" panose="020B0503020000020004" pitchFamily="50" charset="-127"/>
                        <a:ea typeface="맑은 고딕" panose="020B0503020000020004" pitchFamily="50" charset="-127"/>
                      </a:endParaRPr>
                    </a:p>
                  </a:txBody>
                  <a:tcPr marL="8125" marR="8125" marT="8124" marB="8124"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76870" name="그림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147" y="1700808"/>
            <a:ext cx="1729589" cy="66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71" name="그림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853" y="1690910"/>
            <a:ext cx="1442118" cy="145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72" name="그림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00147" y="3212976"/>
            <a:ext cx="1991647" cy="600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73" name="그림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1500" y="3296807"/>
            <a:ext cx="1639059" cy="157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74" name="그림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00147" y="4758713"/>
            <a:ext cx="2552295" cy="191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8">
            <a:extLst>
              <a:ext uri="{FF2B5EF4-FFF2-40B4-BE49-F238E27FC236}">
                <a16:creationId xmlns:a16="http://schemas.microsoft.com/office/drawing/2014/main" id="{B267E200-6C9A-476A-B0E8-E3F3E8B3B734}"/>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104</a:t>
            </a:r>
          </a:p>
        </p:txBody>
      </p:sp>
    </p:spTree>
    <p:extLst>
      <p:ext uri="{BB962C8B-B14F-4D97-AF65-F5344CB8AC3E}">
        <p14:creationId xmlns:p14="http://schemas.microsoft.com/office/powerpoint/2010/main" val="325443156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5" descr="㩃啜敳獲畜敳屲灁䑰瑡屡潌慣屬敔灭ぜ㔱尷浩条ㅥ瀮杮爀牐氠湡㵧攢⵮单•污䱴湡㵧欢ⵯ剋•穳∽㐲〰•楤瑲"/>
          <p:cNvSpPr>
            <a:spLocks noChangeArrowheads="1"/>
          </p:cNvSpPr>
          <p:nvPr/>
        </p:nvSpPr>
        <p:spPr bwMode="white">
          <a:xfrm>
            <a:off x="249368" y="198530"/>
            <a:ext cx="8645264" cy="6651529"/>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lvl1pPr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1pPr>
            <a:lvl2pPr marL="742950" indent="-285750"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2pPr>
            <a:lvl3pPr marL="1143000" indent="-228600"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3pPr>
            <a:lvl4pPr marL="1600200" indent="-228600"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4pPr>
            <a:lvl5pPr marL="2057400" indent="-228600"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5pPr>
            <a:lvl6pPr marL="2514600" indent="-228600"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6pPr>
            <a:lvl7pPr marL="2971800" indent="-228600"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7pPr>
            <a:lvl8pPr marL="3429000" indent="-228600"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8pPr>
            <a:lvl9pPr marL="3886200" indent="-228600"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9pPr>
          </a:lstStyle>
          <a:p>
            <a:pPr eaLnBrk="1" latinLnBrk="1" hangingPunct="1">
              <a:lnSpc>
                <a:spcPct val="150000"/>
              </a:lnSpc>
              <a:defRPr/>
            </a:pPr>
            <a:r>
              <a:rPr lang="en-US" altLang="ko-KR" sz="2400" b="1">
                <a:solidFill>
                  <a:srgbClr val="000000"/>
                </a:solidFill>
                <a:latin typeface="맑은 고딕" panose="020B0503020000020004" pitchFamily="50" charset="-127"/>
                <a:ea typeface="맑은 고딕" panose="020B0503020000020004" pitchFamily="50" charset="-127"/>
              </a:rPr>
              <a:t>3. </a:t>
            </a:r>
            <a:r>
              <a:rPr lang="ko-KR" altLang="en-US" sz="2400" b="1">
                <a:solidFill>
                  <a:srgbClr val="000000"/>
                </a:solidFill>
                <a:latin typeface="맑은 고딕" panose="020B0503020000020004" pitchFamily="50" charset="-127"/>
                <a:ea typeface="맑은 고딕" panose="020B0503020000020004" pitchFamily="50" charset="-127"/>
              </a:rPr>
              <a:t>임신진단 방법</a:t>
            </a:r>
          </a:p>
          <a:p>
            <a:pPr eaLnBrk="1" latinLnBrk="1" hangingPunct="1">
              <a:lnSpc>
                <a:spcPct val="150000"/>
              </a:lnSpc>
              <a:defRPr/>
            </a:pPr>
            <a:r>
              <a:rPr lang="ko-KR" altLang="en-US" sz="2200" b="1">
                <a:solidFill>
                  <a:srgbClr val="000000"/>
                </a:solidFill>
                <a:latin typeface="맑은 고딕" panose="020B0503020000020004" pitchFamily="50" charset="-127"/>
                <a:ea typeface="맑은 고딕" panose="020B0503020000020004" pitchFamily="50" charset="-127"/>
              </a:rPr>
              <a:t>   가</a:t>
            </a:r>
            <a:r>
              <a:rPr lang="en-US" altLang="ko-KR" sz="2200" b="1">
                <a:solidFill>
                  <a:srgbClr val="000000"/>
                </a:solidFill>
                <a:latin typeface="맑은 고딕" panose="020B0503020000020004" pitchFamily="50" charset="-127"/>
                <a:ea typeface="맑은 고딕" panose="020B0503020000020004" pitchFamily="50" charset="-127"/>
              </a:rPr>
              <a:t>. </a:t>
            </a:r>
            <a:r>
              <a:rPr lang="ko-KR" altLang="en-US" sz="2200" b="1">
                <a:solidFill>
                  <a:srgbClr val="000000"/>
                </a:solidFill>
                <a:latin typeface="맑은 고딕" panose="020B0503020000020004" pitchFamily="50" charset="-127"/>
                <a:ea typeface="맑은 고딕" panose="020B0503020000020004" pitchFamily="50" charset="-127"/>
              </a:rPr>
              <a:t>발정 비재귀</a:t>
            </a:r>
            <a:r>
              <a:rPr lang="en-US" altLang="ko-KR" sz="2200" b="1">
                <a:solidFill>
                  <a:srgbClr val="000000"/>
                </a:solidFill>
                <a:latin typeface="맑은 고딕" panose="020B0503020000020004" pitchFamily="50" charset="-127"/>
                <a:ea typeface="맑은 고딕" panose="020B0503020000020004" pitchFamily="50" charset="-127"/>
              </a:rPr>
              <a:t>(Non-return to oestrus)</a:t>
            </a:r>
            <a:r>
              <a:rPr lang="en-US" altLang="ko-KR" sz="2200">
                <a:solidFill>
                  <a:srgbClr val="000000"/>
                </a:solidFill>
                <a:latin typeface="맑은 고딕" panose="020B0503020000020004" pitchFamily="50" charset="-127"/>
                <a:ea typeface="맑은 고딕" panose="020B0503020000020004" pitchFamily="50" charset="-127"/>
              </a:rPr>
              <a:t> : </a:t>
            </a:r>
          </a:p>
          <a:p>
            <a:pPr eaLnBrk="1" latinLnBrk="1" hangingPunct="1">
              <a:lnSpc>
                <a:spcPct val="150000"/>
              </a:lnSpc>
              <a:defRPr/>
            </a:pPr>
            <a:r>
              <a:rPr lang="en-US" altLang="ko-KR" sz="2400">
                <a:solidFill>
                  <a:srgbClr val="000000"/>
                </a:solidFill>
                <a:latin typeface="맑은 고딕" panose="020B0503020000020004" pitchFamily="50" charset="-127"/>
                <a:ea typeface="맑은 고딕" panose="020B0503020000020004" pitchFamily="50" charset="-127"/>
              </a:rPr>
              <a:t>       </a:t>
            </a:r>
            <a:r>
              <a:rPr lang="ko-KR" altLang="en-US" sz="2000">
                <a:solidFill>
                  <a:srgbClr val="000000"/>
                </a:solidFill>
                <a:latin typeface="맑은 고딕" panose="020B0503020000020004" pitchFamily="50" charset="-127"/>
                <a:ea typeface="맑은 고딕" panose="020B0503020000020004" pitchFamily="50" charset="-127"/>
              </a:rPr>
              <a:t>임신우중 약 </a:t>
            </a:r>
            <a:r>
              <a:rPr lang="en-US" altLang="ko-KR" sz="2000">
                <a:solidFill>
                  <a:srgbClr val="000000"/>
                </a:solidFill>
                <a:latin typeface="맑은 고딕" panose="020B0503020000020004" pitchFamily="50" charset="-127"/>
                <a:ea typeface="맑은 고딕" panose="020B0503020000020004" pitchFamily="50" charset="-127"/>
              </a:rPr>
              <a:t>7%</a:t>
            </a:r>
            <a:r>
              <a:rPr lang="ko-KR" altLang="en-US" sz="2000">
                <a:solidFill>
                  <a:srgbClr val="000000"/>
                </a:solidFill>
                <a:latin typeface="맑은 고딕" panose="020B0503020000020004" pitchFamily="50" charset="-127"/>
                <a:ea typeface="맑은 고딕" panose="020B0503020000020004" pitchFamily="50" charset="-127"/>
              </a:rPr>
              <a:t>가 발정이 발현됨</a:t>
            </a:r>
          </a:p>
          <a:p>
            <a:pPr eaLnBrk="1" latinLnBrk="1" hangingPunct="1">
              <a:lnSpc>
                <a:spcPct val="150000"/>
              </a:lnSpc>
              <a:defRPr/>
            </a:pPr>
            <a:r>
              <a:rPr lang="ko-KR" altLang="en-US" sz="2200" b="1">
                <a:solidFill>
                  <a:srgbClr val="000000"/>
                </a:solidFill>
                <a:latin typeface="맑은 고딕" panose="020B0503020000020004" pitchFamily="50" charset="-127"/>
                <a:ea typeface="맑은 고딕" panose="020B0503020000020004" pitchFamily="50" charset="-127"/>
              </a:rPr>
              <a:t>   나</a:t>
            </a:r>
            <a:r>
              <a:rPr lang="en-US" altLang="ko-KR" sz="2200" b="1">
                <a:solidFill>
                  <a:srgbClr val="000000"/>
                </a:solidFill>
                <a:latin typeface="맑은 고딕" panose="020B0503020000020004" pitchFamily="50" charset="-127"/>
                <a:ea typeface="맑은 고딕" panose="020B0503020000020004" pitchFamily="50" charset="-127"/>
              </a:rPr>
              <a:t>. </a:t>
            </a:r>
            <a:r>
              <a:rPr lang="ko-KR" altLang="en-US" sz="2200" b="1">
                <a:solidFill>
                  <a:srgbClr val="000000"/>
                </a:solidFill>
                <a:latin typeface="맑은 고딕" panose="020B0503020000020004" pitchFamily="50" charset="-127"/>
                <a:ea typeface="맑은 고딕" panose="020B0503020000020004" pitchFamily="50" charset="-127"/>
              </a:rPr>
              <a:t>직장검사법 </a:t>
            </a:r>
            <a:r>
              <a:rPr lang="en-US" altLang="ko-KR" sz="2200" b="1">
                <a:solidFill>
                  <a:srgbClr val="000000"/>
                </a:solidFill>
                <a:latin typeface="맑은 고딕" panose="020B0503020000020004" pitchFamily="50" charset="-127"/>
                <a:ea typeface="맑은 고딕" panose="020B0503020000020004" pitchFamily="50" charset="-127"/>
              </a:rPr>
              <a:t>: </a:t>
            </a:r>
            <a:r>
              <a:rPr lang="ko-KR" altLang="en-US" sz="2200" b="1">
                <a:solidFill>
                  <a:srgbClr val="000000"/>
                </a:solidFill>
                <a:latin typeface="맑은 고딕" panose="020B0503020000020004" pitchFamily="50" charset="-127"/>
                <a:ea typeface="맑은 고딕" panose="020B0503020000020004" pitchFamily="50" charset="-127"/>
              </a:rPr>
              <a:t>수정 후 </a:t>
            </a:r>
            <a:r>
              <a:rPr lang="en-US" altLang="ko-KR" sz="2200" b="1">
                <a:solidFill>
                  <a:srgbClr val="000000"/>
                </a:solidFill>
                <a:latin typeface="맑은 고딕" panose="020B0503020000020004" pitchFamily="50" charset="-127"/>
                <a:ea typeface="맑은 고딕" panose="020B0503020000020004" pitchFamily="50" charset="-127"/>
              </a:rPr>
              <a:t>35∼65</a:t>
            </a:r>
            <a:r>
              <a:rPr lang="ko-KR" altLang="en-US" sz="2200" b="1">
                <a:solidFill>
                  <a:srgbClr val="000000"/>
                </a:solidFill>
                <a:latin typeface="맑은 고딕" panose="020B0503020000020004" pitchFamily="50" charset="-127"/>
                <a:ea typeface="맑은 고딕" panose="020B0503020000020004" pitchFamily="50" charset="-127"/>
              </a:rPr>
              <a:t>일</a:t>
            </a:r>
          </a:p>
          <a:p>
            <a:pPr eaLnBrk="1" latinLnBrk="1" hangingPunct="1">
              <a:lnSpc>
                <a:spcPct val="150000"/>
              </a:lnSpc>
              <a:defRPr/>
            </a:pPr>
            <a:r>
              <a:rPr lang="ko-KR" altLang="en-US" sz="2400">
                <a:solidFill>
                  <a:srgbClr val="000000"/>
                </a:solidFill>
                <a:latin typeface="맑은 고딕" panose="020B0503020000020004" pitchFamily="50" charset="-127"/>
                <a:ea typeface="맑은 고딕" panose="020B0503020000020004" pitchFamily="50" charset="-127"/>
              </a:rPr>
              <a:t>      </a:t>
            </a:r>
            <a:r>
              <a:rPr lang="ko-KR" altLang="en-US" sz="2000">
                <a:solidFill>
                  <a:srgbClr val="000000"/>
                </a:solidFill>
                <a:latin typeface="맑은 고딕" panose="020B0503020000020004" pitchFamily="50" charset="-127"/>
                <a:ea typeface="맑은 고딕" panose="020B0503020000020004" pitchFamily="50" charset="-127"/>
              </a:rPr>
              <a:t>○ 직장검사에 의한 자궁을 촉진해서 </a:t>
            </a:r>
            <a:r>
              <a:rPr lang="ko-KR" altLang="en-US" sz="2000" spc="-150">
                <a:solidFill>
                  <a:srgbClr val="000000"/>
                </a:solidFill>
                <a:latin typeface="맑은 고딕" panose="020B0503020000020004" pitchFamily="50" charset="-127"/>
                <a:ea typeface="맑은 고딕" panose="020B0503020000020004" pitchFamily="50" charset="-127"/>
              </a:rPr>
              <a:t>임신진단법은 </a:t>
            </a:r>
            <a:r>
              <a:rPr lang="en-US" altLang="ko-KR" sz="2000" spc="-150">
                <a:solidFill>
                  <a:srgbClr val="000000"/>
                </a:solidFill>
                <a:latin typeface="맑은 고딕" panose="020B0503020000020004" pitchFamily="50" charset="-127"/>
                <a:ea typeface="맑은 고딕" panose="020B0503020000020004" pitchFamily="50" charset="-127"/>
              </a:rPr>
              <a:t>1800</a:t>
            </a:r>
            <a:r>
              <a:rPr lang="ko-KR" altLang="en-US" sz="2000" spc="-150">
                <a:solidFill>
                  <a:srgbClr val="000000"/>
                </a:solidFill>
                <a:latin typeface="맑은 고딕" panose="020B0503020000020004" pitchFamily="50" charset="-127"/>
                <a:ea typeface="맑은 고딕" panose="020B0503020000020004" pitchFamily="50" charset="-127"/>
              </a:rPr>
              <a:t>년대부터 보고 </a:t>
            </a:r>
            <a:endParaRPr lang="en-US" altLang="ko-KR" sz="2000" spc="-150">
              <a:solidFill>
                <a:srgbClr val="000000"/>
              </a:solidFill>
              <a:latin typeface="맑은 고딕" panose="020B0503020000020004" pitchFamily="50" charset="-127"/>
              <a:ea typeface="맑은 고딕" panose="020B0503020000020004" pitchFamily="50" charset="-127"/>
            </a:endParaRPr>
          </a:p>
          <a:p>
            <a:pPr eaLnBrk="1" latinLnBrk="1" hangingPunct="1">
              <a:lnSpc>
                <a:spcPct val="150000"/>
              </a:lnSpc>
              <a:defRPr/>
            </a:pPr>
            <a:r>
              <a:rPr lang="en-US" altLang="ko-KR" sz="2000" spc="-150">
                <a:solidFill>
                  <a:srgbClr val="000000"/>
                </a:solidFill>
                <a:latin typeface="맑은 고딕" panose="020B0503020000020004" pitchFamily="50" charset="-127"/>
                <a:ea typeface="맑은 고딕" panose="020B0503020000020004" pitchFamily="50" charset="-127"/>
              </a:rPr>
              <a:t>              </a:t>
            </a:r>
            <a:r>
              <a:rPr lang="ko-KR" altLang="en-US" sz="2000">
                <a:solidFill>
                  <a:srgbClr val="000000"/>
                </a:solidFill>
                <a:latin typeface="맑은 고딕" panose="020B0503020000020004" pitchFamily="50" charset="-127"/>
                <a:ea typeface="맑은 고딕" panose="020B0503020000020004" pitchFamily="50" charset="-127"/>
              </a:rPr>
              <a:t>된 이후</a:t>
            </a:r>
            <a:r>
              <a:rPr lang="en-US" altLang="ko-KR" sz="2000">
                <a:solidFill>
                  <a:srgbClr val="000000"/>
                </a:solidFill>
                <a:latin typeface="맑은 고딕" panose="020B0503020000020004" pitchFamily="50" charset="-127"/>
                <a:ea typeface="맑은 고딕" panose="020B0503020000020004" pitchFamily="50" charset="-127"/>
              </a:rPr>
              <a:t>, </a:t>
            </a:r>
            <a:r>
              <a:rPr lang="ko-KR" altLang="en-US" sz="2000">
                <a:solidFill>
                  <a:srgbClr val="000000"/>
                </a:solidFill>
                <a:latin typeface="맑은 고딕" panose="020B0503020000020004" pitchFamily="50" charset="-127"/>
                <a:ea typeface="맑은 고딕" panose="020B0503020000020004" pitchFamily="50" charset="-127"/>
              </a:rPr>
              <a:t>현재도 널리 사용되는 주요한 기술이다</a:t>
            </a:r>
            <a:r>
              <a:rPr lang="en-US" altLang="ko-KR" sz="2000">
                <a:solidFill>
                  <a:srgbClr val="000000"/>
                </a:solidFill>
                <a:latin typeface="맑은 고딕" panose="020B0503020000020004" pitchFamily="50" charset="-127"/>
                <a:ea typeface="맑은 고딕" panose="020B0503020000020004" pitchFamily="50" charset="-127"/>
              </a:rPr>
              <a:t>.</a:t>
            </a:r>
          </a:p>
          <a:p>
            <a:pPr eaLnBrk="1" latinLnBrk="1" hangingPunct="1">
              <a:lnSpc>
                <a:spcPct val="150000"/>
              </a:lnSpc>
              <a:defRPr/>
            </a:pPr>
            <a:r>
              <a:rPr lang="en-US" altLang="ko-KR" sz="2200" b="1">
                <a:solidFill>
                  <a:srgbClr val="000000"/>
                </a:solidFill>
                <a:latin typeface="맑은 고딕" panose="020B0503020000020004" pitchFamily="50" charset="-127"/>
                <a:ea typeface="맑은 고딕" panose="020B0503020000020004" pitchFamily="50" charset="-127"/>
              </a:rPr>
              <a:t>      ○ </a:t>
            </a:r>
            <a:r>
              <a:rPr lang="ko-KR" altLang="en-US" sz="2200" b="1">
                <a:solidFill>
                  <a:srgbClr val="000000"/>
                </a:solidFill>
                <a:latin typeface="맑은 고딕" panose="020B0503020000020004" pitchFamily="50" charset="-127"/>
                <a:ea typeface="맑은 고딕" panose="020B0503020000020004" pitchFamily="50" charset="-127"/>
              </a:rPr>
              <a:t>조기 임신진단</a:t>
            </a:r>
            <a:r>
              <a:rPr lang="en-US" altLang="ko-KR" sz="2200" b="1">
                <a:solidFill>
                  <a:srgbClr val="000000"/>
                </a:solidFill>
                <a:latin typeface="맑은 고딕" panose="020B0503020000020004" pitchFamily="50" charset="-127"/>
                <a:ea typeface="맑은 고딕" panose="020B0503020000020004" pitchFamily="50" charset="-127"/>
              </a:rPr>
              <a:t>(1∼3</a:t>
            </a:r>
            <a:r>
              <a:rPr lang="ko-KR" altLang="en-US" sz="2200" b="1">
                <a:solidFill>
                  <a:srgbClr val="000000"/>
                </a:solidFill>
                <a:latin typeface="맑은 고딕" panose="020B0503020000020004" pitchFamily="50" charset="-127"/>
                <a:ea typeface="맑은 고딕" panose="020B0503020000020004" pitchFamily="50" charset="-127"/>
              </a:rPr>
              <a:t>개월</a:t>
            </a:r>
            <a:r>
              <a:rPr lang="en-US" altLang="ko-KR" sz="2200" b="1">
                <a:solidFill>
                  <a:srgbClr val="000000"/>
                </a:solidFill>
                <a:latin typeface="맑은 고딕" panose="020B0503020000020004" pitchFamily="50" charset="-127"/>
                <a:ea typeface="맑은 고딕" panose="020B0503020000020004" pitchFamily="50" charset="-127"/>
              </a:rPr>
              <a:t>)</a:t>
            </a:r>
          </a:p>
          <a:p>
            <a:pPr eaLnBrk="1" latinLnBrk="1" hangingPunct="1">
              <a:lnSpc>
                <a:spcPct val="150000"/>
              </a:lnSpc>
              <a:defRPr/>
            </a:pPr>
            <a:r>
              <a:rPr lang="en-US" altLang="ko-KR" sz="2000">
                <a:solidFill>
                  <a:srgbClr val="000000"/>
                </a:solidFill>
                <a:latin typeface="맑은 고딕" panose="020B0503020000020004" pitchFamily="50" charset="-127"/>
                <a:ea typeface="맑은 고딕" panose="020B0503020000020004" pitchFamily="50" charset="-127"/>
              </a:rPr>
              <a:t>         - </a:t>
            </a:r>
            <a:r>
              <a:rPr lang="ko-KR" altLang="en-US" sz="2000">
                <a:solidFill>
                  <a:srgbClr val="000000"/>
                </a:solidFill>
                <a:latin typeface="맑은 고딕" panose="020B0503020000020004" pitchFamily="50" charset="-127"/>
                <a:ea typeface="맑은 고딕" panose="020B0503020000020004" pitchFamily="50" charset="-127"/>
              </a:rPr>
              <a:t>자궁각 비대칭</a:t>
            </a:r>
          </a:p>
          <a:p>
            <a:pPr eaLnBrk="1" latinLnBrk="1" hangingPunct="1">
              <a:lnSpc>
                <a:spcPct val="150000"/>
              </a:lnSpc>
              <a:defRPr/>
            </a:pPr>
            <a:r>
              <a:rPr lang="ko-KR" altLang="en-US" sz="2000">
                <a:solidFill>
                  <a:srgbClr val="000000"/>
                </a:solidFill>
                <a:latin typeface="맑은 고딕" panose="020B0503020000020004" pitchFamily="50" charset="-127"/>
                <a:ea typeface="맑은 고딕" panose="020B0503020000020004" pitchFamily="50" charset="-127"/>
              </a:rPr>
              <a:t>         </a:t>
            </a:r>
            <a:r>
              <a:rPr lang="en-US" altLang="ko-KR" sz="2000">
                <a:solidFill>
                  <a:srgbClr val="000000"/>
                </a:solidFill>
                <a:latin typeface="맑은 고딕" panose="020B0503020000020004" pitchFamily="50" charset="-127"/>
                <a:ea typeface="맑은 고딕" panose="020B0503020000020004" pitchFamily="50" charset="-127"/>
              </a:rPr>
              <a:t>- </a:t>
            </a:r>
            <a:r>
              <a:rPr lang="ko-KR" altLang="en-US" sz="2000">
                <a:solidFill>
                  <a:srgbClr val="000000"/>
                </a:solidFill>
                <a:latin typeface="맑은 고딕" panose="020B0503020000020004" pitchFamily="50" charset="-127"/>
                <a:ea typeface="맑은 고딕" panose="020B0503020000020004" pitchFamily="50" charset="-127"/>
              </a:rPr>
              <a:t>임신 자궁각의 긴장도 감소</a:t>
            </a:r>
          </a:p>
          <a:p>
            <a:pPr eaLnBrk="1" latinLnBrk="1" hangingPunct="1">
              <a:lnSpc>
                <a:spcPct val="150000"/>
              </a:lnSpc>
              <a:defRPr/>
            </a:pPr>
            <a:r>
              <a:rPr lang="ko-KR" altLang="en-US" sz="2000">
                <a:solidFill>
                  <a:srgbClr val="000000"/>
                </a:solidFill>
                <a:latin typeface="맑은 고딕" panose="020B0503020000020004" pitchFamily="50" charset="-127"/>
                <a:ea typeface="맑은 고딕" panose="020B0503020000020004" pitchFamily="50" charset="-127"/>
              </a:rPr>
              <a:t>         </a:t>
            </a:r>
            <a:r>
              <a:rPr lang="en-US" altLang="ko-KR" sz="2000">
                <a:solidFill>
                  <a:srgbClr val="000000"/>
                </a:solidFill>
                <a:latin typeface="맑은 고딕" panose="020B0503020000020004" pitchFamily="50" charset="-127"/>
                <a:ea typeface="맑은 고딕" panose="020B0503020000020004" pitchFamily="50" charset="-127"/>
              </a:rPr>
              <a:t>- </a:t>
            </a:r>
            <a:r>
              <a:rPr lang="ko-KR" altLang="en-US" sz="2000">
                <a:solidFill>
                  <a:srgbClr val="000000"/>
                </a:solidFill>
                <a:latin typeface="맑은 고딕" panose="020B0503020000020004" pitchFamily="50" charset="-127"/>
                <a:ea typeface="맑은 고딕" panose="020B0503020000020004" pitchFamily="50" charset="-127"/>
              </a:rPr>
              <a:t>임신 자궁각의 파동</a:t>
            </a:r>
            <a:r>
              <a:rPr lang="en-US" altLang="ko-KR" sz="2000">
                <a:solidFill>
                  <a:srgbClr val="000000"/>
                </a:solidFill>
                <a:latin typeface="맑은 고딕" panose="020B0503020000020004" pitchFamily="50" charset="-127"/>
                <a:ea typeface="맑은 고딕" panose="020B0503020000020004" pitchFamily="50" charset="-127"/>
              </a:rPr>
              <a:t>(</a:t>
            </a:r>
            <a:r>
              <a:rPr lang="ko-KR" altLang="en-US" sz="2000">
                <a:solidFill>
                  <a:srgbClr val="000000"/>
                </a:solidFill>
                <a:latin typeface="맑은 고딕" panose="020B0503020000020004" pitchFamily="50" charset="-127"/>
                <a:ea typeface="맑은 고딕" panose="020B0503020000020004" pitchFamily="50" charset="-127"/>
              </a:rPr>
              <a:t>후기 양측 자궁각</a:t>
            </a:r>
            <a:r>
              <a:rPr lang="en-US" altLang="ko-KR" sz="2000">
                <a:solidFill>
                  <a:srgbClr val="000000"/>
                </a:solidFill>
                <a:latin typeface="맑은 고딕" panose="020B0503020000020004" pitchFamily="50" charset="-127"/>
                <a:ea typeface="맑은 고딕" panose="020B0503020000020004" pitchFamily="50" charset="-127"/>
              </a:rPr>
              <a:t>)</a:t>
            </a:r>
          </a:p>
          <a:p>
            <a:pPr eaLnBrk="1" latinLnBrk="1" hangingPunct="1">
              <a:lnSpc>
                <a:spcPct val="150000"/>
              </a:lnSpc>
              <a:defRPr/>
            </a:pPr>
            <a:r>
              <a:rPr lang="en-US" altLang="ko-KR" sz="2000">
                <a:solidFill>
                  <a:srgbClr val="000000"/>
                </a:solidFill>
                <a:latin typeface="맑은 고딕" panose="020B0503020000020004" pitchFamily="50" charset="-127"/>
                <a:ea typeface="맑은 고딕" panose="020B0503020000020004" pitchFamily="50" charset="-127"/>
              </a:rPr>
              <a:t>         - </a:t>
            </a:r>
            <a:r>
              <a:rPr lang="ko-KR" altLang="en-US" sz="2000">
                <a:solidFill>
                  <a:srgbClr val="000000"/>
                </a:solidFill>
                <a:latin typeface="맑은 고딕" panose="020B0503020000020004" pitchFamily="50" charset="-127"/>
                <a:ea typeface="맑은 고딕" panose="020B0503020000020004" pitchFamily="50" charset="-127"/>
              </a:rPr>
              <a:t>임신자궁각측의 난소에 황체 촉지</a:t>
            </a:r>
          </a:p>
          <a:p>
            <a:pPr eaLnBrk="1" latinLnBrk="1" hangingPunct="1">
              <a:lnSpc>
                <a:spcPct val="150000"/>
              </a:lnSpc>
              <a:defRPr/>
            </a:pPr>
            <a:r>
              <a:rPr lang="ko-KR" altLang="en-US" sz="2000">
                <a:solidFill>
                  <a:srgbClr val="000000"/>
                </a:solidFill>
                <a:latin typeface="맑은 고딕" panose="020B0503020000020004" pitchFamily="50" charset="-127"/>
                <a:ea typeface="맑은 고딕" panose="020B0503020000020004" pitchFamily="50" charset="-127"/>
              </a:rPr>
              <a:t>         </a:t>
            </a:r>
            <a:r>
              <a:rPr lang="en-US" altLang="ko-KR" sz="2000">
                <a:solidFill>
                  <a:srgbClr val="000000"/>
                </a:solidFill>
                <a:latin typeface="맑은 고딕" panose="020B0503020000020004" pitchFamily="50" charset="-127"/>
                <a:ea typeface="맑은 고딕" panose="020B0503020000020004" pitchFamily="50" charset="-127"/>
              </a:rPr>
              <a:t>- </a:t>
            </a:r>
            <a:r>
              <a:rPr lang="ko-KR" altLang="en-US" sz="2000">
                <a:solidFill>
                  <a:srgbClr val="000000"/>
                </a:solidFill>
                <a:latin typeface="맑은 고딕" panose="020B0503020000020004" pitchFamily="50" charset="-127"/>
                <a:ea typeface="맑은 고딕" panose="020B0503020000020004" pitchFamily="50" charset="-127"/>
              </a:rPr>
              <a:t>태막 미끄러짐</a:t>
            </a:r>
            <a:r>
              <a:rPr lang="en-US" altLang="ko-KR" sz="2000">
                <a:solidFill>
                  <a:srgbClr val="000000"/>
                </a:solidFill>
                <a:latin typeface="맑은 고딕" panose="020B0503020000020004" pitchFamily="50" charset="-127"/>
                <a:ea typeface="맑은 고딕" panose="020B0503020000020004" pitchFamily="50" charset="-127"/>
              </a:rPr>
              <a:t>(slip)</a:t>
            </a:r>
          </a:p>
          <a:p>
            <a:pPr eaLnBrk="1" latinLnBrk="1" hangingPunct="1">
              <a:lnSpc>
                <a:spcPct val="150000"/>
              </a:lnSpc>
              <a:defRPr/>
            </a:pPr>
            <a:r>
              <a:rPr lang="en-US" altLang="ko-KR" sz="2000">
                <a:solidFill>
                  <a:srgbClr val="000000"/>
                </a:solidFill>
                <a:latin typeface="맑은 고딕" panose="020B0503020000020004" pitchFamily="50" charset="-127"/>
                <a:ea typeface="맑은 고딕" panose="020B0503020000020004" pitchFamily="50" charset="-127"/>
              </a:rPr>
              <a:t>         - </a:t>
            </a:r>
            <a:r>
              <a:rPr lang="ko-KR" altLang="en-US" sz="2000">
                <a:solidFill>
                  <a:srgbClr val="000000"/>
                </a:solidFill>
                <a:latin typeface="맑은 고딕" panose="020B0503020000020004" pitchFamily="50" charset="-127"/>
                <a:ea typeface="맑은 고딕" panose="020B0503020000020004" pitchFamily="50" charset="-127"/>
              </a:rPr>
              <a:t>양막낭 촉지</a:t>
            </a:r>
          </a:p>
        </p:txBody>
      </p:sp>
      <p:sp>
        <p:nvSpPr>
          <p:cNvPr id="4" name="AutoShape 8">
            <a:extLst>
              <a:ext uri="{FF2B5EF4-FFF2-40B4-BE49-F238E27FC236}">
                <a16:creationId xmlns:a16="http://schemas.microsoft.com/office/drawing/2014/main" id="{3CABC36D-EF07-4E73-AC5E-C971AC43AF5F}"/>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105</a:t>
            </a:r>
          </a:p>
        </p:txBody>
      </p:sp>
    </p:spTree>
    <p:extLst>
      <p:ext uri="{BB962C8B-B14F-4D97-AF65-F5344CB8AC3E}">
        <p14:creationId xmlns:p14="http://schemas.microsoft.com/office/powerpoint/2010/main" val="281531590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5" descr="㩃啜敳獲畜敳屲灁䑰瑡屡潌慣屬敔灭ぜ㔱尷浩条ㅥ瀮杮爀牐氠湡㵧攢⵮单•污䱴湡㵧欢ⵯ剋•穳∽㐲〰•楤瑲"/>
          <p:cNvSpPr>
            <a:spLocks noChangeArrowheads="1"/>
          </p:cNvSpPr>
          <p:nvPr/>
        </p:nvSpPr>
        <p:spPr bwMode="white">
          <a:xfrm>
            <a:off x="420823" y="1233646"/>
            <a:ext cx="8426075" cy="5423059"/>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algn="just" defTabSz="898884" eaLnBrk="1" latinLnBrk="1" hangingPunct="1">
              <a:lnSpc>
                <a:spcPct val="170000"/>
              </a:lnSpc>
            </a:pPr>
            <a:r>
              <a:rPr lang="en-US" altLang="ko-KR" sz="2400" b="1">
                <a:solidFill>
                  <a:srgbClr val="000000"/>
                </a:solidFill>
                <a:latin typeface="맑은 고딕" pitchFamily="50" charset="-127"/>
                <a:ea typeface="맑은 고딕" pitchFamily="50" charset="-127"/>
              </a:rPr>
              <a:t>○ </a:t>
            </a:r>
            <a:r>
              <a:rPr lang="ko-KR" altLang="en-US" sz="2400" b="1">
                <a:solidFill>
                  <a:srgbClr val="000000"/>
                </a:solidFill>
                <a:latin typeface="맑은 고딕" pitchFamily="50" charset="-127"/>
                <a:ea typeface="맑은 고딕" pitchFamily="50" charset="-127"/>
              </a:rPr>
              <a:t>후기 임신진단</a:t>
            </a:r>
            <a:r>
              <a:rPr lang="en-US" altLang="ko-KR" sz="2400" b="1">
                <a:solidFill>
                  <a:srgbClr val="000000"/>
                </a:solidFill>
                <a:latin typeface="맑은 고딕" pitchFamily="50" charset="-127"/>
                <a:ea typeface="맑은 고딕" pitchFamily="50" charset="-127"/>
              </a:rPr>
              <a:t>(3</a:t>
            </a:r>
            <a:r>
              <a:rPr lang="ko-KR" altLang="en-US" sz="2400" b="1">
                <a:solidFill>
                  <a:srgbClr val="000000"/>
                </a:solidFill>
                <a:latin typeface="맑은 고딕" pitchFamily="50" charset="-127"/>
                <a:ea typeface="맑은 고딕" pitchFamily="50" charset="-127"/>
              </a:rPr>
              <a:t>개월 이상</a:t>
            </a:r>
            <a:r>
              <a:rPr lang="en-US" altLang="ko-KR" sz="2400" b="1">
                <a:solidFill>
                  <a:srgbClr val="000000"/>
                </a:solidFill>
                <a:latin typeface="맑은 고딕" pitchFamily="50" charset="-127"/>
                <a:ea typeface="맑은 고딕" pitchFamily="50" charset="-127"/>
              </a:rPr>
              <a:t>)</a:t>
            </a:r>
          </a:p>
          <a:p>
            <a:pPr algn="just" defTabSz="898884" eaLnBrk="1" latinLnBrk="1" hangingPunct="1">
              <a:lnSpc>
                <a:spcPct val="170000"/>
              </a:lnSpc>
            </a:pPr>
            <a:r>
              <a:rPr lang="en-US" altLang="ko-KR" sz="2400">
                <a:solidFill>
                  <a:srgbClr val="000000"/>
                </a:solidFill>
                <a:latin typeface="맑은 고딕" pitchFamily="50" charset="-127"/>
                <a:ea typeface="맑은 고딕" pitchFamily="50" charset="-127"/>
              </a:rPr>
              <a:t>   </a:t>
            </a:r>
            <a:r>
              <a:rPr lang="en-US" altLang="ko-KR" sz="2000">
                <a:solidFill>
                  <a:srgbClr val="000000"/>
                </a:solidFill>
                <a:latin typeface="맑은 고딕" pitchFamily="50" charset="-127"/>
                <a:ea typeface="맑은 고딕" pitchFamily="50" charset="-127"/>
              </a:rPr>
              <a:t>- </a:t>
            </a:r>
            <a:r>
              <a:rPr lang="ko-KR" altLang="en-US" sz="2000">
                <a:solidFill>
                  <a:srgbClr val="000000"/>
                </a:solidFill>
                <a:latin typeface="맑은 고딕" pitchFamily="50" charset="-127"/>
                <a:ea typeface="맑은 고딕" pitchFamily="50" charset="-127"/>
              </a:rPr>
              <a:t>자궁경관이 골반연의 앞에 위치하고 자궁은 수축되지 않음</a:t>
            </a:r>
          </a:p>
          <a:p>
            <a:pPr algn="just" defTabSz="898884" eaLnBrk="1" latinLnBrk="1" hangingPunct="1">
              <a:lnSpc>
                <a:spcPct val="170000"/>
              </a:lnSpc>
            </a:pPr>
            <a:r>
              <a:rPr lang="ko-KR" altLang="en-US" sz="2000">
                <a:solidFill>
                  <a:srgbClr val="000000"/>
                </a:solidFill>
                <a:latin typeface="맑은 고딕" pitchFamily="50" charset="-127"/>
                <a:ea typeface="맑은 고딕" pitchFamily="50" charset="-127"/>
              </a:rPr>
              <a:t>    </a:t>
            </a:r>
            <a:r>
              <a:rPr lang="en-US" altLang="ko-KR" sz="2000">
                <a:solidFill>
                  <a:srgbClr val="000000"/>
                </a:solidFill>
                <a:latin typeface="맑은 고딕" pitchFamily="50" charset="-127"/>
                <a:ea typeface="맑은 고딕" pitchFamily="50" charset="-127"/>
              </a:rPr>
              <a:t>- </a:t>
            </a:r>
            <a:r>
              <a:rPr lang="ko-KR" altLang="en-US" sz="2000">
                <a:solidFill>
                  <a:srgbClr val="000000"/>
                </a:solidFill>
                <a:latin typeface="맑은 고딕" pitchFamily="50" charset="-127"/>
                <a:ea typeface="맑은 고딕" pitchFamily="50" charset="-127"/>
              </a:rPr>
              <a:t>자궁 이완</a:t>
            </a:r>
          </a:p>
          <a:p>
            <a:pPr algn="just" defTabSz="898884" eaLnBrk="1" latinLnBrk="1" hangingPunct="1">
              <a:lnSpc>
                <a:spcPct val="170000"/>
              </a:lnSpc>
            </a:pPr>
            <a:r>
              <a:rPr lang="ko-KR" altLang="en-US" sz="2000">
                <a:solidFill>
                  <a:srgbClr val="000000"/>
                </a:solidFill>
                <a:latin typeface="맑은 고딕" pitchFamily="50" charset="-127"/>
                <a:ea typeface="맑은 고딕" pitchFamily="50" charset="-127"/>
              </a:rPr>
              <a:t>    </a:t>
            </a:r>
            <a:r>
              <a:rPr lang="en-US" altLang="ko-KR" sz="2000">
                <a:solidFill>
                  <a:srgbClr val="000000"/>
                </a:solidFill>
                <a:latin typeface="맑은 고딕" pitchFamily="50" charset="-127"/>
                <a:ea typeface="맑은 고딕" pitchFamily="50" charset="-127"/>
              </a:rPr>
              <a:t>- </a:t>
            </a:r>
            <a:r>
              <a:rPr lang="ko-KR" altLang="en-US" sz="2000">
                <a:solidFill>
                  <a:srgbClr val="000000"/>
                </a:solidFill>
                <a:latin typeface="맑은 고딕" pitchFamily="50" charset="-127"/>
                <a:ea typeface="맑은 고딕" pitchFamily="50" charset="-127"/>
              </a:rPr>
              <a:t>태반엽</a:t>
            </a:r>
            <a:r>
              <a:rPr lang="en-US" altLang="ko-KR" sz="2000">
                <a:solidFill>
                  <a:srgbClr val="000000"/>
                </a:solidFill>
                <a:latin typeface="맑은 고딕" pitchFamily="50" charset="-127"/>
                <a:ea typeface="맑은 고딕" pitchFamily="50" charset="-127"/>
              </a:rPr>
              <a:t>, </a:t>
            </a:r>
            <a:r>
              <a:rPr lang="ko-KR" altLang="en-US" sz="2000">
                <a:solidFill>
                  <a:srgbClr val="000000"/>
                </a:solidFill>
                <a:latin typeface="맑은 고딕" pitchFamily="50" charset="-127"/>
                <a:ea typeface="맑은 고딕" pitchFamily="50" charset="-127"/>
              </a:rPr>
              <a:t>태아 촉지</a:t>
            </a:r>
          </a:p>
          <a:p>
            <a:pPr algn="just" defTabSz="898884" eaLnBrk="1" latinLnBrk="1" hangingPunct="1">
              <a:lnSpc>
                <a:spcPct val="170000"/>
              </a:lnSpc>
            </a:pPr>
            <a:r>
              <a:rPr lang="ko-KR" altLang="en-US" sz="2000">
                <a:solidFill>
                  <a:srgbClr val="000000"/>
                </a:solidFill>
                <a:latin typeface="맑은 고딕" pitchFamily="50" charset="-127"/>
                <a:ea typeface="맑은 고딕" pitchFamily="50" charset="-127"/>
              </a:rPr>
              <a:t>    </a:t>
            </a:r>
            <a:r>
              <a:rPr lang="en-US" altLang="ko-KR" sz="2000">
                <a:solidFill>
                  <a:srgbClr val="000000"/>
                </a:solidFill>
                <a:latin typeface="맑은 고딕" pitchFamily="50" charset="-127"/>
                <a:ea typeface="맑은 고딕" pitchFamily="50" charset="-127"/>
              </a:rPr>
              <a:t>- </a:t>
            </a:r>
            <a:r>
              <a:rPr lang="ko-KR" altLang="en-US" sz="2000">
                <a:solidFill>
                  <a:srgbClr val="000000"/>
                </a:solidFill>
                <a:latin typeface="맑은 고딕" pitchFamily="50" charset="-127"/>
                <a:ea typeface="맑은 고딕" pitchFamily="50" charset="-127"/>
              </a:rPr>
              <a:t>중자궁동맥의 직경 증가와 진동 촉지 </a:t>
            </a:r>
            <a:endParaRPr lang="en-US" altLang="ko-KR" sz="2000">
              <a:solidFill>
                <a:srgbClr val="000000"/>
              </a:solidFill>
              <a:latin typeface="맑은 고딕" pitchFamily="50" charset="-127"/>
              <a:ea typeface="맑은 고딕" pitchFamily="50" charset="-127"/>
            </a:endParaRPr>
          </a:p>
          <a:p>
            <a:pPr algn="just" defTabSz="898884" eaLnBrk="1" latinLnBrk="1" hangingPunct="1"/>
            <a:endParaRPr lang="ko-KR" altLang="en-US" sz="2000">
              <a:solidFill>
                <a:srgbClr val="000000"/>
              </a:solidFill>
              <a:latin typeface="맑은 고딕" pitchFamily="50" charset="-127"/>
              <a:ea typeface="맑은 고딕" pitchFamily="50" charset="-127"/>
            </a:endParaRPr>
          </a:p>
          <a:p>
            <a:pPr algn="just" defTabSz="898884" eaLnBrk="1" latinLnBrk="1" hangingPunct="1">
              <a:lnSpc>
                <a:spcPct val="170000"/>
              </a:lnSpc>
            </a:pPr>
            <a:r>
              <a:rPr lang="ko-KR" altLang="en-US" sz="2400" b="1">
                <a:solidFill>
                  <a:srgbClr val="000000"/>
                </a:solidFill>
                <a:latin typeface="맑은 고딕" pitchFamily="50" charset="-127"/>
                <a:ea typeface="맑은 고딕" pitchFamily="50" charset="-127"/>
              </a:rPr>
              <a:t>○ 직장검사법에 의한 부정확한 진단의 흔한 오류</a:t>
            </a:r>
          </a:p>
          <a:p>
            <a:pPr algn="just" defTabSz="898884" eaLnBrk="1" latinLnBrk="1" hangingPunct="1">
              <a:lnSpc>
                <a:spcPct val="170000"/>
              </a:lnSpc>
            </a:pPr>
            <a:r>
              <a:rPr lang="ko-KR" altLang="en-US" sz="2000">
                <a:solidFill>
                  <a:srgbClr val="000000"/>
                </a:solidFill>
                <a:latin typeface="맑은 고딕" pitchFamily="50" charset="-127"/>
                <a:ea typeface="맑은 고딕" pitchFamily="50" charset="-127"/>
              </a:rPr>
              <a:t>   </a:t>
            </a:r>
            <a:r>
              <a:rPr lang="en-US" altLang="ko-KR" sz="2000">
                <a:solidFill>
                  <a:srgbClr val="000000"/>
                </a:solidFill>
                <a:latin typeface="맑은 고딕" pitchFamily="50" charset="-127"/>
                <a:ea typeface="맑은 고딕" pitchFamily="50" charset="-127"/>
              </a:rPr>
              <a:t>- </a:t>
            </a:r>
            <a:r>
              <a:rPr lang="ko-KR" altLang="en-US" sz="2000">
                <a:solidFill>
                  <a:srgbClr val="000000"/>
                </a:solidFill>
                <a:latin typeface="맑은 고딕" pitchFamily="50" charset="-127"/>
                <a:ea typeface="맑은 고딕" pitchFamily="50" charset="-127"/>
              </a:rPr>
              <a:t>자궁견인 실패</a:t>
            </a:r>
          </a:p>
          <a:p>
            <a:pPr algn="just" defTabSz="898884" eaLnBrk="1" latinLnBrk="1" hangingPunct="1">
              <a:lnSpc>
                <a:spcPct val="170000"/>
              </a:lnSpc>
            </a:pPr>
            <a:r>
              <a:rPr lang="ko-KR" altLang="en-US" sz="2000">
                <a:solidFill>
                  <a:srgbClr val="000000"/>
                </a:solidFill>
                <a:latin typeface="맑은 고딕" pitchFamily="50" charset="-127"/>
                <a:ea typeface="맑은 고딕" pitchFamily="50" charset="-127"/>
              </a:rPr>
              <a:t>   </a:t>
            </a:r>
            <a:r>
              <a:rPr lang="en-US" altLang="ko-KR" sz="2000">
                <a:solidFill>
                  <a:srgbClr val="000000"/>
                </a:solidFill>
                <a:latin typeface="맑은 고딕" pitchFamily="50" charset="-127"/>
                <a:ea typeface="맑은 고딕" pitchFamily="50" charset="-127"/>
              </a:rPr>
              <a:t>- </a:t>
            </a:r>
            <a:r>
              <a:rPr lang="ko-KR" altLang="en-US" sz="2000">
                <a:solidFill>
                  <a:srgbClr val="000000"/>
                </a:solidFill>
                <a:latin typeface="맑은 고딕" pitchFamily="50" charset="-127"/>
                <a:ea typeface="맑은 고딕" pitchFamily="50" charset="-127"/>
              </a:rPr>
              <a:t>비정상적인 자궁내용물</a:t>
            </a:r>
            <a:r>
              <a:rPr lang="en-US" altLang="ko-KR" sz="2000">
                <a:solidFill>
                  <a:srgbClr val="000000"/>
                </a:solidFill>
                <a:latin typeface="맑은 고딕" pitchFamily="50" charset="-127"/>
                <a:ea typeface="맑은 고딕" pitchFamily="50" charset="-127"/>
              </a:rPr>
              <a:t>(</a:t>
            </a:r>
            <a:r>
              <a:rPr lang="ko-KR" altLang="en-US" sz="2000">
                <a:solidFill>
                  <a:srgbClr val="000000"/>
                </a:solidFill>
                <a:latin typeface="맑은 고딕" pitchFamily="50" charset="-127"/>
                <a:ea typeface="맑은 고딕" pitchFamily="50" charset="-127"/>
              </a:rPr>
              <a:t>자궁축농증 또는 자궁점액종</a:t>
            </a:r>
            <a:r>
              <a:rPr lang="en-US" altLang="ko-KR" sz="2000">
                <a:solidFill>
                  <a:srgbClr val="000000"/>
                </a:solidFill>
                <a:latin typeface="맑은 고딕" pitchFamily="50" charset="-127"/>
                <a:ea typeface="맑은 고딕" pitchFamily="50" charset="-127"/>
              </a:rPr>
              <a:t>)</a:t>
            </a:r>
          </a:p>
          <a:p>
            <a:pPr algn="just" defTabSz="898884" eaLnBrk="1" latinLnBrk="1" hangingPunct="1">
              <a:lnSpc>
                <a:spcPct val="170000"/>
              </a:lnSpc>
            </a:pPr>
            <a:r>
              <a:rPr lang="en-US" altLang="ko-KR" sz="2000">
                <a:solidFill>
                  <a:srgbClr val="000000"/>
                </a:solidFill>
                <a:latin typeface="맑은 고딕" pitchFamily="50" charset="-127"/>
                <a:ea typeface="맑은 고딕" pitchFamily="50" charset="-127"/>
              </a:rPr>
              <a:t>   - </a:t>
            </a:r>
            <a:r>
              <a:rPr lang="ko-KR" altLang="en-US" sz="2000">
                <a:solidFill>
                  <a:srgbClr val="000000"/>
                </a:solidFill>
                <a:latin typeface="맑은 고딕" pitchFamily="50" charset="-127"/>
                <a:ea typeface="맑은 고딕" pitchFamily="50" charset="-127"/>
              </a:rPr>
              <a:t>부정확한 수정일</a:t>
            </a:r>
          </a:p>
        </p:txBody>
      </p:sp>
      <p:sp>
        <p:nvSpPr>
          <p:cNvPr id="4" name="AutoShape 8">
            <a:extLst>
              <a:ext uri="{FF2B5EF4-FFF2-40B4-BE49-F238E27FC236}">
                <a16:creationId xmlns:a16="http://schemas.microsoft.com/office/drawing/2014/main" id="{4D0591CC-EA49-4879-B8F1-2FAA0C54865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106</a:t>
            </a:r>
          </a:p>
        </p:txBody>
      </p:sp>
    </p:spTree>
    <p:extLst>
      <p:ext uri="{BB962C8B-B14F-4D97-AF65-F5344CB8AC3E}">
        <p14:creationId xmlns:p14="http://schemas.microsoft.com/office/powerpoint/2010/main" val="333736130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graphicFrame>
        <p:nvGraphicFramePr>
          <p:cNvPr id="2" name="표 1"/>
          <p:cNvGraphicFramePr>
            <a:graphicFrameLocks noGrp="1"/>
          </p:cNvGraphicFramePr>
          <p:nvPr/>
        </p:nvGraphicFramePr>
        <p:xfrm>
          <a:off x="395494" y="979942"/>
          <a:ext cx="8353009" cy="5320647"/>
        </p:xfrm>
        <a:graphic>
          <a:graphicData uri="http://schemas.openxmlformats.org/drawingml/2006/table">
            <a:tbl>
              <a:tblPr/>
              <a:tblGrid>
                <a:gridCol w="1193287">
                  <a:extLst>
                    <a:ext uri="{9D8B030D-6E8A-4147-A177-3AD203B41FA5}">
                      <a16:colId xmlns:a16="http://schemas.microsoft.com/office/drawing/2014/main" val="20000"/>
                    </a:ext>
                  </a:extLst>
                </a:gridCol>
                <a:gridCol w="1193287">
                  <a:extLst>
                    <a:ext uri="{9D8B030D-6E8A-4147-A177-3AD203B41FA5}">
                      <a16:colId xmlns:a16="http://schemas.microsoft.com/office/drawing/2014/main" val="20001"/>
                    </a:ext>
                  </a:extLst>
                </a:gridCol>
                <a:gridCol w="1193287">
                  <a:extLst>
                    <a:ext uri="{9D8B030D-6E8A-4147-A177-3AD203B41FA5}">
                      <a16:colId xmlns:a16="http://schemas.microsoft.com/office/drawing/2014/main" val="20002"/>
                    </a:ext>
                  </a:extLst>
                </a:gridCol>
                <a:gridCol w="1193287">
                  <a:extLst>
                    <a:ext uri="{9D8B030D-6E8A-4147-A177-3AD203B41FA5}">
                      <a16:colId xmlns:a16="http://schemas.microsoft.com/office/drawing/2014/main" val="20003"/>
                    </a:ext>
                  </a:extLst>
                </a:gridCol>
                <a:gridCol w="1193287">
                  <a:extLst>
                    <a:ext uri="{9D8B030D-6E8A-4147-A177-3AD203B41FA5}">
                      <a16:colId xmlns:a16="http://schemas.microsoft.com/office/drawing/2014/main" val="20004"/>
                    </a:ext>
                  </a:extLst>
                </a:gridCol>
                <a:gridCol w="1193287">
                  <a:extLst>
                    <a:ext uri="{9D8B030D-6E8A-4147-A177-3AD203B41FA5}">
                      <a16:colId xmlns:a16="http://schemas.microsoft.com/office/drawing/2014/main" val="20005"/>
                    </a:ext>
                  </a:extLst>
                </a:gridCol>
                <a:gridCol w="1193287">
                  <a:extLst>
                    <a:ext uri="{9D8B030D-6E8A-4147-A177-3AD203B41FA5}">
                      <a16:colId xmlns:a16="http://schemas.microsoft.com/office/drawing/2014/main" val="20006"/>
                    </a:ext>
                  </a:extLst>
                </a:gridCol>
              </a:tblGrid>
              <a:tr h="842937">
                <a:tc rowSpan="2">
                  <a:txBody>
                    <a:bodyPr/>
                    <a:lstStyle/>
                    <a:p>
                      <a:pPr marL="0" marR="0" indent="0" algn="ctr" fontAlgn="base" latinLnBrk="0">
                        <a:lnSpc>
                          <a:spcPct val="160000"/>
                        </a:lnSpc>
                        <a:spcBef>
                          <a:spcPts val="0"/>
                        </a:spcBef>
                        <a:spcAft>
                          <a:spcPts val="0"/>
                        </a:spcAft>
                      </a:pPr>
                      <a:r>
                        <a:rPr lang="ko-KR" altLang="en-US" sz="1700" b="1" kern="0" spc="0" dirty="0">
                          <a:solidFill>
                            <a:srgbClr val="000000"/>
                          </a:solidFill>
                          <a:effectLst/>
                          <a:latin typeface="맑은 고딕" panose="020B0503020000020004" pitchFamily="50" charset="-127"/>
                          <a:ea typeface="맑은 고딕" panose="020B0503020000020004" pitchFamily="50" charset="-127"/>
                        </a:rPr>
                        <a:t>임신단계</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rowSpan="2">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태막 </a:t>
                      </a:r>
                      <a:r>
                        <a:rPr lang="en-US" sz="1700" b="1" kern="0" spc="0">
                          <a:solidFill>
                            <a:srgbClr val="000000"/>
                          </a:solidFill>
                          <a:effectLst/>
                          <a:latin typeface="맑은 고딕" panose="020B0503020000020004" pitchFamily="50" charset="-127"/>
                          <a:ea typeface="맑은 고딕" panose="020B0503020000020004" pitchFamily="50" charset="-127"/>
                        </a:rPr>
                        <a:t>slip</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rowSpan="2">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양막낭</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rowSpan="2">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태아</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rowSpan="2">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태반엽</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gridSpan="2">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중자궁동맥 진동 촉지</a:t>
                      </a: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2514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extLst>
                  <a:ext uri="{0D108BD9-81ED-4DB2-BD59-A6C34878D82A}">
                    <a16:rowId xmlns:a16="http://schemas.microsoft.com/office/drawing/2014/main" val="10000"/>
                  </a:ext>
                </a:extLst>
              </a:tr>
              <a:tr h="447771">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vMerge="1">
                  <a:txBody>
                    <a:bodyPr/>
                    <a:lstStyle/>
                    <a:p>
                      <a:pPr latinLnBrk="1"/>
                      <a:endParaRPr lang="ko-KR" altLang="en-US"/>
                    </a:p>
                  </a:txBody>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같은 측</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반대측</a:t>
                      </a: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47771">
                <a:tc>
                  <a:txBody>
                    <a:bodyPr/>
                    <a:lstStyle/>
                    <a:p>
                      <a:pPr marL="0" marR="0" indent="0" algn="ctr" fontAlgn="base" latinLnBrk="0">
                        <a:lnSpc>
                          <a:spcPct val="160000"/>
                        </a:lnSpc>
                        <a:spcBef>
                          <a:spcPts val="0"/>
                        </a:spcBef>
                        <a:spcAft>
                          <a:spcPts val="0"/>
                        </a:spcAft>
                      </a:pPr>
                      <a:r>
                        <a:rPr lang="en-US" altLang="ko-KR" sz="1700" b="1" kern="0" spc="0">
                          <a:solidFill>
                            <a:srgbClr val="000000"/>
                          </a:solidFill>
                          <a:effectLst/>
                          <a:latin typeface="맑은 고딕" panose="020B0503020000020004" pitchFamily="50" charset="-127"/>
                          <a:ea typeface="맑은 고딕" panose="020B0503020000020004" pitchFamily="50" charset="-127"/>
                        </a:rPr>
                        <a:t>30</a:t>
                      </a:r>
                      <a:r>
                        <a:rPr lang="ko-KR" altLang="en-US" sz="1700" b="1" kern="0" spc="0">
                          <a:solidFill>
                            <a:srgbClr val="000000"/>
                          </a:solidFill>
                          <a:effectLst/>
                          <a:latin typeface="맑은 고딕" panose="020B0503020000020004" pitchFamily="50" charset="-127"/>
                          <a:ea typeface="맑은 고딕" panose="020B0503020000020004" pitchFamily="50" charset="-127"/>
                        </a:rPr>
                        <a:t>일</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25146" cap="flat" cmpd="dbl"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47771">
                <a:tc>
                  <a:txBody>
                    <a:bodyPr/>
                    <a:lstStyle/>
                    <a:p>
                      <a:pPr marL="0" marR="0" indent="0" algn="ctr" fontAlgn="base" latinLnBrk="0">
                        <a:lnSpc>
                          <a:spcPct val="160000"/>
                        </a:lnSpc>
                        <a:spcBef>
                          <a:spcPts val="0"/>
                        </a:spcBef>
                        <a:spcAft>
                          <a:spcPts val="0"/>
                        </a:spcAft>
                      </a:pPr>
                      <a:r>
                        <a:rPr lang="en-US" sz="1700" b="1" kern="0" spc="0">
                          <a:solidFill>
                            <a:srgbClr val="000000"/>
                          </a:solidFill>
                          <a:effectLst/>
                          <a:latin typeface="맑은 고딕" panose="020B0503020000020004" pitchFamily="50" charset="-127"/>
                          <a:ea typeface="맑은 고딕" panose="020B0503020000020004" pitchFamily="50" charset="-127"/>
                        </a:rPr>
                        <a:t>45</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7771">
                <a:tc>
                  <a:txBody>
                    <a:bodyPr/>
                    <a:lstStyle/>
                    <a:p>
                      <a:pPr marL="0" marR="0" indent="0" algn="ctr" fontAlgn="base" latinLnBrk="0">
                        <a:lnSpc>
                          <a:spcPct val="160000"/>
                        </a:lnSpc>
                        <a:spcBef>
                          <a:spcPts val="0"/>
                        </a:spcBef>
                        <a:spcAft>
                          <a:spcPts val="0"/>
                        </a:spcAft>
                      </a:pPr>
                      <a:r>
                        <a:rPr lang="en-US" sz="1700" b="1" kern="0" spc="0">
                          <a:solidFill>
                            <a:srgbClr val="000000"/>
                          </a:solidFill>
                          <a:effectLst/>
                          <a:latin typeface="맑은 고딕" panose="020B0503020000020004" pitchFamily="50" charset="-127"/>
                          <a:ea typeface="맑은 고딕" panose="020B0503020000020004" pitchFamily="50" charset="-127"/>
                        </a:rPr>
                        <a:t>60</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7771">
                <a:tc>
                  <a:txBody>
                    <a:bodyPr/>
                    <a:lstStyle/>
                    <a:p>
                      <a:pPr marL="0" marR="0" indent="0" algn="ctr" fontAlgn="base" latinLnBrk="0">
                        <a:lnSpc>
                          <a:spcPct val="160000"/>
                        </a:lnSpc>
                        <a:spcBef>
                          <a:spcPts val="0"/>
                        </a:spcBef>
                        <a:spcAft>
                          <a:spcPts val="0"/>
                        </a:spcAft>
                      </a:pPr>
                      <a:r>
                        <a:rPr lang="en-US" sz="1700" b="1" kern="0" spc="0">
                          <a:solidFill>
                            <a:srgbClr val="000000"/>
                          </a:solidFill>
                          <a:effectLst/>
                          <a:latin typeface="맑은 고딕" panose="020B0503020000020004" pitchFamily="50" charset="-127"/>
                          <a:ea typeface="맑은 고딕" panose="020B0503020000020004" pitchFamily="50" charset="-127"/>
                        </a:rPr>
                        <a:t>75</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47771">
                <a:tc>
                  <a:txBody>
                    <a:bodyPr/>
                    <a:lstStyle/>
                    <a:p>
                      <a:pPr marL="0" marR="0" indent="0" algn="ctr" fontAlgn="base" latinLnBrk="0">
                        <a:lnSpc>
                          <a:spcPct val="160000"/>
                        </a:lnSpc>
                        <a:spcBef>
                          <a:spcPts val="0"/>
                        </a:spcBef>
                        <a:spcAft>
                          <a:spcPts val="0"/>
                        </a:spcAft>
                      </a:pPr>
                      <a:r>
                        <a:rPr lang="en-US" sz="1700" b="1" kern="0" spc="0">
                          <a:solidFill>
                            <a:srgbClr val="000000"/>
                          </a:solidFill>
                          <a:effectLst/>
                          <a:latin typeface="맑은 고딕" panose="020B0503020000020004" pitchFamily="50" charset="-127"/>
                          <a:ea typeface="맑은 고딕" panose="020B0503020000020004" pitchFamily="50" charset="-127"/>
                        </a:rPr>
                        <a:t>90</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47771">
                <a:tc>
                  <a:txBody>
                    <a:bodyPr/>
                    <a:lstStyle/>
                    <a:p>
                      <a:pPr marL="0" marR="0" indent="0" algn="ctr" fontAlgn="base" latinLnBrk="0">
                        <a:lnSpc>
                          <a:spcPct val="160000"/>
                        </a:lnSpc>
                        <a:spcBef>
                          <a:spcPts val="0"/>
                        </a:spcBef>
                        <a:spcAft>
                          <a:spcPts val="0"/>
                        </a:spcAft>
                      </a:pPr>
                      <a:r>
                        <a:rPr lang="en-US" sz="1700" b="1" kern="0" spc="0">
                          <a:solidFill>
                            <a:srgbClr val="000000"/>
                          </a:solidFill>
                          <a:effectLst/>
                          <a:latin typeface="맑은 고딕" panose="020B0503020000020004" pitchFamily="50" charset="-127"/>
                          <a:ea typeface="맑은 고딕" panose="020B0503020000020004" pitchFamily="50" charset="-127"/>
                        </a:rPr>
                        <a:t>105</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47771">
                <a:tc>
                  <a:txBody>
                    <a:bodyPr/>
                    <a:lstStyle/>
                    <a:p>
                      <a:pPr marL="0" marR="0" indent="0" algn="ctr" fontAlgn="base" latinLnBrk="0">
                        <a:lnSpc>
                          <a:spcPct val="160000"/>
                        </a:lnSpc>
                        <a:spcBef>
                          <a:spcPts val="0"/>
                        </a:spcBef>
                        <a:spcAft>
                          <a:spcPts val="0"/>
                        </a:spcAft>
                      </a:pPr>
                      <a:r>
                        <a:rPr lang="en-US" altLang="ko-KR" sz="1700" b="1" kern="0" spc="0">
                          <a:solidFill>
                            <a:srgbClr val="000000"/>
                          </a:solidFill>
                          <a:effectLst/>
                          <a:latin typeface="맑은 고딕" panose="020B0503020000020004" pitchFamily="50" charset="-127"/>
                          <a:ea typeface="맑은 고딕" panose="020B0503020000020004" pitchFamily="50" charset="-127"/>
                        </a:rPr>
                        <a:t>4</a:t>
                      </a:r>
                      <a:r>
                        <a:rPr lang="ko-KR" altLang="en-US" sz="1700" b="1" kern="0" spc="0">
                          <a:solidFill>
                            <a:srgbClr val="000000"/>
                          </a:solidFill>
                          <a:effectLst/>
                          <a:latin typeface="맑은 고딕" panose="020B0503020000020004" pitchFamily="50" charset="-127"/>
                          <a:ea typeface="맑은 고딕" panose="020B0503020000020004" pitchFamily="50" charset="-127"/>
                        </a:rPr>
                        <a:t>개월</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47771">
                <a:tc>
                  <a:txBody>
                    <a:bodyPr/>
                    <a:lstStyle/>
                    <a:p>
                      <a:pPr marL="0" marR="0" indent="0" algn="ctr" fontAlgn="base" latinLnBrk="0">
                        <a:lnSpc>
                          <a:spcPct val="160000"/>
                        </a:lnSpc>
                        <a:spcBef>
                          <a:spcPts val="0"/>
                        </a:spcBef>
                        <a:spcAft>
                          <a:spcPts val="0"/>
                        </a:spcAft>
                      </a:pPr>
                      <a:r>
                        <a:rPr lang="en-US" altLang="ko-KR" sz="1700" b="1" kern="0" spc="0">
                          <a:solidFill>
                            <a:srgbClr val="000000"/>
                          </a:solidFill>
                          <a:effectLst/>
                          <a:latin typeface="맑은 고딕" panose="020B0503020000020004" pitchFamily="50" charset="-127"/>
                          <a:ea typeface="맑은 고딕" panose="020B0503020000020004" pitchFamily="50" charset="-127"/>
                        </a:rPr>
                        <a:t>5</a:t>
                      </a:r>
                      <a:r>
                        <a:rPr lang="ko-KR" altLang="en-US" sz="1700" b="1" kern="0" spc="0">
                          <a:solidFill>
                            <a:srgbClr val="000000"/>
                          </a:solidFill>
                          <a:effectLst/>
                          <a:latin typeface="맑은 고딕" panose="020B0503020000020004" pitchFamily="50" charset="-127"/>
                          <a:ea typeface="맑은 고딕" panose="020B0503020000020004" pitchFamily="50" charset="-127"/>
                        </a:rPr>
                        <a:t>개월</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355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47771">
                <a:tc>
                  <a:txBody>
                    <a:bodyPr/>
                    <a:lstStyle/>
                    <a:p>
                      <a:pPr marL="0" marR="0" indent="0" algn="ctr" fontAlgn="base" latinLnBrk="0">
                        <a:lnSpc>
                          <a:spcPct val="160000"/>
                        </a:lnSpc>
                        <a:spcBef>
                          <a:spcPts val="0"/>
                        </a:spcBef>
                        <a:spcAft>
                          <a:spcPts val="0"/>
                        </a:spcAft>
                      </a:pPr>
                      <a:r>
                        <a:rPr lang="en-US" altLang="ko-KR" sz="1700" b="1" kern="0" spc="0" dirty="0">
                          <a:solidFill>
                            <a:srgbClr val="000000"/>
                          </a:solidFill>
                          <a:effectLst/>
                          <a:latin typeface="맑은 고딕" panose="020B0503020000020004" pitchFamily="50" charset="-127"/>
                          <a:ea typeface="맑은 고딕" panose="020B0503020000020004" pitchFamily="50" charset="-127"/>
                        </a:rPr>
                        <a:t>6</a:t>
                      </a:r>
                      <a:r>
                        <a:rPr lang="ko-KR" altLang="en-US" sz="1700" b="1" kern="0" spc="0" dirty="0">
                          <a:solidFill>
                            <a:srgbClr val="000000"/>
                          </a:solidFill>
                          <a:effectLst/>
                          <a:latin typeface="맑은 고딕" panose="020B0503020000020004" pitchFamily="50" charset="-127"/>
                          <a:ea typeface="맑은 고딕" panose="020B0503020000020004" pitchFamily="50" charset="-127"/>
                        </a:rPr>
                        <a:t>개월</a:t>
                      </a:r>
                    </a:p>
                  </a:txBody>
                  <a:tcPr marL="64801" marR="64801" marT="16526" marB="16526" anchor="ctr">
                    <a:lnL w="2514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dirty="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endParaRPr lang="ko-KR" altLang="en-US" sz="1700" b="1" kern="0" spc="0">
                        <a:solidFill>
                          <a:srgbClr val="000000"/>
                        </a:solidFill>
                        <a:effectLst/>
                        <a:latin typeface="맑은 고딕" panose="020B0503020000020004" pitchFamily="50" charset="-127"/>
                        <a:ea typeface="맑은 고딕" panose="020B0503020000020004" pitchFamily="50" charset="-127"/>
                      </a:endParaRP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355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sng" algn="ctr">
                      <a:solidFill>
                        <a:srgbClr val="000000"/>
                      </a:solidFill>
                      <a:prstDash val="solid"/>
                      <a:round/>
                      <a:headEnd type="none" w="med" len="med"/>
                      <a:tailEnd type="none" w="med" len="med"/>
                    </a:lnB>
                  </a:tcPr>
                </a:tc>
                <a:tc>
                  <a:txBody>
                    <a:bodyPr/>
                    <a:lstStyle/>
                    <a:p>
                      <a:pPr marL="0" marR="0" indent="0" algn="ctr" fontAlgn="base" latinLnBrk="0">
                        <a:lnSpc>
                          <a:spcPct val="160000"/>
                        </a:lnSpc>
                        <a:spcBef>
                          <a:spcPts val="0"/>
                        </a:spcBef>
                        <a:spcAft>
                          <a:spcPts val="0"/>
                        </a:spcAft>
                      </a:pPr>
                      <a:r>
                        <a:rPr lang="ko-KR" altLang="en-US" sz="1700" b="1" kern="0" spc="0" dirty="0">
                          <a:solidFill>
                            <a:srgbClr val="000000"/>
                          </a:solidFill>
                          <a:effectLst/>
                          <a:latin typeface="맑은 고딕" panose="020B0503020000020004" pitchFamily="50" charset="-127"/>
                          <a:ea typeface="맑은 고딕" panose="020B0503020000020004" pitchFamily="50" charset="-127"/>
                        </a:rPr>
                        <a:t>＋</a:t>
                      </a:r>
                    </a:p>
                  </a:txBody>
                  <a:tcPr marL="64801" marR="64801" marT="16526" marB="16526" anchor="ctr">
                    <a:lnL w="3556" cap="flat" cmpd="sng" algn="ctr">
                      <a:solidFill>
                        <a:srgbClr val="000000"/>
                      </a:solidFill>
                      <a:prstDash val="solid"/>
                      <a:round/>
                      <a:headEnd type="none" w="med" len="med"/>
                      <a:tailEnd type="none" w="med" len="med"/>
                    </a:lnL>
                    <a:lnR w="25146" cap="flat" cmpd="sng" algn="ctr">
                      <a:solidFill>
                        <a:srgbClr val="000000"/>
                      </a:solidFill>
                      <a:prstDash val="solid"/>
                      <a:round/>
                      <a:headEnd type="none" w="med" len="med"/>
                      <a:tailEnd type="none" w="med" len="med"/>
                    </a:lnR>
                    <a:lnT w="3556" cap="flat" cmpd="sng" algn="ctr">
                      <a:solidFill>
                        <a:srgbClr val="000000"/>
                      </a:solidFill>
                      <a:prstDash val="solid"/>
                      <a:round/>
                      <a:headEnd type="none" w="med" len="med"/>
                      <a:tailEnd type="none" w="med" len="med"/>
                    </a:lnT>
                    <a:lnB w="25146"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3" name="직사각형 2"/>
          <p:cNvSpPr/>
          <p:nvPr/>
        </p:nvSpPr>
        <p:spPr>
          <a:xfrm>
            <a:off x="-108520" y="366075"/>
            <a:ext cx="5352663" cy="535235"/>
          </a:xfrm>
          <a:prstGeom prst="rect">
            <a:avLst/>
          </a:prstGeom>
        </p:spPr>
        <p:txBody>
          <a:bodyPr wrap="none" lIns="91477" tIns="45738" rIns="91477" bIns="45738">
            <a:spAutoFit/>
          </a:bodyPr>
          <a:lstStyle/>
          <a:p>
            <a:pPr marL="584434" indent="-165166" algn="just" eaLnBrk="1" latinLnBrk="1" hangingPunct="1">
              <a:lnSpc>
                <a:spcPct val="160000"/>
              </a:lnSpc>
              <a:spcBef>
                <a:spcPts val="0"/>
              </a:spcBef>
              <a:spcAft>
                <a:spcPts val="0"/>
              </a:spcAft>
              <a:defRPr/>
            </a:pP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표 </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1. </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직장검사법으로 임신진단이 가능한 증상</a:t>
            </a:r>
          </a:p>
        </p:txBody>
      </p:sp>
      <p:sp>
        <p:nvSpPr>
          <p:cNvPr id="6" name="AutoShape 8">
            <a:extLst>
              <a:ext uri="{FF2B5EF4-FFF2-40B4-BE49-F238E27FC236}">
                <a16:creationId xmlns:a16="http://schemas.microsoft.com/office/drawing/2014/main" id="{1F6F5370-44F4-454F-8F8A-0CAD5D62A9D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107</a:t>
            </a:r>
          </a:p>
        </p:txBody>
      </p:sp>
    </p:spTree>
    <p:extLst>
      <p:ext uri="{BB962C8B-B14F-4D97-AF65-F5344CB8AC3E}">
        <p14:creationId xmlns:p14="http://schemas.microsoft.com/office/powerpoint/2010/main" val="4135941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96169" y="188640"/>
            <a:ext cx="8229600" cy="669925"/>
          </a:xfrm>
        </p:spPr>
        <p:txBody>
          <a:bodyPr>
            <a:normAutofit/>
          </a:bodyPr>
          <a:lstStyle/>
          <a:p>
            <a:pPr eaLnBrk="1" hangingPunct="1"/>
            <a:r>
              <a:rPr lang="ko-KR" altLang="en-US" sz="2800" b="1">
                <a:latin typeface="+mj-ea"/>
              </a:rPr>
              <a:t>황체의 형성</a:t>
            </a:r>
          </a:p>
        </p:txBody>
      </p:sp>
      <p:sp>
        <p:nvSpPr>
          <p:cNvPr id="30723" name="Rectangle 3"/>
          <p:cNvSpPr>
            <a:spLocks noGrp="1" noChangeArrowheads="1"/>
          </p:cNvSpPr>
          <p:nvPr>
            <p:ph idx="1"/>
          </p:nvPr>
        </p:nvSpPr>
        <p:spPr>
          <a:xfrm>
            <a:off x="492589" y="764704"/>
            <a:ext cx="8488362" cy="5903829"/>
          </a:xfrm>
          <a:ln>
            <a:solidFill>
              <a:schemeClr val="bg1"/>
            </a:solidFill>
            <a:miter lim="800000"/>
            <a:headEnd/>
            <a:tailEnd/>
          </a:ln>
        </p:spPr>
        <p:txBody>
          <a:bodyPr lIns="95787" tIns="47893" rIns="95787" bIns="47893">
            <a:noAutofit/>
          </a:bodyPr>
          <a:lstStyle/>
          <a:p>
            <a:pPr eaLnBrk="1" hangingPunct="1">
              <a:lnSpc>
                <a:spcPct val="140000"/>
              </a:lnSpc>
            </a:pPr>
            <a:r>
              <a:rPr lang="ko-KR" altLang="en-US" sz="2200" b="1"/>
              <a:t>황체  형성</a:t>
            </a:r>
          </a:p>
          <a:p>
            <a:pPr lvl="1" eaLnBrk="1" hangingPunct="1">
              <a:lnSpc>
                <a:spcPct val="140000"/>
              </a:lnSpc>
            </a:pPr>
            <a:r>
              <a:rPr lang="ko-KR" altLang="en-US" sz="2000" b="1"/>
              <a:t>난자가 배란된 자리에서 형성</a:t>
            </a:r>
          </a:p>
          <a:p>
            <a:pPr lvl="1" eaLnBrk="1" hangingPunct="1">
              <a:lnSpc>
                <a:spcPct val="140000"/>
              </a:lnSpc>
            </a:pPr>
            <a:r>
              <a:rPr lang="ko-KR" altLang="en-US" sz="2000" b="1"/>
              <a:t>적체 </a:t>
            </a:r>
            <a:r>
              <a:rPr lang="en-US" altLang="ko-KR" sz="2000" b="1"/>
              <a:t>: </a:t>
            </a:r>
            <a:r>
              <a:rPr lang="ko-KR" altLang="en-US" sz="2000" b="1"/>
              <a:t>배란시 난포벽  주변의 혈관은 파열</a:t>
            </a:r>
            <a:r>
              <a:rPr lang="en-US" altLang="ko-KR" sz="2000" b="1"/>
              <a:t>, </a:t>
            </a:r>
            <a:r>
              <a:rPr lang="ko-KR" altLang="en-US" sz="2000" b="1"/>
              <a:t>난포강은</a:t>
            </a:r>
          </a:p>
          <a:p>
            <a:pPr lvl="1" eaLnBrk="1" hangingPunct="1">
              <a:lnSpc>
                <a:spcPct val="140000"/>
              </a:lnSpc>
              <a:buFontTx/>
              <a:buNone/>
            </a:pPr>
            <a:r>
              <a:rPr lang="ko-KR" altLang="en-US" sz="2000" b="1"/>
              <a:t>               혈액과 림프된 혈괴 충만</a:t>
            </a:r>
            <a:r>
              <a:rPr lang="en-US" altLang="ko-KR" sz="2000" b="1"/>
              <a:t>, </a:t>
            </a:r>
            <a:r>
              <a:rPr lang="ko-KR" altLang="en-US" sz="2000" b="1"/>
              <a:t>배란</a:t>
            </a:r>
            <a:r>
              <a:rPr lang="en-US" altLang="ko-KR" sz="2000" b="1"/>
              <a:t>2~7</a:t>
            </a:r>
            <a:r>
              <a:rPr lang="ko-KR" altLang="en-US" sz="2000" b="1"/>
              <a:t>일 </a:t>
            </a:r>
          </a:p>
          <a:p>
            <a:pPr lvl="1" eaLnBrk="1" hangingPunct="1">
              <a:lnSpc>
                <a:spcPct val="140000"/>
              </a:lnSpc>
            </a:pPr>
            <a:r>
              <a:rPr lang="ko-KR" altLang="en-US" sz="2000" b="1"/>
              <a:t>황체 </a:t>
            </a:r>
            <a:r>
              <a:rPr lang="en-US" altLang="ko-KR" sz="2000" b="1"/>
              <a:t>: </a:t>
            </a:r>
            <a:r>
              <a:rPr lang="ko-KR" altLang="en-US" sz="2000" b="1"/>
              <a:t>난포상피 증식</a:t>
            </a:r>
            <a:r>
              <a:rPr lang="en-US" altLang="ko-KR" sz="2000" b="1"/>
              <a:t>, </a:t>
            </a:r>
            <a:r>
              <a:rPr lang="ko-KR" altLang="en-US" sz="2000" b="1"/>
              <a:t>지방모양의 황색색소 과립을 </a:t>
            </a:r>
          </a:p>
          <a:p>
            <a:pPr lvl="1" eaLnBrk="1" hangingPunct="1">
              <a:lnSpc>
                <a:spcPct val="140000"/>
              </a:lnSpc>
              <a:buFontTx/>
              <a:buNone/>
            </a:pPr>
            <a:r>
              <a:rPr lang="ko-KR" altLang="en-US" sz="2000" b="1"/>
              <a:t>               갖는 황체세포가 급격히 증식</a:t>
            </a:r>
            <a:r>
              <a:rPr lang="en-US" altLang="ko-KR" sz="2000" b="1"/>
              <a:t>, </a:t>
            </a:r>
            <a:r>
              <a:rPr lang="ko-KR" altLang="en-US" sz="2000" b="1"/>
              <a:t>배란후 </a:t>
            </a:r>
            <a:r>
              <a:rPr lang="en-US" altLang="ko-KR" sz="2000" b="1"/>
              <a:t>8~18</a:t>
            </a:r>
            <a:r>
              <a:rPr lang="ko-KR" altLang="en-US" sz="2000" b="1"/>
              <a:t>일</a:t>
            </a:r>
          </a:p>
          <a:p>
            <a:pPr lvl="1" eaLnBrk="1" hangingPunct="1">
              <a:lnSpc>
                <a:spcPct val="140000"/>
              </a:lnSpc>
            </a:pPr>
            <a:r>
              <a:rPr lang="ko-KR" altLang="en-US" sz="2000" b="1"/>
              <a:t>백체 </a:t>
            </a:r>
            <a:r>
              <a:rPr lang="en-US" altLang="ko-KR" sz="2000" b="1"/>
              <a:t>: </a:t>
            </a:r>
            <a:r>
              <a:rPr lang="ko-KR" altLang="en-US" sz="2000" b="1"/>
              <a:t>분만임박 임신황체 급속퇴행</a:t>
            </a:r>
            <a:r>
              <a:rPr lang="en-US" altLang="ko-KR" sz="2000" b="1"/>
              <a:t>&gt;&gt;&gt;</a:t>
            </a:r>
            <a:r>
              <a:rPr lang="ko-KR" altLang="en-US" sz="2000" b="1"/>
              <a:t>분만 </a:t>
            </a:r>
            <a:r>
              <a:rPr lang="ko-KR" altLang="en-US" sz="2000" b="1" spc="-150"/>
              <a:t>후 </a:t>
            </a:r>
            <a:r>
              <a:rPr lang="en-US" altLang="ko-KR" sz="2000" b="1" spc="-150"/>
              <a:t>5</a:t>
            </a:r>
            <a:r>
              <a:rPr lang="ko-KR" altLang="en-US" sz="2000" b="1" spc="-150"/>
              <a:t>개월백반적체</a:t>
            </a:r>
            <a:r>
              <a:rPr lang="en-US" altLang="ko-KR" sz="2000" b="1" spc="-150"/>
              <a:t>&gt;&gt;</a:t>
            </a:r>
          </a:p>
          <a:p>
            <a:pPr marL="342900" lvl="1" indent="0" eaLnBrk="1" hangingPunct="1">
              <a:lnSpc>
                <a:spcPct val="140000"/>
              </a:lnSpc>
              <a:buNone/>
            </a:pPr>
            <a:r>
              <a:rPr lang="en-US" altLang="ko-KR" sz="2000" b="1" spc="-150"/>
              <a:t>              </a:t>
            </a:r>
            <a:r>
              <a:rPr lang="ko-KR" altLang="en-US" sz="2000" b="1" spc="-150"/>
              <a:t>분만 후 </a:t>
            </a:r>
            <a:r>
              <a:rPr lang="en-US" altLang="ko-KR" sz="2000" b="1"/>
              <a:t>5-10</a:t>
            </a:r>
            <a:r>
              <a:rPr lang="ko-KR" altLang="en-US" sz="2000" b="1"/>
              <a:t>개월백체</a:t>
            </a:r>
          </a:p>
          <a:p>
            <a:pPr eaLnBrk="1" hangingPunct="1">
              <a:lnSpc>
                <a:spcPct val="140000"/>
              </a:lnSpc>
            </a:pPr>
            <a:r>
              <a:rPr lang="ko-KR" altLang="en-US" sz="2200" b="1"/>
              <a:t>발정황체</a:t>
            </a:r>
            <a:r>
              <a:rPr lang="en-US" altLang="ko-KR" sz="2200" b="1"/>
              <a:t>(</a:t>
            </a:r>
            <a:r>
              <a:rPr lang="ko-KR" altLang="en-US" sz="2200" b="1"/>
              <a:t>주기황체</a:t>
            </a:r>
            <a:r>
              <a:rPr lang="en-US" altLang="ko-KR" sz="2200" b="1"/>
              <a:t>, </a:t>
            </a:r>
            <a:r>
              <a:rPr lang="ko-KR" altLang="en-US" sz="2200" b="1"/>
              <a:t>가성황체</a:t>
            </a:r>
            <a:r>
              <a:rPr lang="en-US" altLang="ko-KR" sz="2200" b="1"/>
              <a:t>)</a:t>
            </a:r>
          </a:p>
          <a:p>
            <a:pPr lvl="1" eaLnBrk="1" hangingPunct="1">
              <a:lnSpc>
                <a:spcPct val="140000"/>
              </a:lnSpc>
            </a:pPr>
            <a:r>
              <a:rPr lang="en-US" altLang="ko-KR" sz="2000" b="1"/>
              <a:t> </a:t>
            </a:r>
            <a:r>
              <a:rPr lang="ko-KR" altLang="en-US" sz="2000" b="1"/>
              <a:t>발정주기중에 변화하는 황체</a:t>
            </a:r>
          </a:p>
          <a:p>
            <a:pPr eaLnBrk="1" hangingPunct="1">
              <a:lnSpc>
                <a:spcPct val="140000"/>
              </a:lnSpc>
            </a:pPr>
            <a:r>
              <a:rPr lang="ko-KR" altLang="en-US" sz="2200" b="1"/>
              <a:t>임신황체</a:t>
            </a:r>
            <a:r>
              <a:rPr lang="en-US" altLang="ko-KR" sz="2200" b="1"/>
              <a:t>(</a:t>
            </a:r>
            <a:r>
              <a:rPr lang="ko-KR" altLang="en-US" sz="2200" b="1"/>
              <a:t>진성황체</a:t>
            </a:r>
            <a:r>
              <a:rPr lang="en-US" altLang="ko-KR" sz="2200" b="1"/>
              <a:t>)</a:t>
            </a:r>
          </a:p>
          <a:p>
            <a:pPr lvl="1" eaLnBrk="1" hangingPunct="1">
              <a:lnSpc>
                <a:spcPct val="140000"/>
              </a:lnSpc>
            </a:pPr>
            <a:r>
              <a:rPr lang="en-US" altLang="ko-KR" sz="2000" b="1"/>
              <a:t> </a:t>
            </a:r>
            <a:r>
              <a:rPr lang="ko-KR" altLang="en-US" sz="2000" b="1"/>
              <a:t>임신기간중 존속하는 황체</a:t>
            </a:r>
            <a:r>
              <a:rPr lang="en-US" altLang="ko-KR" sz="2000" b="1"/>
              <a:t>(</a:t>
            </a:r>
            <a:r>
              <a:rPr lang="ko-KR" altLang="en-US" sz="2000" b="1"/>
              <a:t>임신 </a:t>
            </a:r>
            <a:r>
              <a:rPr lang="en-US" altLang="ko-KR" sz="2000" b="1"/>
              <a:t>2~3</a:t>
            </a:r>
            <a:r>
              <a:rPr lang="ko-KR" altLang="en-US" sz="2000" b="1"/>
              <a:t>개월 최대크기</a:t>
            </a:r>
            <a:r>
              <a:rPr lang="en-US" altLang="ko-KR" sz="2000" b="1"/>
              <a:t>)</a:t>
            </a:r>
          </a:p>
        </p:txBody>
      </p:sp>
      <p:sp>
        <p:nvSpPr>
          <p:cNvPr id="30724"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C92A1426-15FF-48CF-9D93-8B761A84C34C}"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11</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7532333D-3D83-43A2-82EC-C566CF19B44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graphicFrame>
        <p:nvGraphicFramePr>
          <p:cNvPr id="3" name="표 2"/>
          <p:cNvGraphicFramePr>
            <a:graphicFrameLocks noGrp="1"/>
          </p:cNvGraphicFramePr>
          <p:nvPr/>
        </p:nvGraphicFramePr>
        <p:xfrm>
          <a:off x="395495" y="1173706"/>
          <a:ext cx="8499138" cy="5064884"/>
        </p:xfrm>
        <a:graphic>
          <a:graphicData uri="http://schemas.openxmlformats.org/drawingml/2006/table">
            <a:tbl>
              <a:tblPr firstRow="1" bandRow="1">
                <a:tableStyleId>{ED083AE6-46FA-4A59-8FB0-9F97EB10719F}</a:tableStyleId>
              </a:tblPr>
              <a:tblGrid>
                <a:gridCol w="2833046">
                  <a:extLst>
                    <a:ext uri="{9D8B030D-6E8A-4147-A177-3AD203B41FA5}">
                      <a16:colId xmlns:a16="http://schemas.microsoft.com/office/drawing/2014/main" val="20000"/>
                    </a:ext>
                  </a:extLst>
                </a:gridCol>
                <a:gridCol w="2833046">
                  <a:extLst>
                    <a:ext uri="{9D8B030D-6E8A-4147-A177-3AD203B41FA5}">
                      <a16:colId xmlns:a16="http://schemas.microsoft.com/office/drawing/2014/main" val="20001"/>
                    </a:ext>
                  </a:extLst>
                </a:gridCol>
                <a:gridCol w="2833046">
                  <a:extLst>
                    <a:ext uri="{9D8B030D-6E8A-4147-A177-3AD203B41FA5}">
                      <a16:colId xmlns:a16="http://schemas.microsoft.com/office/drawing/2014/main" val="20002"/>
                    </a:ext>
                  </a:extLst>
                </a:gridCol>
              </a:tblGrid>
              <a:tr h="463329">
                <a:tc>
                  <a:txBody>
                    <a:bodyPr/>
                    <a:lstStyle/>
                    <a:p>
                      <a:pPr algn="ctr" latinLnBrk="1"/>
                      <a:r>
                        <a:rPr lang="ko-KR" altLang="en-US" sz="1800" dirty="0" err="1">
                          <a:latin typeface="맑은 고딕" panose="020B0503020000020004" pitchFamily="50" charset="-127"/>
                          <a:ea typeface="맑은 고딕" panose="020B0503020000020004" pitchFamily="50" charset="-127"/>
                        </a:rPr>
                        <a:t>개월령</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dirty="0" err="1">
                          <a:latin typeface="맑은 고딕" panose="020B0503020000020004" pitchFamily="50" charset="-127"/>
                          <a:ea typeface="맑은 고딕" panose="020B0503020000020004" pitchFamily="50" charset="-127"/>
                        </a:rPr>
                        <a:t>산정식</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dirty="0" err="1">
                          <a:latin typeface="맑은 고딕" panose="020B0503020000020004" pitchFamily="50" charset="-127"/>
                          <a:ea typeface="맑은 고딕" panose="020B0503020000020004" pitchFamily="50" charset="-127"/>
                        </a:rPr>
                        <a:t>체장</a:t>
                      </a:r>
                      <a:r>
                        <a:rPr lang="en-US" altLang="ko-KR" sz="1800" dirty="0">
                          <a:latin typeface="맑은 고딕" panose="020B0503020000020004" pitchFamily="50" charset="-127"/>
                          <a:ea typeface="맑은 고딕" panose="020B0503020000020004" pitchFamily="50" charset="-127"/>
                        </a:rPr>
                        <a:t>(㎝)</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0"/>
                  </a:ext>
                </a:extLst>
              </a:tr>
              <a:tr h="463329">
                <a:tc>
                  <a:txBody>
                    <a:bodyPr/>
                    <a:lstStyle/>
                    <a:p>
                      <a:pPr algn="ctr" latinLnBrk="1"/>
                      <a:r>
                        <a:rPr lang="en-US" altLang="ko-KR" sz="1800" dirty="0">
                          <a:latin typeface="맑은 고딕" panose="020B0503020000020004" pitchFamily="50" charset="-127"/>
                          <a:ea typeface="맑은 고딕" panose="020B0503020000020004" pitchFamily="50" charset="-127"/>
                        </a:rPr>
                        <a:t>1</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1.5</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1"/>
                  </a:ext>
                </a:extLst>
              </a:tr>
              <a:tr h="463329">
                <a:tc>
                  <a:txBody>
                    <a:bodyPr/>
                    <a:lstStyle/>
                    <a:p>
                      <a:pPr algn="ctr" latinLnBrk="1"/>
                      <a:r>
                        <a:rPr lang="en-US" altLang="ko-KR" sz="1800" dirty="0">
                          <a:latin typeface="맑은 고딕" panose="020B0503020000020004" pitchFamily="50" charset="-127"/>
                          <a:ea typeface="맑은 고딕" panose="020B0503020000020004" pitchFamily="50" charset="-127"/>
                        </a:rPr>
                        <a:t>2</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2x4</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8</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2"/>
                  </a:ext>
                </a:extLst>
              </a:tr>
              <a:tr h="463329">
                <a:tc>
                  <a:txBody>
                    <a:bodyPr/>
                    <a:lstStyle/>
                    <a:p>
                      <a:pPr algn="ctr" latinLnBrk="1"/>
                      <a:r>
                        <a:rPr lang="en-US" altLang="ko-KR" sz="1800" dirty="0">
                          <a:latin typeface="맑은 고딕" panose="020B0503020000020004" pitchFamily="50" charset="-127"/>
                          <a:ea typeface="맑은 고딕" panose="020B0503020000020004" pitchFamily="50" charset="-127"/>
                        </a:rPr>
                        <a:t>3</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dirty="0">
                          <a:latin typeface="맑은 고딕" panose="020B0503020000020004" pitchFamily="50" charset="-127"/>
                          <a:ea typeface="맑은 고딕" panose="020B0503020000020004" pitchFamily="50" charset="-127"/>
                        </a:rPr>
                        <a:t>3x5</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15</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3"/>
                  </a:ext>
                </a:extLst>
              </a:tr>
              <a:tr h="463329">
                <a:tc>
                  <a:txBody>
                    <a:bodyPr/>
                    <a:lstStyle/>
                    <a:p>
                      <a:pPr algn="ctr" latinLnBrk="1"/>
                      <a:r>
                        <a:rPr lang="en-US" altLang="ko-KR" sz="1800" dirty="0">
                          <a:latin typeface="맑은 고딕" panose="020B0503020000020004" pitchFamily="50" charset="-127"/>
                          <a:ea typeface="맑은 고딕" panose="020B0503020000020004" pitchFamily="50" charset="-127"/>
                        </a:rPr>
                        <a:t>4</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dirty="0">
                          <a:latin typeface="맑은 고딕" panose="020B0503020000020004" pitchFamily="50" charset="-127"/>
                          <a:ea typeface="맑은 고딕" panose="020B0503020000020004" pitchFamily="50" charset="-127"/>
                        </a:rPr>
                        <a:t>4x6</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24</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4"/>
                  </a:ext>
                </a:extLst>
              </a:tr>
              <a:tr h="463329">
                <a:tc>
                  <a:txBody>
                    <a:bodyPr/>
                    <a:lstStyle/>
                    <a:p>
                      <a:pPr algn="ctr" latinLnBrk="1"/>
                      <a:r>
                        <a:rPr lang="en-US" altLang="ko-KR" sz="1800" dirty="0">
                          <a:latin typeface="맑은 고딕" panose="020B0503020000020004" pitchFamily="50" charset="-127"/>
                          <a:ea typeface="맑은 고딕" panose="020B0503020000020004" pitchFamily="50" charset="-127"/>
                        </a:rPr>
                        <a:t>5</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dirty="0">
                          <a:latin typeface="맑은 고딕" panose="020B0503020000020004" pitchFamily="50" charset="-127"/>
                          <a:ea typeface="맑은 고딕" panose="020B0503020000020004" pitchFamily="50" charset="-127"/>
                        </a:rPr>
                        <a:t>5x7</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35</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5"/>
                  </a:ext>
                </a:extLst>
              </a:tr>
              <a:tr h="456982">
                <a:tc>
                  <a:txBody>
                    <a:bodyPr/>
                    <a:lstStyle/>
                    <a:p>
                      <a:pPr algn="ctr" latinLnBrk="1"/>
                      <a:r>
                        <a:rPr lang="en-US" altLang="ko-KR" sz="1800" dirty="0">
                          <a:latin typeface="맑은 고딕" panose="020B0503020000020004" pitchFamily="50" charset="-127"/>
                          <a:ea typeface="맑은 고딕" panose="020B0503020000020004" pitchFamily="50" charset="-127"/>
                        </a:rPr>
                        <a:t>6</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dirty="0">
                          <a:latin typeface="맑은 고딕" panose="020B0503020000020004" pitchFamily="50" charset="-127"/>
                          <a:ea typeface="맑은 고딕" panose="020B0503020000020004" pitchFamily="50" charset="-127"/>
                        </a:rPr>
                        <a:t>6x8</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48</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6"/>
                  </a:ext>
                </a:extLst>
              </a:tr>
              <a:tr h="456982">
                <a:tc>
                  <a:txBody>
                    <a:bodyPr/>
                    <a:lstStyle/>
                    <a:p>
                      <a:pPr algn="ctr" latinLnBrk="1"/>
                      <a:r>
                        <a:rPr lang="en-US" altLang="ko-KR" sz="1800" dirty="0">
                          <a:latin typeface="맑은 고딕" panose="020B0503020000020004" pitchFamily="50" charset="-127"/>
                          <a:ea typeface="맑은 고딕" panose="020B0503020000020004" pitchFamily="50" charset="-127"/>
                        </a:rPr>
                        <a:t>7</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dirty="0">
                          <a:latin typeface="맑은 고딕" panose="020B0503020000020004" pitchFamily="50" charset="-127"/>
                          <a:ea typeface="맑은 고딕" panose="020B0503020000020004" pitchFamily="50" charset="-127"/>
                        </a:rPr>
                        <a:t>7x9</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63</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7"/>
                  </a:ext>
                </a:extLst>
              </a:tr>
              <a:tr h="456982">
                <a:tc>
                  <a:txBody>
                    <a:bodyPr/>
                    <a:lstStyle/>
                    <a:p>
                      <a:pPr algn="ctr" latinLnBrk="1"/>
                      <a:r>
                        <a:rPr lang="en-US" altLang="ko-KR" sz="1800" dirty="0">
                          <a:latin typeface="맑은 고딕" panose="020B0503020000020004" pitchFamily="50" charset="-127"/>
                          <a:ea typeface="맑은 고딕" panose="020B0503020000020004" pitchFamily="50" charset="-127"/>
                        </a:rPr>
                        <a:t>8</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dirty="0">
                          <a:latin typeface="맑은 고딕" panose="020B0503020000020004" pitchFamily="50" charset="-127"/>
                          <a:ea typeface="맑은 고딕" panose="020B0503020000020004" pitchFamily="50" charset="-127"/>
                        </a:rPr>
                        <a:t>8x10</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80</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8"/>
                  </a:ext>
                </a:extLst>
              </a:tr>
              <a:tr h="456982">
                <a:tc>
                  <a:txBody>
                    <a:bodyPr/>
                    <a:lstStyle/>
                    <a:p>
                      <a:pPr algn="ctr" latinLnBrk="1"/>
                      <a:r>
                        <a:rPr lang="en-US" altLang="ko-KR" sz="1800" dirty="0">
                          <a:latin typeface="맑은 고딕" panose="020B0503020000020004" pitchFamily="50" charset="-127"/>
                          <a:ea typeface="맑은 고딕" panose="020B0503020000020004" pitchFamily="50" charset="-127"/>
                        </a:rPr>
                        <a:t>9</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dirty="0">
                          <a:latin typeface="맑은 고딕" panose="020B0503020000020004" pitchFamily="50" charset="-127"/>
                          <a:ea typeface="맑은 고딕" panose="020B0503020000020004" pitchFamily="50" charset="-127"/>
                        </a:rPr>
                        <a:t>9x10</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90</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09"/>
                  </a:ext>
                </a:extLst>
              </a:tr>
              <a:tr h="456982">
                <a:tc>
                  <a:txBody>
                    <a:bodyPr/>
                    <a:lstStyle/>
                    <a:p>
                      <a:pPr algn="ctr" latinLnBrk="1"/>
                      <a:r>
                        <a:rPr lang="en-US" altLang="ko-KR" sz="1800" dirty="0">
                          <a:latin typeface="맑은 고딕" panose="020B0503020000020004" pitchFamily="50" charset="-127"/>
                          <a:ea typeface="맑은 고딕" panose="020B0503020000020004" pitchFamily="50" charset="-127"/>
                        </a:rPr>
                        <a:t>10</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800" dirty="0">
                          <a:latin typeface="맑은 고딕" panose="020B0503020000020004" pitchFamily="50" charset="-127"/>
                          <a:ea typeface="맑은 고딕" panose="020B0503020000020004" pitchFamily="50" charset="-127"/>
                        </a:rPr>
                        <a:t>10x10</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tc>
                  <a:txBody>
                    <a:bodyPr/>
                    <a:lstStyle/>
                    <a:p>
                      <a:pPr algn="ctr" latinLnBrk="1"/>
                      <a:r>
                        <a:rPr lang="en-US" altLang="ko-KR" sz="1800" dirty="0">
                          <a:latin typeface="맑은 고딕" panose="020B0503020000020004" pitchFamily="50" charset="-127"/>
                          <a:ea typeface="맑은 고딕" panose="020B0503020000020004" pitchFamily="50" charset="-127"/>
                        </a:rPr>
                        <a:t>100</a:t>
                      </a:r>
                      <a:endParaRPr lang="ko-KR" altLang="en-US" sz="1800" dirty="0">
                        <a:latin typeface="맑은 고딕" panose="020B0503020000020004" pitchFamily="50" charset="-127"/>
                        <a:ea typeface="맑은 고딕" panose="020B0503020000020004" pitchFamily="50" charset="-127"/>
                      </a:endParaRPr>
                    </a:p>
                  </a:txBody>
                  <a:tcPr marL="91488" marR="91488" marT="45742" marB="45742"/>
                </a:tc>
                <a:extLst>
                  <a:ext uri="{0D108BD9-81ED-4DB2-BD59-A6C34878D82A}">
                    <a16:rowId xmlns:a16="http://schemas.microsoft.com/office/drawing/2014/main" val="10010"/>
                  </a:ext>
                </a:extLst>
              </a:tr>
            </a:tbl>
          </a:graphicData>
        </a:graphic>
      </p:graphicFrame>
      <p:sp>
        <p:nvSpPr>
          <p:cNvPr id="5" name="직사각형 4"/>
          <p:cNvSpPr/>
          <p:nvPr/>
        </p:nvSpPr>
        <p:spPr>
          <a:xfrm>
            <a:off x="-108520" y="638138"/>
            <a:ext cx="7084065" cy="535568"/>
          </a:xfrm>
          <a:prstGeom prst="rect">
            <a:avLst/>
          </a:prstGeom>
        </p:spPr>
        <p:txBody>
          <a:bodyPr wrap="none" lIns="91477" tIns="45738" rIns="91477" bIns="45738">
            <a:spAutoFit/>
          </a:bodyPr>
          <a:lstStyle/>
          <a:p>
            <a:pPr marL="584434" indent="-165166" algn="just" eaLnBrk="1" latinLnBrk="1" hangingPunct="1">
              <a:lnSpc>
                <a:spcPct val="160000"/>
              </a:lnSpc>
              <a:spcBef>
                <a:spcPts val="0"/>
              </a:spcBef>
              <a:spcAft>
                <a:spcPts val="0"/>
              </a:spcAft>
              <a:defRPr/>
            </a:pP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표 </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2. </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소 태아의 </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개월령에</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따른 </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산정식과</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체장</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(Hoshi </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등</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1982)</a:t>
            </a:r>
            <a:endPar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7" name="AutoShape 8">
            <a:extLst>
              <a:ext uri="{FF2B5EF4-FFF2-40B4-BE49-F238E27FC236}">
                <a16:creationId xmlns:a16="http://schemas.microsoft.com/office/drawing/2014/main" id="{09C04968-C0CC-4FB2-8686-A815EE8F591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108</a:t>
            </a:r>
          </a:p>
        </p:txBody>
      </p:sp>
    </p:spTree>
    <p:extLst>
      <p:ext uri="{BB962C8B-B14F-4D97-AF65-F5344CB8AC3E}">
        <p14:creationId xmlns:p14="http://schemas.microsoft.com/office/powerpoint/2010/main" val="4220030679"/>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49155" name="그림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128" y="1124470"/>
            <a:ext cx="4406020" cy="437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그림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5744" y="2565001"/>
            <a:ext cx="4248775" cy="158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직사각형 5"/>
          <p:cNvSpPr/>
          <p:nvPr/>
        </p:nvSpPr>
        <p:spPr bwMode="auto">
          <a:xfrm>
            <a:off x="3351370" y="4771059"/>
            <a:ext cx="864050" cy="287471"/>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a:solidFill>
                  <a:schemeClr val="tx1"/>
                </a:solidFill>
                <a:latin typeface="맑은 고딕" panose="020B0503020000020004" pitchFamily="50" charset="-127"/>
                <a:ea typeface="맑은 고딕" panose="020B0503020000020004" pitchFamily="50" charset="-127"/>
              </a:rPr>
              <a:t>태아</a:t>
            </a:r>
          </a:p>
        </p:txBody>
      </p:sp>
      <p:sp>
        <p:nvSpPr>
          <p:cNvPr id="8" name="직사각형 7"/>
          <p:cNvSpPr/>
          <p:nvPr/>
        </p:nvSpPr>
        <p:spPr bwMode="auto">
          <a:xfrm>
            <a:off x="3356136" y="4474060"/>
            <a:ext cx="864050" cy="28747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양막</a:t>
            </a: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9" name="직사각형 8"/>
          <p:cNvSpPr/>
          <p:nvPr/>
        </p:nvSpPr>
        <p:spPr bwMode="auto">
          <a:xfrm>
            <a:off x="3351371" y="4186588"/>
            <a:ext cx="1148361" cy="287471"/>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뇨막융모막</a:t>
            </a: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10" name="직사각형 9"/>
          <p:cNvSpPr/>
          <p:nvPr/>
        </p:nvSpPr>
        <p:spPr bwMode="auto">
          <a:xfrm>
            <a:off x="3351370" y="3932470"/>
            <a:ext cx="864050" cy="254118"/>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임신각</a:t>
            </a: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11" name="직사각형 10"/>
          <p:cNvSpPr/>
          <p:nvPr/>
        </p:nvSpPr>
        <p:spPr bwMode="auto">
          <a:xfrm>
            <a:off x="3351370" y="3645001"/>
            <a:ext cx="864050" cy="28747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비임신각</a:t>
            </a: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12" name="직사각형 11"/>
          <p:cNvSpPr/>
          <p:nvPr/>
        </p:nvSpPr>
        <p:spPr>
          <a:xfrm>
            <a:off x="811940" y="5485765"/>
            <a:ext cx="2493065" cy="584812"/>
          </a:xfrm>
          <a:prstGeom prst="rect">
            <a:avLst/>
          </a:prstGeom>
        </p:spPr>
        <p:txBody>
          <a:bodyPr wrap="none" lIns="91477" tIns="45738" rIns="91477" bIns="45738">
            <a:spAutoFit/>
          </a:bodyPr>
          <a:lstStyle/>
          <a:p>
            <a:pPr marL="584434" indent="-165166" algn="just" eaLnBrk="1" latinLnBrk="1" hangingPunct="1">
              <a:lnSpc>
                <a:spcPct val="160000"/>
              </a:lnSpc>
              <a:spcBef>
                <a:spcPts val="0"/>
              </a:spcBef>
              <a:spcAft>
                <a:spcPts val="0"/>
              </a:spcAft>
              <a:defRPr/>
            </a:pP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소의 </a:t>
            </a:r>
            <a:r>
              <a:rPr lang="ko-KR" altLang="en-US" sz="20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태막촉진법</a:t>
            </a:r>
            <a:endPar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13" name="직사각형 12"/>
          <p:cNvSpPr/>
          <p:nvPr/>
        </p:nvSpPr>
        <p:spPr>
          <a:xfrm>
            <a:off x="4417680" y="4330323"/>
            <a:ext cx="4535721" cy="1569697"/>
          </a:xfrm>
          <a:prstGeom prst="rect">
            <a:avLst/>
          </a:prstGeom>
        </p:spPr>
        <p:txBody>
          <a:bodyPr wrap="square" lIns="91477" tIns="45738" rIns="91477" bIns="45738">
            <a:spAutoFit/>
          </a:bodyPr>
          <a:lstStyle/>
          <a:p>
            <a:pPr marL="584434" indent="-165166" algn="ctr" eaLnBrk="1" latinLnBrk="1" hangingPunct="1">
              <a:lnSpc>
                <a:spcPct val="160000"/>
              </a:lnSpc>
              <a:spcBef>
                <a:spcPts val="0"/>
              </a:spcBef>
              <a:spcAft>
                <a:spcPts val="0"/>
              </a:spcAft>
              <a:defRPr/>
            </a:pPr>
            <a:r>
              <a:rPr lang="ko-KR" altLang="en-US" sz="20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촉진전</a:t>
            </a: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sz="20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태막촉진중</a:t>
            </a: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sz="20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태막스립후</a:t>
            </a:r>
            <a:endParaRPr lang="en-US" altLang="ko-KR"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a:p>
            <a:pPr marL="584434" indent="-165166" algn="ctr" eaLnBrk="1" latinLnBrk="1" hangingPunct="1">
              <a:lnSpc>
                <a:spcPct val="160000"/>
              </a:lnSpc>
              <a:spcBef>
                <a:spcPts val="0"/>
              </a:spcBef>
              <a:spcAft>
                <a:spcPts val="0"/>
              </a:spcAft>
              <a:defRPr/>
            </a:pP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소의 </a:t>
            </a:r>
            <a:r>
              <a:rPr lang="ko-KR" altLang="en-US" sz="20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태막스립법</a:t>
            </a:r>
            <a:endParaRPr lang="en-US" altLang="ko-KR"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a:p>
            <a:pPr marL="876651" indent="-457383" algn="ctr" eaLnBrk="1" latinLnBrk="1" hangingPunct="1">
              <a:lnSpc>
                <a:spcPct val="160000"/>
              </a:lnSpc>
              <a:spcBef>
                <a:spcPts val="0"/>
              </a:spcBef>
              <a:spcAft>
                <a:spcPts val="0"/>
              </a:spcAft>
              <a:buFontTx/>
              <a:buAutoNum type="arabicPeriod"/>
              <a:defRPr/>
            </a:pP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자궁벽  </a:t>
            </a:r>
            <a:r>
              <a:rPr lang="en-US" altLang="ko-KR"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2. </a:t>
            </a:r>
            <a:r>
              <a:rPr lang="ko-KR" altLang="en-US" sz="20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태막</a:t>
            </a:r>
            <a:endParaRPr lang="en-US" altLang="ko-KR"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15" name="AutoShape 8">
            <a:extLst>
              <a:ext uri="{FF2B5EF4-FFF2-40B4-BE49-F238E27FC236}">
                <a16:creationId xmlns:a16="http://schemas.microsoft.com/office/drawing/2014/main" id="{BDC5EE15-3007-4DD5-B410-7440E67FCBB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109</a:t>
            </a:r>
          </a:p>
        </p:txBody>
      </p:sp>
    </p:spTree>
    <p:extLst>
      <p:ext uri="{BB962C8B-B14F-4D97-AF65-F5344CB8AC3E}">
        <p14:creationId xmlns:p14="http://schemas.microsoft.com/office/powerpoint/2010/main" val="190298614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grpSp>
        <p:nvGrpSpPr>
          <p:cNvPr id="2" name="그룹 1">
            <a:extLst>
              <a:ext uri="{FF2B5EF4-FFF2-40B4-BE49-F238E27FC236}">
                <a16:creationId xmlns:a16="http://schemas.microsoft.com/office/drawing/2014/main" id="{1A8BE950-3101-4D41-B3CB-B9CE06470CBF}"/>
              </a:ext>
            </a:extLst>
          </p:cNvPr>
          <p:cNvGrpSpPr/>
          <p:nvPr/>
        </p:nvGrpSpPr>
        <p:grpSpPr>
          <a:xfrm>
            <a:off x="179512" y="2334897"/>
            <a:ext cx="8804599" cy="2822295"/>
            <a:chOff x="231896" y="1483412"/>
            <a:chExt cx="8804599" cy="2822295"/>
          </a:xfrm>
        </p:grpSpPr>
        <p:pic>
          <p:nvPicPr>
            <p:cNvPr id="50179"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896" y="1483412"/>
              <a:ext cx="8635735" cy="282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bwMode="auto">
            <a:xfrm>
              <a:off x="5416195" y="1556471"/>
              <a:ext cx="956173" cy="287471"/>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양막강</a:t>
              </a: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5" name="직사각형 4"/>
            <p:cNvSpPr/>
            <p:nvPr/>
          </p:nvSpPr>
          <p:spPr bwMode="auto">
            <a:xfrm>
              <a:off x="6805983" y="2061529"/>
              <a:ext cx="2147418" cy="287471"/>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융모막</a:t>
              </a:r>
              <a:r>
                <a:rPr lang="en-US" altLang="ko-KR" dirty="0">
                  <a:solidFill>
                    <a:schemeClr val="tx1"/>
                  </a:solidFill>
                  <a:latin typeface="맑은 고딕" panose="020B0503020000020004" pitchFamily="50" charset="-127"/>
                  <a:ea typeface="맑은 고딕" panose="020B0503020000020004" pitchFamily="50" charset="-127"/>
                </a:rPr>
                <a:t>(</a:t>
              </a:r>
              <a:r>
                <a:rPr lang="ko-KR" altLang="en-US" dirty="0" err="1">
                  <a:solidFill>
                    <a:schemeClr val="tx1"/>
                  </a:solidFill>
                  <a:latin typeface="맑은 고딕" panose="020B0503020000020004" pitchFamily="50" charset="-127"/>
                  <a:ea typeface="맑은 고딕" panose="020B0503020000020004" pitchFamily="50" charset="-127"/>
                </a:rPr>
                <a:t>태반소엽</a:t>
              </a:r>
              <a:r>
                <a:rPr lang="en-US" altLang="ko-KR" dirty="0">
                  <a:solidFill>
                    <a:schemeClr val="tx1"/>
                  </a:solidFill>
                  <a:latin typeface="맑은 고딕" panose="020B0503020000020004" pitchFamily="50" charset="-127"/>
                  <a:ea typeface="맑은 고딕" panose="020B0503020000020004" pitchFamily="50" charset="-127"/>
                </a:rPr>
                <a:t>)</a:t>
              </a: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6" name="직사각형 5"/>
            <p:cNvSpPr/>
            <p:nvPr/>
          </p:nvSpPr>
          <p:spPr bwMode="auto">
            <a:xfrm>
              <a:off x="7253890" y="2771472"/>
              <a:ext cx="1782605" cy="28747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뇨막수의</a:t>
              </a:r>
              <a:r>
                <a:rPr lang="ko-KR" altLang="en-US" dirty="0">
                  <a:solidFill>
                    <a:schemeClr val="tx1"/>
                  </a:solidFill>
                  <a:latin typeface="맑은 고딕" panose="020B0503020000020004" pitchFamily="50" charset="-127"/>
                  <a:ea typeface="맑은 고딕" panose="020B0503020000020004" pitchFamily="50" charset="-127"/>
                </a:rPr>
                <a:t> 통로</a:t>
              </a:r>
            </a:p>
          </p:txBody>
        </p:sp>
        <p:sp>
          <p:nvSpPr>
            <p:cNvPr id="7" name="직사각형 6"/>
            <p:cNvSpPr/>
            <p:nvPr/>
          </p:nvSpPr>
          <p:spPr bwMode="auto">
            <a:xfrm>
              <a:off x="7238008" y="3213001"/>
              <a:ext cx="1510498" cy="28747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뇨막융모막</a:t>
              </a: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8" name="직사각형 7"/>
            <p:cNvSpPr/>
            <p:nvPr/>
          </p:nvSpPr>
          <p:spPr bwMode="auto">
            <a:xfrm>
              <a:off x="5508319" y="3983294"/>
              <a:ext cx="864050" cy="287471"/>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협부</a:t>
              </a: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9" name="직사각형 8"/>
            <p:cNvSpPr/>
            <p:nvPr/>
          </p:nvSpPr>
          <p:spPr bwMode="auto">
            <a:xfrm>
              <a:off x="4247189" y="3840353"/>
              <a:ext cx="1189655" cy="287471"/>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err="1">
                  <a:solidFill>
                    <a:schemeClr val="tx1"/>
                  </a:solidFill>
                  <a:latin typeface="맑은 고딕" panose="020B0503020000020004" pitchFamily="50" charset="-127"/>
                  <a:ea typeface="맑은 고딕" panose="020B0503020000020004" pitchFamily="50" charset="-127"/>
                </a:rPr>
                <a:t>비임신각</a:t>
              </a:r>
              <a:endParaRPr lang="ko-KR" altLang="en-US" dirty="0">
                <a:solidFill>
                  <a:schemeClr val="tx1"/>
                </a:solidFill>
                <a:latin typeface="맑은 고딕" panose="020B0503020000020004" pitchFamily="50" charset="-127"/>
                <a:ea typeface="맑은 고딕" panose="020B0503020000020004" pitchFamily="50" charset="-127"/>
              </a:endParaRPr>
            </a:p>
          </p:txBody>
        </p:sp>
        <p:sp>
          <p:nvSpPr>
            <p:cNvPr id="10" name="직사각형 9"/>
            <p:cNvSpPr/>
            <p:nvPr/>
          </p:nvSpPr>
          <p:spPr bwMode="auto">
            <a:xfrm>
              <a:off x="1329431" y="3573529"/>
              <a:ext cx="2450481" cy="287471"/>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dirty="0">
                  <a:solidFill>
                    <a:schemeClr val="tx1"/>
                  </a:solidFill>
                  <a:latin typeface="맑은 고딕" panose="020B0503020000020004" pitchFamily="50" charset="-127"/>
                  <a:ea typeface="맑은 고딕" panose="020B0503020000020004" pitchFamily="50" charset="-127"/>
                </a:rPr>
                <a:t>임신 </a:t>
              </a:r>
              <a:r>
                <a:rPr lang="en-US" altLang="ko-KR" dirty="0">
                  <a:solidFill>
                    <a:schemeClr val="tx1"/>
                  </a:solidFill>
                  <a:latin typeface="맑은 고딕" panose="020B0503020000020004" pitchFamily="50" charset="-127"/>
                  <a:ea typeface="맑은 고딕" panose="020B0503020000020004" pitchFamily="50" charset="-127"/>
                </a:rPr>
                <a:t>70</a:t>
              </a:r>
              <a:r>
                <a:rPr lang="ko-KR" altLang="en-US" dirty="0" err="1">
                  <a:solidFill>
                    <a:schemeClr val="tx1"/>
                  </a:solidFill>
                  <a:latin typeface="맑은 고딕" panose="020B0503020000020004" pitchFamily="50" charset="-127"/>
                  <a:ea typeface="맑은 고딕" panose="020B0503020000020004" pitchFamily="50" charset="-127"/>
                </a:rPr>
                <a:t>일령의</a:t>
              </a:r>
              <a:r>
                <a:rPr lang="ko-KR" altLang="en-US" dirty="0">
                  <a:solidFill>
                    <a:schemeClr val="tx1"/>
                  </a:solidFill>
                  <a:latin typeface="맑은 고딕" panose="020B0503020000020004" pitchFamily="50" charset="-127"/>
                  <a:ea typeface="맑은 고딕" panose="020B0503020000020004" pitchFamily="50" charset="-127"/>
                </a:rPr>
                <a:t> 자궁</a:t>
              </a:r>
            </a:p>
          </p:txBody>
        </p:sp>
      </p:grpSp>
      <p:sp>
        <p:nvSpPr>
          <p:cNvPr id="11" name="직사각형 10"/>
          <p:cNvSpPr/>
          <p:nvPr/>
        </p:nvSpPr>
        <p:spPr>
          <a:xfrm>
            <a:off x="1475656" y="5177425"/>
            <a:ext cx="5830517" cy="584812"/>
          </a:xfrm>
          <a:prstGeom prst="rect">
            <a:avLst/>
          </a:prstGeom>
        </p:spPr>
        <p:txBody>
          <a:bodyPr wrap="none" lIns="91477" tIns="45738" rIns="91477" bIns="45738">
            <a:spAutoFit/>
          </a:bodyPr>
          <a:lstStyle/>
          <a:p>
            <a:pPr marL="584434" indent="-165166" algn="just" eaLnBrk="1" latinLnBrk="1" hangingPunct="1">
              <a:lnSpc>
                <a:spcPct val="160000"/>
              </a:lnSpc>
              <a:spcBef>
                <a:spcPts val="0"/>
              </a:spcBef>
              <a:spcAft>
                <a:spcPts val="0"/>
              </a:spcAft>
              <a:defRPr/>
            </a:pP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임신초기의 소의 자궁 및 태아</a:t>
            </a:r>
            <a:r>
              <a:rPr lang="en-US" altLang="ko-KR"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sz="20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태막의</a:t>
            </a: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모식도</a:t>
            </a:r>
          </a:p>
        </p:txBody>
      </p:sp>
      <p:sp>
        <p:nvSpPr>
          <p:cNvPr id="14" name="AutoShape 8">
            <a:extLst>
              <a:ext uri="{FF2B5EF4-FFF2-40B4-BE49-F238E27FC236}">
                <a16:creationId xmlns:a16="http://schemas.microsoft.com/office/drawing/2014/main" id="{B43E2A0D-A2D2-4CF0-9F1C-5539BD748F94}"/>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110</a:t>
            </a:r>
          </a:p>
        </p:txBody>
      </p:sp>
    </p:spTree>
    <p:extLst>
      <p:ext uri="{BB962C8B-B14F-4D97-AF65-F5344CB8AC3E}">
        <p14:creationId xmlns:p14="http://schemas.microsoft.com/office/powerpoint/2010/main" val="327997279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51203"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842" y="258883"/>
            <a:ext cx="8286303" cy="496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a:xfrm>
            <a:off x="-142949" y="5361882"/>
            <a:ext cx="8716739" cy="978353"/>
          </a:xfrm>
          <a:prstGeom prst="rect">
            <a:avLst/>
          </a:prstGeom>
        </p:spPr>
        <p:txBody>
          <a:bodyPr lIns="91477" tIns="45738" rIns="91477" bIns="45738">
            <a:spAutoFit/>
          </a:bodyPr>
          <a:lstStyle/>
          <a:p>
            <a:pPr marL="584434" indent="-165166" algn="ctr" eaLnBrk="1" latinLnBrk="1" hangingPunct="1">
              <a:lnSpc>
                <a:spcPct val="160000"/>
              </a:lnSpc>
              <a:spcBef>
                <a:spcPts val="0"/>
              </a:spcBef>
              <a:spcAft>
                <a:spcPts val="0"/>
              </a:spcAft>
              <a:defRPr/>
            </a:pPr>
            <a:r>
              <a:rPr lang="en-US" altLang="ko-KR"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A. </a:t>
            </a:r>
            <a:r>
              <a:rPr lang="ko-KR" altLang="en-US" sz="16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비임신시와</a:t>
            </a:r>
            <a:r>
              <a:rPr lang="en-US" altLang="ko-KR"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임신 </a:t>
            </a:r>
            <a:r>
              <a:rPr lang="en-US" altLang="ko-KR"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6</a:t>
            </a:r>
            <a:r>
              <a:rPr lang="ko-KR" altLang="en-US" sz="16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개월령의</a:t>
            </a:r>
            <a:r>
              <a:rPr lang="ko-KR" altLang="en-US"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자궁의 위치 모식도</a:t>
            </a:r>
            <a:r>
              <a:rPr lang="en-US" altLang="ko-KR"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a:t>
            </a:r>
            <a:r>
              <a:rPr lang="ko-KR" altLang="en-US"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외부</a:t>
            </a:r>
            <a:r>
              <a:rPr lang="en-US" altLang="ko-KR"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a:t>
            </a:r>
            <a:r>
              <a:rPr lang="ko-KR" altLang="en-US"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en-US" altLang="ko-KR"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B. </a:t>
            </a:r>
            <a:r>
              <a:rPr lang="ko-KR" altLang="en-US"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임신</a:t>
            </a:r>
            <a:r>
              <a:rPr lang="en-US" altLang="ko-KR"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6</a:t>
            </a:r>
            <a:r>
              <a:rPr lang="ko-KR" altLang="en-US" sz="16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개월령의</a:t>
            </a:r>
            <a:r>
              <a:rPr lang="ko-KR" altLang="en-US"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자궁 횡단면</a:t>
            </a:r>
            <a:endParaRPr lang="en-US" altLang="ko-KR"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a:p>
            <a:pPr marL="584434" indent="-165166" algn="ctr" eaLnBrk="1" latinLnBrk="1" hangingPunct="1">
              <a:lnSpc>
                <a:spcPct val="160000"/>
              </a:lnSpc>
              <a:spcBef>
                <a:spcPts val="0"/>
              </a:spcBef>
              <a:spcAft>
                <a:spcPts val="0"/>
              </a:spcAft>
              <a:defRPr/>
            </a:pP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소에서 </a:t>
            </a:r>
            <a:r>
              <a:rPr lang="ko-KR" altLang="en-US" sz="20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비임신시와</a:t>
            </a: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임신 </a:t>
            </a:r>
            <a:r>
              <a:rPr lang="en-US" altLang="ko-KR"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6</a:t>
            </a:r>
            <a:r>
              <a:rPr lang="ko-KR" altLang="en-US" sz="2000"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개월령의</a:t>
            </a:r>
            <a:r>
              <a:rPr lang="ko-KR" altLang="en-US" sz="20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자궁의 위치와 모식도</a:t>
            </a:r>
            <a:endParaRPr lang="en-US" altLang="ko-KR"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5" name="직사각형 4"/>
          <p:cNvSpPr/>
          <p:nvPr/>
        </p:nvSpPr>
        <p:spPr bwMode="auto">
          <a:xfrm>
            <a:off x="5436845" y="2812766"/>
            <a:ext cx="648037" cy="28747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b="1" dirty="0">
                <a:solidFill>
                  <a:schemeClr val="tx1"/>
                </a:solidFill>
                <a:latin typeface="맑은 고딕" panose="020B0503020000020004" pitchFamily="50" charset="-127"/>
                <a:ea typeface="맑은 고딕" panose="020B0503020000020004" pitchFamily="50" charset="-127"/>
              </a:rPr>
              <a:t>좌측</a:t>
            </a:r>
          </a:p>
        </p:txBody>
      </p:sp>
      <p:sp>
        <p:nvSpPr>
          <p:cNvPr id="6" name="직사각형 5"/>
          <p:cNvSpPr/>
          <p:nvPr/>
        </p:nvSpPr>
        <p:spPr bwMode="auto">
          <a:xfrm>
            <a:off x="7704976" y="2812766"/>
            <a:ext cx="648037" cy="28747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b="1" dirty="0">
                <a:solidFill>
                  <a:schemeClr val="tx1"/>
                </a:solidFill>
                <a:latin typeface="맑은 고딕" panose="020B0503020000020004" pitchFamily="50" charset="-127"/>
                <a:ea typeface="맑은 고딕" panose="020B0503020000020004" pitchFamily="50" charset="-127"/>
              </a:rPr>
              <a:t>우측</a:t>
            </a:r>
          </a:p>
        </p:txBody>
      </p:sp>
      <p:sp>
        <p:nvSpPr>
          <p:cNvPr id="8" name="AutoShape 8">
            <a:extLst>
              <a:ext uri="{FF2B5EF4-FFF2-40B4-BE49-F238E27FC236}">
                <a16:creationId xmlns:a16="http://schemas.microsoft.com/office/drawing/2014/main" id="{BF5B7A80-3AD3-4CFD-A9ED-670A77D6DA0F}"/>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111</a:t>
            </a:r>
          </a:p>
        </p:txBody>
      </p:sp>
    </p:spTree>
    <p:extLst>
      <p:ext uri="{BB962C8B-B14F-4D97-AF65-F5344CB8AC3E}">
        <p14:creationId xmlns:p14="http://schemas.microsoft.com/office/powerpoint/2010/main" val="435860008"/>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52227"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0469" y="61942"/>
            <a:ext cx="7203063" cy="6248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직사각형 2"/>
          <p:cNvSpPr/>
          <p:nvPr/>
        </p:nvSpPr>
        <p:spPr>
          <a:xfrm>
            <a:off x="1317164" y="6310059"/>
            <a:ext cx="5933109" cy="535568"/>
          </a:xfrm>
          <a:prstGeom prst="rect">
            <a:avLst/>
          </a:prstGeom>
        </p:spPr>
        <p:txBody>
          <a:bodyPr wrap="none" lIns="91477" tIns="45738" rIns="91477" bIns="45738">
            <a:spAutoFit/>
          </a:bodyPr>
          <a:lstStyle/>
          <a:p>
            <a:pPr marL="584434" indent="-165166" algn="ctr" eaLnBrk="1" latinLnBrk="1" hangingPunct="1">
              <a:lnSpc>
                <a:spcPct val="160000"/>
              </a:lnSpc>
              <a:spcBef>
                <a:spcPts val="0"/>
              </a:spcBef>
              <a:spcAft>
                <a:spcPts val="0"/>
              </a:spcAft>
              <a:defRPr/>
            </a:pP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직장검사법에 의한 소의 임신진단</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(Sorensen, 2000)</a:t>
            </a:r>
            <a:endParaRPr lang="en-US" altLang="ko-KR" sz="14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5" name="직사각형 4"/>
          <p:cNvSpPr/>
          <p:nvPr/>
        </p:nvSpPr>
        <p:spPr bwMode="auto">
          <a:xfrm>
            <a:off x="1915523" y="1700809"/>
            <a:ext cx="1072301" cy="36004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en-US" altLang="ko-KR" b="1" dirty="0">
                <a:solidFill>
                  <a:schemeClr val="tx1"/>
                </a:solidFill>
                <a:latin typeface="맑은 고딕" panose="020B0503020000020004" pitchFamily="50" charset="-127"/>
                <a:ea typeface="맑은 고딕" panose="020B0503020000020004" pitchFamily="50" charset="-127"/>
              </a:rPr>
              <a:t>30</a:t>
            </a:r>
            <a:r>
              <a:rPr lang="ko-KR" altLang="en-US" b="1" dirty="0" err="1">
                <a:solidFill>
                  <a:schemeClr val="tx1"/>
                </a:solidFill>
                <a:latin typeface="맑은 고딕" panose="020B0503020000020004" pitchFamily="50" charset="-127"/>
                <a:ea typeface="맑은 고딕" panose="020B0503020000020004" pitchFamily="50" charset="-127"/>
              </a:rPr>
              <a:t>일령</a:t>
            </a:r>
            <a:endParaRPr lang="ko-KR" altLang="en-US" b="1" dirty="0">
              <a:solidFill>
                <a:schemeClr val="tx1"/>
              </a:solidFill>
              <a:latin typeface="맑은 고딕" panose="020B0503020000020004" pitchFamily="50" charset="-127"/>
              <a:ea typeface="맑은 고딕" panose="020B0503020000020004" pitchFamily="50" charset="-127"/>
            </a:endParaRPr>
          </a:p>
        </p:txBody>
      </p:sp>
      <p:sp>
        <p:nvSpPr>
          <p:cNvPr id="6" name="직사각형 5"/>
          <p:cNvSpPr/>
          <p:nvPr/>
        </p:nvSpPr>
        <p:spPr bwMode="auto">
          <a:xfrm>
            <a:off x="3059832" y="3500471"/>
            <a:ext cx="1080312" cy="360577"/>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en-US" altLang="ko-KR" b="1" dirty="0">
                <a:solidFill>
                  <a:schemeClr val="tx1"/>
                </a:solidFill>
                <a:latin typeface="맑은 고딕" panose="020B0503020000020004" pitchFamily="50" charset="-127"/>
                <a:ea typeface="맑은 고딕" panose="020B0503020000020004" pitchFamily="50" charset="-127"/>
              </a:rPr>
              <a:t>60</a:t>
            </a:r>
            <a:r>
              <a:rPr lang="ko-KR" altLang="en-US" b="1" dirty="0" err="1">
                <a:solidFill>
                  <a:schemeClr val="tx1"/>
                </a:solidFill>
                <a:latin typeface="맑은 고딕" panose="020B0503020000020004" pitchFamily="50" charset="-127"/>
                <a:ea typeface="맑은 고딕" panose="020B0503020000020004" pitchFamily="50" charset="-127"/>
              </a:rPr>
              <a:t>일령</a:t>
            </a:r>
            <a:endParaRPr lang="ko-KR" altLang="en-US" b="1" dirty="0">
              <a:solidFill>
                <a:schemeClr val="tx1"/>
              </a:solidFill>
              <a:latin typeface="맑은 고딕" panose="020B0503020000020004" pitchFamily="50" charset="-127"/>
              <a:ea typeface="맑은 고딕" panose="020B0503020000020004" pitchFamily="50" charset="-127"/>
            </a:endParaRPr>
          </a:p>
        </p:txBody>
      </p:sp>
      <p:sp>
        <p:nvSpPr>
          <p:cNvPr id="7" name="직사각형 6"/>
          <p:cNvSpPr/>
          <p:nvPr/>
        </p:nvSpPr>
        <p:spPr bwMode="auto">
          <a:xfrm>
            <a:off x="2915816" y="5911412"/>
            <a:ext cx="1007353" cy="32590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en-US" altLang="ko-KR" b="1" dirty="0">
                <a:solidFill>
                  <a:schemeClr val="tx1"/>
                </a:solidFill>
                <a:latin typeface="맑은 고딕" panose="020B0503020000020004" pitchFamily="50" charset="-127"/>
                <a:ea typeface="맑은 고딕" panose="020B0503020000020004" pitchFamily="50" charset="-127"/>
              </a:rPr>
              <a:t>90</a:t>
            </a:r>
            <a:r>
              <a:rPr lang="ko-KR" altLang="en-US" b="1" dirty="0" err="1">
                <a:solidFill>
                  <a:schemeClr val="tx1"/>
                </a:solidFill>
                <a:latin typeface="맑은 고딕" panose="020B0503020000020004" pitchFamily="50" charset="-127"/>
                <a:ea typeface="맑은 고딕" panose="020B0503020000020004" pitchFamily="50" charset="-127"/>
              </a:rPr>
              <a:t>일령</a:t>
            </a:r>
            <a:endParaRPr lang="ko-KR" altLang="en-US" b="1" dirty="0">
              <a:solidFill>
                <a:schemeClr val="tx1"/>
              </a:solidFill>
              <a:latin typeface="맑은 고딕" panose="020B0503020000020004" pitchFamily="50" charset="-127"/>
              <a:ea typeface="맑은 고딕" panose="020B0503020000020004" pitchFamily="50" charset="-127"/>
            </a:endParaRPr>
          </a:p>
        </p:txBody>
      </p:sp>
      <p:sp>
        <p:nvSpPr>
          <p:cNvPr id="8" name="직사각형 7"/>
          <p:cNvSpPr/>
          <p:nvPr/>
        </p:nvSpPr>
        <p:spPr bwMode="auto">
          <a:xfrm>
            <a:off x="5508104" y="6078177"/>
            <a:ext cx="2811339" cy="375159"/>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en-US" altLang="ko-KR" b="1" dirty="0">
                <a:solidFill>
                  <a:schemeClr val="tx1"/>
                </a:solidFill>
                <a:latin typeface="맑은 고딕" panose="020B0503020000020004" pitchFamily="50" charset="-127"/>
                <a:ea typeface="맑은 고딕" panose="020B0503020000020004" pitchFamily="50" charset="-127"/>
              </a:rPr>
              <a:t>120</a:t>
            </a:r>
            <a:r>
              <a:rPr lang="ko-KR" altLang="en-US" b="1" dirty="0" err="1">
                <a:solidFill>
                  <a:schemeClr val="tx1"/>
                </a:solidFill>
                <a:latin typeface="맑은 고딕" panose="020B0503020000020004" pitchFamily="50" charset="-127"/>
                <a:ea typeface="맑은 고딕" panose="020B0503020000020004" pitchFamily="50" charset="-127"/>
              </a:rPr>
              <a:t>일령</a:t>
            </a:r>
            <a:r>
              <a:rPr lang="ko-KR" altLang="en-US" b="1" dirty="0">
                <a:solidFill>
                  <a:schemeClr val="tx1"/>
                </a:solidFill>
                <a:latin typeface="맑은 고딕" panose="020B0503020000020004" pitchFamily="50" charset="-127"/>
                <a:ea typeface="맑은 고딕" panose="020B0503020000020004" pitchFamily="50" charset="-127"/>
              </a:rPr>
              <a:t> </a:t>
            </a:r>
            <a:r>
              <a:rPr lang="ko-KR" altLang="en-US" b="1" dirty="0" err="1">
                <a:solidFill>
                  <a:schemeClr val="tx1"/>
                </a:solidFill>
                <a:latin typeface="맑은 고딕" panose="020B0503020000020004" pitchFamily="50" charset="-127"/>
                <a:ea typeface="맑은 고딕" panose="020B0503020000020004" pitchFamily="50" charset="-127"/>
              </a:rPr>
              <a:t>중자궁동맥</a:t>
            </a:r>
            <a:r>
              <a:rPr lang="ko-KR" altLang="en-US" b="1" dirty="0">
                <a:solidFill>
                  <a:schemeClr val="tx1"/>
                </a:solidFill>
                <a:latin typeface="맑은 고딕" panose="020B0503020000020004" pitchFamily="50" charset="-127"/>
                <a:ea typeface="맑은 고딕" panose="020B0503020000020004" pitchFamily="50" charset="-127"/>
              </a:rPr>
              <a:t> </a:t>
            </a:r>
            <a:r>
              <a:rPr lang="ko-KR" altLang="en-US" b="1" dirty="0" err="1">
                <a:solidFill>
                  <a:schemeClr val="tx1"/>
                </a:solidFill>
                <a:latin typeface="맑은 고딕" panose="020B0503020000020004" pitchFamily="50" charset="-127"/>
                <a:ea typeface="맑은 고딕" panose="020B0503020000020004" pitchFamily="50" charset="-127"/>
              </a:rPr>
              <a:t>촉잔</a:t>
            </a:r>
            <a:endParaRPr lang="ko-KR" altLang="en-US" b="1" dirty="0">
              <a:solidFill>
                <a:schemeClr val="tx1"/>
              </a:solidFill>
              <a:latin typeface="맑은 고딕" panose="020B0503020000020004" pitchFamily="50" charset="-127"/>
              <a:ea typeface="맑은 고딕" panose="020B0503020000020004" pitchFamily="50" charset="-127"/>
            </a:endParaRPr>
          </a:p>
        </p:txBody>
      </p:sp>
      <p:sp>
        <p:nvSpPr>
          <p:cNvPr id="10" name="AutoShape 8">
            <a:extLst>
              <a:ext uri="{FF2B5EF4-FFF2-40B4-BE49-F238E27FC236}">
                <a16:creationId xmlns:a16="http://schemas.microsoft.com/office/drawing/2014/main" id="{14CD8751-3D7E-4579-8B0C-96D1BA35552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112</a:t>
            </a:r>
          </a:p>
        </p:txBody>
      </p:sp>
    </p:spTree>
    <p:extLst>
      <p:ext uri="{BB962C8B-B14F-4D97-AF65-F5344CB8AC3E}">
        <p14:creationId xmlns:p14="http://schemas.microsoft.com/office/powerpoint/2010/main" val="1910807603"/>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53251"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97" y="619412"/>
            <a:ext cx="7863807" cy="539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bwMode="auto">
          <a:xfrm>
            <a:off x="1041943" y="692471"/>
            <a:ext cx="1440613" cy="360264"/>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b="1" dirty="0" err="1">
                <a:solidFill>
                  <a:schemeClr val="tx1"/>
                </a:solidFill>
                <a:latin typeface="맑은 고딕" panose="020B0503020000020004" pitchFamily="50" charset="-127"/>
                <a:ea typeface="맑은 고딕" panose="020B0503020000020004" pitchFamily="50" charset="-127"/>
              </a:rPr>
              <a:t>양막낭</a:t>
            </a:r>
            <a:endParaRPr lang="ko-KR" altLang="en-US" b="1" dirty="0">
              <a:solidFill>
                <a:schemeClr val="tx1"/>
              </a:solidFill>
              <a:latin typeface="맑은 고딕" panose="020B0503020000020004" pitchFamily="50" charset="-127"/>
              <a:ea typeface="맑은 고딕" panose="020B0503020000020004" pitchFamily="50" charset="-127"/>
            </a:endParaRPr>
          </a:p>
        </p:txBody>
      </p:sp>
      <p:sp>
        <p:nvSpPr>
          <p:cNvPr id="6" name="직사각형 5"/>
          <p:cNvSpPr/>
          <p:nvPr/>
        </p:nvSpPr>
        <p:spPr bwMode="auto">
          <a:xfrm>
            <a:off x="6156356" y="687706"/>
            <a:ext cx="1658214" cy="365029"/>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b="1" dirty="0" err="1">
                <a:solidFill>
                  <a:schemeClr val="tx1"/>
                </a:solidFill>
                <a:latin typeface="맑은 고딕" panose="020B0503020000020004" pitchFamily="50" charset="-127"/>
                <a:ea typeface="맑은 고딕" panose="020B0503020000020004" pitchFamily="50" charset="-127"/>
              </a:rPr>
              <a:t>양막뇨막</a:t>
            </a:r>
            <a:endParaRPr lang="ko-KR" altLang="en-US" b="1" dirty="0">
              <a:solidFill>
                <a:schemeClr val="tx1"/>
              </a:solidFill>
              <a:latin typeface="맑은 고딕" panose="020B0503020000020004" pitchFamily="50" charset="-127"/>
              <a:ea typeface="맑은 고딕" panose="020B0503020000020004" pitchFamily="50" charset="-127"/>
            </a:endParaRPr>
          </a:p>
        </p:txBody>
      </p:sp>
      <p:sp>
        <p:nvSpPr>
          <p:cNvPr id="7" name="직사각형 6"/>
          <p:cNvSpPr/>
          <p:nvPr/>
        </p:nvSpPr>
        <p:spPr bwMode="auto">
          <a:xfrm>
            <a:off x="6661445" y="1737529"/>
            <a:ext cx="1440613" cy="323319"/>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b="1" dirty="0" err="1">
                <a:solidFill>
                  <a:schemeClr val="tx1"/>
                </a:solidFill>
                <a:latin typeface="맑은 고딕" panose="020B0503020000020004" pitchFamily="50" charset="-127"/>
                <a:ea typeface="맑은 고딕" panose="020B0503020000020004" pitchFamily="50" charset="-127"/>
              </a:rPr>
              <a:t>뇨막낭</a:t>
            </a:r>
            <a:endParaRPr lang="ko-KR" altLang="en-US" b="1" dirty="0">
              <a:solidFill>
                <a:schemeClr val="tx1"/>
              </a:solidFill>
              <a:latin typeface="맑은 고딕" panose="020B0503020000020004" pitchFamily="50" charset="-127"/>
              <a:ea typeface="맑은 고딕" panose="020B0503020000020004" pitchFamily="50" charset="-127"/>
            </a:endParaRPr>
          </a:p>
        </p:txBody>
      </p:sp>
      <p:sp>
        <p:nvSpPr>
          <p:cNvPr id="8" name="직사각형 7"/>
          <p:cNvSpPr/>
          <p:nvPr/>
        </p:nvSpPr>
        <p:spPr bwMode="auto">
          <a:xfrm>
            <a:off x="640097" y="3797471"/>
            <a:ext cx="833871" cy="711649"/>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b="1" dirty="0">
                <a:solidFill>
                  <a:schemeClr val="tx1"/>
                </a:solidFill>
                <a:latin typeface="맑은 고딕" panose="020B0503020000020004" pitchFamily="50" charset="-127"/>
                <a:ea typeface="맑은 고딕" panose="020B0503020000020004" pitchFamily="50" charset="-127"/>
              </a:rPr>
              <a:t>제대 </a:t>
            </a:r>
            <a:endParaRPr lang="en-US" altLang="ko-KR" b="1" dirty="0">
              <a:solidFill>
                <a:schemeClr val="tx1"/>
              </a:solidFill>
              <a:latin typeface="맑은 고딕" panose="020B0503020000020004" pitchFamily="50" charset="-127"/>
              <a:ea typeface="맑은 고딕" panose="020B0503020000020004" pitchFamily="50" charset="-127"/>
            </a:endParaRPr>
          </a:p>
          <a:p>
            <a:pPr algn="ctr" eaLnBrk="1" latinLnBrk="1" hangingPunct="1">
              <a:spcBef>
                <a:spcPct val="30000"/>
              </a:spcBef>
              <a:defRPr/>
            </a:pPr>
            <a:r>
              <a:rPr lang="ko-KR" altLang="en-US" b="1" dirty="0">
                <a:solidFill>
                  <a:schemeClr val="tx1"/>
                </a:solidFill>
                <a:latin typeface="맑은 고딕" panose="020B0503020000020004" pitchFamily="50" charset="-127"/>
                <a:ea typeface="맑은 고딕" panose="020B0503020000020004" pitchFamily="50" charset="-127"/>
              </a:rPr>
              <a:t>동맥</a:t>
            </a:r>
          </a:p>
        </p:txBody>
      </p:sp>
      <p:sp>
        <p:nvSpPr>
          <p:cNvPr id="9" name="직사각형 8"/>
          <p:cNvSpPr/>
          <p:nvPr/>
        </p:nvSpPr>
        <p:spPr bwMode="auto">
          <a:xfrm>
            <a:off x="640097" y="2349001"/>
            <a:ext cx="1108652" cy="28747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b="1" dirty="0" err="1">
                <a:solidFill>
                  <a:schemeClr val="tx1"/>
                </a:solidFill>
                <a:latin typeface="맑은 고딕" panose="020B0503020000020004" pitchFamily="50" charset="-127"/>
                <a:ea typeface="맑은 고딕" panose="020B0503020000020004" pitchFamily="50" charset="-127"/>
              </a:rPr>
              <a:t>궁부</a:t>
            </a:r>
            <a:endParaRPr lang="ko-KR" altLang="en-US" b="1" dirty="0">
              <a:solidFill>
                <a:schemeClr val="tx1"/>
              </a:solidFill>
              <a:latin typeface="맑은 고딕" panose="020B0503020000020004" pitchFamily="50" charset="-127"/>
              <a:ea typeface="맑은 고딕" panose="020B0503020000020004" pitchFamily="50" charset="-127"/>
            </a:endParaRPr>
          </a:p>
        </p:txBody>
      </p:sp>
      <p:sp>
        <p:nvSpPr>
          <p:cNvPr id="10" name="직사각형 9"/>
          <p:cNvSpPr/>
          <p:nvPr/>
        </p:nvSpPr>
        <p:spPr bwMode="auto">
          <a:xfrm>
            <a:off x="3753218" y="3357530"/>
            <a:ext cx="1394551" cy="719542"/>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ko-KR" altLang="en-US" b="1" dirty="0" err="1">
                <a:solidFill>
                  <a:schemeClr val="tx1"/>
                </a:solidFill>
                <a:latin typeface="맑은 고딕" panose="020B0503020000020004" pitchFamily="50" charset="-127"/>
                <a:ea typeface="맑은 고딕" panose="020B0503020000020004" pitchFamily="50" charset="-127"/>
              </a:rPr>
              <a:t>뇨막관</a:t>
            </a:r>
            <a:r>
              <a:rPr lang="ko-KR" altLang="en-US" b="1" dirty="0">
                <a:solidFill>
                  <a:schemeClr val="tx1"/>
                </a:solidFill>
                <a:latin typeface="맑은 고딕" panose="020B0503020000020004" pitchFamily="50" charset="-127"/>
                <a:ea typeface="맑은 고딕" panose="020B0503020000020004" pitchFamily="50" charset="-127"/>
              </a:rPr>
              <a:t> </a:t>
            </a:r>
            <a:endParaRPr lang="en-US" altLang="ko-KR" b="1" dirty="0">
              <a:solidFill>
                <a:schemeClr val="tx1"/>
              </a:solidFill>
              <a:latin typeface="맑은 고딕" panose="020B0503020000020004" pitchFamily="50" charset="-127"/>
              <a:ea typeface="맑은 고딕" panose="020B0503020000020004" pitchFamily="50" charset="-127"/>
            </a:endParaRPr>
          </a:p>
          <a:p>
            <a:pPr algn="ctr" eaLnBrk="1" latinLnBrk="1" hangingPunct="1">
              <a:spcBef>
                <a:spcPct val="30000"/>
              </a:spcBef>
              <a:defRPr/>
            </a:pPr>
            <a:r>
              <a:rPr lang="ko-KR" altLang="en-US" b="1" dirty="0" err="1">
                <a:solidFill>
                  <a:schemeClr val="tx1"/>
                </a:solidFill>
                <a:latin typeface="맑은 고딕" panose="020B0503020000020004" pitchFamily="50" charset="-127"/>
                <a:ea typeface="맑은 고딕" panose="020B0503020000020004" pitchFamily="50" charset="-127"/>
              </a:rPr>
              <a:t>개구부</a:t>
            </a:r>
            <a:endParaRPr lang="ko-KR" altLang="en-US" b="1" dirty="0">
              <a:solidFill>
                <a:schemeClr val="tx1"/>
              </a:solidFill>
              <a:latin typeface="맑은 고딕" panose="020B0503020000020004" pitchFamily="50" charset="-127"/>
              <a:ea typeface="맑은 고딕" panose="020B0503020000020004" pitchFamily="50" charset="-127"/>
            </a:endParaRPr>
          </a:p>
        </p:txBody>
      </p:sp>
      <p:sp>
        <p:nvSpPr>
          <p:cNvPr id="11" name="직사각형 10"/>
          <p:cNvSpPr/>
          <p:nvPr/>
        </p:nvSpPr>
        <p:spPr>
          <a:xfrm>
            <a:off x="2287649" y="6084530"/>
            <a:ext cx="4020727" cy="535568"/>
          </a:xfrm>
          <a:prstGeom prst="rect">
            <a:avLst/>
          </a:prstGeom>
        </p:spPr>
        <p:txBody>
          <a:bodyPr wrap="none" lIns="91477" tIns="45738" rIns="91477" bIns="45738">
            <a:spAutoFit/>
          </a:bodyPr>
          <a:lstStyle/>
          <a:p>
            <a:pPr marL="584434" indent="-165166" algn="ctr" eaLnBrk="1" latinLnBrk="1" hangingPunct="1">
              <a:lnSpc>
                <a:spcPct val="160000"/>
              </a:lnSpc>
              <a:spcBef>
                <a:spcPts val="0"/>
              </a:spcBef>
              <a:spcAft>
                <a:spcPts val="0"/>
              </a:spcAft>
              <a:defRPr/>
            </a:pP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송아지의 </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태막</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궁부</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포함</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모식도</a:t>
            </a:r>
            <a:endParaRPr lang="en-US" altLang="ko-KR" sz="14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13" name="AutoShape 8">
            <a:extLst>
              <a:ext uri="{FF2B5EF4-FFF2-40B4-BE49-F238E27FC236}">
                <a16:creationId xmlns:a16="http://schemas.microsoft.com/office/drawing/2014/main" id="{08E1E297-8E6F-4A1B-B7BE-0B0D92A77C0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113</a:t>
            </a:r>
          </a:p>
        </p:txBody>
      </p:sp>
    </p:spTree>
    <p:extLst>
      <p:ext uri="{BB962C8B-B14F-4D97-AF65-F5344CB8AC3E}">
        <p14:creationId xmlns:p14="http://schemas.microsoft.com/office/powerpoint/2010/main" val="228061159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54275" name="그림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842" y="3177"/>
            <a:ext cx="5619502" cy="673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직사각형 4"/>
          <p:cNvSpPr/>
          <p:nvPr/>
        </p:nvSpPr>
        <p:spPr>
          <a:xfrm>
            <a:off x="5868869" y="2736530"/>
            <a:ext cx="2954289" cy="979941"/>
          </a:xfrm>
          <a:prstGeom prst="rect">
            <a:avLst/>
          </a:prstGeom>
        </p:spPr>
        <p:txBody>
          <a:bodyPr lIns="91477" tIns="45738" rIns="91477" bIns="45738">
            <a:spAutoFit/>
          </a:bodyPr>
          <a:lstStyle/>
          <a:p>
            <a:pPr marL="584434" indent="-165166" algn="ctr" eaLnBrk="1" latinLnBrk="1" hangingPunct="1">
              <a:lnSpc>
                <a:spcPct val="160000"/>
              </a:lnSpc>
              <a:spcBef>
                <a:spcPts val="0"/>
              </a:spcBef>
              <a:spcAft>
                <a:spcPts val="0"/>
              </a:spcAft>
              <a:defRPr/>
            </a:pP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송아지의 </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태막</a:t>
            </a:r>
            <a:endPar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a:p>
            <a:pPr marL="584434" indent="-165166" algn="ctr" eaLnBrk="1" latinLnBrk="1" hangingPunct="1">
              <a:lnSpc>
                <a:spcPct val="160000"/>
              </a:lnSpc>
              <a:spcBef>
                <a:spcPts val="0"/>
              </a:spcBef>
              <a:spcAft>
                <a:spcPts val="0"/>
              </a:spcAft>
              <a:defRPr/>
            </a:pP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궁부</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포함</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모식도</a:t>
            </a:r>
            <a:endParaRPr lang="en-US" altLang="ko-KR" sz="14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7" name="AutoShape 8">
            <a:extLst>
              <a:ext uri="{FF2B5EF4-FFF2-40B4-BE49-F238E27FC236}">
                <a16:creationId xmlns:a16="http://schemas.microsoft.com/office/drawing/2014/main" id="{6ADD45D8-DD16-4100-B72F-6177295D87E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114</a:t>
            </a:r>
          </a:p>
        </p:txBody>
      </p:sp>
    </p:spTree>
    <p:extLst>
      <p:ext uri="{BB962C8B-B14F-4D97-AF65-F5344CB8AC3E}">
        <p14:creationId xmlns:p14="http://schemas.microsoft.com/office/powerpoint/2010/main" val="395827220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55299"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930" y="945001"/>
            <a:ext cx="7636677" cy="506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bwMode="auto">
          <a:xfrm>
            <a:off x="1362436" y="6035240"/>
            <a:ext cx="2522501" cy="376411"/>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en-US" altLang="ko-KR" b="1" dirty="0">
                <a:solidFill>
                  <a:schemeClr val="tx1"/>
                </a:solidFill>
                <a:latin typeface="맑은 고딕" panose="020B0503020000020004" pitchFamily="50" charset="-127"/>
                <a:ea typeface="맑은 고딕" panose="020B0503020000020004" pitchFamily="50" charset="-127"/>
              </a:rPr>
              <a:t>42</a:t>
            </a:r>
            <a:r>
              <a:rPr lang="ko-KR" altLang="en-US" b="1" dirty="0" err="1">
                <a:solidFill>
                  <a:schemeClr val="tx1"/>
                </a:solidFill>
                <a:latin typeface="맑은 고딕" panose="020B0503020000020004" pitchFamily="50" charset="-127"/>
                <a:ea typeface="맑은 고딕" panose="020B0503020000020004" pitchFamily="50" charset="-127"/>
              </a:rPr>
              <a:t>일령</a:t>
            </a:r>
            <a:r>
              <a:rPr lang="en-US" altLang="ko-KR" b="1" dirty="0">
                <a:solidFill>
                  <a:schemeClr val="tx1"/>
                </a:solidFill>
                <a:latin typeface="맑은 고딕" panose="020B0503020000020004" pitchFamily="50" charset="-127"/>
                <a:ea typeface="맑은 고딕" panose="020B0503020000020004" pitchFamily="50" charset="-127"/>
              </a:rPr>
              <a:t>(6</a:t>
            </a:r>
            <a:r>
              <a:rPr lang="ko-KR" altLang="en-US" b="1" dirty="0" err="1">
                <a:solidFill>
                  <a:schemeClr val="tx1"/>
                </a:solidFill>
                <a:latin typeface="맑은 고딕" panose="020B0503020000020004" pitchFamily="50" charset="-127"/>
                <a:ea typeface="맑은 고딕" panose="020B0503020000020004" pitchFamily="50" charset="-127"/>
              </a:rPr>
              <a:t>주령</a:t>
            </a:r>
            <a:r>
              <a:rPr lang="en-US" altLang="ko-KR" b="1" dirty="0">
                <a:solidFill>
                  <a:schemeClr val="tx1"/>
                </a:solidFill>
                <a:latin typeface="맑은 고딕" panose="020B0503020000020004" pitchFamily="50" charset="-127"/>
                <a:ea typeface="맑은 고딕" panose="020B0503020000020004" pitchFamily="50" charset="-127"/>
              </a:rPr>
              <a:t>) : </a:t>
            </a:r>
            <a:r>
              <a:rPr lang="ko-KR" altLang="en-US" b="1" dirty="0">
                <a:solidFill>
                  <a:schemeClr val="tx1"/>
                </a:solidFill>
                <a:latin typeface="맑은 고딕" panose="020B0503020000020004" pitchFamily="50" charset="-127"/>
                <a:ea typeface="맑은 고딕" panose="020B0503020000020004" pitchFamily="50" charset="-127"/>
              </a:rPr>
              <a:t>우측</a:t>
            </a:r>
          </a:p>
        </p:txBody>
      </p:sp>
      <p:sp>
        <p:nvSpPr>
          <p:cNvPr id="5" name="직사각형 4"/>
          <p:cNvSpPr/>
          <p:nvPr/>
        </p:nvSpPr>
        <p:spPr bwMode="auto">
          <a:xfrm>
            <a:off x="5436096" y="6008295"/>
            <a:ext cx="2664296" cy="376410"/>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en-US" altLang="ko-KR" b="1" dirty="0">
                <a:solidFill>
                  <a:schemeClr val="tx1"/>
                </a:solidFill>
                <a:latin typeface="맑은 고딕" panose="020B0503020000020004" pitchFamily="50" charset="-127"/>
                <a:ea typeface="맑은 고딕" panose="020B0503020000020004" pitchFamily="50" charset="-127"/>
              </a:rPr>
              <a:t>84</a:t>
            </a:r>
            <a:r>
              <a:rPr lang="ko-KR" altLang="en-US" b="1" dirty="0" err="1">
                <a:solidFill>
                  <a:schemeClr val="tx1"/>
                </a:solidFill>
                <a:latin typeface="맑은 고딕" panose="020B0503020000020004" pitchFamily="50" charset="-127"/>
                <a:ea typeface="맑은 고딕" panose="020B0503020000020004" pitchFamily="50" charset="-127"/>
              </a:rPr>
              <a:t>일령</a:t>
            </a:r>
            <a:r>
              <a:rPr lang="en-US" altLang="ko-KR" b="1" dirty="0">
                <a:solidFill>
                  <a:schemeClr val="tx1"/>
                </a:solidFill>
                <a:latin typeface="맑은 고딕" panose="020B0503020000020004" pitchFamily="50" charset="-127"/>
                <a:ea typeface="맑은 고딕" panose="020B0503020000020004" pitchFamily="50" charset="-127"/>
              </a:rPr>
              <a:t>(12</a:t>
            </a:r>
            <a:r>
              <a:rPr lang="ko-KR" altLang="en-US" b="1" dirty="0" err="1">
                <a:solidFill>
                  <a:schemeClr val="tx1"/>
                </a:solidFill>
                <a:latin typeface="맑은 고딕" panose="020B0503020000020004" pitchFamily="50" charset="-127"/>
                <a:ea typeface="맑은 고딕" panose="020B0503020000020004" pitchFamily="50" charset="-127"/>
              </a:rPr>
              <a:t>주령</a:t>
            </a:r>
            <a:r>
              <a:rPr lang="en-US" altLang="ko-KR" b="1" dirty="0">
                <a:solidFill>
                  <a:schemeClr val="tx1"/>
                </a:solidFill>
                <a:latin typeface="맑은 고딕" panose="020B0503020000020004" pitchFamily="50" charset="-127"/>
                <a:ea typeface="맑은 고딕" panose="020B0503020000020004" pitchFamily="50" charset="-127"/>
              </a:rPr>
              <a:t>) : </a:t>
            </a:r>
            <a:r>
              <a:rPr lang="ko-KR" altLang="en-US" b="1" dirty="0">
                <a:solidFill>
                  <a:schemeClr val="tx1"/>
                </a:solidFill>
                <a:latin typeface="맑은 고딕" panose="020B0503020000020004" pitchFamily="50" charset="-127"/>
                <a:ea typeface="맑은 고딕" panose="020B0503020000020004" pitchFamily="50" charset="-127"/>
              </a:rPr>
              <a:t>우측</a:t>
            </a:r>
          </a:p>
        </p:txBody>
      </p:sp>
      <p:sp>
        <p:nvSpPr>
          <p:cNvPr id="7" name="AutoShape 8">
            <a:extLst>
              <a:ext uri="{FF2B5EF4-FFF2-40B4-BE49-F238E27FC236}">
                <a16:creationId xmlns:a16="http://schemas.microsoft.com/office/drawing/2014/main" id="{A46A3CDA-196B-481E-BC45-48A67D7ECC47}"/>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115</a:t>
            </a:r>
          </a:p>
        </p:txBody>
      </p:sp>
    </p:spTree>
    <p:extLst>
      <p:ext uri="{BB962C8B-B14F-4D97-AF65-F5344CB8AC3E}">
        <p14:creationId xmlns:p14="http://schemas.microsoft.com/office/powerpoint/2010/main" val="216709240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56323"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37" y="328765"/>
            <a:ext cx="8008346" cy="484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bwMode="auto">
          <a:xfrm>
            <a:off x="1403648" y="5214476"/>
            <a:ext cx="2738525" cy="381415"/>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en-US" altLang="ko-KR" b="1" dirty="0">
                <a:solidFill>
                  <a:schemeClr val="tx1"/>
                </a:solidFill>
                <a:latin typeface="맑은 고딕" panose="020B0503020000020004" pitchFamily="50" charset="-127"/>
                <a:ea typeface="맑은 고딕" panose="020B0503020000020004" pitchFamily="50" charset="-127"/>
              </a:rPr>
              <a:t>112</a:t>
            </a:r>
            <a:r>
              <a:rPr lang="ko-KR" altLang="en-US" b="1" dirty="0" err="1">
                <a:solidFill>
                  <a:schemeClr val="tx1"/>
                </a:solidFill>
                <a:latin typeface="맑은 고딕" panose="020B0503020000020004" pitchFamily="50" charset="-127"/>
                <a:ea typeface="맑은 고딕" panose="020B0503020000020004" pitchFamily="50" charset="-127"/>
              </a:rPr>
              <a:t>일령</a:t>
            </a:r>
            <a:r>
              <a:rPr lang="en-US" altLang="ko-KR" b="1" dirty="0">
                <a:solidFill>
                  <a:schemeClr val="tx1"/>
                </a:solidFill>
                <a:latin typeface="맑은 고딕" panose="020B0503020000020004" pitchFamily="50" charset="-127"/>
                <a:ea typeface="맑은 고딕" panose="020B0503020000020004" pitchFamily="50" charset="-127"/>
              </a:rPr>
              <a:t>(16</a:t>
            </a:r>
            <a:r>
              <a:rPr lang="ko-KR" altLang="en-US" b="1" dirty="0" err="1">
                <a:solidFill>
                  <a:schemeClr val="tx1"/>
                </a:solidFill>
                <a:latin typeface="맑은 고딕" panose="020B0503020000020004" pitchFamily="50" charset="-127"/>
                <a:ea typeface="맑은 고딕" panose="020B0503020000020004" pitchFamily="50" charset="-127"/>
              </a:rPr>
              <a:t>주령</a:t>
            </a:r>
            <a:r>
              <a:rPr lang="en-US" altLang="ko-KR" b="1" dirty="0">
                <a:solidFill>
                  <a:schemeClr val="tx1"/>
                </a:solidFill>
                <a:latin typeface="맑은 고딕" panose="020B0503020000020004" pitchFamily="50" charset="-127"/>
                <a:ea typeface="맑은 고딕" panose="020B0503020000020004" pitchFamily="50" charset="-127"/>
              </a:rPr>
              <a:t>) : </a:t>
            </a:r>
            <a:r>
              <a:rPr lang="ko-KR" altLang="en-US" b="1" dirty="0">
                <a:solidFill>
                  <a:schemeClr val="tx1"/>
                </a:solidFill>
                <a:latin typeface="맑은 고딕" panose="020B0503020000020004" pitchFamily="50" charset="-127"/>
                <a:ea typeface="맑은 고딕" panose="020B0503020000020004" pitchFamily="50" charset="-127"/>
              </a:rPr>
              <a:t>우측</a:t>
            </a:r>
          </a:p>
        </p:txBody>
      </p:sp>
      <p:sp>
        <p:nvSpPr>
          <p:cNvPr id="5" name="직사각형 4"/>
          <p:cNvSpPr/>
          <p:nvPr/>
        </p:nvSpPr>
        <p:spPr bwMode="auto">
          <a:xfrm>
            <a:off x="5363780" y="5229200"/>
            <a:ext cx="2880627" cy="388066"/>
          </a:xfrm>
          <a:prstGeom prst="rect">
            <a:avLst/>
          </a:prstGeom>
          <a:ln>
            <a:headEnd type="none" w="med" len="med"/>
            <a:tailEnd type="none" w="med" len="med"/>
          </a:ln>
          <a:extLst/>
        </p:spPr>
        <p:style>
          <a:lnRef idx="2">
            <a:schemeClr val="dk1"/>
          </a:lnRef>
          <a:fillRef idx="1">
            <a:schemeClr val="lt1"/>
          </a:fillRef>
          <a:effectRef idx="0">
            <a:schemeClr val="dk1"/>
          </a:effectRef>
          <a:fontRef idx="minor">
            <a:schemeClr val="dk1"/>
          </a:fontRef>
        </p:style>
        <p:txBody>
          <a:bodyPr lIns="91477" tIns="45738" rIns="91477" bIns="45738"/>
          <a:lstStyle/>
          <a:p>
            <a:pPr algn="ctr" eaLnBrk="1" latinLnBrk="1" hangingPunct="1">
              <a:spcBef>
                <a:spcPct val="30000"/>
              </a:spcBef>
              <a:defRPr/>
            </a:pPr>
            <a:r>
              <a:rPr lang="en-US" altLang="ko-KR" b="1" dirty="0">
                <a:solidFill>
                  <a:schemeClr val="tx1"/>
                </a:solidFill>
                <a:latin typeface="맑은 고딕" panose="020B0503020000020004" pitchFamily="50" charset="-127"/>
                <a:ea typeface="맑은 고딕" panose="020B0503020000020004" pitchFamily="50" charset="-127"/>
              </a:rPr>
              <a:t>133</a:t>
            </a:r>
            <a:r>
              <a:rPr lang="ko-KR" altLang="en-US" b="1" dirty="0" err="1">
                <a:solidFill>
                  <a:schemeClr val="tx1"/>
                </a:solidFill>
                <a:latin typeface="맑은 고딕" panose="020B0503020000020004" pitchFamily="50" charset="-127"/>
                <a:ea typeface="맑은 고딕" panose="020B0503020000020004" pitchFamily="50" charset="-127"/>
              </a:rPr>
              <a:t>일령</a:t>
            </a:r>
            <a:r>
              <a:rPr lang="en-US" altLang="ko-KR" b="1" dirty="0">
                <a:solidFill>
                  <a:schemeClr val="tx1"/>
                </a:solidFill>
                <a:latin typeface="맑은 고딕" panose="020B0503020000020004" pitchFamily="50" charset="-127"/>
                <a:ea typeface="맑은 고딕" panose="020B0503020000020004" pitchFamily="50" charset="-127"/>
              </a:rPr>
              <a:t>(19</a:t>
            </a:r>
            <a:r>
              <a:rPr lang="ko-KR" altLang="en-US" b="1" dirty="0" err="1">
                <a:solidFill>
                  <a:schemeClr val="tx1"/>
                </a:solidFill>
                <a:latin typeface="맑은 고딕" panose="020B0503020000020004" pitchFamily="50" charset="-127"/>
                <a:ea typeface="맑은 고딕" panose="020B0503020000020004" pitchFamily="50" charset="-127"/>
              </a:rPr>
              <a:t>주령</a:t>
            </a:r>
            <a:r>
              <a:rPr lang="en-US" altLang="ko-KR" b="1" dirty="0">
                <a:solidFill>
                  <a:schemeClr val="tx1"/>
                </a:solidFill>
                <a:latin typeface="맑은 고딕" panose="020B0503020000020004" pitchFamily="50" charset="-127"/>
                <a:ea typeface="맑은 고딕" panose="020B0503020000020004" pitchFamily="50" charset="-127"/>
              </a:rPr>
              <a:t>) : </a:t>
            </a:r>
            <a:r>
              <a:rPr lang="ko-KR" altLang="en-US" b="1" dirty="0">
                <a:solidFill>
                  <a:schemeClr val="tx1"/>
                </a:solidFill>
                <a:latin typeface="맑은 고딕" panose="020B0503020000020004" pitchFamily="50" charset="-127"/>
                <a:ea typeface="맑은 고딕" panose="020B0503020000020004" pitchFamily="50" charset="-127"/>
              </a:rPr>
              <a:t>우측</a:t>
            </a:r>
          </a:p>
        </p:txBody>
      </p:sp>
      <p:sp>
        <p:nvSpPr>
          <p:cNvPr id="7" name="AutoShape 8">
            <a:extLst>
              <a:ext uri="{FF2B5EF4-FFF2-40B4-BE49-F238E27FC236}">
                <a16:creationId xmlns:a16="http://schemas.microsoft.com/office/drawing/2014/main" id="{25051AB8-4A3A-4CD4-8274-FE2CEFD0352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116</a:t>
            </a:r>
          </a:p>
        </p:txBody>
      </p:sp>
    </p:spTree>
    <p:extLst>
      <p:ext uri="{BB962C8B-B14F-4D97-AF65-F5344CB8AC3E}">
        <p14:creationId xmlns:p14="http://schemas.microsoft.com/office/powerpoint/2010/main" val="187290241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57347"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215" y="706765"/>
            <a:ext cx="7882868" cy="391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a:xfrm>
            <a:off x="1643960" y="4798059"/>
            <a:ext cx="4979323" cy="535568"/>
          </a:xfrm>
          <a:prstGeom prst="rect">
            <a:avLst/>
          </a:prstGeom>
        </p:spPr>
        <p:txBody>
          <a:bodyPr wrap="none" lIns="91477" tIns="45738" rIns="91477" bIns="45738">
            <a:spAutoFit/>
          </a:bodyPr>
          <a:lstStyle/>
          <a:p>
            <a:pPr marL="584434" indent="-165166" algn="ctr" eaLnBrk="1" latinLnBrk="1" hangingPunct="1">
              <a:lnSpc>
                <a:spcPct val="160000"/>
              </a:lnSpc>
              <a:spcBef>
                <a:spcPts val="0"/>
              </a:spcBef>
              <a:spcAft>
                <a:spcPts val="0"/>
              </a:spcAft>
              <a:defRPr/>
            </a:pP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직장검사에 의한 임신진단</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(70</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일령</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모식도</a:t>
            </a:r>
            <a:endParaRPr lang="en-US" altLang="ko-KR" sz="14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6" name="AutoShape 8">
            <a:extLst>
              <a:ext uri="{FF2B5EF4-FFF2-40B4-BE49-F238E27FC236}">
                <a16:creationId xmlns:a16="http://schemas.microsoft.com/office/drawing/2014/main" id="{D8FDC282-E400-4E6F-AE03-0927513CC55A}"/>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117</a:t>
            </a:r>
          </a:p>
        </p:txBody>
      </p:sp>
    </p:spTree>
    <p:extLst>
      <p:ext uri="{BB962C8B-B14F-4D97-AF65-F5344CB8AC3E}">
        <p14:creationId xmlns:p14="http://schemas.microsoft.com/office/powerpoint/2010/main" val="42720648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32771" name="Rectangle 2"/>
          <p:cNvSpPr>
            <a:spLocks noChangeArrowheads="1"/>
          </p:cNvSpPr>
          <p:nvPr/>
        </p:nvSpPr>
        <p:spPr bwMode="auto">
          <a:xfrm>
            <a:off x="-4348163" y="2191822"/>
            <a:ext cx="312134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32772"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4A273E98-5A17-4782-BD78-6260A3042CB3}"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12</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32773" name="Picture 11" descr="EMB00000ae40c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5" y="71438"/>
            <a:ext cx="7132333" cy="4086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86" name="Picture 2" descr="cow estrus에 대한 이미지 검색결과">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438" y="4025899"/>
            <a:ext cx="3524250" cy="271462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a:extLst>
              <a:ext uri="{FF2B5EF4-FFF2-40B4-BE49-F238E27FC236}">
                <a16:creationId xmlns:a16="http://schemas.microsoft.com/office/drawing/2014/main" id="{E6BB2C10-2DE8-452F-8F5D-27ED6E6767A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58371"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09161"/>
            <a:ext cx="4541028" cy="2922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그림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2909" y="1509995"/>
            <a:ext cx="3921579" cy="292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직사각형 4"/>
          <p:cNvSpPr/>
          <p:nvPr/>
        </p:nvSpPr>
        <p:spPr>
          <a:xfrm>
            <a:off x="-335315" y="4509001"/>
            <a:ext cx="4979323" cy="535568"/>
          </a:xfrm>
          <a:prstGeom prst="rect">
            <a:avLst/>
          </a:prstGeom>
        </p:spPr>
        <p:txBody>
          <a:bodyPr wrap="none" lIns="91477" tIns="45738" rIns="91477" bIns="45738">
            <a:spAutoFit/>
          </a:bodyPr>
          <a:lstStyle/>
          <a:p>
            <a:pPr marL="584434" indent="-165166" algn="ctr" eaLnBrk="1" latinLnBrk="1" hangingPunct="1">
              <a:lnSpc>
                <a:spcPct val="160000"/>
              </a:lnSpc>
              <a:spcBef>
                <a:spcPts val="0"/>
              </a:spcBef>
              <a:spcAft>
                <a:spcPts val="0"/>
              </a:spcAft>
              <a:defRPr/>
            </a:pP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직장검사에 의한 임신진단</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(90</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일령</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모식도</a:t>
            </a:r>
            <a:endParaRPr lang="en-US" altLang="ko-KR" sz="11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6" name="직사각형 5"/>
          <p:cNvSpPr/>
          <p:nvPr/>
        </p:nvSpPr>
        <p:spPr>
          <a:xfrm>
            <a:off x="4140147" y="4509835"/>
            <a:ext cx="5112373" cy="535568"/>
          </a:xfrm>
          <a:prstGeom prst="rect">
            <a:avLst/>
          </a:prstGeom>
        </p:spPr>
        <p:txBody>
          <a:bodyPr wrap="none" lIns="91477" tIns="45738" rIns="91477" bIns="45738">
            <a:spAutoFit/>
          </a:bodyPr>
          <a:lstStyle/>
          <a:p>
            <a:pPr marL="584434" indent="-165166" algn="ctr" eaLnBrk="1" latinLnBrk="1" hangingPunct="1">
              <a:lnSpc>
                <a:spcPct val="160000"/>
              </a:lnSpc>
              <a:spcBef>
                <a:spcPts val="0"/>
              </a:spcBef>
              <a:spcAft>
                <a:spcPts val="0"/>
              </a:spcAft>
              <a:defRPr/>
            </a:pP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직장검사에 의한 임신진단</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(110</a:t>
            </a:r>
            <a:r>
              <a:rPr lang="ko-KR" altLang="en-US" b="1" kern="0" dirty="0" err="1">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일령</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모식도</a:t>
            </a:r>
            <a:endParaRPr lang="en-US" altLang="ko-KR" sz="11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8" name="AutoShape 8">
            <a:extLst>
              <a:ext uri="{FF2B5EF4-FFF2-40B4-BE49-F238E27FC236}">
                <a16:creationId xmlns:a16="http://schemas.microsoft.com/office/drawing/2014/main" id="{B4C805D9-8AEE-4B05-B3C0-1EAF3BE9D816}"/>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118</a:t>
            </a:r>
          </a:p>
        </p:txBody>
      </p:sp>
    </p:spTree>
    <p:extLst>
      <p:ext uri="{BB962C8B-B14F-4D97-AF65-F5344CB8AC3E}">
        <p14:creationId xmlns:p14="http://schemas.microsoft.com/office/powerpoint/2010/main" val="1943285230"/>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59395"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5443" y="154059"/>
            <a:ext cx="5980051" cy="630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a:xfrm>
            <a:off x="2242659" y="6394236"/>
            <a:ext cx="5174889" cy="535568"/>
          </a:xfrm>
          <a:prstGeom prst="rect">
            <a:avLst/>
          </a:prstGeom>
        </p:spPr>
        <p:txBody>
          <a:bodyPr wrap="none" lIns="91477" tIns="45738" rIns="91477" bIns="45738">
            <a:spAutoFit/>
          </a:bodyPr>
          <a:lstStyle/>
          <a:p>
            <a:pPr marL="584434" indent="-165166" algn="ctr" eaLnBrk="1" latinLnBrk="1" hangingPunct="1">
              <a:lnSpc>
                <a:spcPct val="160000"/>
              </a:lnSpc>
              <a:spcBef>
                <a:spcPts val="0"/>
              </a:spcBef>
              <a:spcAft>
                <a:spcPts val="0"/>
              </a:spcAft>
              <a:defRPr/>
            </a:pP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직장검사에 의한 임신진단</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임신말기</a:t>
            </a:r>
            <a:r>
              <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 </a:t>
            </a:r>
            <a:r>
              <a:rPr lang="ko-KR" altLang="en-US"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모식도</a:t>
            </a:r>
            <a:endParaRPr lang="en-US" altLang="ko-KR" sz="14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6" name="AutoShape 8">
            <a:extLst>
              <a:ext uri="{FF2B5EF4-FFF2-40B4-BE49-F238E27FC236}">
                <a16:creationId xmlns:a16="http://schemas.microsoft.com/office/drawing/2014/main" id="{06703FAF-5873-4768-88B3-4020BA34512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119</a:t>
            </a:r>
          </a:p>
        </p:txBody>
      </p:sp>
    </p:spTree>
    <p:extLst>
      <p:ext uri="{BB962C8B-B14F-4D97-AF65-F5344CB8AC3E}">
        <p14:creationId xmlns:p14="http://schemas.microsoft.com/office/powerpoint/2010/main" val="118919126"/>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60419"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488" y="763897"/>
            <a:ext cx="8665913" cy="5257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1C64413D-C8D2-42D7-BD30-D58CB879A7B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120</a:t>
            </a:r>
          </a:p>
        </p:txBody>
      </p:sp>
    </p:spTree>
    <p:extLst>
      <p:ext uri="{BB962C8B-B14F-4D97-AF65-F5344CB8AC3E}">
        <p14:creationId xmlns:p14="http://schemas.microsoft.com/office/powerpoint/2010/main" val="296682786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61443"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72" y="0"/>
            <a:ext cx="4105826" cy="359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그림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3781" y="-4765"/>
            <a:ext cx="3780219" cy="359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그림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2006" y="3594178"/>
            <a:ext cx="4475906" cy="327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C8EEF0D9-CAFF-40A1-8560-EEABE9FBAE7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121</a:t>
            </a:r>
          </a:p>
        </p:txBody>
      </p:sp>
    </p:spTree>
    <p:extLst>
      <p:ext uri="{BB962C8B-B14F-4D97-AF65-F5344CB8AC3E}">
        <p14:creationId xmlns:p14="http://schemas.microsoft.com/office/powerpoint/2010/main" val="169802658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62467"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494" y="371648"/>
            <a:ext cx="8505491" cy="608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D637A5AE-9412-4AAB-8A19-96233A1136B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122</a:t>
            </a:r>
          </a:p>
        </p:txBody>
      </p:sp>
    </p:spTree>
    <p:extLst>
      <p:ext uri="{BB962C8B-B14F-4D97-AF65-F5344CB8AC3E}">
        <p14:creationId xmlns:p14="http://schemas.microsoft.com/office/powerpoint/2010/main" val="203393665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63491"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98" y="624178"/>
            <a:ext cx="8970872" cy="532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212BD496-DBF7-4AD9-928A-22A59490C68A}"/>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123</a:t>
            </a:r>
          </a:p>
        </p:txBody>
      </p:sp>
    </p:spTree>
    <p:extLst>
      <p:ext uri="{BB962C8B-B14F-4D97-AF65-F5344CB8AC3E}">
        <p14:creationId xmlns:p14="http://schemas.microsoft.com/office/powerpoint/2010/main" val="81057049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64515"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368" y="84177"/>
            <a:ext cx="8645264" cy="396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그림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4030" y="4142118"/>
            <a:ext cx="3750041" cy="266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8">
            <a:extLst>
              <a:ext uri="{FF2B5EF4-FFF2-40B4-BE49-F238E27FC236}">
                <a16:creationId xmlns:a16="http://schemas.microsoft.com/office/drawing/2014/main" id="{19B8C618-91B8-491F-8718-684A234322B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124</a:t>
            </a:r>
          </a:p>
        </p:txBody>
      </p:sp>
    </p:spTree>
    <p:extLst>
      <p:ext uri="{BB962C8B-B14F-4D97-AF65-F5344CB8AC3E}">
        <p14:creationId xmlns:p14="http://schemas.microsoft.com/office/powerpoint/2010/main" val="2112912755"/>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65539"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4518" y="619412"/>
            <a:ext cx="4725273" cy="5733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직사각형 3"/>
          <p:cNvSpPr/>
          <p:nvPr/>
        </p:nvSpPr>
        <p:spPr>
          <a:xfrm>
            <a:off x="3205499" y="3487765"/>
            <a:ext cx="1983310" cy="486323"/>
          </a:xfrm>
          <a:prstGeom prst="rect">
            <a:avLst/>
          </a:prstGeom>
        </p:spPr>
        <p:txBody>
          <a:bodyPr wrap="none" lIns="91477" tIns="45738" rIns="91477" bIns="45738">
            <a:spAutoFit/>
          </a:bodyPr>
          <a:lstStyle/>
          <a:p>
            <a:pPr marL="584434" indent="-165166" algn="ctr" eaLnBrk="1" latinLnBrk="1" hangingPunct="1">
              <a:lnSpc>
                <a:spcPct val="160000"/>
              </a:lnSpc>
              <a:spcBef>
                <a:spcPts val="0"/>
              </a:spcBef>
              <a:spcAft>
                <a:spcPts val="0"/>
              </a:spcAft>
              <a:defRPr/>
            </a:pPr>
            <a:r>
              <a:rPr lang="ko-KR" altLang="en-US"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소 태아의 제대</a:t>
            </a:r>
            <a:endPar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5" name="직사각형 4"/>
          <p:cNvSpPr/>
          <p:nvPr/>
        </p:nvSpPr>
        <p:spPr>
          <a:xfrm>
            <a:off x="3324625" y="6352941"/>
            <a:ext cx="1983310" cy="486323"/>
          </a:xfrm>
          <a:prstGeom prst="rect">
            <a:avLst/>
          </a:prstGeom>
        </p:spPr>
        <p:txBody>
          <a:bodyPr wrap="none" lIns="91477" tIns="45738" rIns="91477" bIns="45738">
            <a:spAutoFit/>
          </a:bodyPr>
          <a:lstStyle/>
          <a:p>
            <a:pPr marL="584434" indent="-165166" algn="ctr" eaLnBrk="1" latinLnBrk="1" hangingPunct="1">
              <a:lnSpc>
                <a:spcPct val="160000"/>
              </a:lnSpc>
              <a:spcBef>
                <a:spcPts val="0"/>
              </a:spcBef>
              <a:spcAft>
                <a:spcPts val="0"/>
              </a:spcAft>
              <a:defRPr/>
            </a:pPr>
            <a:r>
              <a:rPr lang="ko-KR" altLang="en-US" sz="1600"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rPr>
              <a:t>소 태반의 혈관</a:t>
            </a:r>
            <a:endParaRPr lang="en-US" altLang="ko-KR" b="1" kern="0" dirty="0">
              <a:solidFill>
                <a:srgbClr val="000000"/>
              </a:solidFill>
              <a:latin typeface="맑은 고딕" panose="020B0503020000020004" pitchFamily="50" charset="-127"/>
              <a:ea typeface="맑은 고딕" panose="020B0503020000020004" pitchFamily="50" charset="-127"/>
              <a:cs typeface="함초롬돋움" panose="020B0604000101010101" pitchFamily="50" charset="-127"/>
            </a:endParaRPr>
          </a:p>
        </p:txBody>
      </p:sp>
      <p:sp>
        <p:nvSpPr>
          <p:cNvPr id="7" name="AutoShape 8">
            <a:extLst>
              <a:ext uri="{FF2B5EF4-FFF2-40B4-BE49-F238E27FC236}">
                <a16:creationId xmlns:a16="http://schemas.microsoft.com/office/drawing/2014/main" id="{0CCEAB6D-70E5-467F-AB58-DE3CB92A78DF}"/>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125</a:t>
            </a:r>
          </a:p>
        </p:txBody>
      </p:sp>
    </p:spTree>
    <p:extLst>
      <p:ext uri="{BB962C8B-B14F-4D97-AF65-F5344CB8AC3E}">
        <p14:creationId xmlns:p14="http://schemas.microsoft.com/office/powerpoint/2010/main" val="26336316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4" descr="㩃啜敳獲畜敳屲灁䑰瑡屡潌慣屬敔灭ぜ㔱尷浩条ㅥ瀮杮爀牐氠湡㵧攢⵮单•污䱴湡㵧欢ⵯ剋•穳∽㐲〰•楤瑲"/>
          <p:cNvSpPr>
            <a:spLocks noChangeArrowheads="1"/>
          </p:cNvSpPr>
          <p:nvPr/>
        </p:nvSpPr>
        <p:spPr bwMode="white">
          <a:xfrm>
            <a:off x="395494" y="117530"/>
            <a:ext cx="8353012" cy="64636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77" tIns="45738" rIns="91477" bIns="45738">
            <a:spAutoFit/>
          </a:bodyPr>
          <a:lstStyle/>
          <a:p>
            <a:pPr defTabSz="898884" eaLnBrk="1" latinLnBrk="1" hangingPunct="1">
              <a:lnSpc>
                <a:spcPct val="150000"/>
              </a:lnSpc>
            </a:pPr>
            <a:r>
              <a:rPr lang="en-US" altLang="ko-KR" sz="2400" b="1">
                <a:solidFill>
                  <a:srgbClr val="000000"/>
                </a:solidFill>
                <a:latin typeface="맑은 고딕" pitchFamily="50" charset="-127"/>
                <a:ea typeface="맑은 고딕" pitchFamily="50" charset="-127"/>
              </a:rPr>
              <a:t> </a:t>
            </a:r>
          </a:p>
        </p:txBody>
      </p:sp>
      <p:pic>
        <p:nvPicPr>
          <p:cNvPr id="66563" name="그림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943" y="827471"/>
            <a:ext cx="6844102" cy="504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6158C6A7-313E-423E-AD78-3B0CDE3AF28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126</a:t>
            </a:r>
          </a:p>
        </p:txBody>
      </p:sp>
    </p:spTree>
    <p:extLst>
      <p:ext uri="{BB962C8B-B14F-4D97-AF65-F5344CB8AC3E}">
        <p14:creationId xmlns:p14="http://schemas.microsoft.com/office/powerpoint/2010/main" val="359544060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2" name="_x339631496" descr="EMB00001b9ca4c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17" y="657531"/>
            <a:ext cx="4739294" cy="355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_x339631656" descr="EMB00001b9ca4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5736" y="3284472"/>
            <a:ext cx="4354941" cy="32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8">
            <a:extLst>
              <a:ext uri="{FF2B5EF4-FFF2-40B4-BE49-F238E27FC236}">
                <a16:creationId xmlns:a16="http://schemas.microsoft.com/office/drawing/2014/main" id="{1A4C63C4-7C9A-4AC3-9E35-2F5C92F16EF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127</a:t>
            </a:r>
          </a:p>
        </p:txBody>
      </p:sp>
    </p:spTree>
    <p:extLst>
      <p:ext uri="{BB962C8B-B14F-4D97-AF65-F5344CB8AC3E}">
        <p14:creationId xmlns:p14="http://schemas.microsoft.com/office/powerpoint/2010/main" val="189154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pic>
        <p:nvPicPr>
          <p:cNvPr id="33796" name="_x493080496" descr="EMB00001680bff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91" y="3821494"/>
            <a:ext cx="3706006" cy="201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65430467-408D-49E3-BDF0-A3D458A13C3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13</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71010" name="Picture 2" descr="cow estrus에 대한 이미지 검색결과">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0144" y="2545024"/>
            <a:ext cx="5193856" cy="3908164"/>
          </a:xfrm>
          <a:prstGeom prst="rect">
            <a:avLst/>
          </a:prstGeom>
          <a:noFill/>
          <a:extLst>
            <a:ext uri="{909E8E84-426E-40DD-AFC4-6F175D3DCCD1}">
              <a14:hiddenFill xmlns:a14="http://schemas.microsoft.com/office/drawing/2010/main">
                <a:solidFill>
                  <a:srgbClr val="FFFFFF"/>
                </a:solidFill>
              </a14:hiddenFill>
            </a:ext>
          </a:extLst>
        </p:spPr>
      </p:pic>
      <p:pic>
        <p:nvPicPr>
          <p:cNvPr id="171012" name="Picture 4" descr="cow estrus에 대한 이미지 검색결과">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26394"/>
            <a:ext cx="4544657" cy="3129109"/>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8">
            <a:extLst>
              <a:ext uri="{FF2B5EF4-FFF2-40B4-BE49-F238E27FC236}">
                <a16:creationId xmlns:a16="http://schemas.microsoft.com/office/drawing/2014/main" id="{9A21EAED-F8D5-4929-8042-DDF68E71F4E4}"/>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5" descr="㩃啜敳獲畜敳屲灁䑰瑡屡潌慣屬敔灭ぜ㔱尷浩条ㅥ瀮杮爀牐氠湡㵧攢⵮单•污䱴湡㵧欢ⵯ剋•穳∽㐲〰•楤瑲"/>
          <p:cNvSpPr>
            <a:spLocks noChangeArrowheads="1"/>
          </p:cNvSpPr>
          <p:nvPr/>
        </p:nvSpPr>
        <p:spPr bwMode="white">
          <a:xfrm>
            <a:off x="395736" y="117530"/>
            <a:ext cx="8352529" cy="646823"/>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1pPr>
            <a:lvl2pPr marL="9890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2pPr>
            <a:lvl3pPr marL="15287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3pPr>
            <a:lvl4pPr marL="20685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4pPr>
            <a:lvl5pPr marL="26082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5pPr>
            <a:lvl6pPr marL="30654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6pPr>
            <a:lvl7pPr marL="35226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7pPr>
            <a:lvl8pPr marL="39798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8pPr>
            <a:lvl9pPr marL="44370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9pPr>
          </a:lstStyle>
          <a:p>
            <a:pPr eaLnBrk="1" latinLnBrk="1" hangingPunct="1">
              <a:lnSpc>
                <a:spcPct val="150000"/>
              </a:lnSpc>
            </a:pPr>
            <a:r>
              <a:rPr lang="en-US" altLang="ko-KR" sz="2401" b="1">
                <a:solidFill>
                  <a:srgbClr val="000000"/>
                </a:solidFill>
                <a:latin typeface="맑은 고딕" panose="020B0503020000020004" pitchFamily="50" charset="-127"/>
                <a:ea typeface="맑은 고딕" panose="020B0503020000020004" pitchFamily="50" charset="-127"/>
              </a:rPr>
              <a:t> </a:t>
            </a:r>
          </a:p>
        </p:txBody>
      </p:sp>
      <p:sp>
        <p:nvSpPr>
          <p:cNvPr id="101379" name="Rectangle 6" descr="㩃啜敳獲畜敳屲灁䑰瑡屡潌慣屬敔灭ぜ㔱尷浩条ㅥ瀮杮爀牐氠湡㵧攢⵮单•污䱴湡㵧欢ⵯ剋•穳∽㐲〰•楤瑲"/>
          <p:cNvSpPr>
            <a:spLocks noChangeArrowheads="1"/>
          </p:cNvSpPr>
          <p:nvPr/>
        </p:nvSpPr>
        <p:spPr bwMode="white">
          <a:xfrm>
            <a:off x="213882" y="1442417"/>
            <a:ext cx="8716235" cy="5080365"/>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1pPr>
            <a:lvl2pPr marL="9890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2pPr>
            <a:lvl3pPr marL="15287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3pPr>
            <a:lvl4pPr marL="20685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4pPr>
            <a:lvl5pPr marL="26082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5pPr>
            <a:lvl6pPr marL="30654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6pPr>
            <a:lvl7pPr marL="35226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7pPr>
            <a:lvl8pPr marL="39798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8pPr>
            <a:lvl9pPr marL="44370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9pPr>
          </a:lstStyle>
          <a:p>
            <a:pPr eaLnBrk="1" latinLnBrk="1" hangingPunct="1">
              <a:lnSpc>
                <a:spcPct val="200000"/>
              </a:lnSpc>
              <a:defRPr/>
            </a:pPr>
            <a:r>
              <a:rPr lang="ko-KR" altLang="en-US" sz="2201" b="1">
                <a:solidFill>
                  <a:srgbClr val="000000"/>
                </a:solidFill>
                <a:latin typeface="맑은 고딕" panose="020B0503020000020004" pitchFamily="50" charset="-127"/>
                <a:ea typeface="맑은 고딕" panose="020B0503020000020004" pitchFamily="50" charset="-127"/>
              </a:rPr>
              <a:t>라</a:t>
            </a:r>
            <a:r>
              <a:rPr lang="en-US" altLang="ko-KR" sz="2201" b="1">
                <a:solidFill>
                  <a:srgbClr val="000000"/>
                </a:solidFill>
                <a:latin typeface="맑은 고딕" panose="020B0503020000020004" pitchFamily="50" charset="-127"/>
                <a:ea typeface="맑은 고딕" panose="020B0503020000020004" pitchFamily="50" charset="-127"/>
              </a:rPr>
              <a:t>. </a:t>
            </a:r>
            <a:r>
              <a:rPr lang="ko-KR" altLang="en-US" sz="2201" b="1">
                <a:solidFill>
                  <a:srgbClr val="000000"/>
                </a:solidFill>
                <a:latin typeface="맑은 고딕" panose="020B0503020000020004" pitchFamily="50" charset="-127"/>
                <a:ea typeface="맑은 고딕" panose="020B0503020000020004" pitchFamily="50" charset="-127"/>
              </a:rPr>
              <a:t>국내외 임신관련 당단백질 키트로 진단 사례 </a:t>
            </a:r>
          </a:p>
          <a:p>
            <a:pPr eaLnBrk="1" latinLnBrk="1" hangingPunct="1">
              <a:lnSpc>
                <a:spcPct val="200000"/>
              </a:lnSpc>
              <a:defRPr/>
            </a:pPr>
            <a:r>
              <a:rPr lang="ko-KR" altLang="en-US" sz="2001" b="1">
                <a:solidFill>
                  <a:srgbClr val="000000"/>
                </a:solidFill>
                <a:latin typeface="맑은 고딕" panose="020B0503020000020004" pitchFamily="50" charset="-127"/>
                <a:ea typeface="맑은 고딕" panose="020B0503020000020004" pitchFamily="50" charset="-127"/>
              </a:rPr>
              <a:t>   ○ 임신관련 당단백질 즉 태반단백질</a:t>
            </a:r>
            <a:r>
              <a:rPr lang="en-US" altLang="ko-KR" sz="2001" b="1">
                <a:solidFill>
                  <a:srgbClr val="000000"/>
                </a:solidFill>
                <a:latin typeface="맑은 고딕" panose="020B0503020000020004" pitchFamily="50" charset="-127"/>
                <a:ea typeface="맑은 고딕" panose="020B0503020000020004" pitchFamily="50" charset="-127"/>
              </a:rPr>
              <a:t>(PAG, Pregnancy- Associated </a:t>
            </a:r>
          </a:p>
          <a:p>
            <a:pPr eaLnBrk="1" latinLnBrk="1" hangingPunct="1">
              <a:lnSpc>
                <a:spcPct val="200000"/>
              </a:lnSpc>
              <a:defRPr/>
            </a:pPr>
            <a:r>
              <a:rPr lang="en-US" altLang="ko-KR" sz="2001" b="1">
                <a:solidFill>
                  <a:srgbClr val="000000"/>
                </a:solidFill>
                <a:latin typeface="맑은 고딕" panose="020B0503020000020004" pitchFamily="50" charset="-127"/>
                <a:ea typeface="맑은 고딕" panose="020B0503020000020004" pitchFamily="50" charset="-127"/>
              </a:rPr>
              <a:t>       Glycoprotein)</a:t>
            </a:r>
            <a:r>
              <a:rPr lang="ko-KR" altLang="en-US" sz="2001" b="1">
                <a:solidFill>
                  <a:srgbClr val="000000"/>
                </a:solidFill>
                <a:latin typeface="맑은 고딕" panose="020B0503020000020004" pitchFamily="50" charset="-127"/>
                <a:ea typeface="맑은 고딕" panose="020B0503020000020004" pitchFamily="50" charset="-127"/>
              </a:rPr>
              <a:t>키트로 임신진단시 이용된 우유</a:t>
            </a:r>
            <a:r>
              <a:rPr lang="en-US" altLang="ko-KR" sz="2001" b="1">
                <a:solidFill>
                  <a:srgbClr val="000000"/>
                </a:solidFill>
                <a:latin typeface="맑은 고딕" panose="020B0503020000020004" pitchFamily="50" charset="-127"/>
                <a:ea typeface="맑은 고딕" panose="020B0503020000020004" pitchFamily="50" charset="-127"/>
              </a:rPr>
              <a:t>(3∼5</a:t>
            </a:r>
            <a:r>
              <a:rPr lang="ko-KR" altLang="en-US" sz="2001" b="1">
                <a:solidFill>
                  <a:srgbClr val="000000"/>
                </a:solidFill>
                <a:latin typeface="맑은 고딕" panose="020B0503020000020004" pitchFamily="50" charset="-127"/>
                <a:ea typeface="맑은 고딕" panose="020B0503020000020004" pitchFamily="50" charset="-127"/>
              </a:rPr>
              <a:t>시간이내 판정</a:t>
            </a:r>
            <a:r>
              <a:rPr lang="en-US" altLang="ko-KR" sz="2001" b="1">
                <a:solidFill>
                  <a:srgbClr val="000000"/>
                </a:solidFill>
                <a:latin typeface="맑은 고딕" panose="020B0503020000020004" pitchFamily="50" charset="-127"/>
                <a:ea typeface="맑은 고딕" panose="020B0503020000020004" pitchFamily="50" charset="-127"/>
              </a:rPr>
              <a:t>)</a:t>
            </a:r>
            <a:r>
              <a:rPr lang="ko-KR" altLang="en-US" sz="2001" b="1">
                <a:solidFill>
                  <a:srgbClr val="000000"/>
                </a:solidFill>
                <a:latin typeface="맑은 고딕" panose="020B0503020000020004" pitchFamily="50" charset="-127"/>
                <a:ea typeface="맑은 고딕" panose="020B0503020000020004" pitchFamily="50" charset="-127"/>
              </a:rPr>
              <a:t>로 </a:t>
            </a:r>
            <a:endParaRPr lang="en-US" altLang="ko-KR" sz="2001" b="1">
              <a:solidFill>
                <a:srgbClr val="000000"/>
              </a:solidFill>
              <a:latin typeface="맑은 고딕" panose="020B0503020000020004" pitchFamily="50" charset="-127"/>
              <a:ea typeface="맑은 고딕" panose="020B0503020000020004" pitchFamily="50" charset="-127"/>
            </a:endParaRPr>
          </a:p>
          <a:p>
            <a:pPr eaLnBrk="1" latinLnBrk="1" hangingPunct="1">
              <a:lnSpc>
                <a:spcPct val="200000"/>
              </a:lnSpc>
              <a:defRPr/>
            </a:pPr>
            <a:r>
              <a:rPr lang="en-US" altLang="ko-KR" sz="2001" b="1">
                <a:solidFill>
                  <a:srgbClr val="000000"/>
                </a:solidFill>
                <a:latin typeface="맑은 고딕" panose="020B0503020000020004" pitchFamily="50" charset="-127"/>
                <a:ea typeface="맑은 고딕" panose="020B0503020000020004" pitchFamily="50" charset="-127"/>
              </a:rPr>
              <a:t>       </a:t>
            </a:r>
            <a:r>
              <a:rPr lang="ko-KR" altLang="en-US" sz="2001" b="1">
                <a:solidFill>
                  <a:srgbClr val="000000"/>
                </a:solidFill>
                <a:latin typeface="맑은 고딕" panose="020B0503020000020004" pitchFamily="50" charset="-127"/>
                <a:ea typeface="맑은 고딕" panose="020B0503020000020004" pitchFamily="50" charset="-127"/>
              </a:rPr>
              <a:t>검사한 결과 수정 후 </a:t>
            </a:r>
            <a:r>
              <a:rPr lang="en-US" altLang="ko-KR" sz="2001" b="1">
                <a:solidFill>
                  <a:srgbClr val="000000"/>
                </a:solidFill>
                <a:latin typeface="맑은 고딕" panose="020B0503020000020004" pitchFamily="50" charset="-127"/>
                <a:ea typeface="맑은 고딕" panose="020B0503020000020004" pitchFamily="50" charset="-127"/>
              </a:rPr>
              <a:t>33∼52</a:t>
            </a:r>
            <a:r>
              <a:rPr lang="ko-KR" altLang="en-US" sz="2001" b="1">
                <a:solidFill>
                  <a:srgbClr val="000000"/>
                </a:solidFill>
                <a:latin typeface="맑은 고딕" panose="020B0503020000020004" pitchFamily="50" charset="-127"/>
                <a:ea typeface="맑은 고딕" panose="020B0503020000020004" pitchFamily="50" charset="-127"/>
              </a:rPr>
              <a:t>일에 </a:t>
            </a:r>
            <a:r>
              <a:rPr lang="en-US" altLang="ko-KR" sz="2001" b="1">
                <a:solidFill>
                  <a:srgbClr val="000000"/>
                </a:solidFill>
                <a:latin typeface="맑은 고딕" panose="020B0503020000020004" pitchFamily="50" charset="-127"/>
                <a:ea typeface="맑은 고딕" panose="020B0503020000020004" pitchFamily="50" charset="-127"/>
              </a:rPr>
              <a:t>99%, 60∼74</a:t>
            </a:r>
            <a:r>
              <a:rPr lang="ko-KR" altLang="en-US" sz="2001" b="1">
                <a:solidFill>
                  <a:srgbClr val="000000"/>
                </a:solidFill>
                <a:latin typeface="맑은 고딕" panose="020B0503020000020004" pitchFamily="50" charset="-127"/>
                <a:ea typeface="맑은 고딕" panose="020B0503020000020004" pitchFamily="50" charset="-127"/>
              </a:rPr>
              <a:t>일에 </a:t>
            </a:r>
            <a:r>
              <a:rPr lang="en-US" altLang="ko-KR" sz="2001" b="1">
                <a:solidFill>
                  <a:srgbClr val="000000"/>
                </a:solidFill>
                <a:latin typeface="맑은 고딕" panose="020B0503020000020004" pitchFamily="50" charset="-127"/>
                <a:ea typeface="맑은 고딕" panose="020B0503020000020004" pitchFamily="50" charset="-127"/>
              </a:rPr>
              <a:t>98%</a:t>
            </a:r>
            <a:r>
              <a:rPr lang="ko-KR" altLang="en-US" sz="2001" b="1">
                <a:solidFill>
                  <a:srgbClr val="000000"/>
                </a:solidFill>
                <a:latin typeface="맑은 고딕" panose="020B0503020000020004" pitchFamily="50" charset="-127"/>
                <a:ea typeface="맑은 고딕" panose="020B0503020000020004" pitchFamily="50" charset="-127"/>
              </a:rPr>
              <a:t>의 정확도를 </a:t>
            </a:r>
            <a:endParaRPr lang="en-US" altLang="ko-KR" sz="2001" b="1">
              <a:solidFill>
                <a:srgbClr val="000000"/>
              </a:solidFill>
              <a:latin typeface="맑은 고딕" panose="020B0503020000020004" pitchFamily="50" charset="-127"/>
              <a:ea typeface="맑은 고딕" panose="020B0503020000020004" pitchFamily="50" charset="-127"/>
            </a:endParaRPr>
          </a:p>
          <a:p>
            <a:pPr eaLnBrk="1" latinLnBrk="1" hangingPunct="1">
              <a:lnSpc>
                <a:spcPct val="200000"/>
              </a:lnSpc>
              <a:defRPr/>
            </a:pPr>
            <a:r>
              <a:rPr lang="en-US" altLang="ko-KR" sz="2001" b="1">
                <a:solidFill>
                  <a:srgbClr val="000000"/>
                </a:solidFill>
                <a:latin typeface="맑은 고딕" panose="020B0503020000020004" pitchFamily="50" charset="-127"/>
                <a:ea typeface="맑은 고딕" panose="020B0503020000020004" pitchFamily="50" charset="-127"/>
              </a:rPr>
              <a:t>       </a:t>
            </a:r>
            <a:r>
              <a:rPr lang="ko-KR" altLang="en-US" sz="2001" b="1">
                <a:solidFill>
                  <a:srgbClr val="000000"/>
                </a:solidFill>
                <a:latin typeface="맑은 고딕" panose="020B0503020000020004" pitchFamily="50" charset="-127"/>
                <a:ea typeface="맑은 고딕" panose="020B0503020000020004" pitchFamily="50" charset="-127"/>
              </a:rPr>
              <a:t>나타냈다</a:t>
            </a:r>
            <a:r>
              <a:rPr lang="en-US" altLang="ko-KR" sz="2001" b="1">
                <a:solidFill>
                  <a:srgbClr val="000000"/>
                </a:solidFill>
                <a:latin typeface="맑은 고딕" panose="020B0503020000020004" pitchFamily="50" charset="-127"/>
                <a:ea typeface="맑은 고딕" panose="020B0503020000020004" pitchFamily="50" charset="-127"/>
              </a:rPr>
              <a:t>.</a:t>
            </a:r>
          </a:p>
          <a:p>
            <a:pPr eaLnBrk="1" latinLnBrk="1" hangingPunct="1">
              <a:lnSpc>
                <a:spcPct val="200000"/>
              </a:lnSpc>
              <a:defRPr/>
            </a:pPr>
            <a:r>
              <a:rPr lang="en-US" altLang="ko-KR" sz="2001" b="1">
                <a:solidFill>
                  <a:srgbClr val="000000"/>
                </a:solidFill>
                <a:latin typeface="맑은 고딕" panose="020B0503020000020004" pitchFamily="50" charset="-127"/>
                <a:ea typeface="맑은 고딕" panose="020B0503020000020004" pitchFamily="50" charset="-127"/>
              </a:rPr>
              <a:t>   ○ </a:t>
            </a:r>
            <a:r>
              <a:rPr lang="ko-KR" altLang="en-US" sz="2001" b="1">
                <a:solidFill>
                  <a:srgbClr val="000000"/>
                </a:solidFill>
                <a:latin typeface="맑은 고딕" panose="020B0503020000020004" pitchFamily="50" charset="-127"/>
                <a:ea typeface="맑은 고딕" panose="020B0503020000020004" pitchFamily="50" charset="-127"/>
              </a:rPr>
              <a:t>시료를 혈청이나 혈장</a:t>
            </a:r>
            <a:r>
              <a:rPr lang="en-US" altLang="ko-KR" sz="2001" b="1">
                <a:solidFill>
                  <a:srgbClr val="000000"/>
                </a:solidFill>
                <a:latin typeface="맑은 고딕" panose="020B0503020000020004" pitchFamily="50" charset="-127"/>
                <a:ea typeface="맑은 고딕" panose="020B0503020000020004" pitchFamily="50" charset="-127"/>
              </a:rPr>
              <a:t>(2.5</a:t>
            </a:r>
            <a:r>
              <a:rPr lang="ko-KR" altLang="en-US" sz="2001" b="1">
                <a:solidFill>
                  <a:srgbClr val="000000"/>
                </a:solidFill>
                <a:latin typeface="맑은 고딕" panose="020B0503020000020004" pitchFamily="50" charset="-127"/>
                <a:ea typeface="맑은 고딕" panose="020B0503020000020004" pitchFamily="50" charset="-127"/>
              </a:rPr>
              <a:t>시간 이내</a:t>
            </a:r>
            <a:r>
              <a:rPr lang="en-US" altLang="ko-KR" sz="2001" b="1">
                <a:solidFill>
                  <a:srgbClr val="000000"/>
                </a:solidFill>
                <a:latin typeface="맑은 고딕" panose="020B0503020000020004" pitchFamily="50" charset="-127"/>
                <a:ea typeface="맑은 고딕" panose="020B0503020000020004" pitchFamily="50" charset="-127"/>
              </a:rPr>
              <a:t>)</a:t>
            </a:r>
            <a:r>
              <a:rPr lang="ko-KR" altLang="en-US" sz="2001" b="1">
                <a:solidFill>
                  <a:srgbClr val="000000"/>
                </a:solidFill>
                <a:latin typeface="맑은 고딕" panose="020B0503020000020004" pitchFamily="50" charset="-127"/>
                <a:ea typeface="맑은 고딕" panose="020B0503020000020004" pitchFamily="50" charset="-127"/>
              </a:rPr>
              <a:t>을 </a:t>
            </a:r>
            <a:r>
              <a:rPr lang="ko-KR" altLang="en-US" sz="2001" b="1" spc="-150">
                <a:solidFill>
                  <a:srgbClr val="000000"/>
                </a:solidFill>
                <a:latin typeface="맑은 고딕" panose="020B0503020000020004" pitchFamily="50" charset="-127"/>
                <a:ea typeface="맑은 고딕" panose="020B0503020000020004" pitchFamily="50" charset="-127"/>
              </a:rPr>
              <a:t>이용시 정확도는 비임신우</a:t>
            </a:r>
            <a:r>
              <a:rPr lang="en-US" altLang="ko-KR" sz="2001" b="1" spc="-150">
                <a:solidFill>
                  <a:srgbClr val="000000"/>
                </a:solidFill>
                <a:latin typeface="맑은 고딕" panose="020B0503020000020004" pitchFamily="50" charset="-127"/>
                <a:ea typeface="맑은 고딕" panose="020B0503020000020004" pitchFamily="50" charset="-127"/>
              </a:rPr>
              <a:t>(100%),</a:t>
            </a:r>
            <a:r>
              <a:rPr lang="en-US" altLang="ko-KR" sz="2001" b="1">
                <a:solidFill>
                  <a:srgbClr val="000000"/>
                </a:solidFill>
                <a:latin typeface="맑은 고딕" panose="020B0503020000020004" pitchFamily="50" charset="-127"/>
                <a:ea typeface="맑은 고딕" panose="020B0503020000020004" pitchFamily="50" charset="-127"/>
              </a:rPr>
              <a:t> </a:t>
            </a:r>
          </a:p>
          <a:p>
            <a:pPr eaLnBrk="1" latinLnBrk="1" hangingPunct="1">
              <a:lnSpc>
                <a:spcPct val="200000"/>
              </a:lnSpc>
              <a:defRPr/>
            </a:pPr>
            <a:r>
              <a:rPr lang="en-US" altLang="ko-KR" sz="2001" b="1">
                <a:solidFill>
                  <a:srgbClr val="000000"/>
                </a:solidFill>
                <a:latin typeface="맑은 고딕" panose="020B0503020000020004" pitchFamily="50" charset="-127"/>
                <a:ea typeface="맑은 고딕" panose="020B0503020000020004" pitchFamily="50" charset="-127"/>
              </a:rPr>
              <a:t>       </a:t>
            </a:r>
            <a:r>
              <a:rPr lang="ko-KR" altLang="en-US" sz="2001" b="1">
                <a:solidFill>
                  <a:srgbClr val="000000"/>
                </a:solidFill>
                <a:latin typeface="맑은 고딕" panose="020B0503020000020004" pitchFamily="50" charset="-127"/>
                <a:ea typeface="맑은 고딕" panose="020B0503020000020004" pitchFamily="50" charset="-127"/>
              </a:rPr>
              <a:t>임신우</a:t>
            </a:r>
            <a:r>
              <a:rPr lang="en-US" altLang="ko-KR" sz="2001" b="1">
                <a:solidFill>
                  <a:srgbClr val="000000"/>
                </a:solidFill>
                <a:latin typeface="맑은 고딕" panose="020B0503020000020004" pitchFamily="50" charset="-127"/>
                <a:ea typeface="맑은 고딕" panose="020B0503020000020004" pitchFamily="50" charset="-127"/>
              </a:rPr>
              <a:t>(98.5%), </a:t>
            </a:r>
            <a:r>
              <a:rPr lang="ko-KR" altLang="en-US" sz="2001" b="1">
                <a:solidFill>
                  <a:srgbClr val="000000"/>
                </a:solidFill>
                <a:latin typeface="맑은 고딕" panose="020B0503020000020004" pitchFamily="50" charset="-127"/>
                <a:ea typeface="맑은 고딕" panose="020B0503020000020004" pitchFamily="50" charset="-127"/>
              </a:rPr>
              <a:t>민감도</a:t>
            </a:r>
            <a:r>
              <a:rPr lang="en-US" altLang="ko-KR" sz="2001" b="1">
                <a:solidFill>
                  <a:srgbClr val="000000"/>
                </a:solidFill>
                <a:latin typeface="맑은 고딕" panose="020B0503020000020004" pitchFamily="50" charset="-127"/>
                <a:ea typeface="맑은 고딕" panose="020B0503020000020004" pitchFamily="50" charset="-127"/>
              </a:rPr>
              <a:t>(</a:t>
            </a:r>
            <a:r>
              <a:rPr lang="ko-KR" altLang="en-US" sz="2001" b="1">
                <a:solidFill>
                  <a:srgbClr val="000000"/>
                </a:solidFill>
                <a:latin typeface="맑은 고딕" panose="020B0503020000020004" pitchFamily="50" charset="-127"/>
                <a:ea typeface="맑은 고딕" panose="020B0503020000020004" pitchFamily="50" charset="-127"/>
              </a:rPr>
              <a:t>특이성</a:t>
            </a:r>
            <a:r>
              <a:rPr lang="en-US" altLang="ko-KR" sz="2001" b="1">
                <a:solidFill>
                  <a:srgbClr val="000000"/>
                </a:solidFill>
                <a:latin typeface="맑은 고딕" panose="020B0503020000020004" pitchFamily="50" charset="-127"/>
                <a:ea typeface="맑은 고딕" panose="020B0503020000020004" pitchFamily="50" charset="-127"/>
              </a:rPr>
              <a:t>)</a:t>
            </a:r>
            <a:r>
              <a:rPr lang="ko-KR" altLang="en-US" sz="2001" b="1">
                <a:solidFill>
                  <a:srgbClr val="000000"/>
                </a:solidFill>
                <a:latin typeface="맑은 고딕" panose="020B0503020000020004" pitchFamily="50" charset="-127"/>
                <a:ea typeface="맑은 고딕" panose="020B0503020000020004" pitchFamily="50" charset="-127"/>
              </a:rPr>
              <a:t>은 비임신우</a:t>
            </a:r>
            <a:r>
              <a:rPr lang="en-US" altLang="ko-KR" sz="2001" b="1">
                <a:solidFill>
                  <a:srgbClr val="000000"/>
                </a:solidFill>
                <a:latin typeface="맑은 고딕" panose="020B0503020000020004" pitchFamily="50" charset="-127"/>
                <a:ea typeface="맑은 고딕" panose="020B0503020000020004" pitchFamily="50" charset="-127"/>
              </a:rPr>
              <a:t>(97.8%), </a:t>
            </a:r>
            <a:r>
              <a:rPr lang="ko-KR" altLang="en-US" sz="2001" b="1">
                <a:solidFill>
                  <a:srgbClr val="000000"/>
                </a:solidFill>
                <a:latin typeface="맑은 고딕" panose="020B0503020000020004" pitchFamily="50" charset="-127"/>
                <a:ea typeface="맑은 고딕" panose="020B0503020000020004" pitchFamily="50" charset="-127"/>
              </a:rPr>
              <a:t>임신우</a:t>
            </a:r>
            <a:r>
              <a:rPr lang="en-US" altLang="ko-KR" sz="2001" b="1">
                <a:solidFill>
                  <a:srgbClr val="000000"/>
                </a:solidFill>
                <a:latin typeface="맑은 고딕" panose="020B0503020000020004" pitchFamily="50" charset="-127"/>
                <a:ea typeface="맑은 고딕" panose="020B0503020000020004" pitchFamily="50" charset="-127"/>
              </a:rPr>
              <a:t>(100%)</a:t>
            </a:r>
            <a:r>
              <a:rPr lang="ko-KR" altLang="en-US" sz="2001" b="1">
                <a:solidFill>
                  <a:srgbClr val="000000"/>
                </a:solidFill>
                <a:latin typeface="맑은 고딕" panose="020B0503020000020004" pitchFamily="50" charset="-127"/>
                <a:ea typeface="맑은 고딕" panose="020B0503020000020004" pitchFamily="50" charset="-127"/>
              </a:rPr>
              <a:t>로 </a:t>
            </a:r>
            <a:endParaRPr lang="en-US" altLang="ko-KR" sz="2001" b="1">
              <a:solidFill>
                <a:srgbClr val="000000"/>
              </a:solidFill>
              <a:latin typeface="맑은 고딕" panose="020B0503020000020004" pitchFamily="50" charset="-127"/>
              <a:ea typeface="맑은 고딕" panose="020B0503020000020004" pitchFamily="50" charset="-127"/>
            </a:endParaRPr>
          </a:p>
          <a:p>
            <a:pPr eaLnBrk="1" latinLnBrk="1" hangingPunct="1">
              <a:lnSpc>
                <a:spcPct val="200000"/>
              </a:lnSpc>
              <a:defRPr/>
            </a:pPr>
            <a:r>
              <a:rPr lang="en-US" altLang="ko-KR" sz="2001" b="1">
                <a:solidFill>
                  <a:srgbClr val="000000"/>
                </a:solidFill>
                <a:latin typeface="맑은 고딕" panose="020B0503020000020004" pitchFamily="50" charset="-127"/>
                <a:ea typeface="맑은 고딕" panose="020B0503020000020004" pitchFamily="50" charset="-127"/>
              </a:rPr>
              <a:t>       </a:t>
            </a:r>
            <a:r>
              <a:rPr lang="ko-KR" altLang="en-US" sz="2001" b="1">
                <a:solidFill>
                  <a:srgbClr val="000000"/>
                </a:solidFill>
                <a:latin typeface="맑은 고딕" panose="020B0503020000020004" pitchFamily="50" charset="-127"/>
                <a:ea typeface="맑은 고딕" panose="020B0503020000020004" pitchFamily="50" charset="-127"/>
              </a:rPr>
              <a:t>나타났다</a:t>
            </a:r>
            <a:r>
              <a:rPr lang="en-US" altLang="ko-KR" sz="2001" b="1">
                <a:solidFill>
                  <a:srgbClr val="000000"/>
                </a:solidFill>
                <a:latin typeface="맑은 고딕" panose="020B0503020000020004" pitchFamily="50" charset="-127"/>
                <a:ea typeface="맑은 고딕" panose="020B0503020000020004" pitchFamily="50" charset="-127"/>
              </a:rPr>
              <a:t>.</a:t>
            </a:r>
          </a:p>
        </p:txBody>
      </p:sp>
      <p:sp>
        <p:nvSpPr>
          <p:cNvPr id="6" name="AutoShape 8">
            <a:extLst>
              <a:ext uri="{FF2B5EF4-FFF2-40B4-BE49-F238E27FC236}">
                <a16:creationId xmlns:a16="http://schemas.microsoft.com/office/drawing/2014/main" id="{6779494C-3E0E-420D-B0AB-674D3A4FAEF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128</a:t>
            </a:r>
          </a:p>
        </p:txBody>
      </p:sp>
    </p:spTree>
    <p:extLst>
      <p:ext uri="{BB962C8B-B14F-4D97-AF65-F5344CB8AC3E}">
        <p14:creationId xmlns:p14="http://schemas.microsoft.com/office/powerpoint/2010/main" val="254763368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5" descr="㩃啜敳獲畜敳屲灁䑰瑡屡潌慣屬敔灭ぜ㔱尷浩条ㅥ瀮杮爀牐氠湡㵧攢⵮单•污䱴湡㵧欢ⵯ剋•穳∽㐲〰•楤瑲"/>
          <p:cNvSpPr>
            <a:spLocks noChangeArrowheads="1"/>
          </p:cNvSpPr>
          <p:nvPr/>
        </p:nvSpPr>
        <p:spPr bwMode="white">
          <a:xfrm>
            <a:off x="395736" y="117530"/>
            <a:ext cx="8352529" cy="646823"/>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1pPr>
            <a:lvl2pPr marL="9890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2pPr>
            <a:lvl3pPr marL="15287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3pPr>
            <a:lvl4pPr marL="20685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4pPr>
            <a:lvl5pPr marL="26082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5pPr>
            <a:lvl6pPr marL="30654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6pPr>
            <a:lvl7pPr marL="35226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7pPr>
            <a:lvl8pPr marL="39798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8pPr>
            <a:lvl9pPr marL="44370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9pPr>
          </a:lstStyle>
          <a:p>
            <a:pPr eaLnBrk="1" latinLnBrk="1" hangingPunct="1">
              <a:lnSpc>
                <a:spcPct val="150000"/>
              </a:lnSpc>
            </a:pPr>
            <a:r>
              <a:rPr lang="en-US" altLang="ko-KR" sz="2401" b="1">
                <a:solidFill>
                  <a:srgbClr val="000000"/>
                </a:solidFill>
                <a:latin typeface="맑은 고딕" panose="020B0503020000020004" pitchFamily="50" charset="-127"/>
                <a:ea typeface="맑은 고딕" panose="020B0503020000020004" pitchFamily="50" charset="-127"/>
              </a:rPr>
              <a:t> </a:t>
            </a:r>
          </a:p>
        </p:txBody>
      </p:sp>
      <p:sp>
        <p:nvSpPr>
          <p:cNvPr id="99331" name="Rectangle 6" descr="㩃啜敳獲畜敳屲灁䑰瑡屡潌慣屬敔灭ぜ㔱尷浩条ㅥ瀮杮爀牐氠湡㵧攢⵮单•污䱴湡㵧欢ⵯ剋•穳∽㐲〰•楤瑲"/>
          <p:cNvSpPr>
            <a:spLocks noChangeArrowheads="1"/>
          </p:cNvSpPr>
          <p:nvPr/>
        </p:nvSpPr>
        <p:spPr bwMode="white">
          <a:xfrm>
            <a:off x="286941" y="1700808"/>
            <a:ext cx="8570118" cy="4403000"/>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1pPr>
            <a:lvl2pPr marL="9890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2pPr>
            <a:lvl3pPr marL="15287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3pPr>
            <a:lvl4pPr marL="20685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4pPr>
            <a:lvl5pPr marL="26082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5pPr>
            <a:lvl6pPr marL="30654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6pPr>
            <a:lvl7pPr marL="35226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7pPr>
            <a:lvl8pPr marL="39798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8pPr>
            <a:lvl9pPr marL="44370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9pPr>
          </a:lstStyle>
          <a:p>
            <a:pPr eaLnBrk="1" latinLnBrk="1" hangingPunct="1">
              <a:lnSpc>
                <a:spcPct val="200000"/>
              </a:lnSpc>
            </a:pPr>
            <a:r>
              <a:rPr lang="en-US" altLang="ko-KR" sz="2001" b="1">
                <a:solidFill>
                  <a:srgbClr val="000000"/>
                </a:solidFill>
                <a:latin typeface="맑은 고딕" panose="020B0503020000020004" pitchFamily="50" charset="-127"/>
                <a:ea typeface="맑은 고딕" panose="020B0503020000020004" pitchFamily="50" charset="-127"/>
              </a:rPr>
              <a:t>○ </a:t>
            </a:r>
            <a:r>
              <a:rPr lang="ko-KR" altLang="en-US" sz="2001" b="1">
                <a:solidFill>
                  <a:srgbClr val="000000"/>
                </a:solidFill>
                <a:latin typeface="맑은 고딕" panose="020B0503020000020004" pitchFamily="50" charset="-127"/>
                <a:ea typeface="맑은 고딕" panose="020B0503020000020004" pitchFamily="50" charset="-127"/>
              </a:rPr>
              <a:t>조기임신진단시 이용되는 임신관련당단백질 즉 태반단백질 </a:t>
            </a:r>
            <a:r>
              <a:rPr lang="en-US" altLang="ko-KR" sz="2001" b="1">
                <a:solidFill>
                  <a:srgbClr val="000000"/>
                </a:solidFill>
                <a:latin typeface="맑은 고딕" panose="020B0503020000020004" pitchFamily="50" charset="-127"/>
                <a:ea typeface="맑은 고딕" panose="020B0503020000020004" pitchFamily="50" charset="-127"/>
              </a:rPr>
              <a:t>(PAG, </a:t>
            </a:r>
          </a:p>
          <a:p>
            <a:pPr eaLnBrk="1" latinLnBrk="1" hangingPunct="1">
              <a:lnSpc>
                <a:spcPct val="200000"/>
              </a:lnSpc>
            </a:pPr>
            <a:r>
              <a:rPr lang="en-US" altLang="ko-KR" sz="2001" b="1">
                <a:solidFill>
                  <a:srgbClr val="000000"/>
                </a:solidFill>
                <a:latin typeface="맑은 고딕" panose="020B0503020000020004" pitchFamily="50" charset="-127"/>
                <a:ea typeface="맑은 고딕" panose="020B0503020000020004" pitchFamily="50" charset="-127"/>
              </a:rPr>
              <a:t>    Pregnancy- Associated Glycoprotein)</a:t>
            </a:r>
            <a:r>
              <a:rPr lang="ko-KR" altLang="en-US" sz="2001" b="1">
                <a:solidFill>
                  <a:srgbClr val="000000"/>
                </a:solidFill>
                <a:latin typeface="맑은 고딕" panose="020B0503020000020004" pitchFamily="50" charset="-127"/>
                <a:ea typeface="맑은 고딕" panose="020B0503020000020004" pitchFamily="50" charset="-127"/>
              </a:rPr>
              <a:t>농도는 </a:t>
            </a:r>
            <a:r>
              <a:rPr lang="en-US" altLang="ko-KR" sz="2001" b="1" spc="-150">
                <a:solidFill>
                  <a:srgbClr val="000000"/>
                </a:solidFill>
                <a:latin typeface="맑은 고딕" panose="020B0503020000020004" pitchFamily="50" charset="-127"/>
                <a:ea typeface="맑은 고딕" panose="020B0503020000020004" pitchFamily="50" charset="-127"/>
              </a:rPr>
              <a:t>23∼25</a:t>
            </a:r>
            <a:r>
              <a:rPr lang="ko-KR" altLang="en-US" sz="2001" b="1" spc="-150">
                <a:solidFill>
                  <a:srgbClr val="000000"/>
                </a:solidFill>
                <a:latin typeface="맑은 고딕" panose="020B0503020000020004" pitchFamily="50" charset="-127"/>
                <a:ea typeface="맑은 고딕" panose="020B0503020000020004" pitchFamily="50" charset="-127"/>
              </a:rPr>
              <a:t>일에 매우 낮으나</a:t>
            </a:r>
            <a:r>
              <a:rPr lang="en-US" altLang="ko-KR" sz="2001" b="1" spc="-150">
                <a:solidFill>
                  <a:srgbClr val="000000"/>
                </a:solidFill>
                <a:latin typeface="맑은 고딕" panose="020B0503020000020004" pitchFamily="50" charset="-127"/>
                <a:ea typeface="맑은 고딕" panose="020B0503020000020004" pitchFamily="50" charset="-127"/>
              </a:rPr>
              <a:t>, </a:t>
            </a:r>
          </a:p>
          <a:p>
            <a:pPr eaLnBrk="1" latinLnBrk="1" hangingPunct="1">
              <a:lnSpc>
                <a:spcPct val="200000"/>
              </a:lnSpc>
            </a:pPr>
            <a:r>
              <a:rPr lang="en-US" altLang="ko-KR" sz="2001" b="1">
                <a:solidFill>
                  <a:srgbClr val="000000"/>
                </a:solidFill>
                <a:latin typeface="맑은 고딕" panose="020B0503020000020004" pitchFamily="50" charset="-127"/>
                <a:ea typeface="맑은 고딕" panose="020B0503020000020004" pitchFamily="50" charset="-127"/>
              </a:rPr>
              <a:t>    32∼37</a:t>
            </a:r>
            <a:r>
              <a:rPr lang="ko-KR" altLang="en-US" sz="2001" b="1">
                <a:solidFill>
                  <a:srgbClr val="000000"/>
                </a:solidFill>
                <a:latin typeface="맑은 고딕" panose="020B0503020000020004" pitchFamily="50" charset="-127"/>
                <a:ea typeface="맑은 고딕" panose="020B0503020000020004" pitchFamily="50" charset="-127"/>
              </a:rPr>
              <a:t>일에 증가되므로 이 시기에 진단하는 것이 정확도를 높일 수가 </a:t>
            </a:r>
            <a:endParaRPr lang="en-US" altLang="ko-KR" sz="2001" b="1">
              <a:solidFill>
                <a:srgbClr val="000000"/>
              </a:solidFill>
              <a:latin typeface="맑은 고딕" panose="020B0503020000020004" pitchFamily="50" charset="-127"/>
              <a:ea typeface="맑은 고딕" panose="020B0503020000020004" pitchFamily="50" charset="-127"/>
            </a:endParaRPr>
          </a:p>
          <a:p>
            <a:pPr eaLnBrk="1" latinLnBrk="1" hangingPunct="1">
              <a:lnSpc>
                <a:spcPct val="200000"/>
              </a:lnSpc>
            </a:pPr>
            <a:r>
              <a:rPr lang="en-US" altLang="ko-KR" sz="2001" b="1">
                <a:solidFill>
                  <a:srgbClr val="000000"/>
                </a:solidFill>
                <a:latin typeface="맑은 고딕" panose="020B0503020000020004" pitchFamily="50" charset="-127"/>
                <a:ea typeface="맑은 고딕" panose="020B0503020000020004" pitchFamily="50" charset="-127"/>
              </a:rPr>
              <a:t>    </a:t>
            </a:r>
            <a:r>
              <a:rPr lang="ko-KR" altLang="en-US" sz="2001" b="1">
                <a:solidFill>
                  <a:srgbClr val="000000"/>
                </a:solidFill>
                <a:latin typeface="맑은 고딕" panose="020B0503020000020004" pitchFamily="50" charset="-127"/>
                <a:ea typeface="맑은 고딕" panose="020B0503020000020004" pitchFamily="50" charset="-127"/>
              </a:rPr>
              <a:t>있다</a:t>
            </a:r>
            <a:r>
              <a:rPr lang="en-US" altLang="ko-KR" sz="2001" b="1">
                <a:solidFill>
                  <a:srgbClr val="000000"/>
                </a:solidFill>
                <a:latin typeface="맑은 고딕" panose="020B0503020000020004" pitchFamily="50" charset="-127"/>
                <a:ea typeface="맑은 고딕" panose="020B0503020000020004" pitchFamily="50" charset="-127"/>
              </a:rPr>
              <a:t>.</a:t>
            </a:r>
          </a:p>
          <a:p>
            <a:pPr eaLnBrk="1" latinLnBrk="1" hangingPunct="1">
              <a:lnSpc>
                <a:spcPct val="200000"/>
              </a:lnSpc>
            </a:pPr>
            <a:r>
              <a:rPr lang="en-US" altLang="ko-KR" sz="2001" b="1">
                <a:solidFill>
                  <a:srgbClr val="000000"/>
                </a:solidFill>
                <a:latin typeface="맑은 고딕" panose="020B0503020000020004" pitchFamily="50" charset="-127"/>
                <a:ea typeface="맑은 고딕" panose="020B0503020000020004" pitchFamily="50" charset="-127"/>
              </a:rPr>
              <a:t>○ </a:t>
            </a:r>
            <a:r>
              <a:rPr lang="ko-KR" altLang="en-US" sz="2001" b="1">
                <a:solidFill>
                  <a:srgbClr val="000000"/>
                </a:solidFill>
                <a:latin typeface="맑은 고딕" panose="020B0503020000020004" pitchFamily="50" charset="-127"/>
                <a:ea typeface="맑은 고딕" panose="020B0503020000020004" pitchFamily="50" charset="-127"/>
              </a:rPr>
              <a:t>최근 국내 </a:t>
            </a:r>
            <a:r>
              <a:rPr lang="en-US" altLang="ko-KR" sz="2001" b="1">
                <a:solidFill>
                  <a:srgbClr val="000000"/>
                </a:solidFill>
                <a:latin typeface="맑은 고딕" panose="020B0503020000020004" pitchFamily="50" charset="-127"/>
                <a:ea typeface="맑은 고딕" panose="020B0503020000020004" pitchFamily="50" charset="-127"/>
              </a:rPr>
              <a:t>3</a:t>
            </a:r>
            <a:r>
              <a:rPr lang="ko-KR" altLang="en-US" sz="2001" b="1">
                <a:solidFill>
                  <a:srgbClr val="000000"/>
                </a:solidFill>
                <a:latin typeface="맑은 고딕" panose="020B0503020000020004" pitchFamily="50" charset="-127"/>
                <a:ea typeface="맑은 고딕" panose="020B0503020000020004" pitchFamily="50" charset="-127"/>
              </a:rPr>
              <a:t>개도 </a:t>
            </a:r>
            <a:r>
              <a:rPr lang="en-US" altLang="ko-KR" sz="2001" b="1">
                <a:solidFill>
                  <a:srgbClr val="000000"/>
                </a:solidFill>
                <a:latin typeface="맑은 고딕" panose="020B0503020000020004" pitchFamily="50" charset="-127"/>
                <a:ea typeface="맑은 고딕" panose="020B0503020000020004" pitchFamily="50" charset="-127"/>
              </a:rPr>
              <a:t>4</a:t>
            </a:r>
            <a:r>
              <a:rPr lang="ko-KR" altLang="en-US" sz="2001" b="1">
                <a:solidFill>
                  <a:srgbClr val="000000"/>
                </a:solidFill>
                <a:latin typeface="맑은 고딕" panose="020B0503020000020004" pitchFamily="50" charset="-127"/>
                <a:ea typeface="맑은 고딕" panose="020B0503020000020004" pitchFamily="50" charset="-127"/>
              </a:rPr>
              <a:t>개 한우농가에 인공수정 후 </a:t>
            </a:r>
            <a:r>
              <a:rPr lang="en-US" altLang="ko-KR" sz="2001" b="1">
                <a:solidFill>
                  <a:srgbClr val="000000"/>
                </a:solidFill>
                <a:latin typeface="맑은 고딕" panose="020B0503020000020004" pitchFamily="50" charset="-127"/>
                <a:ea typeface="맑은 고딕" panose="020B0503020000020004" pitchFamily="50" charset="-127"/>
              </a:rPr>
              <a:t>28</a:t>
            </a:r>
            <a:r>
              <a:rPr lang="ko-KR" altLang="en-US" sz="2001" b="1">
                <a:solidFill>
                  <a:srgbClr val="000000"/>
                </a:solidFill>
                <a:latin typeface="맑은 고딕" panose="020B0503020000020004" pitchFamily="50" charset="-127"/>
                <a:ea typeface="맑은 고딕" panose="020B0503020000020004" pitchFamily="50" charset="-127"/>
              </a:rPr>
              <a:t>일이 경과한 </a:t>
            </a:r>
            <a:r>
              <a:rPr lang="en-US" altLang="ko-KR" sz="2001" b="1">
                <a:solidFill>
                  <a:srgbClr val="000000"/>
                </a:solidFill>
                <a:latin typeface="맑은 고딕" panose="020B0503020000020004" pitchFamily="50" charset="-127"/>
                <a:ea typeface="맑은 고딕" panose="020B0503020000020004" pitchFamily="50" charset="-127"/>
              </a:rPr>
              <a:t>282</a:t>
            </a:r>
            <a:r>
              <a:rPr lang="ko-KR" altLang="en-US" sz="2001" b="1">
                <a:solidFill>
                  <a:srgbClr val="000000"/>
                </a:solidFill>
                <a:latin typeface="맑은 고딕" panose="020B0503020000020004" pitchFamily="50" charset="-127"/>
                <a:ea typeface="맑은 고딕" panose="020B0503020000020004" pitchFamily="50" charset="-127"/>
              </a:rPr>
              <a:t>두를 </a:t>
            </a:r>
            <a:endParaRPr lang="en-US" altLang="ko-KR" sz="2001" b="1">
              <a:solidFill>
                <a:srgbClr val="000000"/>
              </a:solidFill>
              <a:latin typeface="맑은 고딕" panose="020B0503020000020004" pitchFamily="50" charset="-127"/>
              <a:ea typeface="맑은 고딕" panose="020B0503020000020004" pitchFamily="50" charset="-127"/>
            </a:endParaRPr>
          </a:p>
          <a:p>
            <a:pPr eaLnBrk="1" latinLnBrk="1" hangingPunct="1">
              <a:lnSpc>
                <a:spcPct val="200000"/>
              </a:lnSpc>
            </a:pPr>
            <a:r>
              <a:rPr lang="en-US" altLang="ko-KR" sz="2001" b="1">
                <a:solidFill>
                  <a:srgbClr val="000000"/>
                </a:solidFill>
                <a:latin typeface="맑은 고딕" panose="020B0503020000020004" pitchFamily="50" charset="-127"/>
                <a:ea typeface="맑은 고딕" panose="020B0503020000020004" pitchFamily="50" charset="-127"/>
              </a:rPr>
              <a:t>    </a:t>
            </a:r>
            <a:r>
              <a:rPr lang="ko-KR" altLang="en-US" sz="2001" b="1">
                <a:solidFill>
                  <a:srgbClr val="000000"/>
                </a:solidFill>
                <a:latin typeface="맑은 고딕" panose="020B0503020000020004" pitchFamily="50" charset="-127"/>
                <a:ea typeface="맑은 고딕" panose="020B0503020000020004" pitchFamily="50" charset="-127"/>
              </a:rPr>
              <a:t>대상으로 아이덱스</a:t>
            </a:r>
            <a:r>
              <a:rPr lang="en-US" altLang="ko-KR" sz="2001" b="1">
                <a:solidFill>
                  <a:srgbClr val="000000"/>
                </a:solidFill>
                <a:latin typeface="맑은 고딕" panose="020B0503020000020004" pitchFamily="50" charset="-127"/>
                <a:ea typeface="맑은 고딕" panose="020B0503020000020004" pitchFamily="50" charset="-127"/>
              </a:rPr>
              <a:t>(IDEXX) </a:t>
            </a:r>
            <a:r>
              <a:rPr lang="ko-KR" altLang="en-US" sz="2001" b="1">
                <a:solidFill>
                  <a:srgbClr val="000000"/>
                </a:solidFill>
                <a:latin typeface="맑은 고딕" panose="020B0503020000020004" pitchFamily="50" charset="-127"/>
                <a:ea typeface="맑은 고딕" panose="020B0503020000020004" pitchFamily="50" charset="-127"/>
              </a:rPr>
              <a:t>임신 진단 검사 키트를 적용하여 검사한 </a:t>
            </a:r>
            <a:endParaRPr lang="en-US" altLang="ko-KR" sz="2001" b="1">
              <a:solidFill>
                <a:srgbClr val="000000"/>
              </a:solidFill>
              <a:latin typeface="맑은 고딕" panose="020B0503020000020004" pitchFamily="50" charset="-127"/>
              <a:ea typeface="맑은 고딕" panose="020B0503020000020004" pitchFamily="50" charset="-127"/>
            </a:endParaRPr>
          </a:p>
          <a:p>
            <a:pPr eaLnBrk="1" latinLnBrk="1" hangingPunct="1">
              <a:lnSpc>
                <a:spcPct val="200000"/>
              </a:lnSpc>
            </a:pPr>
            <a:r>
              <a:rPr lang="en-US" altLang="ko-KR" sz="2001" b="1">
                <a:solidFill>
                  <a:srgbClr val="000000"/>
                </a:solidFill>
                <a:latin typeface="맑은 고딕" panose="020B0503020000020004" pitchFamily="50" charset="-127"/>
                <a:ea typeface="맑은 고딕" panose="020B0503020000020004" pitchFamily="50" charset="-127"/>
              </a:rPr>
              <a:t>    </a:t>
            </a:r>
            <a:r>
              <a:rPr lang="ko-KR" altLang="en-US" sz="2001" b="1">
                <a:solidFill>
                  <a:srgbClr val="000000"/>
                </a:solidFill>
                <a:latin typeface="맑은 고딕" panose="020B0503020000020004" pitchFamily="50" charset="-127"/>
                <a:ea typeface="맑은 고딕" panose="020B0503020000020004" pitchFamily="50" charset="-127"/>
              </a:rPr>
              <a:t>결과</a:t>
            </a:r>
            <a:r>
              <a:rPr lang="en-US" altLang="ko-KR" sz="2001" b="1">
                <a:solidFill>
                  <a:srgbClr val="000000"/>
                </a:solidFill>
                <a:latin typeface="맑은 고딕" panose="020B0503020000020004" pitchFamily="50" charset="-127"/>
                <a:ea typeface="맑은 고딕" panose="020B0503020000020004" pitchFamily="50" charset="-127"/>
              </a:rPr>
              <a:t>, 230</a:t>
            </a:r>
            <a:r>
              <a:rPr lang="ko-KR" altLang="en-US" sz="2001" b="1">
                <a:solidFill>
                  <a:srgbClr val="000000"/>
                </a:solidFill>
                <a:latin typeface="맑은 고딕" panose="020B0503020000020004" pitchFamily="50" charset="-127"/>
                <a:ea typeface="맑은 고딕" panose="020B0503020000020004" pitchFamily="50" charset="-127"/>
              </a:rPr>
              <a:t>두가 임신</a:t>
            </a:r>
            <a:r>
              <a:rPr lang="en-US" altLang="ko-KR" sz="2001" b="1">
                <a:solidFill>
                  <a:srgbClr val="000000"/>
                </a:solidFill>
                <a:latin typeface="맑은 고딕" panose="020B0503020000020004" pitchFamily="50" charset="-127"/>
                <a:ea typeface="맑은 고딕" panose="020B0503020000020004" pitchFamily="50" charset="-127"/>
              </a:rPr>
              <a:t>(81.6%), 52</a:t>
            </a:r>
            <a:r>
              <a:rPr lang="ko-KR" altLang="en-US" sz="2001" b="1">
                <a:solidFill>
                  <a:srgbClr val="000000"/>
                </a:solidFill>
                <a:latin typeface="맑은 고딕" panose="020B0503020000020004" pitchFamily="50" charset="-127"/>
                <a:ea typeface="맑은 고딕" panose="020B0503020000020004" pitchFamily="50" charset="-127"/>
              </a:rPr>
              <a:t>두가 비임신</a:t>
            </a:r>
            <a:r>
              <a:rPr lang="en-US" altLang="ko-KR" sz="2001" b="1">
                <a:solidFill>
                  <a:srgbClr val="000000"/>
                </a:solidFill>
                <a:latin typeface="맑은 고딕" panose="020B0503020000020004" pitchFamily="50" charset="-127"/>
                <a:ea typeface="맑은 고딕" panose="020B0503020000020004" pitchFamily="50" charset="-127"/>
              </a:rPr>
              <a:t>(18.4%)</a:t>
            </a:r>
            <a:r>
              <a:rPr lang="ko-KR" altLang="en-US" sz="2001" b="1">
                <a:solidFill>
                  <a:srgbClr val="000000"/>
                </a:solidFill>
                <a:latin typeface="맑은 고딕" panose="020B0503020000020004" pitchFamily="50" charset="-127"/>
                <a:ea typeface="맑은 고딕" panose="020B0503020000020004" pitchFamily="50" charset="-127"/>
              </a:rPr>
              <a:t>로 나타났다</a:t>
            </a:r>
            <a:r>
              <a:rPr lang="en-US" altLang="ko-KR" sz="2001" b="1">
                <a:solidFill>
                  <a:srgbClr val="000000"/>
                </a:solidFill>
                <a:latin typeface="맑은 고딕" panose="020B0503020000020004" pitchFamily="50" charset="-127"/>
                <a:ea typeface="맑은 고딕" panose="020B0503020000020004" pitchFamily="50" charset="-127"/>
              </a:rPr>
              <a:t>(2015). </a:t>
            </a:r>
          </a:p>
        </p:txBody>
      </p:sp>
      <p:sp>
        <p:nvSpPr>
          <p:cNvPr id="6" name="AutoShape 8">
            <a:extLst>
              <a:ext uri="{FF2B5EF4-FFF2-40B4-BE49-F238E27FC236}">
                <a16:creationId xmlns:a16="http://schemas.microsoft.com/office/drawing/2014/main" id="{F520E581-DBF8-4850-A480-4C60AD7A2034}"/>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129</a:t>
            </a:r>
          </a:p>
        </p:txBody>
      </p:sp>
    </p:spTree>
    <p:extLst>
      <p:ext uri="{BB962C8B-B14F-4D97-AF65-F5344CB8AC3E}">
        <p14:creationId xmlns:p14="http://schemas.microsoft.com/office/powerpoint/2010/main" val="145132917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Rectangle 6" descr="㩃啜敳獲畜敳屲灁䑰瑡屡潌慣屬敔灭ぜ㔱尷浩条ㅥ瀮杮爀牐氠湡㵧攢⵮单•污䱴湡㵧欢ⵯ剋•穳∽㐲〰•楤瑲"/>
          <p:cNvSpPr>
            <a:spLocks noChangeArrowheads="1"/>
          </p:cNvSpPr>
          <p:nvPr/>
        </p:nvSpPr>
        <p:spPr bwMode="white">
          <a:xfrm>
            <a:off x="34099" y="476672"/>
            <a:ext cx="8641589" cy="462177"/>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1pPr>
            <a:lvl2pPr marL="9890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2pPr>
            <a:lvl3pPr marL="15287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3pPr>
            <a:lvl4pPr marL="20685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4pPr>
            <a:lvl5pPr marL="26082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5pPr>
            <a:lvl6pPr marL="30654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6pPr>
            <a:lvl7pPr marL="35226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7pPr>
            <a:lvl8pPr marL="39798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8pPr>
            <a:lvl9pPr marL="44370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9pPr>
          </a:lstStyle>
          <a:p>
            <a:pPr eaLnBrk="1" latinLnBrk="1" hangingPunct="1"/>
            <a:r>
              <a:rPr lang="en-US" altLang="ko-KR" sz="2401" b="1">
                <a:solidFill>
                  <a:srgbClr val="000000"/>
                </a:solidFill>
                <a:latin typeface="맑은 고딕" panose="020B0503020000020004" pitchFamily="50" charset="-127"/>
                <a:ea typeface="맑은 고딕" panose="020B0503020000020004" pitchFamily="50" charset="-127"/>
              </a:rPr>
              <a:t>4. </a:t>
            </a:r>
            <a:r>
              <a:rPr lang="ko-KR" altLang="en-US" sz="2401" b="1">
                <a:solidFill>
                  <a:srgbClr val="000000"/>
                </a:solidFill>
                <a:latin typeface="맑은 고딕" panose="020B0503020000020004" pitchFamily="50" charset="-127"/>
                <a:ea typeface="맑은 고딕" panose="020B0503020000020004" pitchFamily="50" charset="-127"/>
              </a:rPr>
              <a:t>국내 임신관련 당단백질 키트를 활용한 진단 방법 예시</a:t>
            </a:r>
          </a:p>
        </p:txBody>
      </p:sp>
      <p:pic>
        <p:nvPicPr>
          <p:cNvPr id="1003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18" y="1124472"/>
            <a:ext cx="8136529" cy="5473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8">
            <a:extLst>
              <a:ext uri="{FF2B5EF4-FFF2-40B4-BE49-F238E27FC236}">
                <a16:creationId xmlns:a16="http://schemas.microsoft.com/office/drawing/2014/main" id="{CD2CCB0D-16C8-42FE-B4AF-5E5699B8935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130</a:t>
            </a:r>
          </a:p>
        </p:txBody>
      </p:sp>
    </p:spTree>
    <p:extLst>
      <p:ext uri="{BB962C8B-B14F-4D97-AF65-F5344CB8AC3E}">
        <p14:creationId xmlns:p14="http://schemas.microsoft.com/office/powerpoint/2010/main" val="2475357282"/>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Rectangle 5" descr="㩃啜敳獲畜敳屲灁䑰瑡屡潌慣屬敔灭ぜ㔱尷浩条ㅥ瀮杮爀牐氠湡㵧攢⵮单•污䱴湡㵧欢ⵯ剋•穳∽㐲〰•楤瑲"/>
          <p:cNvSpPr>
            <a:spLocks noChangeArrowheads="1"/>
          </p:cNvSpPr>
          <p:nvPr/>
        </p:nvSpPr>
        <p:spPr bwMode="white">
          <a:xfrm>
            <a:off x="395736" y="117530"/>
            <a:ext cx="8352529" cy="646823"/>
          </a:xfrm>
          <a:prstGeom prst="rect">
            <a:avLst/>
          </a:prstGeom>
          <a:noFill/>
          <a:ln>
            <a:noFill/>
          </a:ln>
          <a:effectLst/>
          <a:extLst>
            <a:ext uri="{909E8E84-426E-40DD-AFC4-6F175D3DCCD1}">
              <a14:hiddenFill xmlns:a14="http://schemas.microsoft.com/office/drawing/2010/main">
                <a:blipFill dpi="0" rotWithShape="0">
                  <a:blip r:embed="rId2"/>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1pPr>
            <a:lvl2pPr marL="9890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2pPr>
            <a:lvl3pPr marL="15287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3pPr>
            <a:lvl4pPr marL="206851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4pPr>
            <a:lvl5pPr marL="2608263" indent="-449263" defTabSz="898525">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5pPr>
            <a:lvl6pPr marL="30654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6pPr>
            <a:lvl7pPr marL="35226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7pPr>
            <a:lvl8pPr marL="39798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8pPr>
            <a:lvl9pPr marL="4437063" indent="-449263" defTabSz="898525"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9pPr>
          </a:lstStyle>
          <a:p>
            <a:pPr eaLnBrk="1" latinLnBrk="1" hangingPunct="1">
              <a:lnSpc>
                <a:spcPct val="150000"/>
              </a:lnSpc>
            </a:pPr>
            <a:r>
              <a:rPr lang="en-US" altLang="ko-KR" sz="2401" b="1">
                <a:solidFill>
                  <a:srgbClr val="000000"/>
                </a:solidFill>
                <a:latin typeface="맑은 고딕" panose="020B0503020000020004" pitchFamily="50" charset="-127"/>
                <a:ea typeface="맑은 고딕" panose="020B0503020000020004" pitchFamily="50" charset="-127"/>
              </a:rPr>
              <a:t> </a:t>
            </a:r>
          </a:p>
        </p:txBody>
      </p:sp>
      <p:pic>
        <p:nvPicPr>
          <p:cNvPr id="10137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007" y="764353"/>
            <a:ext cx="8497059" cy="561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8">
            <a:extLst>
              <a:ext uri="{FF2B5EF4-FFF2-40B4-BE49-F238E27FC236}">
                <a16:creationId xmlns:a16="http://schemas.microsoft.com/office/drawing/2014/main" id="{9A4C4FAC-019E-4B76-8C32-D1E3CFA0F0F8}"/>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131</a:t>
            </a:r>
          </a:p>
        </p:txBody>
      </p:sp>
    </p:spTree>
    <p:extLst>
      <p:ext uri="{BB962C8B-B14F-4D97-AF65-F5344CB8AC3E}">
        <p14:creationId xmlns:p14="http://schemas.microsoft.com/office/powerpoint/2010/main" val="247125480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Title 1"/>
          <p:cNvSpPr>
            <a:spLocks noGrp="1"/>
          </p:cNvSpPr>
          <p:nvPr>
            <p:ph type="title"/>
          </p:nvPr>
        </p:nvSpPr>
        <p:spPr bwMode="auto">
          <a:xfrm>
            <a:off x="179512" y="260648"/>
            <a:ext cx="2088530" cy="6289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82" tIns="45741" rIns="91482" bIns="45741" numCol="1" rtlCol="0" anchor="t" anchorCtr="0" compatLnSpc="1">
            <a:prstTxWarp prst="textNoShape">
              <a:avLst/>
            </a:prstTxWarp>
            <a:noAutofit/>
          </a:bodyPr>
          <a:lstStyle/>
          <a:p>
            <a:r>
              <a:rPr lang="en-US" altLang="ko-KR" sz="2401" b="1">
                <a:solidFill>
                  <a:schemeClr val="tx1"/>
                </a:solidFill>
                <a:latin typeface="맑은 고딕" panose="020B0503020000020004" pitchFamily="50" charset="-127"/>
                <a:ea typeface="맑은 고딕" panose="020B0503020000020004" pitchFamily="50" charset="-127"/>
              </a:rPr>
              <a:t>5. </a:t>
            </a:r>
            <a:r>
              <a:rPr lang="ko-KR" altLang="en-US" sz="2401" b="1">
                <a:solidFill>
                  <a:schemeClr val="tx1"/>
                </a:solidFill>
                <a:latin typeface="맑은 고딕" panose="020B0503020000020004" pitchFamily="50" charset="-127"/>
                <a:ea typeface="맑은 고딕" panose="020B0503020000020004" pitchFamily="50" charset="-127"/>
              </a:rPr>
              <a:t>킷트  특징</a:t>
            </a:r>
            <a:endParaRPr lang="en-US" altLang="ko-KR" sz="2401" b="1">
              <a:solidFill>
                <a:schemeClr val="tx1"/>
              </a:solidFill>
              <a:latin typeface="맑은 고딕" panose="020B0503020000020004" pitchFamily="50" charset="-127"/>
              <a:ea typeface="맑은 고딕" panose="020B0503020000020004" pitchFamily="50" charset="-127"/>
            </a:endParaRPr>
          </a:p>
        </p:txBody>
      </p:sp>
      <p:sp>
        <p:nvSpPr>
          <p:cNvPr id="3" name="Text Placeholder 2"/>
          <p:cNvSpPr>
            <a:spLocks noGrp="1"/>
          </p:cNvSpPr>
          <p:nvPr>
            <p:ph type="body" sz="quarter" idx="10"/>
          </p:nvPr>
        </p:nvSpPr>
        <p:spPr>
          <a:xfrm>
            <a:off x="320026" y="764704"/>
            <a:ext cx="8228648" cy="4524883"/>
          </a:xfrm>
        </p:spPr>
        <p:txBody>
          <a:bodyPr>
            <a:noAutofit/>
          </a:bodyPr>
          <a:lstStyle/>
          <a:p>
            <a:pPr>
              <a:lnSpc>
                <a:spcPct val="120000"/>
              </a:lnSpc>
              <a:defRPr/>
            </a:pPr>
            <a:r>
              <a:rPr lang="ko-KR" altLang="en-US" sz="2001" b="1" dirty="0">
                <a:latin typeface="맑은 고딕" panose="020B0503020000020004" pitchFamily="50" charset="-127"/>
                <a:ea typeface="맑은 고딕" panose="020B0503020000020004" pitchFamily="50" charset="-127"/>
              </a:rPr>
              <a:t>수정 </a:t>
            </a:r>
            <a:r>
              <a:rPr lang="en-US" altLang="ko-KR" sz="2001" b="1" dirty="0">
                <a:latin typeface="맑은 고딕" panose="020B0503020000020004" pitchFamily="50" charset="-127"/>
                <a:ea typeface="맑은 고딕" panose="020B0503020000020004" pitchFamily="50" charset="-127"/>
              </a:rPr>
              <a:t>28</a:t>
            </a:r>
            <a:r>
              <a:rPr lang="ko-KR" altLang="en-US" sz="2001" b="1" dirty="0">
                <a:latin typeface="맑은 고딕" panose="020B0503020000020004" pitchFamily="50" charset="-127"/>
                <a:ea typeface="맑은 고딕" panose="020B0503020000020004" pitchFamily="50" charset="-127"/>
              </a:rPr>
              <a:t>일 후 임신 여부 확인 가능 </a:t>
            </a: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r>
              <a:rPr lang="ko-KR" altLang="en-US" sz="2001" b="1" dirty="0">
                <a:latin typeface="맑은 고딕" panose="020B0503020000020004" pitchFamily="50" charset="-127"/>
                <a:ea typeface="맑은 고딕" panose="020B0503020000020004" pitchFamily="50" charset="-127"/>
              </a:rPr>
              <a:t>혈액으로 검사 </a:t>
            </a: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r>
              <a:rPr lang="en-US" altLang="ko-KR" sz="2001" b="1" dirty="0">
                <a:latin typeface="맑은 고딕" panose="020B0503020000020004" pitchFamily="50" charset="-127"/>
                <a:ea typeface="맑은 고딕" panose="020B0503020000020004" pitchFamily="50" charset="-127"/>
              </a:rPr>
              <a:t>30</a:t>
            </a:r>
            <a:r>
              <a:rPr lang="ko-KR" altLang="en-US" sz="2001" b="1" dirty="0" err="1">
                <a:latin typeface="맑은 고딕" panose="020B0503020000020004" pitchFamily="50" charset="-127"/>
                <a:ea typeface="맑은 고딕" panose="020B0503020000020004" pitchFamily="50" charset="-127"/>
              </a:rPr>
              <a:t>분이내</a:t>
            </a:r>
            <a:r>
              <a:rPr lang="ko-KR" altLang="en-US" sz="2001" b="1" dirty="0">
                <a:latin typeface="맑은 고딕" panose="020B0503020000020004" pitchFamily="50" charset="-127"/>
                <a:ea typeface="맑은 고딕" panose="020B0503020000020004" pitchFamily="50" charset="-127"/>
              </a:rPr>
              <a:t>  검사 완료 </a:t>
            </a: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r>
              <a:rPr lang="ko-KR" altLang="en-US" sz="2001" b="1" dirty="0">
                <a:latin typeface="맑은 고딕" panose="020B0503020000020004" pitchFamily="50" charset="-127"/>
                <a:ea typeface="맑은 고딕" panose="020B0503020000020004" pitchFamily="50" charset="-127"/>
              </a:rPr>
              <a:t>육안으로 결과 판독 </a:t>
            </a: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r>
              <a:rPr lang="ko-KR" altLang="en-US" sz="2001" b="1" dirty="0">
                <a:latin typeface="맑은 고딕" panose="020B0503020000020004" pitchFamily="50" charset="-127"/>
                <a:ea typeface="맑은 고딕" panose="020B0503020000020004" pitchFamily="50" charset="-127"/>
              </a:rPr>
              <a:t>임신 관련 </a:t>
            </a:r>
            <a:r>
              <a:rPr lang="ko-KR" altLang="en-US" sz="2001" b="1" dirty="0" err="1">
                <a:latin typeface="맑은 고딕" panose="020B0503020000020004" pitchFamily="50" charset="-127"/>
                <a:ea typeface="맑은 고딕" panose="020B0503020000020004" pitchFamily="50" charset="-127"/>
              </a:rPr>
              <a:t>당단백질</a:t>
            </a:r>
            <a:r>
              <a:rPr lang="ko-KR" altLang="en-US" sz="2001" b="1" dirty="0">
                <a:latin typeface="맑은 고딕" panose="020B0503020000020004" pitchFamily="50" charset="-127"/>
                <a:ea typeface="맑은 고딕" panose="020B0503020000020004" pitchFamily="50" charset="-127"/>
              </a:rPr>
              <a:t> 검출 </a:t>
            </a:r>
            <a:r>
              <a:rPr lang="en-US" altLang="ko-KR" sz="2001" b="1" dirty="0">
                <a:latin typeface="맑은 고딕" panose="020B0503020000020004" pitchFamily="50" charset="-127"/>
                <a:ea typeface="맑은 고딕" panose="020B0503020000020004" pitchFamily="50" charset="-127"/>
              </a:rPr>
              <a:t>(PAGs)</a:t>
            </a:r>
          </a:p>
          <a:p>
            <a:pPr>
              <a:lnSpc>
                <a:spcPct val="120000"/>
              </a:lnSpc>
              <a:defRPr/>
            </a:pPr>
            <a:r>
              <a:rPr lang="ko-KR" altLang="en-US" sz="2001" b="1" dirty="0">
                <a:latin typeface="맑은 고딕" panose="020B0503020000020004" pitchFamily="50" charset="-127"/>
                <a:ea typeface="맑은 고딕" panose="020B0503020000020004" pitchFamily="50" charset="-127"/>
              </a:rPr>
              <a:t>분만 </a:t>
            </a:r>
            <a:r>
              <a:rPr lang="en-US" altLang="ko-KR" sz="2001" b="1" dirty="0">
                <a:latin typeface="맑은 고딕" panose="020B0503020000020004" pitchFamily="50" charset="-127"/>
                <a:ea typeface="맑은 고딕" panose="020B0503020000020004" pitchFamily="50" charset="-127"/>
              </a:rPr>
              <a:t>60</a:t>
            </a:r>
            <a:r>
              <a:rPr lang="ko-KR" altLang="en-US" sz="2001" b="1" dirty="0">
                <a:latin typeface="맑은 고딕" panose="020B0503020000020004" pitchFamily="50" charset="-127"/>
                <a:ea typeface="맑은 고딕" panose="020B0503020000020004" pitchFamily="50" charset="-127"/>
              </a:rPr>
              <a:t>일 이후 사용 가능 </a:t>
            </a: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r>
              <a:rPr lang="en-US" altLang="ko-KR" sz="2001" b="1" dirty="0">
                <a:latin typeface="맑은 고딕" panose="020B0503020000020004" pitchFamily="50" charset="-127"/>
                <a:ea typeface="맑은 고딕" panose="020B0503020000020004" pitchFamily="50" charset="-127"/>
              </a:rPr>
              <a:t>PAGs : Pregnancy Associated Glycoproteins</a:t>
            </a:r>
          </a:p>
          <a:p>
            <a:pPr>
              <a:lnSpc>
                <a:spcPct val="120000"/>
              </a:lnSpc>
              <a:defRPr/>
            </a:pPr>
            <a:r>
              <a:rPr lang="ko-KR" altLang="en-US" sz="2001" b="1" dirty="0">
                <a:latin typeface="맑은 고딕" panose="020B0503020000020004" pitchFamily="50" charset="-127"/>
                <a:ea typeface="맑은 고딕" panose="020B0503020000020004" pitchFamily="50" charset="-127"/>
              </a:rPr>
              <a:t>혈  액 </a:t>
            </a:r>
            <a:r>
              <a:rPr lang="en-US" altLang="ko-KR" sz="2001" b="1" dirty="0">
                <a:latin typeface="맑은 고딕" panose="020B0503020000020004" pitchFamily="50" charset="-127"/>
                <a:ea typeface="맑은 고딕" panose="020B0503020000020004" pitchFamily="50" charset="-127"/>
              </a:rPr>
              <a:t>: </a:t>
            </a:r>
            <a:r>
              <a:rPr lang="ko-KR" altLang="en-US" sz="2001" b="1" dirty="0" err="1">
                <a:latin typeface="맑은 고딕" panose="020B0503020000020004" pitchFamily="50" charset="-127"/>
                <a:ea typeface="맑은 고딕" panose="020B0503020000020004" pitchFamily="50" charset="-127"/>
              </a:rPr>
              <a:t>전혈</a:t>
            </a:r>
            <a:r>
              <a:rPr lang="en-US" altLang="ko-KR" sz="2001" b="1" dirty="0">
                <a:latin typeface="맑은 고딕" panose="020B0503020000020004" pitchFamily="50" charset="-127"/>
                <a:ea typeface="맑은 고딕" panose="020B0503020000020004" pitchFamily="50" charset="-127"/>
              </a:rPr>
              <a:t>(EDTA), </a:t>
            </a:r>
            <a:r>
              <a:rPr lang="ko-KR" altLang="en-US" sz="2001" b="1" dirty="0">
                <a:latin typeface="맑은 고딕" panose="020B0503020000020004" pitchFamily="50" charset="-127"/>
                <a:ea typeface="맑은 고딕" panose="020B0503020000020004" pitchFamily="50" charset="-127"/>
              </a:rPr>
              <a:t>혈장</a:t>
            </a:r>
            <a:r>
              <a:rPr lang="en-US" altLang="ko-KR" sz="2001" b="1" dirty="0">
                <a:latin typeface="맑은 고딕" panose="020B0503020000020004" pitchFamily="50" charset="-127"/>
                <a:ea typeface="맑은 고딕" panose="020B0503020000020004" pitchFamily="50" charset="-127"/>
              </a:rPr>
              <a:t>(EDTA), </a:t>
            </a:r>
            <a:r>
              <a:rPr lang="ko-KR" altLang="en-US" sz="2001" b="1" dirty="0">
                <a:latin typeface="맑은 고딕" panose="020B0503020000020004" pitchFamily="50" charset="-127"/>
                <a:ea typeface="맑은 고딕" panose="020B0503020000020004" pitchFamily="50" charset="-127"/>
              </a:rPr>
              <a:t>또는 혈청 </a:t>
            </a:r>
            <a:r>
              <a:rPr lang="en-US" altLang="ko-KR" sz="2001" b="1" dirty="0">
                <a:latin typeface="맑은 고딕" panose="020B0503020000020004" pitchFamily="50" charset="-127"/>
                <a:ea typeface="맑은 고딕" panose="020B0503020000020004" pitchFamily="50" charset="-127"/>
              </a:rPr>
              <a:t> </a:t>
            </a:r>
            <a:br>
              <a:rPr lang="en-US" altLang="ko-KR" sz="2001" b="1" dirty="0">
                <a:latin typeface="맑은 고딕" panose="020B0503020000020004" pitchFamily="50" charset="-127"/>
                <a:ea typeface="맑은 고딕" panose="020B0503020000020004" pitchFamily="50" charset="-127"/>
              </a:rPr>
            </a:b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altLang="ko-KR" sz="2001" b="1" dirty="0">
              <a:latin typeface="맑은 고딕" panose="020B0503020000020004" pitchFamily="50" charset="-127"/>
              <a:ea typeface="맑은 고딕" panose="020B0503020000020004" pitchFamily="50" charset="-127"/>
            </a:endParaRPr>
          </a:p>
          <a:p>
            <a:pPr>
              <a:lnSpc>
                <a:spcPct val="120000"/>
              </a:lnSpc>
              <a:defRPr/>
            </a:pPr>
            <a:endParaRPr lang="en-US" sz="2001" b="1" dirty="0">
              <a:latin typeface="맑은 고딕" panose="020B0503020000020004" pitchFamily="50" charset="-127"/>
              <a:ea typeface="맑은 고딕" panose="020B0503020000020004" pitchFamily="50" charset="-127"/>
            </a:endParaRPr>
          </a:p>
        </p:txBody>
      </p:sp>
      <p:pic>
        <p:nvPicPr>
          <p:cNvPr id="10240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0618" y="116632"/>
            <a:ext cx="3867353" cy="2634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65" y="4293001"/>
            <a:ext cx="6840530" cy="228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8">
            <a:extLst>
              <a:ext uri="{FF2B5EF4-FFF2-40B4-BE49-F238E27FC236}">
                <a16:creationId xmlns:a16="http://schemas.microsoft.com/office/drawing/2014/main" id="{5007855B-42B6-44CE-97AB-C966B960ED97}"/>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132</a:t>
            </a:r>
          </a:p>
        </p:txBody>
      </p:sp>
    </p:spTree>
    <p:extLst>
      <p:ext uri="{BB962C8B-B14F-4D97-AF65-F5344CB8AC3E}">
        <p14:creationId xmlns:p14="http://schemas.microsoft.com/office/powerpoint/2010/main" val="4597234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Title 1"/>
          <p:cNvSpPr>
            <a:spLocks noGrp="1"/>
          </p:cNvSpPr>
          <p:nvPr>
            <p:ph type="title"/>
          </p:nvPr>
        </p:nvSpPr>
        <p:spPr bwMode="auto">
          <a:xfrm>
            <a:off x="179512" y="421677"/>
            <a:ext cx="2973176" cy="511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82" tIns="45741" rIns="91482" bIns="45741" numCol="1" rtlCol="0" anchor="t" anchorCtr="0" compatLnSpc="1">
            <a:prstTxWarp prst="textNoShape">
              <a:avLst/>
            </a:prstTxWarp>
            <a:noAutofit/>
          </a:bodyPr>
          <a:lstStyle/>
          <a:p>
            <a:r>
              <a:rPr lang="en-US" altLang="ko-KR" sz="2401" b="1">
                <a:solidFill>
                  <a:schemeClr val="tx1"/>
                </a:solidFill>
                <a:latin typeface="맑은 고딕" panose="020B0503020000020004" pitchFamily="50" charset="-127"/>
                <a:ea typeface="맑은 고딕" panose="020B0503020000020004" pitchFamily="50" charset="-127"/>
              </a:rPr>
              <a:t>6. </a:t>
            </a:r>
            <a:r>
              <a:rPr lang="ko-KR" altLang="en-US" sz="2401" b="1">
                <a:solidFill>
                  <a:schemeClr val="tx1"/>
                </a:solidFill>
                <a:latin typeface="맑은 고딕" panose="020B0503020000020004" pitchFamily="50" charset="-127"/>
                <a:ea typeface="맑은 고딕" panose="020B0503020000020004" pitchFamily="50" charset="-127"/>
              </a:rPr>
              <a:t>검사방법 및 결과   </a:t>
            </a:r>
            <a:endParaRPr lang="en-US" altLang="ko-KR" sz="2401" b="1">
              <a:solidFill>
                <a:schemeClr val="tx1"/>
              </a:solidFill>
              <a:latin typeface="맑은 고딕" panose="020B0503020000020004" pitchFamily="50" charset="-127"/>
              <a:ea typeface="맑은 고딕" panose="020B0503020000020004" pitchFamily="50" charset="-127"/>
            </a:endParaRPr>
          </a:p>
        </p:txBody>
      </p:sp>
      <p:sp>
        <p:nvSpPr>
          <p:cNvPr id="105475" name="Text Placeholder 2"/>
          <p:cNvSpPr>
            <a:spLocks noGrp="1"/>
          </p:cNvSpPr>
          <p:nvPr>
            <p:ph type="body" sz="quarter" idx="10"/>
          </p:nvPr>
        </p:nvSpPr>
        <p:spPr bwMode="auto">
          <a:xfrm>
            <a:off x="514852" y="1267412"/>
            <a:ext cx="8228648" cy="45248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82" tIns="45741" rIns="91482" bIns="45741" numCol="1" rtlCol="0" anchor="t" anchorCtr="0" compatLnSpc="1">
            <a:prstTxWarp prst="textNoShape">
              <a:avLst/>
            </a:prstTxWarp>
            <a:normAutofit/>
          </a:bodyPr>
          <a:lstStyle/>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p:txBody>
      </p:sp>
      <p:pic>
        <p:nvPicPr>
          <p:cNvPr id="10547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47" y="1222942"/>
            <a:ext cx="4258059" cy="2892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262324" y="4693237"/>
            <a:ext cx="8563765" cy="846529"/>
          </a:xfrm>
          <a:prstGeom prst="rect">
            <a:avLst/>
          </a:prstGeom>
        </p:spPr>
        <p:txBody>
          <a:bodyPr lIns="91434" tIns="45717" rIns="91434" bIns="45717"/>
          <a:lstStyle>
            <a:lvl1pPr algn="l" defTabSz="820738" rtl="0" eaLnBrk="1" fontAlgn="base" hangingPunct="1">
              <a:spcBef>
                <a:spcPct val="0"/>
              </a:spcBef>
              <a:spcAft>
                <a:spcPct val="0"/>
              </a:spcAft>
              <a:defRPr sz="2400" b="1">
                <a:solidFill>
                  <a:srgbClr val="5E6A71"/>
                </a:solidFill>
                <a:latin typeface="+mj-lt"/>
                <a:ea typeface="+mj-ea"/>
                <a:cs typeface="+mj-cs"/>
              </a:defRPr>
            </a:lvl1pPr>
            <a:lvl2pPr algn="l" defTabSz="820738" rtl="0" eaLnBrk="1" fontAlgn="base" hangingPunct="1">
              <a:spcBef>
                <a:spcPct val="0"/>
              </a:spcBef>
              <a:spcAft>
                <a:spcPct val="0"/>
              </a:spcAft>
              <a:defRPr sz="2400" b="1">
                <a:solidFill>
                  <a:srgbClr val="4E4E4E"/>
                </a:solidFill>
                <a:latin typeface="Times New Roman" pitchFamily="18" charset="0"/>
              </a:defRPr>
            </a:lvl2pPr>
            <a:lvl3pPr algn="l" defTabSz="820738" rtl="0" eaLnBrk="1" fontAlgn="base" hangingPunct="1">
              <a:spcBef>
                <a:spcPct val="0"/>
              </a:spcBef>
              <a:spcAft>
                <a:spcPct val="0"/>
              </a:spcAft>
              <a:defRPr sz="2400" b="1">
                <a:solidFill>
                  <a:srgbClr val="4E4E4E"/>
                </a:solidFill>
                <a:latin typeface="Times New Roman" pitchFamily="18" charset="0"/>
              </a:defRPr>
            </a:lvl3pPr>
            <a:lvl4pPr algn="l" defTabSz="820738" rtl="0" eaLnBrk="1" fontAlgn="base" hangingPunct="1">
              <a:spcBef>
                <a:spcPct val="0"/>
              </a:spcBef>
              <a:spcAft>
                <a:spcPct val="0"/>
              </a:spcAft>
              <a:defRPr sz="2400" b="1">
                <a:solidFill>
                  <a:srgbClr val="4E4E4E"/>
                </a:solidFill>
                <a:latin typeface="Times New Roman" pitchFamily="18" charset="0"/>
              </a:defRPr>
            </a:lvl4pPr>
            <a:lvl5pPr algn="l" defTabSz="820738" rtl="0" eaLnBrk="1" fontAlgn="base" hangingPunct="1">
              <a:spcBef>
                <a:spcPct val="0"/>
              </a:spcBef>
              <a:spcAft>
                <a:spcPct val="0"/>
              </a:spcAft>
              <a:defRPr sz="2400" b="1">
                <a:solidFill>
                  <a:srgbClr val="4E4E4E"/>
                </a:solidFill>
                <a:latin typeface="Times New Roman" pitchFamily="18" charset="0"/>
              </a:defRPr>
            </a:lvl5pPr>
            <a:lvl6pPr marL="457200" algn="l" defTabSz="820738" rtl="0" eaLnBrk="1" fontAlgn="base" hangingPunct="1">
              <a:spcBef>
                <a:spcPct val="0"/>
              </a:spcBef>
              <a:spcAft>
                <a:spcPct val="0"/>
              </a:spcAft>
              <a:defRPr sz="2400" b="1">
                <a:solidFill>
                  <a:srgbClr val="4E4E4E"/>
                </a:solidFill>
                <a:latin typeface="Times New Roman" pitchFamily="18" charset="0"/>
              </a:defRPr>
            </a:lvl6pPr>
            <a:lvl7pPr marL="914400" algn="l" defTabSz="820738" rtl="0" eaLnBrk="1" fontAlgn="base" hangingPunct="1">
              <a:spcBef>
                <a:spcPct val="0"/>
              </a:spcBef>
              <a:spcAft>
                <a:spcPct val="0"/>
              </a:spcAft>
              <a:defRPr sz="2400" b="1">
                <a:solidFill>
                  <a:srgbClr val="4E4E4E"/>
                </a:solidFill>
                <a:latin typeface="Times New Roman" pitchFamily="18" charset="0"/>
              </a:defRPr>
            </a:lvl7pPr>
            <a:lvl8pPr marL="1371600" algn="l" defTabSz="820738" rtl="0" eaLnBrk="1" fontAlgn="base" hangingPunct="1">
              <a:spcBef>
                <a:spcPct val="0"/>
              </a:spcBef>
              <a:spcAft>
                <a:spcPct val="0"/>
              </a:spcAft>
              <a:defRPr sz="2400" b="1">
                <a:solidFill>
                  <a:srgbClr val="4E4E4E"/>
                </a:solidFill>
                <a:latin typeface="Times New Roman" pitchFamily="18" charset="0"/>
              </a:defRPr>
            </a:lvl8pPr>
            <a:lvl9pPr marL="1828800" algn="l" defTabSz="820738" rtl="0" eaLnBrk="1" fontAlgn="base" hangingPunct="1">
              <a:spcBef>
                <a:spcPct val="0"/>
              </a:spcBef>
              <a:spcAft>
                <a:spcPct val="0"/>
              </a:spcAft>
              <a:defRPr sz="2400" b="1">
                <a:solidFill>
                  <a:srgbClr val="4E4E4E"/>
                </a:solidFill>
                <a:latin typeface="Times New Roman" pitchFamily="18" charset="0"/>
              </a:defRPr>
            </a:lvl9pPr>
          </a:lstStyle>
          <a:p>
            <a:pPr>
              <a:defRPr/>
            </a:pPr>
            <a:endParaRPr lang="en-US" kern="0" dirty="0"/>
          </a:p>
        </p:txBody>
      </p:sp>
      <p:pic>
        <p:nvPicPr>
          <p:cNvPr id="1054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19" y="4113530"/>
            <a:ext cx="6267176" cy="2650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912" y="1222942"/>
            <a:ext cx="4191352" cy="289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utoShape 8">
            <a:extLst>
              <a:ext uri="{FF2B5EF4-FFF2-40B4-BE49-F238E27FC236}">
                <a16:creationId xmlns:a16="http://schemas.microsoft.com/office/drawing/2014/main" id="{C353C14C-5462-4374-B652-D3170F589B9F}"/>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133</a:t>
            </a:r>
          </a:p>
        </p:txBody>
      </p:sp>
    </p:spTree>
    <p:extLst>
      <p:ext uri="{BB962C8B-B14F-4D97-AF65-F5344CB8AC3E}">
        <p14:creationId xmlns:p14="http://schemas.microsoft.com/office/powerpoint/2010/main" val="39977131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Title 1"/>
          <p:cNvSpPr>
            <a:spLocks noGrp="1"/>
          </p:cNvSpPr>
          <p:nvPr>
            <p:ph type="title"/>
          </p:nvPr>
        </p:nvSpPr>
        <p:spPr bwMode="auto">
          <a:xfrm>
            <a:off x="246143" y="702000"/>
            <a:ext cx="1931294" cy="565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82" tIns="45741" rIns="91482" bIns="45741" numCol="1" rtlCol="0" anchor="t" anchorCtr="0" compatLnSpc="1">
            <a:prstTxWarp prst="textNoShape">
              <a:avLst/>
            </a:prstTxWarp>
            <a:noAutofit/>
          </a:bodyPr>
          <a:lstStyle/>
          <a:p>
            <a:r>
              <a:rPr lang="en-US" altLang="ko-KR" sz="2401" b="1">
                <a:solidFill>
                  <a:schemeClr val="tx1"/>
                </a:solidFill>
                <a:latin typeface="맑은 고딕" panose="020B0503020000020004" pitchFamily="50" charset="-127"/>
                <a:ea typeface="맑은 고딕" panose="020B0503020000020004" pitchFamily="50" charset="-127"/>
              </a:rPr>
              <a:t>7. </a:t>
            </a:r>
            <a:r>
              <a:rPr lang="ko-KR" altLang="en-US" sz="2401" b="1">
                <a:solidFill>
                  <a:schemeClr val="tx1"/>
                </a:solidFill>
                <a:latin typeface="맑은 고딕" panose="020B0503020000020004" pitchFamily="50" charset="-127"/>
                <a:ea typeface="맑은 고딕" panose="020B0503020000020004" pitchFamily="50" charset="-127"/>
              </a:rPr>
              <a:t>킷트 성능       </a:t>
            </a:r>
            <a:endParaRPr lang="en-US" altLang="ko-KR" sz="2401" b="1">
              <a:solidFill>
                <a:schemeClr val="tx1"/>
              </a:solidFill>
              <a:latin typeface="맑은 고딕" panose="020B0503020000020004" pitchFamily="50" charset="-127"/>
              <a:ea typeface="맑은 고딕" panose="020B0503020000020004" pitchFamily="50" charset="-127"/>
            </a:endParaRPr>
          </a:p>
        </p:txBody>
      </p:sp>
      <p:sp>
        <p:nvSpPr>
          <p:cNvPr id="106499" name="Text Placeholder 2"/>
          <p:cNvSpPr>
            <a:spLocks noGrp="1"/>
          </p:cNvSpPr>
          <p:nvPr>
            <p:ph type="body" sz="quarter" idx="10"/>
          </p:nvPr>
        </p:nvSpPr>
        <p:spPr bwMode="auto">
          <a:xfrm>
            <a:off x="514852" y="1267412"/>
            <a:ext cx="8228648" cy="45248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82" tIns="45741" rIns="91482" bIns="45741" numCol="1" rtlCol="0" anchor="t" anchorCtr="0" compatLnSpc="1">
            <a:prstTxWarp prst="textNoShape">
              <a:avLst/>
            </a:prstTxWarp>
            <a:normAutofit/>
          </a:bodyPr>
          <a:lstStyle/>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a:p>
            <a:endParaRPr lang="en-US" altLang="ko-KR">
              <a:latin typeface="HY동녘B"/>
              <a:ea typeface="HY동녘B"/>
              <a:cs typeface="HY동녘B"/>
            </a:endParaRPr>
          </a:p>
        </p:txBody>
      </p:sp>
      <p:sp>
        <p:nvSpPr>
          <p:cNvPr id="6" name="Title 1"/>
          <p:cNvSpPr txBox="1">
            <a:spLocks/>
          </p:cNvSpPr>
          <p:nvPr/>
        </p:nvSpPr>
        <p:spPr>
          <a:xfrm>
            <a:off x="262324" y="4693237"/>
            <a:ext cx="8563765" cy="846529"/>
          </a:xfrm>
          <a:prstGeom prst="rect">
            <a:avLst/>
          </a:prstGeom>
        </p:spPr>
        <p:txBody>
          <a:bodyPr lIns="91434" tIns="45717" rIns="91434" bIns="45717"/>
          <a:lstStyle>
            <a:lvl1pPr algn="l" defTabSz="820738" rtl="0" eaLnBrk="1" fontAlgn="base" hangingPunct="1">
              <a:spcBef>
                <a:spcPct val="0"/>
              </a:spcBef>
              <a:spcAft>
                <a:spcPct val="0"/>
              </a:spcAft>
              <a:defRPr sz="2400" b="1">
                <a:solidFill>
                  <a:srgbClr val="5E6A71"/>
                </a:solidFill>
                <a:latin typeface="+mj-lt"/>
                <a:ea typeface="+mj-ea"/>
                <a:cs typeface="+mj-cs"/>
              </a:defRPr>
            </a:lvl1pPr>
            <a:lvl2pPr algn="l" defTabSz="820738" rtl="0" eaLnBrk="1" fontAlgn="base" hangingPunct="1">
              <a:spcBef>
                <a:spcPct val="0"/>
              </a:spcBef>
              <a:spcAft>
                <a:spcPct val="0"/>
              </a:spcAft>
              <a:defRPr sz="2400" b="1">
                <a:solidFill>
                  <a:srgbClr val="4E4E4E"/>
                </a:solidFill>
                <a:latin typeface="Times New Roman" pitchFamily="18" charset="0"/>
              </a:defRPr>
            </a:lvl2pPr>
            <a:lvl3pPr algn="l" defTabSz="820738" rtl="0" eaLnBrk="1" fontAlgn="base" hangingPunct="1">
              <a:spcBef>
                <a:spcPct val="0"/>
              </a:spcBef>
              <a:spcAft>
                <a:spcPct val="0"/>
              </a:spcAft>
              <a:defRPr sz="2400" b="1">
                <a:solidFill>
                  <a:srgbClr val="4E4E4E"/>
                </a:solidFill>
                <a:latin typeface="Times New Roman" pitchFamily="18" charset="0"/>
              </a:defRPr>
            </a:lvl3pPr>
            <a:lvl4pPr algn="l" defTabSz="820738" rtl="0" eaLnBrk="1" fontAlgn="base" hangingPunct="1">
              <a:spcBef>
                <a:spcPct val="0"/>
              </a:spcBef>
              <a:spcAft>
                <a:spcPct val="0"/>
              </a:spcAft>
              <a:defRPr sz="2400" b="1">
                <a:solidFill>
                  <a:srgbClr val="4E4E4E"/>
                </a:solidFill>
                <a:latin typeface="Times New Roman" pitchFamily="18" charset="0"/>
              </a:defRPr>
            </a:lvl4pPr>
            <a:lvl5pPr algn="l" defTabSz="820738" rtl="0" eaLnBrk="1" fontAlgn="base" hangingPunct="1">
              <a:spcBef>
                <a:spcPct val="0"/>
              </a:spcBef>
              <a:spcAft>
                <a:spcPct val="0"/>
              </a:spcAft>
              <a:defRPr sz="2400" b="1">
                <a:solidFill>
                  <a:srgbClr val="4E4E4E"/>
                </a:solidFill>
                <a:latin typeface="Times New Roman" pitchFamily="18" charset="0"/>
              </a:defRPr>
            </a:lvl5pPr>
            <a:lvl6pPr marL="457200" algn="l" defTabSz="820738" rtl="0" eaLnBrk="1" fontAlgn="base" hangingPunct="1">
              <a:spcBef>
                <a:spcPct val="0"/>
              </a:spcBef>
              <a:spcAft>
                <a:spcPct val="0"/>
              </a:spcAft>
              <a:defRPr sz="2400" b="1">
                <a:solidFill>
                  <a:srgbClr val="4E4E4E"/>
                </a:solidFill>
                <a:latin typeface="Times New Roman" pitchFamily="18" charset="0"/>
              </a:defRPr>
            </a:lvl6pPr>
            <a:lvl7pPr marL="914400" algn="l" defTabSz="820738" rtl="0" eaLnBrk="1" fontAlgn="base" hangingPunct="1">
              <a:spcBef>
                <a:spcPct val="0"/>
              </a:spcBef>
              <a:spcAft>
                <a:spcPct val="0"/>
              </a:spcAft>
              <a:defRPr sz="2400" b="1">
                <a:solidFill>
                  <a:srgbClr val="4E4E4E"/>
                </a:solidFill>
                <a:latin typeface="Times New Roman" pitchFamily="18" charset="0"/>
              </a:defRPr>
            </a:lvl7pPr>
            <a:lvl8pPr marL="1371600" algn="l" defTabSz="820738" rtl="0" eaLnBrk="1" fontAlgn="base" hangingPunct="1">
              <a:spcBef>
                <a:spcPct val="0"/>
              </a:spcBef>
              <a:spcAft>
                <a:spcPct val="0"/>
              </a:spcAft>
              <a:defRPr sz="2400" b="1">
                <a:solidFill>
                  <a:srgbClr val="4E4E4E"/>
                </a:solidFill>
                <a:latin typeface="Times New Roman" pitchFamily="18" charset="0"/>
              </a:defRPr>
            </a:lvl8pPr>
            <a:lvl9pPr marL="1828800" algn="l" defTabSz="820738" rtl="0" eaLnBrk="1" fontAlgn="base" hangingPunct="1">
              <a:spcBef>
                <a:spcPct val="0"/>
              </a:spcBef>
              <a:spcAft>
                <a:spcPct val="0"/>
              </a:spcAft>
              <a:defRPr sz="2400" b="1">
                <a:solidFill>
                  <a:srgbClr val="4E4E4E"/>
                </a:solidFill>
                <a:latin typeface="Times New Roman" pitchFamily="18" charset="0"/>
              </a:defRPr>
            </a:lvl9pPr>
          </a:lstStyle>
          <a:p>
            <a:pPr>
              <a:defRPr/>
            </a:pPr>
            <a:endParaRPr lang="en-US" kern="0" dirty="0"/>
          </a:p>
        </p:txBody>
      </p:sp>
      <p:sp>
        <p:nvSpPr>
          <p:cNvPr id="8" name="Rectangle 7"/>
          <p:cNvSpPr/>
          <p:nvPr/>
        </p:nvSpPr>
        <p:spPr bwMode="auto">
          <a:xfrm>
            <a:off x="432263" y="1290422"/>
            <a:ext cx="7931647" cy="3528737"/>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lstStyle>
            <a:lvl1pPr marL="342900" indent="-342900">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1pPr>
            <a:lvl2pPr marL="360363" indent="-182563">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2pPr>
            <a:lvl3pPr marL="1143000" indent="-228600">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3pPr>
            <a:lvl4pPr marL="1600200" indent="-228600">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4pPr>
            <a:lvl5pPr marL="2057400" indent="-228600">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5pPr>
            <a:lvl6pPr marL="2514600" indent="-228600"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6pPr>
            <a:lvl7pPr marL="2971800" indent="-228600"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7pPr>
            <a:lvl8pPr marL="3429000" indent="-228600"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8pPr>
            <a:lvl9pPr marL="3886200" indent="-228600" eaLnBrk="0" fontAlgn="base" hangingPunct="0">
              <a:spcBef>
                <a:spcPct val="0"/>
              </a:spcBef>
              <a:spcAft>
                <a:spcPct val="0"/>
              </a:spcAft>
              <a:defRPr kumimoji="1" sz="1200">
                <a:solidFill>
                  <a:schemeClr val="tx1"/>
                </a:solidFill>
                <a:latin typeface="함초롬돋움" panose="020B0604000101010101" pitchFamily="50" charset="-127"/>
                <a:ea typeface="함초롬돋움" panose="020B0604000101010101" pitchFamily="50" charset="-127"/>
                <a:cs typeface="함초롬돋움" panose="020B0604000101010101" pitchFamily="50" charset="-127"/>
              </a:defRPr>
            </a:lvl9pPr>
          </a:lstStyle>
          <a:p>
            <a:pPr lvl="1">
              <a:lnSpc>
                <a:spcPct val="200000"/>
              </a:lnSpc>
              <a:buClr>
                <a:srgbClr val="AA272F"/>
              </a:buClr>
              <a:buSzPct val="100000"/>
              <a:buFont typeface="Times New Roman" panose="02020603050405020304" pitchFamily="18" charset="0"/>
              <a:buChar char="-"/>
              <a:defRPr/>
            </a:pPr>
            <a:endParaRPr lang="en-US" altLang="ko-KR" sz="2001" b="1">
              <a:solidFill>
                <a:schemeClr val="accent1"/>
              </a:solidFill>
              <a:latin typeface="맑은 고딕" panose="020B0503020000020004" pitchFamily="50" charset="-127"/>
              <a:ea typeface="맑은 고딕" panose="020B0503020000020004" pitchFamily="50" charset="-127"/>
              <a:cs typeface="Arial" panose="020B0604020202020204" pitchFamily="34" charset="0"/>
            </a:endParaRPr>
          </a:p>
          <a:p>
            <a:pPr lvl="1">
              <a:lnSpc>
                <a:spcPct val="200000"/>
              </a:lnSpc>
              <a:buClr>
                <a:srgbClr val="AA272F"/>
              </a:buClr>
              <a:buSzPct val="100000"/>
              <a:buFont typeface="Times New Roman" panose="02020603050405020304" pitchFamily="18" charset="0"/>
              <a:buChar char="-"/>
              <a:defRPr/>
            </a:pPr>
            <a:r>
              <a:rPr lang="ko-KR" altLang="en-US"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rPr>
              <a:t>정확도 </a:t>
            </a:r>
            <a:r>
              <a:rPr lang="en-US" altLang="ko-KR"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rPr>
              <a:t>초음파와 유사   </a:t>
            </a:r>
            <a:r>
              <a:rPr lang="en-US" altLang="ko-KR"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rPr>
              <a:t>- </a:t>
            </a:r>
            <a:r>
              <a:rPr lang="ko-KR" altLang="en-US"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rPr>
              <a:t>수정 </a:t>
            </a:r>
            <a:r>
              <a:rPr lang="en-US" altLang="ko-KR"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rPr>
              <a:t>28</a:t>
            </a:r>
            <a:r>
              <a:rPr lang="ko-KR" altLang="en-US"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rPr>
              <a:t>일 이후 임신 여부 </a:t>
            </a:r>
            <a:endParaRPr lang="en-US" altLang="ko-KR"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endParaRPr>
          </a:p>
          <a:p>
            <a:pPr lvl="1">
              <a:lnSpc>
                <a:spcPct val="50000"/>
              </a:lnSpc>
              <a:buClr>
                <a:srgbClr val="AA272F"/>
              </a:buClr>
              <a:buSzPct val="100000"/>
              <a:buFont typeface="Times New Roman" panose="02020603050405020304" pitchFamily="18" charset="0"/>
              <a:buChar char="-"/>
              <a:defRPr/>
            </a:pPr>
            <a:endParaRPr lang="en-US" altLang="ko-KR" sz="2001" b="1">
              <a:solidFill>
                <a:srgbClr val="FF6600"/>
              </a:solidFill>
              <a:latin typeface="맑은 고딕" panose="020B0503020000020004" pitchFamily="50" charset="-127"/>
              <a:ea typeface="맑은 고딕" panose="020B0503020000020004" pitchFamily="50" charset="-127"/>
              <a:cs typeface="Arial" panose="020B0604020202020204" pitchFamily="34" charset="0"/>
            </a:endParaRPr>
          </a:p>
          <a:p>
            <a:pPr lvl="1">
              <a:lnSpc>
                <a:spcPct val="150000"/>
              </a:lnSpc>
              <a:buClr>
                <a:srgbClr val="AA272F"/>
              </a:buClr>
              <a:buSzPct val="100000"/>
              <a:buFont typeface="Arial" panose="020B0604020202020204" pitchFamily="34" charset="0"/>
              <a:buChar char="•"/>
              <a:defRPr/>
            </a:pPr>
            <a:r>
              <a:rPr lang="pt-BR" altLang="ko-KR"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rPr>
              <a:t>Sensitivity: 99.1% Whole Blood, 98.7% plasma &amp; 98.4% serum</a:t>
            </a:r>
          </a:p>
          <a:p>
            <a:pPr lvl="1">
              <a:lnSpc>
                <a:spcPct val="50000"/>
              </a:lnSpc>
              <a:buClr>
                <a:srgbClr val="AA272F"/>
              </a:buClr>
              <a:buSzPct val="100000"/>
              <a:buFont typeface="Arial" panose="020B0604020202020204" pitchFamily="34" charset="0"/>
              <a:buChar char="•"/>
              <a:defRPr/>
            </a:pPr>
            <a:endParaRPr lang="pt-BR" altLang="ko-KR"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endParaRPr>
          </a:p>
          <a:p>
            <a:pPr lvl="1">
              <a:lnSpc>
                <a:spcPct val="150000"/>
              </a:lnSpc>
              <a:buClr>
                <a:srgbClr val="AA272F"/>
              </a:buClr>
              <a:buSzPct val="100000"/>
              <a:buFont typeface="Arial" panose="020B0604020202020204" pitchFamily="34" charset="0"/>
              <a:buChar char="•"/>
              <a:defRPr/>
            </a:pPr>
            <a:r>
              <a:rPr lang="pt-BR" altLang="ko-KR"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rPr>
              <a:t>Specificity: 95.0% Whole Blood, 98.9%  plasma &amp; 96.5% serum</a:t>
            </a:r>
            <a:endParaRPr lang="en-US" altLang="ko-KR" sz="2001" b="1">
              <a:solidFill>
                <a:srgbClr val="000000"/>
              </a:solidFill>
              <a:latin typeface="맑은 고딕" panose="020B0503020000020004" pitchFamily="50" charset="-127"/>
              <a:ea typeface="맑은 고딕" panose="020B0503020000020004" pitchFamily="50" charset="-127"/>
              <a:cs typeface="Arial" panose="020B0604020202020204" pitchFamily="34" charset="0"/>
            </a:endParaRPr>
          </a:p>
        </p:txBody>
      </p:sp>
      <p:sp>
        <p:nvSpPr>
          <p:cNvPr id="7" name="AutoShape 8">
            <a:extLst>
              <a:ext uri="{FF2B5EF4-FFF2-40B4-BE49-F238E27FC236}">
                <a16:creationId xmlns:a16="http://schemas.microsoft.com/office/drawing/2014/main" id="{A7BE8511-F9AC-4F39-90A5-C2B46F157E3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134</a:t>
            </a:r>
          </a:p>
        </p:txBody>
      </p:sp>
    </p:spTree>
    <p:extLst>
      <p:ext uri="{BB962C8B-B14F-4D97-AF65-F5344CB8AC3E}">
        <p14:creationId xmlns:p14="http://schemas.microsoft.com/office/powerpoint/2010/main" val="30007902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5" name="Picture 2" descr="bovine vaccination에 대한 이미지 검색결과">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30" y="109589"/>
            <a:ext cx="4704625" cy="2352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699" name="Picture 3"/>
          <p:cNvPicPr>
            <a:picLocks noChangeAspect="1" noChangeArrowheads="1"/>
          </p:cNvPicPr>
          <p:nvPr/>
        </p:nvPicPr>
        <p:blipFill>
          <a:blip r:embed="rId4"/>
          <a:srcRect/>
          <a:stretch>
            <a:fillRect/>
          </a:stretch>
        </p:blipFill>
        <p:spPr bwMode="auto">
          <a:xfrm>
            <a:off x="4946051" y="109589"/>
            <a:ext cx="3870754" cy="235217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700" name="Picture 4"/>
          <p:cNvPicPr>
            <a:picLocks noChangeAspect="1" noChangeArrowheads="1"/>
          </p:cNvPicPr>
          <p:nvPr/>
        </p:nvPicPr>
        <p:blipFill>
          <a:blip r:embed="rId5"/>
          <a:srcRect/>
          <a:stretch>
            <a:fillRect/>
          </a:stretch>
        </p:blipFill>
        <p:spPr bwMode="auto">
          <a:xfrm>
            <a:off x="104829" y="2572941"/>
            <a:ext cx="5717978" cy="381176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701" name="Picture 5"/>
          <p:cNvPicPr>
            <a:picLocks noChangeAspect="1" noChangeArrowheads="1"/>
          </p:cNvPicPr>
          <p:nvPr/>
        </p:nvPicPr>
        <p:blipFill>
          <a:blip r:embed="rId6"/>
          <a:srcRect/>
          <a:stretch>
            <a:fillRect/>
          </a:stretch>
        </p:blipFill>
        <p:spPr bwMode="auto">
          <a:xfrm>
            <a:off x="5872046" y="3573530"/>
            <a:ext cx="2944759" cy="155329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표 2"/>
          <p:cNvGraphicFramePr>
            <a:graphicFrameLocks noGrp="1"/>
          </p:cNvGraphicFramePr>
          <p:nvPr>
            <p:extLst>
              <p:ext uri="{D42A27DB-BD31-4B8C-83A1-F6EECF244321}">
                <p14:modId xmlns:p14="http://schemas.microsoft.com/office/powerpoint/2010/main" val="3190083399"/>
              </p:ext>
            </p:extLst>
          </p:nvPr>
        </p:nvGraphicFramePr>
        <p:xfrm>
          <a:off x="2963818" y="2387521"/>
          <a:ext cx="3528392" cy="370840"/>
        </p:xfrm>
        <a:graphic>
          <a:graphicData uri="http://schemas.openxmlformats.org/drawingml/2006/table">
            <a:tbl>
              <a:tblPr firstRow="1" bandRow="1">
                <a:tableStyleId>{5C22544A-7EE6-4342-B048-85BDC9FD1C3A}</a:tableStyleId>
              </a:tblPr>
              <a:tblGrid>
                <a:gridCol w="3528392">
                  <a:extLst>
                    <a:ext uri="{9D8B030D-6E8A-4147-A177-3AD203B41FA5}">
                      <a16:colId xmlns:a16="http://schemas.microsoft.com/office/drawing/2014/main" val="20000"/>
                    </a:ext>
                  </a:extLst>
                </a:gridCol>
              </a:tblGrid>
              <a:tr h="370840">
                <a:tc>
                  <a:txBody>
                    <a:bodyPr/>
                    <a:lstStyle/>
                    <a:p>
                      <a:pPr latinLnBrk="1"/>
                      <a:r>
                        <a:rPr lang="ko-KR" altLang="en-US" dirty="0">
                          <a:latin typeface="+mj-ea"/>
                          <a:ea typeface="+mj-ea"/>
                        </a:rPr>
                        <a:t>한우의 주사방법</a:t>
                      </a:r>
                      <a:r>
                        <a:rPr lang="en-US" altLang="ko-KR" dirty="0">
                          <a:latin typeface="+mj-ea"/>
                          <a:ea typeface="+mj-ea"/>
                        </a:rPr>
                        <a:t>(</a:t>
                      </a:r>
                      <a:r>
                        <a:rPr lang="ko-KR" altLang="en-US" dirty="0">
                          <a:latin typeface="+mj-ea"/>
                          <a:ea typeface="+mj-ea"/>
                        </a:rPr>
                        <a:t>근육</a:t>
                      </a:r>
                      <a:r>
                        <a:rPr lang="en-US" altLang="ko-KR" dirty="0">
                          <a:latin typeface="+mj-ea"/>
                          <a:ea typeface="+mj-ea"/>
                        </a:rPr>
                        <a:t>, </a:t>
                      </a:r>
                      <a:r>
                        <a:rPr lang="ko-KR" altLang="en-US" dirty="0">
                          <a:latin typeface="+mj-ea"/>
                          <a:ea typeface="+mj-ea"/>
                        </a:rPr>
                        <a:t>피하 등</a:t>
                      </a:r>
                      <a:r>
                        <a:rPr lang="en-US" altLang="ko-KR" dirty="0">
                          <a:latin typeface="+mj-ea"/>
                          <a:ea typeface="+mj-ea"/>
                        </a:rPr>
                        <a:t>)</a:t>
                      </a:r>
                      <a:endParaRPr lang="ko-KR" altLang="en-US" dirty="0">
                        <a:latin typeface="+mj-ea"/>
                        <a:ea typeface="+mj-ea"/>
                      </a:endParaRPr>
                    </a:p>
                  </a:txBody>
                  <a:tcPr/>
                </a:tc>
                <a:extLst>
                  <a:ext uri="{0D108BD9-81ED-4DB2-BD59-A6C34878D82A}">
                    <a16:rowId xmlns:a16="http://schemas.microsoft.com/office/drawing/2014/main" val="10000"/>
                  </a:ext>
                </a:extLst>
              </a:tr>
            </a:tbl>
          </a:graphicData>
        </a:graphic>
      </p:graphicFrame>
      <p:sp>
        <p:nvSpPr>
          <p:cNvPr id="8" name="AutoShape 8">
            <a:extLst>
              <a:ext uri="{FF2B5EF4-FFF2-40B4-BE49-F238E27FC236}">
                <a16:creationId xmlns:a16="http://schemas.microsoft.com/office/drawing/2014/main" id="{4C2B9CFD-1633-425E-BCF8-E7D196F1754A}"/>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135</a:t>
            </a:r>
          </a:p>
        </p:txBody>
      </p:sp>
    </p:spTree>
    <p:extLst>
      <p:ext uri="{BB962C8B-B14F-4D97-AF65-F5344CB8AC3E}">
        <p14:creationId xmlns:p14="http://schemas.microsoft.com/office/powerpoint/2010/main" val="13713259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9" name="Picture 2" descr="bovine vaccination에 대한 이미지 검색결과">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30" y="223942"/>
            <a:ext cx="4679212" cy="311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75" name="Picture 3"/>
          <p:cNvPicPr>
            <a:picLocks noChangeAspect="1" noChangeArrowheads="1"/>
          </p:cNvPicPr>
          <p:nvPr/>
        </p:nvPicPr>
        <p:blipFill>
          <a:blip r:embed="rId4"/>
          <a:srcRect/>
          <a:stretch>
            <a:fillRect/>
          </a:stretch>
        </p:blipFill>
        <p:spPr bwMode="auto">
          <a:xfrm>
            <a:off x="2955878" y="4030941"/>
            <a:ext cx="5584558" cy="263011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2676" name="Picture 4"/>
          <p:cNvPicPr>
            <a:picLocks noChangeAspect="1" noChangeArrowheads="1"/>
          </p:cNvPicPr>
          <p:nvPr/>
        </p:nvPicPr>
        <p:blipFill>
          <a:blip r:embed="rId5"/>
          <a:srcRect/>
          <a:stretch>
            <a:fillRect/>
          </a:stretch>
        </p:blipFill>
        <p:spPr bwMode="auto">
          <a:xfrm>
            <a:off x="5039763" y="223942"/>
            <a:ext cx="3796102" cy="311770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8">
            <a:extLst>
              <a:ext uri="{FF2B5EF4-FFF2-40B4-BE49-F238E27FC236}">
                <a16:creationId xmlns:a16="http://schemas.microsoft.com/office/drawing/2014/main" id="{A4163698-1DB7-496B-A560-D302FF1AF24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136</a:t>
            </a:r>
          </a:p>
        </p:txBody>
      </p:sp>
    </p:spTree>
    <p:extLst>
      <p:ext uri="{BB962C8B-B14F-4D97-AF65-F5344CB8AC3E}">
        <p14:creationId xmlns:p14="http://schemas.microsoft.com/office/powerpoint/2010/main" val="3059224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1649" name="Picture 1"/>
          <p:cNvPicPr>
            <a:picLocks noChangeAspect="1" noChangeArrowheads="1"/>
          </p:cNvPicPr>
          <p:nvPr/>
        </p:nvPicPr>
        <p:blipFill>
          <a:blip r:embed="rId2"/>
          <a:srcRect/>
          <a:stretch>
            <a:fillRect/>
          </a:stretch>
        </p:blipFill>
        <p:spPr bwMode="auto">
          <a:xfrm>
            <a:off x="395536" y="474883"/>
            <a:ext cx="3783395" cy="330035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650" name="Picture 2"/>
          <p:cNvPicPr>
            <a:picLocks noChangeAspect="1" noChangeArrowheads="1"/>
          </p:cNvPicPr>
          <p:nvPr/>
        </p:nvPicPr>
        <p:blipFill>
          <a:blip r:embed="rId3"/>
          <a:srcRect/>
          <a:stretch>
            <a:fillRect/>
          </a:stretch>
        </p:blipFill>
        <p:spPr bwMode="auto">
          <a:xfrm>
            <a:off x="4645899" y="474883"/>
            <a:ext cx="4163006" cy="330035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1651" name="Picture 3"/>
          <p:cNvPicPr>
            <a:picLocks noChangeAspect="1" noChangeArrowheads="1"/>
          </p:cNvPicPr>
          <p:nvPr/>
        </p:nvPicPr>
        <p:blipFill>
          <a:blip r:embed="rId4"/>
          <a:srcRect/>
          <a:stretch>
            <a:fillRect/>
          </a:stretch>
        </p:blipFill>
        <p:spPr bwMode="auto">
          <a:xfrm>
            <a:off x="2412711" y="3775236"/>
            <a:ext cx="4123297" cy="291282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AutoShape 8">
            <a:extLst>
              <a:ext uri="{FF2B5EF4-FFF2-40B4-BE49-F238E27FC236}">
                <a16:creationId xmlns:a16="http://schemas.microsoft.com/office/drawing/2014/main" id="{652E8BA1-CC57-48B7-B8EB-E97213132DF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137</a:t>
            </a:r>
          </a:p>
        </p:txBody>
      </p:sp>
    </p:spTree>
    <p:extLst>
      <p:ext uri="{BB962C8B-B14F-4D97-AF65-F5344CB8AC3E}">
        <p14:creationId xmlns:p14="http://schemas.microsoft.com/office/powerpoint/2010/main" val="286420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5" name="직사각형 4"/>
          <p:cNvSpPr/>
          <p:nvPr/>
        </p:nvSpPr>
        <p:spPr>
          <a:xfrm>
            <a:off x="-180528" y="219521"/>
            <a:ext cx="7993062" cy="1311128"/>
          </a:xfrm>
          <a:prstGeom prst="rect">
            <a:avLst/>
          </a:prstGeom>
        </p:spPr>
        <p:txBody>
          <a:bodyPr>
            <a:spAutoFit/>
          </a:bodyPr>
          <a:lstStyle/>
          <a:p>
            <a:pPr marL="508000" algn="just" eaLnBrk="1" latinLnBrk="1" hangingPunct="1">
              <a:lnSpc>
                <a:spcPct val="180000"/>
              </a:lnSpc>
              <a:spcBef>
                <a:spcPts val="500"/>
              </a:spcBef>
              <a:spcAft>
                <a:spcPts val="0"/>
              </a:spcAft>
              <a:defRPr/>
            </a:pPr>
            <a:r>
              <a:rPr lang="en-US" altLang="ko-KR" sz="2400" b="1" kern="0" spc="-70" dirty="0">
                <a:solidFill>
                  <a:srgbClr val="000000"/>
                </a:solidFill>
                <a:latin typeface="맑은 고딕" panose="020B0503020000020004" pitchFamily="50" charset="-127"/>
                <a:ea typeface="맑은 고딕" panose="020B0503020000020004" pitchFamily="50" charset="-127"/>
              </a:rPr>
              <a:t>2. </a:t>
            </a:r>
            <a:r>
              <a:rPr lang="ko-KR" altLang="en-US" sz="2400" b="1" kern="0" spc="-70" dirty="0">
                <a:solidFill>
                  <a:srgbClr val="000000"/>
                </a:solidFill>
                <a:latin typeface="맑은 고딕" panose="020B0503020000020004" pitchFamily="50" charset="-127"/>
                <a:ea typeface="맑은 고딕" panose="020B0503020000020004" pitchFamily="50" charset="-127"/>
              </a:rPr>
              <a:t>발정확인 보조기구 이용</a:t>
            </a:r>
          </a:p>
          <a:p>
            <a:pPr marL="508000" algn="just" eaLnBrk="1" latinLnBrk="1" hangingPunct="1">
              <a:lnSpc>
                <a:spcPct val="180000"/>
              </a:lnSpc>
              <a:spcBef>
                <a:spcPts val="0"/>
              </a:spcBef>
              <a:spcAft>
                <a:spcPts val="0"/>
              </a:spcAft>
              <a:defRPr/>
            </a:pPr>
            <a:r>
              <a:rPr lang="ko-KR" altLang="en-US" sz="2000" b="1" kern="0" spc="-100">
                <a:solidFill>
                  <a:srgbClr val="000000"/>
                </a:solidFill>
                <a:latin typeface="맑은 고딕" panose="020B0503020000020004" pitchFamily="50" charset="-127"/>
                <a:ea typeface="맑은 고딕" panose="020B0503020000020004" pitchFamily="50" charset="-127"/>
              </a:rPr>
              <a:t>  암소의 </a:t>
            </a:r>
            <a:r>
              <a:rPr lang="ko-KR" altLang="en-US" sz="2000" b="1" kern="0" spc="-100" dirty="0">
                <a:solidFill>
                  <a:srgbClr val="000000"/>
                </a:solidFill>
                <a:latin typeface="맑은 고딕" panose="020B0503020000020004" pitchFamily="50" charset="-127"/>
                <a:ea typeface="맑은 고딕" panose="020B0503020000020004" pitchFamily="50" charset="-127"/>
              </a:rPr>
              <a:t>발정을 사람이 아닌 보조 기구들을 이용하기도 한다</a:t>
            </a:r>
            <a:r>
              <a:rPr lang="en-US" altLang="ko-KR" sz="2000" b="1" kern="0" spc="-100" dirty="0">
                <a:solidFill>
                  <a:srgbClr val="000000"/>
                </a:solidFill>
                <a:latin typeface="맑은 고딕" panose="020B0503020000020004" pitchFamily="50" charset="-127"/>
                <a:ea typeface="맑은 고딕" panose="020B0503020000020004" pitchFamily="50" charset="-127"/>
              </a:rPr>
              <a:t>.</a:t>
            </a:r>
            <a:endParaRPr lang="ko-KR" altLang="en-US" sz="2000" b="1" kern="0" spc="-100" dirty="0">
              <a:solidFill>
                <a:srgbClr val="000000"/>
              </a:solidFill>
              <a:latin typeface="맑은 고딕" panose="020B0503020000020004" pitchFamily="50" charset="-127"/>
              <a:ea typeface="맑은 고딕" panose="020B0503020000020004" pitchFamily="50" charset="-127"/>
            </a:endParaRPr>
          </a:p>
        </p:txBody>
      </p:sp>
      <p:graphicFrame>
        <p:nvGraphicFramePr>
          <p:cNvPr id="6" name="표 5"/>
          <p:cNvGraphicFramePr>
            <a:graphicFrameLocks noGrp="1"/>
          </p:cNvGraphicFramePr>
          <p:nvPr>
            <p:extLst>
              <p:ext uri="{D42A27DB-BD31-4B8C-83A1-F6EECF244321}">
                <p14:modId xmlns:p14="http://schemas.microsoft.com/office/powerpoint/2010/main" val="4128919554"/>
              </p:ext>
            </p:extLst>
          </p:nvPr>
        </p:nvGraphicFramePr>
        <p:xfrm>
          <a:off x="250825" y="1643211"/>
          <a:ext cx="8343096" cy="4810125"/>
        </p:xfrm>
        <a:graphic>
          <a:graphicData uri="http://schemas.openxmlformats.org/drawingml/2006/table">
            <a:tbl>
              <a:tblPr/>
              <a:tblGrid>
                <a:gridCol w="2781558">
                  <a:extLst>
                    <a:ext uri="{9D8B030D-6E8A-4147-A177-3AD203B41FA5}">
                      <a16:colId xmlns:a16="http://schemas.microsoft.com/office/drawing/2014/main" val="20000"/>
                    </a:ext>
                  </a:extLst>
                </a:gridCol>
                <a:gridCol w="2779981">
                  <a:extLst>
                    <a:ext uri="{9D8B030D-6E8A-4147-A177-3AD203B41FA5}">
                      <a16:colId xmlns:a16="http://schemas.microsoft.com/office/drawing/2014/main" val="20001"/>
                    </a:ext>
                  </a:extLst>
                </a:gridCol>
                <a:gridCol w="2781557">
                  <a:extLst>
                    <a:ext uri="{9D8B030D-6E8A-4147-A177-3AD203B41FA5}">
                      <a16:colId xmlns:a16="http://schemas.microsoft.com/office/drawing/2014/main" val="20002"/>
                    </a:ext>
                  </a:extLst>
                </a:gridCol>
              </a:tblGrid>
              <a:tr h="2366963">
                <a:tc>
                  <a:txBody>
                    <a:bodyPr/>
                    <a:lstStyle>
                      <a:lvl1pPr defTabSz="457200" latinLnBrk="1">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HY중고딕" panose="02030600000101010101" pitchFamily="18" charset="-127"/>
                        </a:defRPr>
                      </a:lvl1pPr>
                      <a:lvl2pPr marL="742950" indent="-285750" defTabSz="457200" latinLnBrk="1">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HY중고딕" panose="02030600000101010101" pitchFamily="18" charset="-127"/>
                        </a:defRPr>
                      </a:lvl2pPr>
                      <a:lvl3pPr marL="1143000" indent="-228600" defTabSz="457200" latinLnBrk="1">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HY중고딕" panose="02030600000101010101" pitchFamily="18" charset="-127"/>
                        </a:defRPr>
                      </a:lvl3pPr>
                      <a:lvl4pPr marL="16002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4pPr>
                      <a:lvl5pPr marL="20574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9pPr>
                    </a:lstStyle>
                    <a:p>
                      <a:pPr marL="0" marR="0" lvl="0" indent="0" algn="l" defTabSz="457200" rtl="0" eaLnBrk="1" fontAlgn="base" latinLnBrk="1" hangingPunct="1">
                        <a:lnSpc>
                          <a:spcPct val="100000"/>
                        </a:lnSpc>
                        <a:spcBef>
                          <a:spcPct val="0"/>
                        </a:spcBef>
                        <a:spcAft>
                          <a:spcPct val="0"/>
                        </a:spcAft>
                        <a:buClrTx/>
                        <a:buSzTx/>
                        <a:buFontTx/>
                        <a:buNone/>
                        <a:tabLst/>
                      </a:pPr>
                      <a:endParaRPr kumimoji="0" lang="ko-KR" altLang="en-US" sz="1800" b="1" i="0" u="none" strike="noStrike" cap="none" normalizeH="0" baseline="0">
                        <a:ln>
                          <a:noFill/>
                        </a:ln>
                        <a:solidFill>
                          <a:srgbClr val="FFFFFF"/>
                        </a:solidFill>
                        <a:effectLst/>
                        <a:latin typeface="Century Gothic" panose="020B0502020202020204" pitchFamily="34" charset="0"/>
                        <a:ea typeface="HY중고딕" panose="02030600000101010101" pitchFamily="18" charset="-127"/>
                      </a:endParaRPr>
                    </a:p>
                  </a:txBody>
                  <a:tcPr marL="91444" marR="91444"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latinLnBrk="1">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HY중고딕" panose="02030600000101010101" pitchFamily="18" charset="-127"/>
                        </a:defRPr>
                      </a:lvl1pPr>
                      <a:lvl2pPr marL="742950" indent="-285750" defTabSz="457200" latinLnBrk="1">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HY중고딕" panose="02030600000101010101" pitchFamily="18" charset="-127"/>
                        </a:defRPr>
                      </a:lvl2pPr>
                      <a:lvl3pPr marL="1143000" indent="-228600" defTabSz="457200" latinLnBrk="1">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HY중고딕" panose="02030600000101010101" pitchFamily="18" charset="-127"/>
                        </a:defRPr>
                      </a:lvl3pPr>
                      <a:lvl4pPr marL="16002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4pPr>
                      <a:lvl5pPr marL="20574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9pPr>
                    </a:lstStyle>
                    <a:p>
                      <a:pPr marL="0" marR="0" lvl="0" indent="0" algn="l" defTabSz="457200" rtl="0" eaLnBrk="1" fontAlgn="base" latinLnBrk="1" hangingPunct="1">
                        <a:lnSpc>
                          <a:spcPct val="100000"/>
                        </a:lnSpc>
                        <a:spcBef>
                          <a:spcPct val="0"/>
                        </a:spcBef>
                        <a:spcAft>
                          <a:spcPct val="0"/>
                        </a:spcAft>
                        <a:buClrTx/>
                        <a:buSzTx/>
                        <a:buFontTx/>
                        <a:buNone/>
                        <a:tabLst/>
                      </a:pPr>
                      <a:endParaRPr kumimoji="0" lang="ko-KR" altLang="en-US" sz="1800" b="1" i="0" u="none" strike="noStrike" cap="none" normalizeH="0" baseline="0">
                        <a:ln>
                          <a:noFill/>
                        </a:ln>
                        <a:solidFill>
                          <a:srgbClr val="FFFFFF"/>
                        </a:solidFill>
                        <a:effectLst/>
                        <a:latin typeface="Century Gothic" panose="020B0502020202020204" pitchFamily="34" charset="0"/>
                        <a:ea typeface="HY중고딕" panose="02030600000101010101" pitchFamily="18" charset="-127"/>
                      </a:endParaRPr>
                    </a:p>
                  </a:txBody>
                  <a:tcPr marL="91444" marR="91444"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latinLnBrk="1">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HY중고딕" panose="02030600000101010101" pitchFamily="18" charset="-127"/>
                        </a:defRPr>
                      </a:lvl1pPr>
                      <a:lvl2pPr marL="742950" indent="-285750" defTabSz="457200" latinLnBrk="1">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HY중고딕" panose="02030600000101010101" pitchFamily="18" charset="-127"/>
                        </a:defRPr>
                      </a:lvl2pPr>
                      <a:lvl3pPr marL="1143000" indent="-228600" defTabSz="457200" latinLnBrk="1">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HY중고딕" panose="02030600000101010101" pitchFamily="18" charset="-127"/>
                        </a:defRPr>
                      </a:lvl3pPr>
                      <a:lvl4pPr marL="16002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4pPr>
                      <a:lvl5pPr marL="20574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9pPr>
                    </a:lstStyle>
                    <a:p>
                      <a:pPr marL="0" marR="0" lvl="0" indent="0" algn="l" defTabSz="457200" rtl="0" eaLnBrk="1" fontAlgn="base" latinLnBrk="1" hangingPunct="1">
                        <a:lnSpc>
                          <a:spcPct val="100000"/>
                        </a:lnSpc>
                        <a:spcBef>
                          <a:spcPct val="0"/>
                        </a:spcBef>
                        <a:spcAft>
                          <a:spcPct val="0"/>
                        </a:spcAft>
                        <a:buClrTx/>
                        <a:buSzTx/>
                        <a:buFontTx/>
                        <a:buNone/>
                        <a:tabLst/>
                      </a:pPr>
                      <a:endParaRPr kumimoji="0" lang="ko-KR" altLang="en-US" sz="1800" b="1" i="0" u="none" strike="noStrike" cap="none" normalizeH="0" baseline="0">
                        <a:ln>
                          <a:noFill/>
                        </a:ln>
                        <a:solidFill>
                          <a:srgbClr val="FFFFFF"/>
                        </a:solidFill>
                        <a:effectLst/>
                        <a:latin typeface="Century Gothic" panose="020B0502020202020204" pitchFamily="34" charset="0"/>
                        <a:ea typeface="HY중고딕" panose="02030600000101010101" pitchFamily="18" charset="-127"/>
                      </a:endParaRPr>
                    </a:p>
                  </a:txBody>
                  <a:tcPr marL="91444" marR="91444"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443162">
                <a:tc>
                  <a:txBody>
                    <a:bodyPr/>
                    <a:lstStyle>
                      <a:lvl1pPr defTabSz="457200" latinLnBrk="1">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HY중고딕" panose="02030600000101010101" pitchFamily="18" charset="-127"/>
                        </a:defRPr>
                      </a:lvl1pPr>
                      <a:lvl2pPr marL="742950" indent="-285750" defTabSz="457200" latinLnBrk="1">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HY중고딕" panose="02030600000101010101" pitchFamily="18" charset="-127"/>
                        </a:defRPr>
                      </a:lvl2pPr>
                      <a:lvl3pPr marL="1143000" indent="-228600" defTabSz="457200" latinLnBrk="1">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HY중고딕" panose="02030600000101010101" pitchFamily="18" charset="-127"/>
                        </a:defRPr>
                      </a:lvl3pPr>
                      <a:lvl4pPr marL="16002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4pPr>
                      <a:lvl5pPr marL="20574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9pPr>
                    </a:lstStyle>
                    <a:p>
                      <a:pPr marL="0" marR="0" lvl="0" indent="0" algn="l" defTabSz="457200" rtl="0" eaLnBrk="1" fontAlgn="base" latinLnBrk="1" hangingPunct="1">
                        <a:lnSpc>
                          <a:spcPct val="100000"/>
                        </a:lnSpc>
                        <a:spcBef>
                          <a:spcPct val="0"/>
                        </a:spcBef>
                        <a:spcAft>
                          <a:spcPct val="0"/>
                        </a:spcAft>
                        <a:buClrTx/>
                        <a:buSzTx/>
                        <a:buFontTx/>
                        <a:buNone/>
                        <a:tabLst/>
                      </a:pPr>
                      <a:endParaRPr kumimoji="0" lang="ko-KR" altLang="en-US" sz="1800" b="0" i="0" u="none" strike="noStrike" cap="none" normalizeH="0" baseline="0">
                        <a:ln>
                          <a:noFill/>
                        </a:ln>
                        <a:solidFill>
                          <a:srgbClr val="000000"/>
                        </a:solidFill>
                        <a:effectLst/>
                        <a:latin typeface="Century Gothic" panose="020B0502020202020204" pitchFamily="34" charset="0"/>
                        <a:ea typeface="HY중고딕" panose="02030600000101010101" pitchFamily="18" charset="-127"/>
                      </a:endParaRPr>
                    </a:p>
                  </a:txBody>
                  <a:tcPr marL="91444" marR="91444"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CDCC"/>
                    </a:solidFill>
                  </a:tcPr>
                </a:tc>
                <a:tc>
                  <a:txBody>
                    <a:bodyPr/>
                    <a:lstStyle>
                      <a:lvl1pPr defTabSz="457200" latinLnBrk="1">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HY중고딕" panose="02030600000101010101" pitchFamily="18" charset="-127"/>
                        </a:defRPr>
                      </a:lvl1pPr>
                      <a:lvl2pPr marL="742950" indent="-285750" defTabSz="457200" latinLnBrk="1">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HY중고딕" panose="02030600000101010101" pitchFamily="18" charset="-127"/>
                        </a:defRPr>
                      </a:lvl2pPr>
                      <a:lvl3pPr marL="1143000" indent="-228600" defTabSz="457200" latinLnBrk="1">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HY중고딕" panose="02030600000101010101" pitchFamily="18" charset="-127"/>
                        </a:defRPr>
                      </a:lvl3pPr>
                      <a:lvl4pPr marL="16002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4pPr>
                      <a:lvl5pPr marL="2057400" indent="-228600" defTabSz="4572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5pPr>
                      <a:lvl6pPr marL="25146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6pPr>
                      <a:lvl7pPr marL="29718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7pPr>
                      <a:lvl8pPr marL="34290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8pPr>
                      <a:lvl9pPr marL="3886200" indent="-228600" defTabSz="4572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9pPr>
                    </a:lstStyle>
                    <a:p>
                      <a:pPr marL="0" marR="0" lvl="0" indent="0" algn="l" defTabSz="457200" rtl="0" eaLnBrk="1" fontAlgn="base" latinLnBrk="1" hangingPunct="1">
                        <a:lnSpc>
                          <a:spcPct val="100000"/>
                        </a:lnSpc>
                        <a:spcBef>
                          <a:spcPct val="0"/>
                        </a:spcBef>
                        <a:spcAft>
                          <a:spcPct val="0"/>
                        </a:spcAft>
                        <a:buClrTx/>
                        <a:buSzTx/>
                        <a:buFontTx/>
                        <a:buNone/>
                        <a:tabLst/>
                      </a:pPr>
                      <a:endParaRPr kumimoji="0" lang="ko-KR" altLang="en-US" sz="1800" b="0" i="0" u="none" strike="noStrike" cap="none" normalizeH="0" baseline="0">
                        <a:ln>
                          <a:noFill/>
                        </a:ln>
                        <a:solidFill>
                          <a:srgbClr val="000000"/>
                        </a:solidFill>
                        <a:effectLst/>
                        <a:latin typeface="Century Gothic" panose="020B0502020202020204" pitchFamily="34" charset="0"/>
                        <a:ea typeface="HY중고딕" panose="02030600000101010101" pitchFamily="18" charset="-127"/>
                      </a:endParaRPr>
                    </a:p>
                  </a:txBody>
                  <a:tcPr marL="91444" marR="91444"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CDCC"/>
                    </a:solidFill>
                  </a:tcPr>
                </a:tc>
                <a:tc>
                  <a:txBody>
                    <a:bodyPr/>
                    <a:lstStyle>
                      <a:lvl1pPr latinLnBrk="1">
                        <a:spcBef>
                          <a:spcPts val="1000"/>
                        </a:spcBef>
                        <a:buClr>
                          <a:schemeClr val="accent1"/>
                        </a:buClr>
                        <a:buFont typeface="Wingdings 3" panose="05040102010807070707" pitchFamily="18" charset="2"/>
                        <a:defRPr sz="1600">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defRPr sz="14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defRPr sz="12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5pPr>
                      <a:lvl6pPr marL="2514600" indent="-2286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6pPr>
                      <a:lvl7pPr marL="2971800" indent="-2286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7pPr>
                      <a:lvl8pPr marL="3429000" indent="-2286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8pPr>
                      <a:lvl9pPr marL="3886200" indent="-228600" fontAlgn="base">
                        <a:spcBef>
                          <a:spcPts val="1000"/>
                        </a:spcBef>
                        <a:spcAft>
                          <a:spcPct val="0"/>
                        </a:spcAft>
                        <a:buClr>
                          <a:schemeClr val="accent1"/>
                        </a:buClr>
                        <a:buFont typeface="Wingdings 3" panose="05040102010807070707" pitchFamily="18" charset="2"/>
                        <a:defRPr sz="1000">
                          <a:solidFill>
                            <a:srgbClr val="404040"/>
                          </a:solidFill>
                          <a:latin typeface="Century Gothic" panose="020B0502020202020204" pitchFamily="34" charset="0"/>
                          <a:ea typeface="HY중고딕" panose="02030600000101010101" pitchFamily="18" charset="-127"/>
                        </a:defRPr>
                      </a:lvl9pPr>
                    </a:lstStyle>
                    <a:p>
                      <a:pPr marL="0" marR="0" lvl="0" indent="0" algn="l" defTabSz="914400" rtl="0" eaLnBrk="1" fontAlgn="base" latinLnBrk="1" hangingPunct="1">
                        <a:lnSpc>
                          <a:spcPct val="100000"/>
                        </a:lnSpc>
                        <a:spcBef>
                          <a:spcPct val="0"/>
                        </a:spcBef>
                        <a:spcAft>
                          <a:spcPct val="0"/>
                        </a:spcAft>
                        <a:buClrTx/>
                        <a:buSzTx/>
                        <a:buFontTx/>
                        <a:buNone/>
                        <a:tabLst/>
                      </a:pPr>
                      <a:endParaRPr kumimoji="0" lang="ko-KR" altLang="en-US" sz="1800" b="0" i="0" u="none" strike="noStrike" cap="none" normalizeH="0" baseline="0" dirty="0">
                        <a:ln>
                          <a:noFill/>
                        </a:ln>
                        <a:solidFill>
                          <a:srgbClr val="000000"/>
                        </a:solidFill>
                        <a:effectLst/>
                        <a:latin typeface="Century Gothic" panose="020B0502020202020204" pitchFamily="34" charset="0"/>
                        <a:ea typeface="HY중고딕" panose="02030600000101010101" pitchFamily="18" charset="-127"/>
                      </a:endParaRPr>
                    </a:p>
                    <a:p>
                      <a:pPr marL="0" marR="0" lvl="0" indent="0" algn="l" defTabSz="914400" rtl="0" eaLnBrk="1" fontAlgn="base" latinLnBrk="1" hangingPunct="1">
                        <a:lnSpc>
                          <a:spcPct val="100000"/>
                        </a:lnSpc>
                        <a:spcBef>
                          <a:spcPct val="0"/>
                        </a:spcBef>
                        <a:spcAft>
                          <a:spcPct val="0"/>
                        </a:spcAft>
                        <a:buClrTx/>
                        <a:buSzTx/>
                        <a:buFontTx/>
                        <a:buNone/>
                        <a:tabLst/>
                      </a:pPr>
                      <a:endParaRPr kumimoji="0" lang="ko-KR" altLang="en-US" sz="1800" b="0" i="0" u="none" strike="noStrike" cap="none" normalizeH="0" baseline="0" dirty="0">
                        <a:ln>
                          <a:noFill/>
                        </a:ln>
                        <a:solidFill>
                          <a:srgbClr val="000000"/>
                        </a:solidFill>
                        <a:effectLst/>
                        <a:latin typeface="Century Gothic" panose="020B0502020202020204" pitchFamily="34" charset="0"/>
                        <a:ea typeface="HY중고딕" panose="02030600000101010101" pitchFamily="18" charset="-127"/>
                      </a:endParaRPr>
                    </a:p>
                  </a:txBody>
                  <a:tcPr marL="91444" marR="91444" marT="45717" marB="4571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1CDCC"/>
                    </a:solidFill>
                  </a:tcPr>
                </a:tc>
                <a:extLst>
                  <a:ext uri="{0D108BD9-81ED-4DB2-BD59-A6C34878D82A}">
                    <a16:rowId xmlns:a16="http://schemas.microsoft.com/office/drawing/2014/main" val="10001"/>
                  </a:ext>
                </a:extLst>
              </a:tr>
            </a:tbl>
          </a:graphicData>
        </a:graphic>
      </p:graphicFrame>
      <p:pic>
        <p:nvPicPr>
          <p:cNvPr id="34834" name="그림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643211"/>
            <a:ext cx="2809007"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5" name="그림 7"/>
          <p:cNvPicPr preferRelativeResize="0">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059141" y="1642223"/>
            <a:ext cx="2808000" cy="23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그림 8"/>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857096" y="1668116"/>
            <a:ext cx="2808000" cy="236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7" name="그림 9"/>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57856" y="4029716"/>
            <a:ext cx="2808000" cy="242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8" name="그림 10"/>
          <p:cNvPicPr preferRelativeResize="0">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072887" y="4028728"/>
            <a:ext cx="2774163" cy="256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9" name="그림 11"/>
          <p:cNvPicPr preferRelativeResize="0">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5845146" y="4026127"/>
            <a:ext cx="2819950" cy="257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0"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1F79C9D3-EA3F-4D31-8A25-4F6AF81796B7}"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14</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14" name="AutoShape 8">
            <a:extLst>
              <a:ext uri="{FF2B5EF4-FFF2-40B4-BE49-F238E27FC236}">
                <a16:creationId xmlns:a16="http://schemas.microsoft.com/office/drawing/2014/main" id="{13C8C4CF-F3C0-49FC-8F03-D4D4FF901FE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625" name="Picture 1"/>
          <p:cNvPicPr>
            <a:picLocks noChangeAspect="1" noChangeArrowheads="1"/>
          </p:cNvPicPr>
          <p:nvPr/>
        </p:nvPicPr>
        <p:blipFill>
          <a:blip r:embed="rId2"/>
          <a:srcRect/>
          <a:stretch>
            <a:fillRect/>
          </a:stretch>
        </p:blipFill>
        <p:spPr bwMode="auto">
          <a:xfrm>
            <a:off x="395536" y="620688"/>
            <a:ext cx="8424936" cy="56886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8">
            <a:extLst>
              <a:ext uri="{FF2B5EF4-FFF2-40B4-BE49-F238E27FC236}">
                <a16:creationId xmlns:a16="http://schemas.microsoft.com/office/drawing/2014/main" id="{81056F01-45F3-49D5-817A-B7E1957DECC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138</a:t>
            </a:r>
          </a:p>
        </p:txBody>
      </p:sp>
    </p:spTree>
    <p:extLst>
      <p:ext uri="{BB962C8B-B14F-4D97-AF65-F5344CB8AC3E}">
        <p14:creationId xmlns:p14="http://schemas.microsoft.com/office/powerpoint/2010/main" val="16839546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01" name="Picture 1"/>
          <p:cNvPicPr>
            <a:picLocks noChangeAspect="1" noChangeArrowheads="1"/>
          </p:cNvPicPr>
          <p:nvPr/>
        </p:nvPicPr>
        <p:blipFill>
          <a:blip r:embed="rId2"/>
          <a:srcRect/>
          <a:stretch>
            <a:fillRect/>
          </a:stretch>
        </p:blipFill>
        <p:spPr bwMode="auto">
          <a:xfrm>
            <a:off x="241058" y="836712"/>
            <a:ext cx="8691326" cy="5454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8">
            <a:extLst>
              <a:ext uri="{FF2B5EF4-FFF2-40B4-BE49-F238E27FC236}">
                <a16:creationId xmlns:a16="http://schemas.microsoft.com/office/drawing/2014/main" id="{B770156D-0023-4D7C-917F-A67691A8A7D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139</a:t>
            </a:r>
          </a:p>
        </p:txBody>
      </p:sp>
    </p:spTree>
    <p:extLst>
      <p:ext uri="{BB962C8B-B14F-4D97-AF65-F5344CB8AC3E}">
        <p14:creationId xmlns:p14="http://schemas.microsoft.com/office/powerpoint/2010/main" val="22870021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838200" y="1981200"/>
            <a:ext cx="10896600" cy="3124200"/>
          </a:xfrm>
          <a:prstGeom prst="rect">
            <a:avLst/>
          </a:prstGeom>
          <a:solidFill>
            <a:srgbClr val="FFFFFF"/>
          </a:solidFill>
          <a:ln w="9525">
            <a:solidFill>
              <a:schemeClr val="tx1"/>
            </a:solidFill>
            <a:miter lim="800000"/>
            <a:headEnd/>
            <a:tailEnd/>
          </a:ln>
        </p:spPr>
        <p:txBody>
          <a:bodyPr wrap="none" anchor="ct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ctr" eaLnBrk="1" latinLnBrk="0" hangingPunct="1">
              <a:spcBef>
                <a:spcPct val="0"/>
              </a:spcBef>
              <a:buClrTx/>
              <a:buFontTx/>
              <a:buNone/>
            </a:pPr>
            <a:r>
              <a:rPr kumimoji="0" lang="en-US" altLang="ko-KR" sz="2400">
                <a:solidFill>
                  <a:schemeClr val="tx1"/>
                </a:solidFill>
                <a:latin typeface="Times New Roman" panose="02020603050405020304" pitchFamily="18" charset="0"/>
                <a:ea typeface="맑은 고딕" panose="020B0503020000020004" pitchFamily="50" charset="-127"/>
              </a:rPr>
              <a:t> </a:t>
            </a:r>
          </a:p>
        </p:txBody>
      </p:sp>
      <p:pic>
        <p:nvPicPr>
          <p:cNvPr id="149507" name="Picture 3" descr="peace_dove_olive_branch_hg_wh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057400"/>
            <a:ext cx="41910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p:cNvSpPr txBox="1">
            <a:spLocks noChangeArrowheads="1"/>
          </p:cNvSpPr>
          <p:nvPr/>
        </p:nvSpPr>
        <p:spPr bwMode="auto">
          <a:xfrm>
            <a:off x="533400" y="2895600"/>
            <a:ext cx="2419350" cy="1006475"/>
          </a:xfrm>
          <a:prstGeom prst="rect">
            <a:avLst/>
          </a:prstGeom>
          <a:noFill/>
          <a:ln>
            <a:noFill/>
          </a:ln>
          <a:effectLst>
            <a:outerShdw dist="35921" dir="2700000" algn="ctr" rotWithShape="0">
              <a:srgbClr val="641577"/>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45720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fontAlgn="ctr" hangingPunct="1">
              <a:spcBef>
                <a:spcPct val="0"/>
              </a:spcBef>
              <a:buClrTx/>
              <a:buFontTx/>
              <a:buNone/>
            </a:pPr>
            <a:r>
              <a:rPr lang="ko-KR" altLang="en-US" sz="6000">
                <a:solidFill>
                  <a:schemeClr val="tx1"/>
                </a:solidFill>
                <a:latin typeface="HY견고딕" panose="02030600000101010101" pitchFamily="18" charset="-127"/>
                <a:ea typeface="HY견고딕" panose="02030600000101010101" pitchFamily="18" charset="-127"/>
              </a:rPr>
              <a:t>질의</a:t>
            </a:r>
            <a:r>
              <a:rPr lang="ko-KR" altLang="en-US" sz="6000">
                <a:solidFill>
                  <a:schemeClr val="bg1"/>
                </a:solidFill>
                <a:latin typeface="HY견고딕" panose="02030600000101010101" pitchFamily="18" charset="-127"/>
                <a:ea typeface="HY견고딕" panose="02030600000101010101" pitchFamily="18" charset="-127"/>
              </a:rPr>
              <a:t> </a:t>
            </a:r>
          </a:p>
        </p:txBody>
      </p:sp>
      <p:sp>
        <p:nvSpPr>
          <p:cNvPr id="149509" name="Text Box 5"/>
          <p:cNvSpPr txBox="1">
            <a:spLocks noChangeArrowheads="1"/>
          </p:cNvSpPr>
          <p:nvPr/>
        </p:nvSpPr>
        <p:spPr bwMode="auto">
          <a:xfrm>
            <a:off x="5638800" y="2819400"/>
            <a:ext cx="3124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lgn="ctr">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latinLnBrk="0" hangingPunct="1">
              <a:spcBef>
                <a:spcPct val="0"/>
              </a:spcBef>
              <a:buClrTx/>
              <a:buFontTx/>
              <a:buNone/>
            </a:pPr>
            <a:r>
              <a:rPr lang="ko-KR" altLang="en-US" sz="6000">
                <a:solidFill>
                  <a:schemeClr val="tx1"/>
                </a:solidFill>
                <a:latin typeface="HY견고딕" panose="02030600000101010101" pitchFamily="18" charset="-127"/>
                <a:ea typeface="HY견고딕" panose="02030600000101010101" pitchFamily="18" charset="-127"/>
              </a:rPr>
              <a:t>및 응답</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626608" y="764704"/>
            <a:ext cx="6422744" cy="4824536"/>
          </a:xfrm>
        </p:spPr>
        <p:txBody>
          <a:bodyPr>
            <a:noAutofit/>
          </a:bodyPr>
          <a:lstStyle/>
          <a:p>
            <a:pPr lvl="2" eaLnBrk="1" hangingPunct="1">
              <a:lnSpc>
                <a:spcPct val="140000"/>
              </a:lnSpc>
            </a:pPr>
            <a:r>
              <a:rPr lang="ko-KR" altLang="en-US" b="1" dirty="0"/>
              <a:t>자궁의 기능 </a:t>
            </a:r>
          </a:p>
          <a:p>
            <a:pPr lvl="4" eaLnBrk="1" hangingPunct="1">
              <a:lnSpc>
                <a:spcPct val="140000"/>
              </a:lnSpc>
            </a:pPr>
            <a:r>
              <a:rPr lang="ko-KR" altLang="en-US" b="1" dirty="0"/>
              <a:t>정자의 이동 </a:t>
            </a:r>
            <a:r>
              <a:rPr lang="en-US" altLang="ko-KR" b="1" dirty="0"/>
              <a:t>: </a:t>
            </a:r>
            <a:r>
              <a:rPr lang="ko-KR" altLang="en-US" b="1" spc="-150" dirty="0"/>
              <a:t>발정기중 질에서 난관으로 </a:t>
            </a:r>
          </a:p>
          <a:p>
            <a:pPr lvl="4" eaLnBrk="1" hangingPunct="1">
              <a:lnSpc>
                <a:spcPct val="140000"/>
              </a:lnSpc>
            </a:pPr>
            <a:r>
              <a:rPr lang="ko-KR" altLang="en-US" b="1" dirty="0"/>
              <a:t>태아의 배출 </a:t>
            </a:r>
            <a:r>
              <a:rPr lang="en-US" altLang="ko-KR" b="1" dirty="0"/>
              <a:t>: </a:t>
            </a:r>
            <a:r>
              <a:rPr lang="ko-KR" altLang="en-US" b="1" dirty="0" err="1"/>
              <a:t>분만시</a:t>
            </a:r>
            <a:r>
              <a:rPr lang="ko-KR" altLang="en-US" b="1" dirty="0"/>
              <a:t> </a:t>
            </a:r>
            <a:r>
              <a:rPr lang="ko-KR" altLang="en-US" b="1" spc="-150" dirty="0"/>
              <a:t>자궁근육의 수축 </a:t>
            </a:r>
          </a:p>
          <a:p>
            <a:pPr lvl="4" eaLnBrk="1" hangingPunct="1">
              <a:lnSpc>
                <a:spcPct val="140000"/>
              </a:lnSpc>
            </a:pPr>
            <a:r>
              <a:rPr lang="ko-KR" altLang="en-US" b="1" dirty="0"/>
              <a:t>정자의 </a:t>
            </a:r>
            <a:r>
              <a:rPr lang="ko-KR" altLang="en-US" b="1" dirty="0" err="1"/>
              <a:t>수정능</a:t>
            </a:r>
            <a:r>
              <a:rPr lang="ko-KR" altLang="en-US" b="1" dirty="0"/>
              <a:t> 획득 </a:t>
            </a:r>
            <a:r>
              <a:rPr lang="en-US" altLang="ko-KR" b="1" dirty="0"/>
              <a:t>: </a:t>
            </a:r>
            <a:r>
              <a:rPr lang="ko-KR" altLang="en-US" b="1" dirty="0"/>
              <a:t>자궁 분비물을 통하여 수정부위로 </a:t>
            </a:r>
            <a:r>
              <a:rPr lang="ko-KR" altLang="en-US" b="1" dirty="0" err="1"/>
              <a:t>이동시</a:t>
            </a:r>
            <a:r>
              <a:rPr lang="ko-KR" altLang="en-US" b="1" dirty="0"/>
              <a:t> </a:t>
            </a:r>
          </a:p>
          <a:p>
            <a:pPr lvl="4" eaLnBrk="1" hangingPunct="1">
              <a:lnSpc>
                <a:spcPct val="140000"/>
              </a:lnSpc>
            </a:pPr>
            <a:r>
              <a:rPr lang="ko-KR" altLang="en-US" b="1" dirty="0"/>
              <a:t>태아의 보호</a:t>
            </a:r>
          </a:p>
          <a:p>
            <a:pPr lvl="2" eaLnBrk="1" hangingPunct="1">
              <a:lnSpc>
                <a:spcPct val="140000"/>
              </a:lnSpc>
            </a:pPr>
            <a:r>
              <a:rPr lang="ko-KR" altLang="en-US" b="1" dirty="0"/>
              <a:t>자궁의 형태 </a:t>
            </a:r>
          </a:p>
          <a:p>
            <a:pPr lvl="3" eaLnBrk="1" hangingPunct="1">
              <a:lnSpc>
                <a:spcPct val="140000"/>
              </a:lnSpc>
            </a:pPr>
            <a:r>
              <a:rPr lang="ko-KR" altLang="en-US" b="1" dirty="0"/>
              <a:t>중복자궁</a:t>
            </a:r>
            <a:r>
              <a:rPr lang="en-US" altLang="ko-KR" b="1" dirty="0"/>
              <a:t>(</a:t>
            </a:r>
            <a:r>
              <a:rPr lang="ko-KR" altLang="en-US" b="1" dirty="0" err="1"/>
              <a:t>복자궁</a:t>
            </a:r>
            <a:r>
              <a:rPr lang="en-US" altLang="ko-KR" b="1" dirty="0"/>
              <a:t>)</a:t>
            </a:r>
            <a:r>
              <a:rPr lang="en-US" altLang="ko-KR" b="1" dirty="0">
                <a:latin typeface="Arial" panose="020B0604020202020204" pitchFamily="34" charset="0"/>
              </a:rPr>
              <a:t> </a:t>
            </a:r>
            <a:r>
              <a:rPr lang="en-US" altLang="ko-KR" b="1" dirty="0"/>
              <a:t> : </a:t>
            </a:r>
            <a:r>
              <a:rPr lang="ko-KR" altLang="en-US" b="1" dirty="0"/>
              <a:t>토끼</a:t>
            </a:r>
            <a:r>
              <a:rPr lang="en-US" altLang="ko-KR" b="1" dirty="0"/>
              <a:t>, </a:t>
            </a:r>
            <a:r>
              <a:rPr lang="ko-KR" altLang="en-US" b="1" dirty="0"/>
              <a:t>설치류</a:t>
            </a:r>
            <a:r>
              <a:rPr lang="en-US" altLang="ko-KR" b="1" dirty="0"/>
              <a:t>, </a:t>
            </a:r>
            <a:r>
              <a:rPr lang="ko-KR" altLang="en-US" b="1" dirty="0"/>
              <a:t>코끼리 </a:t>
            </a:r>
          </a:p>
          <a:p>
            <a:pPr lvl="3" eaLnBrk="1" hangingPunct="1">
              <a:lnSpc>
                <a:spcPct val="140000"/>
              </a:lnSpc>
            </a:pPr>
            <a:r>
              <a:rPr lang="ko-KR" altLang="en-US" b="1" dirty="0"/>
              <a:t>쌍각자궁 </a:t>
            </a:r>
            <a:r>
              <a:rPr lang="en-US" altLang="ko-KR" b="1" dirty="0"/>
              <a:t>: </a:t>
            </a:r>
            <a:r>
              <a:rPr lang="ko-KR" altLang="en-US" b="1" dirty="0"/>
              <a:t>말 </a:t>
            </a:r>
            <a:r>
              <a:rPr lang="en-US" altLang="ko-KR" b="1" dirty="0"/>
              <a:t>, </a:t>
            </a:r>
            <a:r>
              <a:rPr lang="ko-KR" altLang="en-US" b="1" dirty="0"/>
              <a:t>돼지 </a:t>
            </a:r>
          </a:p>
          <a:p>
            <a:pPr lvl="3" eaLnBrk="1" hangingPunct="1">
              <a:lnSpc>
                <a:spcPct val="140000"/>
              </a:lnSpc>
            </a:pPr>
            <a:r>
              <a:rPr lang="ko-KR" altLang="en-US" b="1" dirty="0"/>
              <a:t>양분자궁</a:t>
            </a:r>
            <a:r>
              <a:rPr lang="en-US" altLang="ko-KR" b="1" dirty="0"/>
              <a:t>(</a:t>
            </a:r>
            <a:r>
              <a:rPr lang="ko-KR" altLang="en-US" b="1" dirty="0"/>
              <a:t>분열자궁</a:t>
            </a:r>
            <a:r>
              <a:rPr lang="en-US" altLang="ko-KR" b="1" dirty="0"/>
              <a:t>) : </a:t>
            </a:r>
            <a:r>
              <a:rPr lang="ko-KR" altLang="en-US" b="1" dirty="0"/>
              <a:t>소 </a:t>
            </a:r>
          </a:p>
          <a:p>
            <a:pPr lvl="3" eaLnBrk="1" hangingPunct="1">
              <a:lnSpc>
                <a:spcPct val="140000"/>
              </a:lnSpc>
            </a:pPr>
            <a:r>
              <a:rPr lang="ko-KR" altLang="en-US" b="1" dirty="0" err="1"/>
              <a:t>단자궁</a:t>
            </a:r>
            <a:r>
              <a:rPr lang="ko-KR" altLang="en-US" b="1" dirty="0"/>
              <a:t> </a:t>
            </a:r>
            <a:r>
              <a:rPr lang="en-US" altLang="ko-KR" b="1" dirty="0"/>
              <a:t>: </a:t>
            </a:r>
            <a:r>
              <a:rPr lang="ko-KR" altLang="en-US" b="1" dirty="0"/>
              <a:t>사람</a:t>
            </a:r>
            <a:r>
              <a:rPr lang="en-US" altLang="ko-KR" b="1" dirty="0"/>
              <a:t>, </a:t>
            </a:r>
            <a:r>
              <a:rPr lang="ko-KR" altLang="en-US" b="1" dirty="0"/>
              <a:t>영장류 </a:t>
            </a:r>
          </a:p>
        </p:txBody>
      </p:sp>
      <p:sp>
        <p:nvSpPr>
          <p:cNvPr id="37894"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F7A9D1E0-BD69-46B2-AD7B-6356213F495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15</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723040"/>
            <a:ext cx="3419872" cy="3794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8">
            <a:extLst>
              <a:ext uri="{FF2B5EF4-FFF2-40B4-BE49-F238E27FC236}">
                <a16:creationId xmlns:a16="http://schemas.microsoft.com/office/drawing/2014/main" id="{D653BAFE-BD4E-4893-8B55-A24DE4D393D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3"/>
          <p:cNvSpPr>
            <a:spLocks noGrp="1" noChangeArrowheads="1"/>
          </p:cNvSpPr>
          <p:nvPr>
            <p:ph idx="1"/>
          </p:nvPr>
        </p:nvSpPr>
        <p:spPr>
          <a:xfrm>
            <a:off x="-33496" y="476672"/>
            <a:ext cx="8496300" cy="6597352"/>
          </a:xfrm>
        </p:spPr>
        <p:txBody>
          <a:bodyPr rtlCol="0">
            <a:noAutofit/>
          </a:bodyPr>
          <a:lstStyle/>
          <a:p>
            <a:pPr lvl="2" eaLnBrk="1" fontAlgn="auto" hangingPunct="1">
              <a:lnSpc>
                <a:spcPct val="150000"/>
              </a:lnSpc>
              <a:spcAft>
                <a:spcPts val="0"/>
              </a:spcAft>
              <a:buFont typeface="Wingdings 3" charset="2"/>
              <a:buChar char=""/>
              <a:defRPr/>
            </a:pPr>
            <a:r>
              <a:rPr lang="ko-KR" altLang="en-US" sz="2400" b="1" dirty="0" err="1">
                <a:latin typeface="+mj-ea"/>
                <a:ea typeface="+mj-ea"/>
              </a:rPr>
              <a:t>자궁각</a:t>
            </a:r>
            <a:r>
              <a:rPr lang="ko-KR" altLang="en-US" sz="2400" b="1" dirty="0">
                <a:latin typeface="+mj-ea"/>
                <a:ea typeface="+mj-ea"/>
              </a:rPr>
              <a:t> 길이 </a:t>
            </a:r>
          </a:p>
          <a:p>
            <a:pPr lvl="2" eaLnBrk="1" fontAlgn="auto" hangingPunct="1">
              <a:lnSpc>
                <a:spcPct val="150000"/>
              </a:lnSpc>
              <a:spcAft>
                <a:spcPts val="0"/>
              </a:spcAft>
              <a:buFont typeface="Wingdings 3" charset="2"/>
              <a:buChar char=""/>
              <a:defRPr/>
            </a:pPr>
            <a:r>
              <a:rPr lang="ko-KR" altLang="en-US" sz="2000" b="1" dirty="0">
                <a:latin typeface="+mj-ea"/>
                <a:ea typeface="+mj-ea"/>
              </a:rPr>
              <a:t>외관상 </a:t>
            </a:r>
            <a:r>
              <a:rPr lang="en-US" altLang="ko-KR" sz="2000" b="1" dirty="0">
                <a:latin typeface="+mj-ea"/>
                <a:ea typeface="+mj-ea"/>
              </a:rPr>
              <a:t>: 20~35cm </a:t>
            </a:r>
          </a:p>
          <a:p>
            <a:pPr lvl="2" eaLnBrk="1" fontAlgn="auto" hangingPunct="1">
              <a:lnSpc>
                <a:spcPct val="150000"/>
              </a:lnSpc>
              <a:spcAft>
                <a:spcPts val="0"/>
              </a:spcAft>
              <a:buFont typeface="Wingdings 3" charset="2"/>
              <a:buChar char=""/>
              <a:defRPr/>
            </a:pPr>
            <a:r>
              <a:rPr lang="ko-KR" altLang="en-US" sz="2000" b="1" dirty="0" err="1">
                <a:latin typeface="+mj-ea"/>
                <a:ea typeface="+mj-ea"/>
              </a:rPr>
              <a:t>자궁체를</a:t>
            </a:r>
            <a:r>
              <a:rPr lang="ko-KR" altLang="en-US" sz="2000" b="1" dirty="0">
                <a:latin typeface="+mj-ea"/>
                <a:ea typeface="+mj-ea"/>
              </a:rPr>
              <a:t> 포함한 길이 </a:t>
            </a:r>
            <a:r>
              <a:rPr lang="en-US" altLang="ko-KR" sz="2000" b="1" dirty="0">
                <a:latin typeface="+mj-ea"/>
                <a:ea typeface="+mj-ea"/>
              </a:rPr>
              <a:t>: 35~40cm </a:t>
            </a:r>
          </a:p>
          <a:p>
            <a:pPr lvl="2" eaLnBrk="1" fontAlgn="auto" hangingPunct="1">
              <a:lnSpc>
                <a:spcPct val="150000"/>
              </a:lnSpc>
              <a:spcAft>
                <a:spcPts val="0"/>
              </a:spcAft>
              <a:buFont typeface="Wingdings 3" charset="2"/>
              <a:buChar char=""/>
              <a:defRPr/>
            </a:pPr>
            <a:r>
              <a:rPr lang="ko-KR" altLang="en-US" sz="2000" b="1" dirty="0" err="1">
                <a:latin typeface="+mj-ea"/>
                <a:ea typeface="+mj-ea"/>
              </a:rPr>
              <a:t>자궁체</a:t>
            </a:r>
            <a:r>
              <a:rPr lang="ko-KR" altLang="en-US" sz="2000" b="1" dirty="0">
                <a:latin typeface="+mj-ea"/>
                <a:ea typeface="+mj-ea"/>
              </a:rPr>
              <a:t> </a:t>
            </a:r>
            <a:r>
              <a:rPr lang="en-US" altLang="ko-KR" sz="2000" b="1" dirty="0">
                <a:latin typeface="+mj-ea"/>
                <a:ea typeface="+mj-ea"/>
              </a:rPr>
              <a:t>: </a:t>
            </a:r>
            <a:r>
              <a:rPr lang="ko-KR" altLang="en-US" sz="2000" b="1" dirty="0">
                <a:latin typeface="+mj-ea"/>
                <a:ea typeface="+mj-ea"/>
              </a:rPr>
              <a:t>외관상 한 개의 관</a:t>
            </a:r>
            <a:r>
              <a:rPr lang="en-US" altLang="ko-KR" sz="2000" b="1" dirty="0">
                <a:latin typeface="+mj-ea"/>
                <a:ea typeface="+mj-ea"/>
              </a:rPr>
              <a:t>, </a:t>
            </a:r>
            <a:r>
              <a:rPr lang="ko-KR" altLang="en-US" sz="2000" b="1" dirty="0">
                <a:latin typeface="+mj-ea"/>
                <a:ea typeface="+mj-ea"/>
              </a:rPr>
              <a:t>내부에 </a:t>
            </a:r>
            <a:r>
              <a:rPr lang="ko-KR" altLang="en-US" sz="2000" b="1" dirty="0" err="1">
                <a:latin typeface="+mj-ea"/>
                <a:ea typeface="+mj-ea"/>
              </a:rPr>
              <a:t>중앙격벽에</a:t>
            </a:r>
            <a:r>
              <a:rPr lang="ko-KR" altLang="en-US" sz="2000" b="1" dirty="0">
                <a:latin typeface="+mj-ea"/>
                <a:ea typeface="+mj-ea"/>
              </a:rPr>
              <a:t> 의해 좌우로       </a:t>
            </a:r>
          </a:p>
          <a:p>
            <a:pPr lvl="2" eaLnBrk="1" fontAlgn="auto" hangingPunct="1">
              <a:lnSpc>
                <a:spcPct val="150000"/>
              </a:lnSpc>
              <a:spcAft>
                <a:spcPts val="0"/>
              </a:spcAft>
              <a:buFontTx/>
              <a:buNone/>
              <a:defRPr/>
            </a:pPr>
            <a:r>
              <a:rPr lang="ko-KR" altLang="en-US" sz="2000" b="1" dirty="0">
                <a:latin typeface="+mj-ea"/>
                <a:ea typeface="+mj-ea"/>
              </a:rPr>
              <a:t>              나누어져  있어 공통의 강으로 된 부분은 짧음</a:t>
            </a:r>
            <a:r>
              <a:rPr lang="en-US" altLang="ko-KR" sz="2000" b="1" dirty="0">
                <a:latin typeface="+mj-ea"/>
                <a:ea typeface="+mj-ea"/>
              </a:rPr>
              <a:t>(2~3cm)</a:t>
            </a:r>
          </a:p>
          <a:p>
            <a:pPr lvl="2" eaLnBrk="1" fontAlgn="auto" hangingPunct="1">
              <a:lnSpc>
                <a:spcPct val="50000"/>
              </a:lnSpc>
              <a:spcAft>
                <a:spcPts val="0"/>
              </a:spcAft>
              <a:buFontTx/>
              <a:buNone/>
              <a:defRPr/>
            </a:pPr>
            <a:r>
              <a:rPr lang="en-US" altLang="ko-KR" sz="2400" b="1" dirty="0">
                <a:latin typeface="+mj-ea"/>
                <a:ea typeface="+mj-ea"/>
              </a:rPr>
              <a:t> </a:t>
            </a:r>
          </a:p>
          <a:p>
            <a:pPr lvl="2" eaLnBrk="1" fontAlgn="auto" hangingPunct="1">
              <a:lnSpc>
                <a:spcPct val="150000"/>
              </a:lnSpc>
              <a:spcAft>
                <a:spcPts val="0"/>
              </a:spcAft>
              <a:buFont typeface="Wingdings 3" charset="2"/>
              <a:buChar char=""/>
              <a:defRPr/>
            </a:pPr>
            <a:r>
              <a:rPr lang="ko-KR" altLang="en-US" sz="2400" b="1" dirty="0" err="1">
                <a:latin typeface="+mj-ea"/>
                <a:ea typeface="+mj-ea"/>
              </a:rPr>
              <a:t>자궁소구</a:t>
            </a:r>
            <a:r>
              <a:rPr lang="ko-KR" altLang="en-US" sz="2400" b="1" dirty="0">
                <a:latin typeface="+mj-ea"/>
                <a:ea typeface="+mj-ea"/>
              </a:rPr>
              <a:t> </a:t>
            </a:r>
          </a:p>
          <a:p>
            <a:pPr lvl="2" eaLnBrk="1" fontAlgn="auto" hangingPunct="1">
              <a:lnSpc>
                <a:spcPct val="150000"/>
              </a:lnSpc>
              <a:spcAft>
                <a:spcPts val="0"/>
              </a:spcAft>
              <a:buFont typeface="Wingdings 3" charset="2"/>
              <a:buChar char=""/>
              <a:defRPr/>
            </a:pPr>
            <a:r>
              <a:rPr lang="ko-KR" altLang="en-US" sz="2000" b="1" dirty="0">
                <a:latin typeface="+mj-ea"/>
                <a:ea typeface="+mj-ea"/>
              </a:rPr>
              <a:t>반추류 </a:t>
            </a:r>
            <a:r>
              <a:rPr lang="ko-KR" altLang="en-US" sz="2000" b="1" dirty="0" err="1">
                <a:latin typeface="+mj-ea"/>
                <a:ea typeface="+mj-ea"/>
              </a:rPr>
              <a:t>자궁각에</a:t>
            </a:r>
            <a:r>
              <a:rPr lang="ko-KR" altLang="en-US" sz="2000" b="1" dirty="0">
                <a:latin typeface="+mj-ea"/>
                <a:ea typeface="+mj-ea"/>
              </a:rPr>
              <a:t> 존재하는 특유의 구조 </a:t>
            </a:r>
          </a:p>
          <a:p>
            <a:pPr lvl="2" eaLnBrk="1" fontAlgn="auto" hangingPunct="1">
              <a:lnSpc>
                <a:spcPct val="150000"/>
              </a:lnSpc>
              <a:spcAft>
                <a:spcPts val="0"/>
              </a:spcAft>
              <a:buFont typeface="Wingdings 3" charset="2"/>
              <a:buChar char=""/>
              <a:defRPr/>
            </a:pPr>
            <a:r>
              <a:rPr lang="ko-KR" altLang="en-US" sz="2000" b="1" dirty="0">
                <a:latin typeface="+mj-ea"/>
                <a:ea typeface="+mj-ea"/>
              </a:rPr>
              <a:t>소의 </a:t>
            </a:r>
            <a:r>
              <a:rPr lang="ko-KR" altLang="en-US" sz="2000" b="1" dirty="0" err="1">
                <a:latin typeface="+mj-ea"/>
                <a:ea typeface="+mj-ea"/>
              </a:rPr>
              <a:t>자궁각</a:t>
            </a:r>
            <a:r>
              <a:rPr lang="ko-KR" altLang="en-US" sz="2000" b="1" dirty="0">
                <a:latin typeface="+mj-ea"/>
                <a:ea typeface="+mj-ea"/>
              </a:rPr>
              <a:t> 내막</a:t>
            </a:r>
            <a:r>
              <a:rPr lang="en-US" altLang="ko-KR" sz="2000" b="1" dirty="0">
                <a:latin typeface="+mj-ea"/>
                <a:ea typeface="+mj-ea"/>
              </a:rPr>
              <a:t>(</a:t>
            </a:r>
            <a:r>
              <a:rPr lang="ko-KR" altLang="en-US" sz="2000" b="1" dirty="0">
                <a:latin typeface="+mj-ea"/>
                <a:ea typeface="+mj-ea"/>
              </a:rPr>
              <a:t>점막</a:t>
            </a:r>
            <a:r>
              <a:rPr lang="en-US" altLang="ko-KR" sz="2000" b="1" dirty="0">
                <a:latin typeface="+mj-ea"/>
                <a:ea typeface="+mj-ea"/>
              </a:rPr>
              <a:t>)</a:t>
            </a:r>
            <a:r>
              <a:rPr lang="ko-KR" altLang="en-US" sz="2000" b="1" dirty="0">
                <a:latin typeface="+mj-ea"/>
                <a:ea typeface="+mj-ea"/>
              </a:rPr>
              <a:t>에 존재 </a:t>
            </a:r>
          </a:p>
          <a:p>
            <a:pPr lvl="2" eaLnBrk="1" fontAlgn="auto" hangingPunct="1">
              <a:lnSpc>
                <a:spcPct val="150000"/>
              </a:lnSpc>
              <a:spcAft>
                <a:spcPts val="0"/>
              </a:spcAft>
              <a:buFont typeface="Wingdings 3" charset="2"/>
              <a:buChar char=""/>
              <a:defRPr/>
            </a:pPr>
            <a:r>
              <a:rPr lang="ko-KR" altLang="en-US" sz="2000" b="1" dirty="0">
                <a:latin typeface="+mj-ea"/>
                <a:ea typeface="+mj-ea"/>
              </a:rPr>
              <a:t>작은 돌기</a:t>
            </a:r>
            <a:r>
              <a:rPr lang="en-US" altLang="ko-KR" sz="2000" b="1" dirty="0">
                <a:latin typeface="+mj-ea"/>
                <a:ea typeface="+mj-ea"/>
              </a:rPr>
              <a:t>, </a:t>
            </a:r>
            <a:r>
              <a:rPr lang="ko-KR" altLang="en-US" sz="2000" b="1" dirty="0">
                <a:latin typeface="+mj-ea"/>
                <a:ea typeface="+mj-ea"/>
              </a:rPr>
              <a:t>결절상 또는 버섯 모양 </a:t>
            </a:r>
          </a:p>
          <a:p>
            <a:pPr lvl="2" eaLnBrk="1" fontAlgn="auto" hangingPunct="1">
              <a:lnSpc>
                <a:spcPct val="150000"/>
              </a:lnSpc>
              <a:spcAft>
                <a:spcPts val="0"/>
              </a:spcAft>
              <a:buFont typeface="Wingdings 3" charset="2"/>
              <a:buChar char=""/>
              <a:defRPr/>
            </a:pPr>
            <a:r>
              <a:rPr lang="ko-KR" altLang="en-US" sz="2000" b="1" dirty="0" err="1">
                <a:latin typeface="+mj-ea"/>
                <a:ea typeface="+mj-ea"/>
              </a:rPr>
              <a:t>임신시</a:t>
            </a:r>
            <a:r>
              <a:rPr lang="ko-KR" altLang="en-US" sz="2000" b="1" dirty="0">
                <a:latin typeface="+mj-ea"/>
                <a:ea typeface="+mj-ea"/>
              </a:rPr>
              <a:t> </a:t>
            </a:r>
            <a:r>
              <a:rPr lang="ko-KR" altLang="en-US" sz="2000" b="1" dirty="0" err="1">
                <a:latin typeface="+mj-ea"/>
                <a:ea typeface="+mj-ea"/>
              </a:rPr>
              <a:t>모체측</a:t>
            </a:r>
            <a:r>
              <a:rPr lang="ko-KR" altLang="en-US" sz="2000" b="1" dirty="0">
                <a:latin typeface="+mj-ea"/>
                <a:ea typeface="+mj-ea"/>
              </a:rPr>
              <a:t> 태반의 기초 </a:t>
            </a:r>
          </a:p>
          <a:p>
            <a:pPr lvl="2" eaLnBrk="1" fontAlgn="auto" hangingPunct="1">
              <a:lnSpc>
                <a:spcPct val="150000"/>
              </a:lnSpc>
              <a:spcAft>
                <a:spcPts val="0"/>
              </a:spcAft>
              <a:buFont typeface="Wingdings 3" charset="2"/>
              <a:buChar char=""/>
              <a:defRPr/>
            </a:pPr>
            <a:r>
              <a:rPr lang="ko-KR" altLang="en-US" sz="2000" b="1" dirty="0">
                <a:latin typeface="+mj-ea"/>
                <a:ea typeface="+mj-ea"/>
              </a:rPr>
              <a:t>점막표면에 </a:t>
            </a:r>
            <a:r>
              <a:rPr lang="en-US" altLang="ko-KR" sz="2000" b="1" dirty="0">
                <a:latin typeface="+mj-ea"/>
                <a:ea typeface="+mj-ea"/>
              </a:rPr>
              <a:t>4</a:t>
            </a:r>
            <a:r>
              <a:rPr lang="ko-KR" altLang="en-US" sz="2000" b="1" dirty="0" err="1">
                <a:latin typeface="+mj-ea"/>
                <a:ea typeface="+mj-ea"/>
              </a:rPr>
              <a:t>열종대</a:t>
            </a:r>
            <a:r>
              <a:rPr lang="en-US" altLang="ko-KR" sz="2000" b="1" dirty="0">
                <a:latin typeface="+mj-ea"/>
                <a:ea typeface="+mj-ea"/>
              </a:rPr>
              <a:t>(1</a:t>
            </a:r>
            <a:r>
              <a:rPr lang="ko-KR" altLang="en-US" sz="2000" b="1" dirty="0">
                <a:latin typeface="+mj-ea"/>
                <a:ea typeface="+mj-ea"/>
              </a:rPr>
              <a:t>열수 </a:t>
            </a:r>
            <a:r>
              <a:rPr lang="en-US" altLang="ko-KR" sz="2000" b="1" dirty="0">
                <a:latin typeface="+mj-ea"/>
                <a:ea typeface="+mj-ea"/>
              </a:rPr>
              <a:t>: 10~14</a:t>
            </a:r>
            <a:r>
              <a:rPr lang="ko-KR" altLang="en-US" sz="2000" b="1" dirty="0">
                <a:latin typeface="+mj-ea"/>
                <a:ea typeface="+mj-ea"/>
              </a:rPr>
              <a:t>개</a:t>
            </a:r>
            <a:r>
              <a:rPr lang="en-US" altLang="ko-KR" sz="2000" b="1" dirty="0">
                <a:latin typeface="+mj-ea"/>
                <a:ea typeface="+mj-ea"/>
              </a:rPr>
              <a:t>, </a:t>
            </a:r>
            <a:r>
              <a:rPr lang="ko-KR" altLang="en-US" sz="2000" b="1" dirty="0">
                <a:latin typeface="+mj-ea"/>
                <a:ea typeface="+mj-ea"/>
              </a:rPr>
              <a:t>전체 </a:t>
            </a:r>
            <a:r>
              <a:rPr lang="en-US" altLang="ko-KR" sz="2000" b="1" dirty="0">
                <a:latin typeface="+mj-ea"/>
                <a:ea typeface="+mj-ea"/>
              </a:rPr>
              <a:t>: 70~120</a:t>
            </a:r>
            <a:r>
              <a:rPr lang="ko-KR" altLang="en-US" sz="2000" b="1" dirty="0">
                <a:latin typeface="+mj-ea"/>
                <a:ea typeface="+mj-ea"/>
              </a:rPr>
              <a:t>개</a:t>
            </a:r>
            <a:r>
              <a:rPr lang="en-US" altLang="ko-KR" sz="2000" b="1" dirty="0">
                <a:latin typeface="+mj-ea"/>
                <a:ea typeface="+mj-ea"/>
              </a:rPr>
              <a:t>)  </a:t>
            </a:r>
          </a:p>
        </p:txBody>
      </p:sp>
      <p:sp>
        <p:nvSpPr>
          <p:cNvPr id="39942"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87C84C5-BA3C-4DC9-A454-6043D3BA07D5}"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16</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5" name="AutoShape 8">
            <a:extLst>
              <a:ext uri="{FF2B5EF4-FFF2-40B4-BE49-F238E27FC236}">
                <a16:creationId xmlns:a16="http://schemas.microsoft.com/office/drawing/2014/main" id="{254A39FB-7D77-44DE-AB32-6D066ED17C36}"/>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3"/>
          <p:cNvSpPr>
            <a:spLocks noGrp="1" noChangeArrowheads="1"/>
          </p:cNvSpPr>
          <p:nvPr>
            <p:ph idx="1"/>
          </p:nvPr>
        </p:nvSpPr>
        <p:spPr>
          <a:xfrm>
            <a:off x="-828600" y="314093"/>
            <a:ext cx="6228184" cy="2952328"/>
          </a:xfrm>
        </p:spPr>
        <p:txBody>
          <a:bodyPr>
            <a:noAutofit/>
          </a:bodyPr>
          <a:lstStyle/>
          <a:p>
            <a:pPr lvl="2" eaLnBrk="1" hangingPunct="1"/>
            <a:r>
              <a:rPr lang="en-US" altLang="ko-KR" sz="1800" b="1" dirty="0">
                <a:latin typeface="+mj-ea"/>
                <a:ea typeface="+mj-ea"/>
              </a:rPr>
              <a:t> </a:t>
            </a:r>
            <a:r>
              <a:rPr lang="ko-KR" altLang="en-US" sz="2000" b="1" dirty="0" err="1">
                <a:latin typeface="+mj-ea"/>
                <a:ea typeface="+mj-ea"/>
              </a:rPr>
              <a:t>자궁경</a:t>
            </a:r>
            <a:r>
              <a:rPr lang="ko-KR" altLang="en-US" sz="1800" b="1" dirty="0">
                <a:latin typeface="+mj-ea"/>
                <a:ea typeface="+mj-ea"/>
              </a:rPr>
              <a:t> </a:t>
            </a:r>
            <a:r>
              <a:rPr lang="en-US" altLang="ko-KR" sz="1800" b="1" dirty="0">
                <a:latin typeface="+mj-ea"/>
                <a:ea typeface="+mj-ea"/>
              </a:rPr>
              <a:t>: </a:t>
            </a:r>
            <a:r>
              <a:rPr lang="ko-KR" altLang="en-US" sz="1800" b="1" dirty="0" err="1">
                <a:latin typeface="+mj-ea"/>
                <a:ea typeface="+mj-ea"/>
              </a:rPr>
              <a:t>골반강에</a:t>
            </a:r>
            <a:r>
              <a:rPr lang="ko-KR" altLang="en-US" sz="1800" b="1" dirty="0">
                <a:latin typeface="+mj-ea"/>
                <a:ea typeface="+mj-ea"/>
              </a:rPr>
              <a:t> 위치</a:t>
            </a:r>
            <a:r>
              <a:rPr lang="en-US" altLang="ko-KR" sz="1800" b="1" dirty="0">
                <a:latin typeface="+mj-ea"/>
                <a:ea typeface="+mj-ea"/>
              </a:rPr>
              <a:t>(</a:t>
            </a:r>
            <a:r>
              <a:rPr lang="ko-KR" altLang="en-US" sz="1800" b="1" dirty="0">
                <a:latin typeface="+mj-ea"/>
                <a:ea typeface="+mj-ea"/>
              </a:rPr>
              <a:t>내 </a:t>
            </a:r>
            <a:r>
              <a:rPr lang="ko-KR" altLang="en-US" sz="1800" b="1" dirty="0" err="1">
                <a:latin typeface="+mj-ea"/>
                <a:ea typeface="+mj-ea"/>
              </a:rPr>
              <a:t>자궁구</a:t>
            </a:r>
            <a:r>
              <a:rPr lang="en-US" altLang="ko-KR" sz="1800" b="1" dirty="0">
                <a:latin typeface="+mj-ea"/>
                <a:ea typeface="+mj-ea"/>
              </a:rPr>
              <a:t>, </a:t>
            </a:r>
            <a:r>
              <a:rPr lang="ko-KR" altLang="en-US" sz="1800" b="1" dirty="0">
                <a:latin typeface="+mj-ea"/>
                <a:ea typeface="+mj-ea"/>
              </a:rPr>
              <a:t>외 </a:t>
            </a:r>
            <a:r>
              <a:rPr lang="ko-KR" altLang="en-US" sz="1800" b="1" dirty="0" err="1">
                <a:latin typeface="+mj-ea"/>
                <a:ea typeface="+mj-ea"/>
              </a:rPr>
              <a:t>자궁구</a:t>
            </a:r>
            <a:r>
              <a:rPr lang="en-US" altLang="ko-KR" sz="1800" b="1" dirty="0">
                <a:latin typeface="+mj-ea"/>
                <a:ea typeface="+mj-ea"/>
              </a:rPr>
              <a:t>) </a:t>
            </a:r>
          </a:p>
          <a:p>
            <a:pPr lvl="3" eaLnBrk="1" hangingPunct="1"/>
            <a:r>
              <a:rPr lang="ko-KR" altLang="en-US" b="1" dirty="0">
                <a:latin typeface="+mj-ea"/>
                <a:ea typeface="+mj-ea"/>
              </a:rPr>
              <a:t>구조 및 형태 </a:t>
            </a:r>
          </a:p>
          <a:p>
            <a:pPr lvl="4" eaLnBrk="1" hangingPunct="1"/>
            <a:r>
              <a:rPr lang="ko-KR" altLang="en-US" sz="1800" b="1" dirty="0">
                <a:latin typeface="+mj-ea"/>
                <a:ea typeface="+mj-ea"/>
              </a:rPr>
              <a:t>조금 단단</a:t>
            </a:r>
            <a:r>
              <a:rPr lang="en-US" altLang="ko-KR" sz="1800" b="1" dirty="0">
                <a:latin typeface="+mj-ea"/>
                <a:ea typeface="+mj-ea"/>
              </a:rPr>
              <a:t>, </a:t>
            </a:r>
            <a:r>
              <a:rPr lang="ko-KR" altLang="en-US" sz="1800" b="1" dirty="0">
                <a:latin typeface="+mj-ea"/>
                <a:ea typeface="+mj-ea"/>
              </a:rPr>
              <a:t>원통형</a:t>
            </a:r>
            <a:r>
              <a:rPr lang="en-US" altLang="ko-KR" sz="1800" b="1" dirty="0">
                <a:latin typeface="+mj-ea"/>
                <a:ea typeface="+mj-ea"/>
              </a:rPr>
              <a:t>, </a:t>
            </a:r>
            <a:r>
              <a:rPr lang="ko-KR" altLang="en-US" sz="1800" b="1" dirty="0" err="1">
                <a:latin typeface="+mj-ea"/>
                <a:ea typeface="+mj-ea"/>
              </a:rPr>
              <a:t>결절형</a:t>
            </a:r>
            <a:r>
              <a:rPr lang="ko-KR" altLang="en-US" sz="1800" b="1" dirty="0">
                <a:latin typeface="+mj-ea"/>
                <a:ea typeface="+mj-ea"/>
              </a:rPr>
              <a:t> 구조물 </a:t>
            </a:r>
          </a:p>
          <a:p>
            <a:pPr lvl="4" eaLnBrk="1" hangingPunct="1"/>
            <a:r>
              <a:rPr lang="ko-KR" altLang="en-US" sz="1800" b="1" dirty="0">
                <a:latin typeface="+mj-ea"/>
                <a:ea typeface="+mj-ea"/>
              </a:rPr>
              <a:t>길이 </a:t>
            </a:r>
            <a:r>
              <a:rPr lang="en-US" altLang="ko-KR" sz="1800" b="1" dirty="0">
                <a:latin typeface="+mj-ea"/>
                <a:ea typeface="+mj-ea"/>
              </a:rPr>
              <a:t>7~10cm, </a:t>
            </a:r>
            <a:r>
              <a:rPr lang="ko-KR" altLang="en-US" sz="1800" b="1" dirty="0">
                <a:latin typeface="+mj-ea"/>
                <a:ea typeface="+mj-ea"/>
              </a:rPr>
              <a:t>직경 </a:t>
            </a:r>
            <a:r>
              <a:rPr lang="en-US" altLang="ko-KR" sz="1800" b="1" dirty="0">
                <a:latin typeface="+mj-ea"/>
                <a:ea typeface="+mj-ea"/>
              </a:rPr>
              <a:t>1.5~7cm(</a:t>
            </a:r>
            <a:r>
              <a:rPr lang="ko-KR" altLang="en-US" sz="1800" b="1" dirty="0" err="1">
                <a:latin typeface="+mj-ea"/>
                <a:ea typeface="+mj-ea"/>
              </a:rPr>
              <a:t>질부쪽</a:t>
            </a:r>
            <a:r>
              <a:rPr lang="en-US" altLang="ko-KR" sz="1800" b="1" dirty="0">
                <a:latin typeface="+mj-ea"/>
                <a:ea typeface="+mj-ea"/>
              </a:rPr>
              <a:t>3~4cm) </a:t>
            </a:r>
          </a:p>
          <a:p>
            <a:pPr lvl="4" eaLnBrk="1" hangingPunct="1"/>
            <a:r>
              <a:rPr lang="ko-KR" altLang="en-US" sz="1800" b="1" dirty="0" err="1">
                <a:latin typeface="+mj-ea"/>
                <a:ea typeface="+mj-ea"/>
              </a:rPr>
              <a:t>추벽</a:t>
            </a:r>
            <a:r>
              <a:rPr lang="ko-KR" altLang="en-US" sz="1800" b="1" dirty="0">
                <a:latin typeface="+mj-ea"/>
                <a:ea typeface="+mj-ea"/>
              </a:rPr>
              <a:t> </a:t>
            </a:r>
            <a:r>
              <a:rPr lang="en-US" altLang="ko-KR" sz="1800" b="1" dirty="0">
                <a:latin typeface="+mj-ea"/>
                <a:ea typeface="+mj-ea"/>
              </a:rPr>
              <a:t>: </a:t>
            </a:r>
            <a:r>
              <a:rPr lang="ko-KR" altLang="en-US" sz="1800" b="1" dirty="0">
                <a:latin typeface="+mj-ea"/>
                <a:ea typeface="+mj-ea"/>
              </a:rPr>
              <a:t>자궁경관내벽에 있는 돌기</a:t>
            </a:r>
            <a:r>
              <a:rPr lang="en-US" altLang="ko-KR" sz="1800" b="1" dirty="0">
                <a:latin typeface="+mj-ea"/>
                <a:ea typeface="+mj-ea"/>
              </a:rPr>
              <a:t>(</a:t>
            </a:r>
            <a:r>
              <a:rPr lang="ko-KR" altLang="en-US" sz="1800" b="1" dirty="0">
                <a:latin typeface="+mj-ea"/>
                <a:ea typeface="+mj-ea"/>
              </a:rPr>
              <a:t>횡으로 겹쳐져 있고 </a:t>
            </a:r>
            <a:r>
              <a:rPr lang="en-US" altLang="ko-KR" sz="1800" b="1" dirty="0">
                <a:latin typeface="+mj-ea"/>
                <a:ea typeface="+mj-ea"/>
              </a:rPr>
              <a:t>3~4</a:t>
            </a:r>
            <a:r>
              <a:rPr lang="ko-KR" altLang="en-US" sz="1800" b="1" dirty="0">
                <a:latin typeface="+mj-ea"/>
                <a:ea typeface="+mj-ea"/>
              </a:rPr>
              <a:t>층으로 됨</a:t>
            </a:r>
            <a:r>
              <a:rPr lang="en-US" altLang="ko-KR" sz="1800" b="1" dirty="0">
                <a:latin typeface="+mj-ea"/>
                <a:ea typeface="+mj-ea"/>
              </a:rPr>
              <a:t>) </a:t>
            </a:r>
          </a:p>
          <a:p>
            <a:pPr lvl="3" eaLnBrk="1" hangingPunct="1"/>
            <a:r>
              <a:rPr lang="ko-KR" altLang="en-US" b="1" dirty="0">
                <a:latin typeface="+mj-ea"/>
                <a:ea typeface="+mj-ea"/>
              </a:rPr>
              <a:t>기능 </a:t>
            </a:r>
          </a:p>
          <a:p>
            <a:pPr lvl="4" eaLnBrk="1" hangingPunct="1"/>
            <a:r>
              <a:rPr lang="ko-KR" altLang="en-US" sz="1800" b="1" dirty="0" err="1">
                <a:latin typeface="+mj-ea"/>
                <a:ea typeface="+mj-ea"/>
              </a:rPr>
              <a:t>자궁강내</a:t>
            </a:r>
            <a:r>
              <a:rPr lang="ko-KR" altLang="en-US" sz="1800" b="1" dirty="0">
                <a:latin typeface="+mj-ea"/>
                <a:ea typeface="+mj-ea"/>
              </a:rPr>
              <a:t> 침입하려는 </a:t>
            </a:r>
            <a:r>
              <a:rPr lang="ko-KR" altLang="en-US" sz="1800" b="1" dirty="0" err="1">
                <a:latin typeface="+mj-ea"/>
                <a:ea typeface="+mj-ea"/>
              </a:rPr>
              <a:t>침입물</a:t>
            </a:r>
            <a:r>
              <a:rPr lang="ko-KR" altLang="en-US" sz="1800" b="1" dirty="0">
                <a:latin typeface="+mj-ea"/>
                <a:ea typeface="+mj-ea"/>
              </a:rPr>
              <a:t> 방지 </a:t>
            </a:r>
          </a:p>
          <a:p>
            <a:pPr lvl="3" eaLnBrk="1" hangingPunct="1">
              <a:buFontTx/>
              <a:buNone/>
            </a:pPr>
            <a:endParaRPr lang="en-US" altLang="ko-KR" sz="1800" b="1" dirty="0">
              <a:latin typeface="+mj-ea"/>
              <a:ea typeface="+mj-ea"/>
            </a:endParaRPr>
          </a:p>
        </p:txBody>
      </p:sp>
      <p:sp>
        <p:nvSpPr>
          <p:cNvPr id="4096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656DDA06-8C70-4FDF-8272-C40837E252D3}"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17</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76130" name="Picture 2" descr="cow estrus에 대한 이미지 검색결과">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0"/>
            <a:ext cx="3574052" cy="3758405"/>
          </a:xfrm>
          <a:prstGeom prst="rect">
            <a:avLst/>
          </a:prstGeom>
          <a:noFill/>
          <a:extLst>
            <a:ext uri="{909E8E84-426E-40DD-AFC4-6F175D3DCCD1}">
              <a14:hiddenFill xmlns:a14="http://schemas.microsoft.com/office/drawing/2010/main">
                <a:solidFill>
                  <a:srgbClr val="FFFFFF"/>
                </a:solidFill>
              </a14:hiddenFill>
            </a:ext>
          </a:extLst>
        </p:spPr>
      </p:pic>
      <p:pic>
        <p:nvPicPr>
          <p:cNvPr id="176132" name="Picture 4" descr="http://cal.vet.upenn.edu/projects/repropath/FReview/06cowtrctdiacop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044" y="3266421"/>
            <a:ext cx="30099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171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240" y="3284984"/>
            <a:ext cx="4860032" cy="364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8">
            <a:extLst>
              <a:ext uri="{FF2B5EF4-FFF2-40B4-BE49-F238E27FC236}">
                <a16:creationId xmlns:a16="http://schemas.microsoft.com/office/drawing/2014/main" id="{BB1DA072-45FA-4656-8BFB-77E39F831B61}"/>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521967" y="188640"/>
            <a:ext cx="9058275" cy="5608636"/>
          </a:xfrm>
        </p:spPr>
        <p:txBody>
          <a:bodyPr rtlCol="0">
            <a:noAutofit/>
          </a:bodyPr>
          <a:lstStyle/>
          <a:p>
            <a:pPr lvl="2" eaLnBrk="1" fontAlgn="auto" hangingPunct="1">
              <a:lnSpc>
                <a:spcPct val="150000"/>
              </a:lnSpc>
              <a:spcAft>
                <a:spcPts val="0"/>
              </a:spcAft>
              <a:buFont typeface="Wingdings 3" charset="2"/>
              <a:buChar char=""/>
              <a:defRPr/>
            </a:pPr>
            <a:r>
              <a:rPr lang="ko-KR" altLang="en-US" sz="2400" b="1" dirty="0">
                <a:latin typeface="맑은 고딕" panose="020B0503020000020004" pitchFamily="50" charset="-127"/>
              </a:rPr>
              <a:t>질 및 외부생식기 </a:t>
            </a:r>
          </a:p>
          <a:p>
            <a:pPr lvl="3" eaLnBrk="1" fontAlgn="auto" hangingPunct="1">
              <a:lnSpc>
                <a:spcPct val="150000"/>
              </a:lnSpc>
              <a:spcAft>
                <a:spcPts val="0"/>
              </a:spcAft>
              <a:buFont typeface="Wingdings 3" charset="2"/>
              <a:buChar char=""/>
              <a:defRPr/>
            </a:pPr>
            <a:r>
              <a:rPr lang="ko-KR" altLang="en-US" sz="2200" b="1" dirty="0">
                <a:latin typeface="맑은 고딕" panose="020B0503020000020004" pitchFamily="50" charset="-127"/>
              </a:rPr>
              <a:t>질</a:t>
            </a:r>
          </a:p>
          <a:p>
            <a:pPr lvl="4" eaLnBrk="1" fontAlgn="auto" hangingPunct="1">
              <a:lnSpc>
                <a:spcPct val="150000"/>
              </a:lnSpc>
              <a:spcAft>
                <a:spcPts val="0"/>
              </a:spcAft>
              <a:buFont typeface="Wingdings 3" charset="2"/>
              <a:buChar char=""/>
              <a:defRPr/>
            </a:pPr>
            <a:r>
              <a:rPr lang="ko-KR" altLang="en-US" sz="2000" b="1" dirty="0">
                <a:latin typeface="맑은 고딕" panose="020B0503020000020004" pitchFamily="50" charset="-127"/>
              </a:rPr>
              <a:t>교미기관</a:t>
            </a:r>
          </a:p>
          <a:p>
            <a:pPr lvl="4" eaLnBrk="1" fontAlgn="auto" hangingPunct="1">
              <a:lnSpc>
                <a:spcPct val="150000"/>
              </a:lnSpc>
              <a:spcAft>
                <a:spcPts val="0"/>
              </a:spcAft>
              <a:buFont typeface="Wingdings 3" charset="2"/>
              <a:buChar char=""/>
              <a:defRPr/>
            </a:pPr>
            <a:r>
              <a:rPr lang="ko-KR" altLang="en-US" sz="2000" b="1" dirty="0">
                <a:latin typeface="맑은 고딕" panose="020B0503020000020004" pitchFamily="50" charset="-127"/>
              </a:rPr>
              <a:t>산도</a:t>
            </a:r>
          </a:p>
          <a:p>
            <a:pPr lvl="4" eaLnBrk="1" fontAlgn="auto" hangingPunct="1">
              <a:lnSpc>
                <a:spcPct val="150000"/>
              </a:lnSpc>
              <a:spcAft>
                <a:spcPts val="0"/>
              </a:spcAft>
              <a:buFont typeface="Wingdings 3" charset="2"/>
              <a:buChar char=""/>
              <a:defRPr/>
            </a:pPr>
            <a:r>
              <a:rPr lang="ko-KR" altLang="en-US" sz="2000" b="1" dirty="0">
                <a:latin typeface="맑은 고딕" panose="020B0503020000020004" pitchFamily="50" charset="-127"/>
              </a:rPr>
              <a:t>길이 </a:t>
            </a:r>
            <a:r>
              <a:rPr lang="en-US" altLang="ko-KR" sz="2000" b="1" dirty="0">
                <a:latin typeface="맑은 고딕" panose="020B0503020000020004" pitchFamily="50" charset="-127"/>
              </a:rPr>
              <a:t>: </a:t>
            </a:r>
            <a:r>
              <a:rPr lang="ko-KR" altLang="en-US" sz="2000" b="1" dirty="0">
                <a:latin typeface="맑은 고딕" panose="020B0503020000020004" pitchFamily="50" charset="-127"/>
              </a:rPr>
              <a:t>소 </a:t>
            </a:r>
            <a:r>
              <a:rPr lang="en-US" altLang="ko-KR" sz="2000" b="1" dirty="0">
                <a:latin typeface="맑은 고딕" panose="020B0503020000020004" pitchFamily="50" charset="-127"/>
              </a:rPr>
              <a:t>20</a:t>
            </a:r>
            <a:r>
              <a:rPr lang="ko-KR" altLang="en-US" sz="2000" b="1" dirty="0">
                <a:latin typeface="맑은 고딕" panose="020B0503020000020004" pitchFamily="50" charset="-127"/>
              </a:rPr>
              <a:t>～</a:t>
            </a:r>
            <a:r>
              <a:rPr lang="en-US" altLang="ko-KR" sz="2000" b="1" dirty="0">
                <a:latin typeface="맑은 고딕" panose="020B0503020000020004" pitchFamily="50" charset="-127"/>
              </a:rPr>
              <a:t>30㎝, </a:t>
            </a:r>
            <a:r>
              <a:rPr lang="ko-KR" altLang="en-US" sz="2000" b="1" dirty="0">
                <a:latin typeface="맑은 고딕" panose="020B0503020000020004" pitchFamily="50" charset="-127"/>
              </a:rPr>
              <a:t>말 </a:t>
            </a:r>
            <a:r>
              <a:rPr lang="en-US" altLang="ko-KR" sz="2000" b="1" dirty="0">
                <a:latin typeface="맑은 고딕" panose="020B0503020000020004" pitchFamily="50" charset="-127"/>
              </a:rPr>
              <a:t>20</a:t>
            </a:r>
            <a:r>
              <a:rPr lang="ko-KR" altLang="en-US" sz="2000" b="1" dirty="0">
                <a:latin typeface="맑은 고딕" panose="020B0503020000020004" pitchFamily="50" charset="-127"/>
              </a:rPr>
              <a:t>～</a:t>
            </a:r>
            <a:r>
              <a:rPr lang="en-US" altLang="ko-KR" sz="2000" b="1" dirty="0">
                <a:latin typeface="맑은 고딕" panose="020B0503020000020004" pitchFamily="50" charset="-127"/>
              </a:rPr>
              <a:t>35㎝, </a:t>
            </a:r>
            <a:r>
              <a:rPr lang="ko-KR" altLang="en-US" sz="2000" b="1" dirty="0">
                <a:latin typeface="맑은 고딕" panose="020B0503020000020004" pitchFamily="50" charset="-127"/>
              </a:rPr>
              <a:t>면양 </a:t>
            </a:r>
            <a:r>
              <a:rPr lang="en-US" altLang="ko-KR" sz="2000" b="1" dirty="0">
                <a:latin typeface="맑은 고딕" panose="020B0503020000020004" pitchFamily="50" charset="-127"/>
              </a:rPr>
              <a:t>10</a:t>
            </a:r>
            <a:r>
              <a:rPr lang="ko-KR" altLang="en-US" sz="2000" b="1" dirty="0">
                <a:latin typeface="맑은 고딕" panose="020B0503020000020004" pitchFamily="50" charset="-127"/>
              </a:rPr>
              <a:t>～</a:t>
            </a:r>
            <a:r>
              <a:rPr lang="en-US" altLang="ko-KR" sz="2000" b="1" dirty="0">
                <a:latin typeface="맑은 고딕" panose="020B0503020000020004" pitchFamily="50" charset="-127"/>
              </a:rPr>
              <a:t>14㎝, </a:t>
            </a:r>
          </a:p>
          <a:p>
            <a:pPr marL="1828800" lvl="4" indent="0" eaLnBrk="1" fontAlgn="auto" hangingPunct="1">
              <a:lnSpc>
                <a:spcPct val="150000"/>
              </a:lnSpc>
              <a:spcAft>
                <a:spcPts val="0"/>
              </a:spcAft>
              <a:buFont typeface="Wingdings 3" charset="2"/>
              <a:buNone/>
              <a:defRPr/>
            </a:pPr>
            <a:r>
              <a:rPr lang="en-US" altLang="ko-KR" sz="2000" b="1" dirty="0">
                <a:latin typeface="맑은 고딕" panose="020B0503020000020004" pitchFamily="50" charset="-127"/>
              </a:rPr>
              <a:t>             </a:t>
            </a:r>
            <a:r>
              <a:rPr lang="ko-KR" altLang="en-US" sz="2000" b="1" dirty="0">
                <a:latin typeface="맑은 고딕" panose="020B0503020000020004" pitchFamily="50" charset="-127"/>
              </a:rPr>
              <a:t>돼지 </a:t>
            </a:r>
            <a:r>
              <a:rPr lang="en-US" altLang="ko-KR" sz="2000" b="1" dirty="0">
                <a:latin typeface="맑은 고딕" panose="020B0503020000020004" pitchFamily="50" charset="-127"/>
              </a:rPr>
              <a:t>10</a:t>
            </a:r>
            <a:r>
              <a:rPr lang="ko-KR" altLang="en-US" sz="2000" b="1" dirty="0">
                <a:latin typeface="맑은 고딕" panose="020B0503020000020004" pitchFamily="50" charset="-127"/>
              </a:rPr>
              <a:t>～</a:t>
            </a:r>
            <a:r>
              <a:rPr lang="en-US" altLang="ko-KR" sz="2000" b="1" dirty="0">
                <a:latin typeface="맑은 고딕" panose="020B0503020000020004" pitchFamily="50" charset="-127"/>
              </a:rPr>
              <a:t>20㎝, </a:t>
            </a:r>
            <a:r>
              <a:rPr lang="ko-KR" altLang="en-US" sz="2000" b="1" dirty="0">
                <a:latin typeface="맑은 고딕" panose="020B0503020000020004" pitchFamily="50" charset="-127"/>
              </a:rPr>
              <a:t>개 </a:t>
            </a:r>
            <a:r>
              <a:rPr lang="en-US" altLang="ko-KR" sz="2000" b="1" dirty="0">
                <a:latin typeface="맑은 고딕" panose="020B0503020000020004" pitchFamily="50" charset="-127"/>
              </a:rPr>
              <a:t>5</a:t>
            </a:r>
            <a:r>
              <a:rPr lang="ko-KR" altLang="en-US" sz="2000" b="1" dirty="0">
                <a:latin typeface="맑은 고딕" panose="020B0503020000020004" pitchFamily="50" charset="-127"/>
              </a:rPr>
              <a:t>～</a:t>
            </a:r>
            <a:r>
              <a:rPr lang="en-US" altLang="ko-KR" sz="2000" b="1" dirty="0">
                <a:latin typeface="맑은 고딕" panose="020B0503020000020004" pitchFamily="50" charset="-127"/>
              </a:rPr>
              <a:t>10㎝</a:t>
            </a:r>
          </a:p>
          <a:p>
            <a:pPr lvl="3" eaLnBrk="1" fontAlgn="auto" hangingPunct="1">
              <a:lnSpc>
                <a:spcPct val="150000"/>
              </a:lnSpc>
              <a:spcAft>
                <a:spcPts val="0"/>
              </a:spcAft>
              <a:buFont typeface="Wingdings 3" charset="2"/>
              <a:buChar char=""/>
              <a:defRPr/>
            </a:pPr>
            <a:r>
              <a:rPr lang="ko-KR" altLang="en-US" sz="2200" b="1" dirty="0" err="1">
                <a:latin typeface="맑은 고딕" panose="020B0503020000020004" pitchFamily="50" charset="-127"/>
              </a:rPr>
              <a:t>질전정</a:t>
            </a:r>
            <a:endParaRPr lang="ko-KR" altLang="en-US" sz="2200" b="1" dirty="0">
              <a:latin typeface="맑은 고딕" panose="020B0503020000020004" pitchFamily="50" charset="-127"/>
            </a:endParaRPr>
          </a:p>
          <a:p>
            <a:pPr lvl="4" eaLnBrk="1" fontAlgn="auto" hangingPunct="1">
              <a:lnSpc>
                <a:spcPct val="150000"/>
              </a:lnSpc>
              <a:spcAft>
                <a:spcPts val="0"/>
              </a:spcAft>
              <a:buFont typeface="Wingdings 3" charset="2"/>
              <a:buChar char=""/>
              <a:defRPr/>
            </a:pPr>
            <a:r>
              <a:rPr lang="ko-KR" altLang="en-US" sz="2000" b="1" dirty="0">
                <a:latin typeface="맑은 고딕" panose="020B0503020000020004" pitchFamily="50" charset="-127"/>
              </a:rPr>
              <a:t>처녀막</a:t>
            </a:r>
            <a:r>
              <a:rPr lang="en-US" altLang="ko-KR" sz="2000" b="1" dirty="0">
                <a:latin typeface="맑은 고딕" panose="020B0503020000020004" pitchFamily="50" charset="-127"/>
              </a:rPr>
              <a:t>(</a:t>
            </a:r>
            <a:r>
              <a:rPr lang="ko-KR" altLang="en-US" sz="2000" b="1" dirty="0" err="1">
                <a:latin typeface="맑은 고딕" panose="020B0503020000020004" pitchFamily="50" charset="-127"/>
              </a:rPr>
              <a:t>질변</a:t>
            </a:r>
            <a:r>
              <a:rPr lang="en-US" altLang="ko-KR" sz="2000" b="1" dirty="0">
                <a:latin typeface="맑은 고딕" panose="020B0503020000020004" pitchFamily="50" charset="-127"/>
              </a:rPr>
              <a:t>)→</a:t>
            </a:r>
            <a:r>
              <a:rPr lang="ko-KR" altLang="en-US" sz="2000" b="1" dirty="0" err="1">
                <a:latin typeface="맑은 고딕" panose="020B0503020000020004" pitchFamily="50" charset="-127"/>
              </a:rPr>
              <a:t>자마와</a:t>
            </a:r>
            <a:r>
              <a:rPr lang="ko-KR" altLang="en-US" sz="2000" b="1" dirty="0">
                <a:latin typeface="맑은 고딕" panose="020B0503020000020004" pitchFamily="50" charset="-127"/>
              </a:rPr>
              <a:t> </a:t>
            </a:r>
            <a:r>
              <a:rPr lang="ko-KR" altLang="en-US" sz="2000" b="1" dirty="0" err="1">
                <a:latin typeface="맑은 고딕" panose="020B0503020000020004" pitchFamily="50" charset="-127"/>
              </a:rPr>
              <a:t>자돈에</a:t>
            </a:r>
            <a:r>
              <a:rPr lang="ko-KR" altLang="en-US" sz="2000" b="1" dirty="0">
                <a:latin typeface="맑은 고딕" panose="020B0503020000020004" pitchFamily="50" charset="-127"/>
              </a:rPr>
              <a:t> 가장 발달하나</a:t>
            </a:r>
            <a:r>
              <a:rPr lang="en-US" altLang="ko-KR" sz="2000" b="1" dirty="0">
                <a:latin typeface="맑은 고딕" panose="020B0503020000020004" pitchFamily="50" charset="-127"/>
              </a:rPr>
              <a:t>, </a:t>
            </a:r>
            <a:r>
              <a:rPr lang="ko-KR" altLang="en-US" sz="2000" b="1" dirty="0" err="1">
                <a:latin typeface="맑은 고딕" panose="020B0503020000020004" pitchFamily="50" charset="-127"/>
              </a:rPr>
              <a:t>성축은</a:t>
            </a:r>
            <a:r>
              <a:rPr lang="ko-KR" altLang="en-US" sz="2000" b="1" dirty="0">
                <a:latin typeface="맑은 고딕" panose="020B0503020000020004" pitchFamily="50" charset="-127"/>
              </a:rPr>
              <a:t> 불명료</a:t>
            </a:r>
          </a:p>
          <a:p>
            <a:pPr lvl="3" eaLnBrk="1" fontAlgn="auto" hangingPunct="1">
              <a:lnSpc>
                <a:spcPct val="150000"/>
              </a:lnSpc>
              <a:spcAft>
                <a:spcPts val="0"/>
              </a:spcAft>
              <a:buFont typeface="Wingdings 3" charset="2"/>
              <a:buChar char=""/>
              <a:defRPr/>
            </a:pPr>
            <a:r>
              <a:rPr lang="ko-KR" altLang="en-US" sz="2200" b="1" dirty="0">
                <a:latin typeface="맑은 고딕" panose="020B0503020000020004" pitchFamily="50" charset="-127"/>
              </a:rPr>
              <a:t>음문</a:t>
            </a:r>
          </a:p>
          <a:p>
            <a:pPr lvl="4" eaLnBrk="1" fontAlgn="auto" hangingPunct="1">
              <a:lnSpc>
                <a:spcPct val="150000"/>
              </a:lnSpc>
              <a:spcAft>
                <a:spcPts val="0"/>
              </a:spcAft>
              <a:buFont typeface="Wingdings 3" charset="2"/>
              <a:buChar char=""/>
              <a:defRPr/>
            </a:pPr>
            <a:r>
              <a:rPr lang="ko-KR" altLang="en-US" sz="2000" b="1" dirty="0">
                <a:latin typeface="맑은 고딕" panose="020B0503020000020004" pitchFamily="50" charset="-127"/>
              </a:rPr>
              <a:t>음핵 </a:t>
            </a:r>
          </a:p>
          <a:p>
            <a:pPr lvl="4" eaLnBrk="1" fontAlgn="auto" hangingPunct="1">
              <a:lnSpc>
                <a:spcPct val="150000"/>
              </a:lnSpc>
              <a:spcAft>
                <a:spcPts val="0"/>
              </a:spcAft>
              <a:buFontTx/>
              <a:buBlip>
                <a:blip r:embed="rId2"/>
              </a:buBlip>
              <a:defRPr/>
            </a:pPr>
            <a:r>
              <a:rPr lang="ko-KR" altLang="en-US" sz="2000" b="1" dirty="0">
                <a:latin typeface="맑은 고딕" panose="020B0503020000020004" pitchFamily="50" charset="-127"/>
              </a:rPr>
              <a:t>말</a:t>
            </a:r>
            <a:r>
              <a:rPr lang="en-US" altLang="ko-KR" sz="2000" b="1" dirty="0">
                <a:latin typeface="맑은 고딕" panose="020B0503020000020004" pitchFamily="50" charset="-127"/>
              </a:rPr>
              <a:t>, </a:t>
            </a:r>
            <a:r>
              <a:rPr lang="ko-KR" altLang="en-US" sz="2000" b="1" dirty="0">
                <a:latin typeface="맑은 고딕" panose="020B0503020000020004" pitchFamily="50" charset="-127"/>
              </a:rPr>
              <a:t>개에서 잘 발달</a:t>
            </a:r>
          </a:p>
          <a:p>
            <a:pPr lvl="4" eaLnBrk="1" fontAlgn="auto" hangingPunct="1">
              <a:lnSpc>
                <a:spcPct val="150000"/>
              </a:lnSpc>
              <a:spcAft>
                <a:spcPts val="0"/>
              </a:spcAft>
              <a:buFontTx/>
              <a:buBlip>
                <a:blip r:embed="rId2"/>
              </a:buBlip>
              <a:defRPr/>
            </a:pPr>
            <a:r>
              <a:rPr lang="ko-KR" altLang="en-US" sz="2000" b="1" dirty="0">
                <a:latin typeface="맑은 고딕" panose="020B0503020000020004" pitchFamily="50" charset="-127"/>
              </a:rPr>
              <a:t>발정기에 충혈</a:t>
            </a:r>
            <a:r>
              <a:rPr lang="en-US" altLang="ko-KR" sz="2000" b="1" dirty="0">
                <a:latin typeface="맑은 고딕" panose="020B0503020000020004" pitchFamily="50" charset="-127"/>
              </a:rPr>
              <a:t>, </a:t>
            </a:r>
            <a:r>
              <a:rPr lang="ko-KR" altLang="en-US" sz="2000" b="1" dirty="0" err="1">
                <a:latin typeface="맑은 고딕" panose="020B0503020000020004" pitchFamily="50" charset="-127"/>
              </a:rPr>
              <a:t>종대함</a:t>
            </a:r>
            <a:endParaRPr lang="ko-KR" altLang="en-US" sz="2000" b="1" dirty="0">
              <a:latin typeface="맑은 고딕" panose="020B0503020000020004" pitchFamily="50" charset="-127"/>
            </a:endParaRPr>
          </a:p>
        </p:txBody>
      </p:sp>
      <p:sp>
        <p:nvSpPr>
          <p:cNvPr id="41990"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4BE1E169-E7CE-4088-A45A-3939D58E9F37}"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18</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5" name="AutoShape 8">
            <a:extLst>
              <a:ext uri="{FF2B5EF4-FFF2-40B4-BE49-F238E27FC236}">
                <a16:creationId xmlns:a16="http://schemas.microsoft.com/office/drawing/2014/main" id="{463933F5-4ECF-4D5F-8E60-28A00239A2F4}"/>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327992" y="277341"/>
            <a:ext cx="7772400" cy="487363"/>
          </a:xfrm>
        </p:spPr>
        <p:txBody>
          <a:bodyPr>
            <a:noAutofit/>
          </a:bodyPr>
          <a:lstStyle/>
          <a:p>
            <a:pPr eaLnBrk="1" hangingPunct="1"/>
            <a:r>
              <a:rPr lang="ko-KR" altLang="en-US" sz="2800" b="1">
                <a:latin typeface="맑은 고딕" panose="020B0503020000020004" pitchFamily="50" charset="-127"/>
                <a:ea typeface="맑은 고딕" panose="020B0503020000020004" pitchFamily="50" charset="-127"/>
              </a:rPr>
              <a:t>성숙난포</a:t>
            </a:r>
          </a:p>
        </p:txBody>
      </p:sp>
      <p:pic>
        <p:nvPicPr>
          <p:cNvPr id="43011" name="Picture 3" descr="LM07006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66713" y="1096963"/>
            <a:ext cx="4114800" cy="4999037"/>
          </a:xfrm>
          <a:ln>
            <a:solidFill>
              <a:srgbClr val="FF9933"/>
            </a:solidFill>
            <a:miter lim="800000"/>
            <a:headEnd/>
            <a:tailEnd/>
          </a:ln>
        </p:spPr>
      </p:pic>
      <p:pic>
        <p:nvPicPr>
          <p:cNvPr id="43012" name="Picture 4" descr="lm07006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62488" y="1096963"/>
            <a:ext cx="4114800" cy="5029200"/>
          </a:xfrm>
          <a:ln>
            <a:solidFill>
              <a:srgbClr val="FF9933"/>
            </a:solidFill>
            <a:miter lim="800000"/>
            <a:headEnd/>
            <a:tailEnd/>
          </a:ln>
        </p:spPr>
      </p:pic>
      <p:sp>
        <p:nvSpPr>
          <p:cNvPr id="43013"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085BACF0-DC13-4AC0-A51B-27EADBEE0E6A}"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19</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0B39D129-B90D-41E3-BB78-E0714B0CCC88}"/>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395536" y="260648"/>
            <a:ext cx="4259262" cy="1143000"/>
          </a:xfrm>
        </p:spPr>
        <p:txBody>
          <a:bodyPr/>
          <a:lstStyle/>
          <a:p>
            <a:pPr eaLnBrk="1" hangingPunct="1"/>
            <a:r>
              <a:rPr lang="ko-KR" altLang="en-US" sz="2800" b="1" dirty="0">
                <a:latin typeface="+mj-ea"/>
              </a:rPr>
              <a:t>소의 생식기 구조 및 기능</a:t>
            </a:r>
          </a:p>
        </p:txBody>
      </p:sp>
      <p:sp>
        <p:nvSpPr>
          <p:cNvPr id="21508" name="Rectangle 4"/>
          <p:cNvSpPr>
            <a:spLocks noGrp="1" noChangeArrowheads="1"/>
          </p:cNvSpPr>
          <p:nvPr>
            <p:ph idx="1"/>
          </p:nvPr>
        </p:nvSpPr>
        <p:spPr>
          <a:xfrm>
            <a:off x="266031" y="1403648"/>
            <a:ext cx="4742904" cy="3456384"/>
          </a:xfrm>
        </p:spPr>
        <p:txBody>
          <a:bodyPr>
            <a:noAutofit/>
          </a:bodyPr>
          <a:lstStyle/>
          <a:p>
            <a:pPr eaLnBrk="1" hangingPunct="1">
              <a:lnSpc>
                <a:spcPct val="170000"/>
              </a:lnSpc>
            </a:pPr>
            <a:r>
              <a:rPr lang="ko-KR" altLang="en-US" sz="2400" b="1" dirty="0">
                <a:latin typeface="맑은 고딕" panose="020B0503020000020004" pitchFamily="50" charset="-127"/>
              </a:rPr>
              <a:t>암</a:t>
            </a:r>
            <a:r>
              <a:rPr lang="en-US" altLang="ko-KR" sz="2400" b="1" dirty="0">
                <a:latin typeface="맑은 고딕" panose="020B0503020000020004" pitchFamily="50" charset="-127"/>
              </a:rPr>
              <a:t>, </a:t>
            </a:r>
            <a:r>
              <a:rPr lang="ko-KR" altLang="en-US" sz="2400" b="1" dirty="0">
                <a:latin typeface="맑은 고딕" panose="020B0503020000020004" pitchFamily="50" charset="-127"/>
              </a:rPr>
              <a:t>수의 생식기의 구성</a:t>
            </a:r>
          </a:p>
          <a:p>
            <a:pPr lvl="1" eaLnBrk="1" hangingPunct="1">
              <a:lnSpc>
                <a:spcPct val="170000"/>
              </a:lnSpc>
            </a:pPr>
            <a:r>
              <a:rPr lang="ko-KR" altLang="en-US" sz="2200" b="1" dirty="0">
                <a:latin typeface="맑은 고딕" panose="020B0503020000020004" pitchFamily="50" charset="-127"/>
              </a:rPr>
              <a:t>생식선</a:t>
            </a:r>
            <a:endParaRPr lang="en-US" altLang="ko-KR" sz="2200" b="1" dirty="0">
              <a:latin typeface="맑은 고딕" panose="020B0503020000020004" pitchFamily="50" charset="-127"/>
            </a:endParaRPr>
          </a:p>
          <a:p>
            <a:pPr lvl="2" eaLnBrk="1" hangingPunct="1">
              <a:lnSpc>
                <a:spcPct val="170000"/>
              </a:lnSpc>
            </a:pPr>
            <a:r>
              <a:rPr lang="ko-KR" altLang="en-US" sz="2000" b="1" dirty="0">
                <a:latin typeface="맑은 고딕" panose="020B0503020000020004" pitchFamily="50" charset="-127"/>
              </a:rPr>
              <a:t>생식세포와 성호르몬을 생산</a:t>
            </a:r>
          </a:p>
          <a:p>
            <a:pPr lvl="1" eaLnBrk="1" hangingPunct="1">
              <a:lnSpc>
                <a:spcPct val="170000"/>
              </a:lnSpc>
            </a:pPr>
            <a:r>
              <a:rPr lang="ko-KR" altLang="en-US" sz="2200" b="1" dirty="0">
                <a:latin typeface="맑은 고딕" panose="020B0503020000020004" pitchFamily="50" charset="-127"/>
              </a:rPr>
              <a:t>생식도</a:t>
            </a:r>
            <a:r>
              <a:rPr lang="ko-KR" altLang="en-US" sz="2000" b="1" dirty="0">
                <a:latin typeface="맑은 고딕" panose="020B0503020000020004" pitchFamily="50" charset="-127"/>
              </a:rPr>
              <a:t> </a:t>
            </a:r>
            <a:r>
              <a:rPr lang="en-US" altLang="ko-KR" sz="2000" b="1" dirty="0">
                <a:latin typeface="맑은 고딕" panose="020B0503020000020004" pitchFamily="50" charset="-127"/>
              </a:rPr>
              <a:t>: </a:t>
            </a:r>
            <a:r>
              <a:rPr lang="ko-KR" altLang="en-US" sz="2000" b="1" dirty="0">
                <a:latin typeface="맑은 고딕" panose="020B0503020000020004" pitchFamily="50" charset="-127"/>
              </a:rPr>
              <a:t>생식세포를 체외로 운반</a:t>
            </a:r>
          </a:p>
          <a:p>
            <a:pPr lvl="1" eaLnBrk="1" hangingPunct="1">
              <a:lnSpc>
                <a:spcPct val="170000"/>
              </a:lnSpc>
            </a:pPr>
            <a:r>
              <a:rPr lang="ko-KR" altLang="en-US" sz="2200" b="1" dirty="0" err="1">
                <a:latin typeface="맑은 고딕" panose="020B0503020000020004" pitchFamily="50" charset="-127"/>
              </a:rPr>
              <a:t>교접기</a:t>
            </a:r>
            <a:endParaRPr lang="ko-KR" altLang="en-US" sz="2200" b="1" dirty="0">
              <a:latin typeface="맑은 고딕" panose="020B0503020000020004" pitchFamily="50" charset="-127"/>
            </a:endParaRPr>
          </a:p>
          <a:p>
            <a:pPr lvl="1" eaLnBrk="1" hangingPunct="1">
              <a:lnSpc>
                <a:spcPct val="170000"/>
              </a:lnSpc>
            </a:pPr>
            <a:r>
              <a:rPr lang="ko-KR" altLang="en-US" sz="2200" b="1" dirty="0" err="1">
                <a:latin typeface="맑은 고딕" panose="020B0503020000020004" pitchFamily="50" charset="-127"/>
              </a:rPr>
              <a:t>부속기</a:t>
            </a:r>
            <a:endParaRPr lang="ko-KR" altLang="en-US" sz="2200" b="1" dirty="0">
              <a:latin typeface="맑은 고딕" panose="020B0503020000020004" pitchFamily="50" charset="-127"/>
            </a:endParaRPr>
          </a:p>
        </p:txBody>
      </p:sp>
      <p:sp>
        <p:nvSpPr>
          <p:cNvPr id="21509"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0A984B14-5E69-4DB3-AC6B-B250A9C9644C}"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a:t>
            </a:r>
          </a:p>
        </p:txBody>
      </p:sp>
      <p:pic>
        <p:nvPicPr>
          <p:cNvPr id="173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712168"/>
            <a:ext cx="3990129" cy="2860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0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9356" y="3880918"/>
            <a:ext cx="4009993" cy="285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9512" y="183682"/>
            <a:ext cx="8229600" cy="639763"/>
          </a:xfrm>
        </p:spPr>
        <p:txBody>
          <a:bodyPr>
            <a:normAutofit/>
          </a:bodyPr>
          <a:lstStyle/>
          <a:p>
            <a:pPr eaLnBrk="1" hangingPunct="1"/>
            <a:r>
              <a:rPr lang="ko-KR" altLang="en-US" sz="2800" b="1">
                <a:latin typeface="+mj-ea"/>
              </a:rPr>
              <a:t>적     체</a:t>
            </a:r>
          </a:p>
        </p:txBody>
      </p:sp>
      <p:pic>
        <p:nvPicPr>
          <p:cNvPr id="44035" name="Picture 4" descr="lm070011"/>
          <p:cNvPicPr preferRelativeResize="0">
            <a:picLocks noGrp="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528" y="1196752"/>
            <a:ext cx="4114800" cy="5000400"/>
          </a:xfrm>
          <a:ln>
            <a:solidFill>
              <a:srgbClr val="FF9933"/>
            </a:solidFill>
            <a:miter lim="800000"/>
            <a:headEnd/>
            <a:tailEnd/>
          </a:ln>
        </p:spPr>
      </p:pic>
      <p:pic>
        <p:nvPicPr>
          <p:cNvPr id="44036" name="Picture 3" descr="lm070009"/>
          <p:cNvPicPr preferRelativeResize="0">
            <a:picLocks noGrp="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1196752"/>
            <a:ext cx="4114800" cy="5000400"/>
          </a:xfrm>
          <a:noFill/>
          <a:ln>
            <a:solidFill>
              <a:srgbClr val="FF9933"/>
            </a:solidFill>
            <a:miter lim="800000"/>
            <a:headEnd/>
            <a:tailEnd/>
          </a:ln>
        </p:spPr>
      </p:pic>
      <p:sp>
        <p:nvSpPr>
          <p:cNvPr id="44037"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B7066615-4EB5-437F-A49E-DB49795C3132}"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20</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28FF356A-6352-44B3-B538-7F431852072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9512" y="255919"/>
            <a:ext cx="8229600" cy="669925"/>
          </a:xfrm>
        </p:spPr>
        <p:txBody>
          <a:bodyPr>
            <a:normAutofit/>
          </a:bodyPr>
          <a:lstStyle/>
          <a:p>
            <a:pPr eaLnBrk="1" hangingPunct="1"/>
            <a:r>
              <a:rPr lang="ko-KR" altLang="en-US" sz="2800" b="1">
                <a:latin typeface="+mj-ea"/>
              </a:rPr>
              <a:t>황       체</a:t>
            </a:r>
          </a:p>
        </p:txBody>
      </p:sp>
      <p:pic>
        <p:nvPicPr>
          <p:cNvPr id="45059" name="Picture 3" descr="lm070013"/>
          <p:cNvPicPr preferRelativeResize="0">
            <a:picLocks noGrp="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84008" y="1297203"/>
            <a:ext cx="3632400" cy="3715973"/>
          </a:xfrm>
          <a:ln>
            <a:solidFill>
              <a:srgbClr val="FF9933"/>
            </a:solidFill>
            <a:miter lim="800000"/>
            <a:headEnd/>
            <a:tailEnd/>
          </a:ln>
        </p:spPr>
      </p:pic>
      <p:pic>
        <p:nvPicPr>
          <p:cNvPr id="45060" name="Picture 4" descr="lm070014"/>
          <p:cNvPicPr preferRelativeResize="0">
            <a:picLocks noGrp="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12008" y="1296810"/>
            <a:ext cx="3632400" cy="3716366"/>
          </a:xfrm>
          <a:noFill/>
          <a:ln>
            <a:solidFill>
              <a:srgbClr val="FF9933"/>
            </a:solidFill>
            <a:miter lim="800000"/>
            <a:headEnd/>
            <a:tailEnd/>
          </a:ln>
        </p:spPr>
      </p:pic>
      <p:sp>
        <p:nvSpPr>
          <p:cNvPr id="45061"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0ADC892E-DCB3-43B8-AD5E-7B8E742D0540}"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21</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45062" name="그림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5085184"/>
            <a:ext cx="3168352" cy="163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8">
            <a:extLst>
              <a:ext uri="{FF2B5EF4-FFF2-40B4-BE49-F238E27FC236}">
                <a16:creationId xmlns:a16="http://schemas.microsoft.com/office/drawing/2014/main" id="{03542B3A-93BF-4D70-AEB3-EE309CDFFAB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276870" y="609600"/>
            <a:ext cx="4204643" cy="854075"/>
          </a:xfrm>
          <a:ln>
            <a:solidFill>
              <a:schemeClr val="bg1"/>
            </a:solidFill>
            <a:miter lim="800000"/>
            <a:headEnd/>
            <a:tailEnd/>
          </a:ln>
        </p:spPr>
        <p:txBody>
          <a:bodyPr>
            <a:normAutofit/>
          </a:bodyPr>
          <a:lstStyle/>
          <a:p>
            <a:pPr eaLnBrk="1" hangingPunct="1"/>
            <a:r>
              <a:rPr lang="ko-KR" altLang="en-US" sz="2800" b="1">
                <a:latin typeface="맑은 고딕" panose="020B0503020000020004" pitchFamily="50" charset="-127"/>
                <a:ea typeface="맑은 고딕" panose="020B0503020000020004" pitchFamily="50" charset="-127"/>
              </a:rPr>
              <a:t>성숙난포와 퇴행황체                                    </a:t>
            </a:r>
          </a:p>
        </p:txBody>
      </p:sp>
      <p:pic>
        <p:nvPicPr>
          <p:cNvPr id="46083" name="Picture 3" descr="lm070019"/>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4697413" y="1562620"/>
            <a:ext cx="4114800" cy="3581400"/>
          </a:xfrm>
          <a:ln>
            <a:solidFill>
              <a:srgbClr val="FF9933"/>
            </a:solidFill>
            <a:miter lim="800000"/>
            <a:headEnd/>
            <a:tailEnd/>
          </a:ln>
        </p:spPr>
      </p:pic>
      <p:sp>
        <p:nvSpPr>
          <p:cNvPr id="46085"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ED07FF16-A45B-44C2-9BE7-8E741D61A3C0}"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22</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46084" name="Picture 4" descr="lm070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554163"/>
            <a:ext cx="4114800" cy="45720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CAF63B50-EA02-4D16-AFE3-BE679BAD9A03}"/>
              </a:ext>
            </a:extLst>
          </p:cNvPr>
          <p:cNvSpPr txBox="1">
            <a:spLocks noChangeArrowheads="1"/>
          </p:cNvSpPr>
          <p:nvPr/>
        </p:nvSpPr>
        <p:spPr bwMode="gray">
          <a:xfrm>
            <a:off x="4729407" y="609599"/>
            <a:ext cx="4204643" cy="854075"/>
          </a:xfrm>
          <a:prstGeom prst="rect">
            <a:avLst/>
          </a:prstGeom>
          <a:ln>
            <a:solidFill>
              <a:schemeClr val="bg1"/>
            </a:solidFill>
            <a:miter lim="800000"/>
            <a:headEnd/>
            <a:tailEnd/>
          </a:ln>
        </p:spPr>
        <p:txBody>
          <a:bodyPr vert="horz" lIns="91440" tIns="45720" rIns="91440" bIns="45720" rtlCol="0" anchor="ctr">
            <a:normAutofit/>
          </a:bodyPr>
          <a:lst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pPr fontAlgn="auto">
              <a:spcAft>
                <a:spcPts val="0"/>
              </a:spcAft>
            </a:pPr>
            <a:r>
              <a:rPr kumimoji="0" lang="ko-KR" altLang="en-US" sz="2800" b="1">
                <a:latin typeface="맑은 고딕" panose="020B0503020000020004" pitchFamily="50" charset="-127"/>
                <a:ea typeface="맑은 고딕" panose="020B0503020000020004" pitchFamily="50" charset="-127"/>
              </a:rPr>
              <a:t>백체                                   </a:t>
            </a:r>
          </a:p>
        </p:txBody>
      </p:sp>
      <p:sp>
        <p:nvSpPr>
          <p:cNvPr id="9" name="AutoShape 8">
            <a:extLst>
              <a:ext uri="{FF2B5EF4-FFF2-40B4-BE49-F238E27FC236}">
                <a16:creationId xmlns:a16="http://schemas.microsoft.com/office/drawing/2014/main" id="{ADF05E98-E0D7-4D1E-98E5-EDDC9D749EF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descr="5%"/>
          <p:cNvSpPr>
            <a:spLocks noChangeArrowheads="1"/>
          </p:cNvSpPr>
          <p:nvPr/>
        </p:nvSpPr>
        <p:spPr bwMode="auto">
          <a:xfrm>
            <a:off x="4572000" y="1604963"/>
            <a:ext cx="4176713" cy="4608512"/>
          </a:xfrm>
          <a:prstGeom prst="rect">
            <a:avLst/>
          </a:prstGeom>
          <a:pattFill prst="pct5">
            <a:fgClr>
              <a:schemeClr val="folHlink"/>
            </a:fgClr>
            <a:bgClr>
              <a:schemeClr val="accent1"/>
            </a:bgClr>
          </a:pattFill>
          <a:ln>
            <a:noFill/>
          </a:ln>
          <a:extLst>
            <a:ext uri="{91240B29-F687-4F45-9708-019B960494DF}">
              <a14:hiddenLine xmlns:a14="http://schemas.microsoft.com/office/drawing/2010/main" w="57150">
                <a:solidFill>
                  <a:srgbClr val="000000"/>
                </a:solidFill>
                <a:miter lim="800000"/>
                <a:headEnd/>
                <a:tailEnd/>
              </a14:hiddenLine>
            </a:ext>
          </a:extLst>
        </p:spPr>
        <p:txBody>
          <a:bodyPr wrap="none" anchor="ct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47107" name="Rectangle 3" descr="5%"/>
          <p:cNvSpPr>
            <a:spLocks noChangeArrowheads="1"/>
          </p:cNvSpPr>
          <p:nvPr/>
        </p:nvSpPr>
        <p:spPr bwMode="auto">
          <a:xfrm>
            <a:off x="395288" y="1628775"/>
            <a:ext cx="4176712" cy="4537075"/>
          </a:xfrm>
          <a:prstGeom prst="rect">
            <a:avLst/>
          </a:prstGeom>
          <a:pattFill prst="pct5">
            <a:fgClr>
              <a:srgbClr val="FFCCCC"/>
            </a:fgClr>
            <a:bgClr>
              <a:schemeClr val="bg2"/>
            </a:bgClr>
          </a:pattFill>
          <a:ln w="57150">
            <a:solidFill>
              <a:schemeClr val="bg2"/>
            </a:solidFill>
            <a:miter lim="800000"/>
            <a:headEnd/>
            <a:tailEnd/>
          </a:ln>
        </p:spPr>
        <p:txBody>
          <a:bodyPr wrap="none" anchor="ct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47108" name="Rectangle 8"/>
          <p:cNvSpPr>
            <a:spLocks noChangeArrowheads="1"/>
          </p:cNvSpPr>
          <p:nvPr/>
        </p:nvSpPr>
        <p:spPr bwMode="auto">
          <a:xfrm>
            <a:off x="357585" y="5637977"/>
            <a:ext cx="43172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sz="2000" b="1">
                <a:solidFill>
                  <a:schemeClr val="tx1"/>
                </a:solidFill>
                <a:latin typeface="맑은 고딕" panose="020B0503020000020004" pitchFamily="50" charset="-127"/>
                <a:ea typeface="맑은 고딕" panose="020B0503020000020004" pitchFamily="50" charset="-127"/>
              </a:rPr>
              <a:t>정상적인 난소</a:t>
            </a:r>
            <a:r>
              <a:rPr lang="en-US" altLang="ko-KR" sz="2000" b="1">
                <a:solidFill>
                  <a:schemeClr val="tx1"/>
                </a:solidFill>
                <a:latin typeface="맑은 고딕" panose="020B0503020000020004" pitchFamily="50" charset="-127"/>
                <a:ea typeface="맑은 고딕" panose="020B0503020000020004" pitchFamily="50" charset="-127"/>
              </a:rPr>
              <a:t>(</a:t>
            </a:r>
            <a:r>
              <a:rPr lang="ko-KR" altLang="en-US" sz="2000" b="1">
                <a:solidFill>
                  <a:schemeClr val="tx1"/>
                </a:solidFill>
                <a:latin typeface="맑은 고딕" panose="020B0503020000020004" pitchFamily="50" charset="-127"/>
                <a:ea typeface="맑은 고딕" panose="020B0503020000020004" pitchFamily="50" charset="-127"/>
              </a:rPr>
              <a:t>성숙한 난포가 보임</a:t>
            </a:r>
            <a:r>
              <a:rPr lang="en-US" altLang="ko-KR" sz="2000" b="1">
                <a:solidFill>
                  <a:schemeClr val="tx1"/>
                </a:solidFill>
                <a:latin typeface="맑은 고딕" panose="020B0503020000020004" pitchFamily="50" charset="-127"/>
                <a:ea typeface="맑은 고딕" panose="020B0503020000020004" pitchFamily="50" charset="-127"/>
              </a:rPr>
              <a:t>) </a:t>
            </a:r>
          </a:p>
        </p:txBody>
      </p:sp>
      <p:sp>
        <p:nvSpPr>
          <p:cNvPr id="47109" name="Rectangle 9"/>
          <p:cNvSpPr>
            <a:spLocks noChangeArrowheads="1"/>
          </p:cNvSpPr>
          <p:nvPr/>
        </p:nvSpPr>
        <p:spPr bwMode="auto">
          <a:xfrm>
            <a:off x="5438407" y="5637977"/>
            <a:ext cx="25058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sz="2000" b="1">
                <a:solidFill>
                  <a:schemeClr val="tx1"/>
                </a:solidFill>
                <a:latin typeface="맑은 고딕" panose="020B0503020000020004" pitchFamily="50" charset="-127"/>
                <a:ea typeface="맑은 고딕" panose="020B0503020000020004" pitchFamily="50" charset="-127"/>
              </a:rPr>
              <a:t>배란후 형성된 황체 </a:t>
            </a:r>
          </a:p>
        </p:txBody>
      </p:sp>
      <p:pic>
        <p:nvPicPr>
          <p:cNvPr id="47110" name="Picture 10" descr="UNI00000fd8001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844675"/>
            <a:ext cx="39608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1" descr="UNI00000fd80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844675"/>
            <a:ext cx="38877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368525BE-F945-4C66-B23D-D1D5BDF3D8BB}"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23</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11" name="AutoShape 8">
            <a:extLst>
              <a:ext uri="{FF2B5EF4-FFF2-40B4-BE49-F238E27FC236}">
                <a16:creationId xmlns:a16="http://schemas.microsoft.com/office/drawing/2014/main" id="{FA80808C-5F5D-46C5-9B1C-6A186059FC8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30" name="Picture 2" descr="UNI00000fd80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84313"/>
            <a:ext cx="4103687"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7"/>
          <p:cNvSpPr>
            <a:spLocks noChangeArrowheads="1"/>
          </p:cNvSpPr>
          <p:nvPr/>
        </p:nvSpPr>
        <p:spPr bwMode="auto">
          <a:xfrm>
            <a:off x="1603965" y="3492778"/>
            <a:ext cx="1814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b="1">
                <a:solidFill>
                  <a:schemeClr val="tx1"/>
                </a:solidFill>
                <a:latin typeface="맑은 고딕" panose="020B0503020000020004" pitchFamily="50" charset="-127"/>
                <a:ea typeface="맑은 고딕" panose="020B0503020000020004" pitchFamily="50" charset="-127"/>
              </a:rPr>
              <a:t>큰 낭포가 보임 </a:t>
            </a:r>
          </a:p>
        </p:txBody>
      </p:sp>
      <p:sp>
        <p:nvSpPr>
          <p:cNvPr id="48132" name="Rectangle 8"/>
          <p:cNvSpPr>
            <a:spLocks noChangeArrowheads="1"/>
          </p:cNvSpPr>
          <p:nvPr/>
        </p:nvSpPr>
        <p:spPr bwMode="auto">
          <a:xfrm>
            <a:off x="4329732" y="3499128"/>
            <a:ext cx="4599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b="1">
                <a:solidFill>
                  <a:schemeClr val="tx1"/>
                </a:solidFill>
                <a:latin typeface="맑은 고딕" panose="020B0503020000020004" pitchFamily="50" charset="-127"/>
                <a:ea typeface="맑은 고딕" panose="020B0503020000020004" pitchFamily="50" charset="-127"/>
              </a:rPr>
              <a:t>낭포의 벽은 얇고 황체조직은 보이지 않음 </a:t>
            </a:r>
          </a:p>
        </p:txBody>
      </p:sp>
      <p:sp>
        <p:nvSpPr>
          <p:cNvPr id="48133" name="Rectangle 9"/>
          <p:cNvSpPr>
            <a:spLocks noChangeArrowheads="1"/>
          </p:cNvSpPr>
          <p:nvPr/>
        </p:nvSpPr>
        <p:spPr bwMode="auto">
          <a:xfrm>
            <a:off x="1039983" y="6085166"/>
            <a:ext cx="30508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b="1">
                <a:solidFill>
                  <a:schemeClr val="tx1"/>
                </a:solidFill>
                <a:latin typeface="맑은 고딕" panose="020B0503020000020004" pitchFamily="50" charset="-127"/>
                <a:ea typeface="맑은 고딕" panose="020B0503020000020004" pitchFamily="50" charset="-127"/>
              </a:rPr>
              <a:t>낭포에 황체화가 되어 있음 </a:t>
            </a:r>
          </a:p>
        </p:txBody>
      </p:sp>
      <p:sp>
        <p:nvSpPr>
          <p:cNvPr id="48134" name="Rectangle 10"/>
          <p:cNvSpPr>
            <a:spLocks noChangeArrowheads="1"/>
          </p:cNvSpPr>
          <p:nvPr/>
        </p:nvSpPr>
        <p:spPr bwMode="auto">
          <a:xfrm>
            <a:off x="4342613" y="6085166"/>
            <a:ext cx="4725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b="1">
                <a:solidFill>
                  <a:schemeClr val="tx1"/>
                </a:solidFill>
                <a:latin typeface="맑은 고딕" panose="020B0503020000020004" pitchFamily="50" charset="-127"/>
                <a:ea typeface="맑은 고딕" panose="020B0503020000020004" pitchFamily="50" charset="-127"/>
              </a:rPr>
              <a:t>낭종의 벽에 </a:t>
            </a:r>
            <a:r>
              <a:rPr lang="en-US" altLang="ko-KR" b="1">
                <a:solidFill>
                  <a:schemeClr val="tx1"/>
                </a:solidFill>
                <a:latin typeface="맑은 고딕" panose="020B0503020000020004" pitchFamily="50" charset="-127"/>
                <a:ea typeface="맑은 고딕" panose="020B0503020000020004" pitchFamily="50" charset="-127"/>
              </a:rPr>
              <a:t>3㎜</a:t>
            </a:r>
            <a:r>
              <a:rPr lang="ko-KR" altLang="en-US" b="1">
                <a:solidFill>
                  <a:schemeClr val="tx1"/>
                </a:solidFill>
                <a:latin typeface="맑은 고딕" panose="020B0503020000020004" pitchFamily="50" charset="-127"/>
                <a:ea typeface="맑은 고딕" panose="020B0503020000020004" pitchFamily="50" charset="-127"/>
              </a:rPr>
              <a:t>정도의 황체 조직층이 있음 </a:t>
            </a:r>
          </a:p>
        </p:txBody>
      </p:sp>
      <p:pic>
        <p:nvPicPr>
          <p:cNvPr id="48135" name="Picture 11" descr="UNI00000fd80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44625"/>
            <a:ext cx="4176713"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12" descr="UNI00000fd80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933825"/>
            <a:ext cx="41036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13" descr="UNI00000fd800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08425"/>
            <a:ext cx="41036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62A37C6A-0F4F-4FC9-81FF-5419892E77A9}"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24</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13" name="AutoShape 8">
            <a:extLst>
              <a:ext uri="{FF2B5EF4-FFF2-40B4-BE49-F238E27FC236}">
                <a16:creationId xmlns:a16="http://schemas.microsoft.com/office/drawing/2014/main" id="{40F060C1-D82E-4B74-B613-5C448185BC8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96836" y="354028"/>
            <a:ext cx="8229600" cy="487362"/>
          </a:xfrm>
        </p:spPr>
        <p:txBody>
          <a:bodyPr>
            <a:noAutofit/>
          </a:bodyPr>
          <a:lstStyle/>
          <a:p>
            <a:pPr eaLnBrk="1" hangingPunct="1"/>
            <a:r>
              <a:rPr lang="ko-KR" altLang="en-US" sz="2800" b="1">
                <a:latin typeface="+mj-ea"/>
              </a:rPr>
              <a:t>난관의 구조</a:t>
            </a:r>
          </a:p>
        </p:txBody>
      </p:sp>
      <p:sp>
        <p:nvSpPr>
          <p:cNvPr id="31747" name="Rectangle 3"/>
          <p:cNvSpPr>
            <a:spLocks noGrp="1" noChangeArrowheads="1"/>
          </p:cNvSpPr>
          <p:nvPr>
            <p:ph sz="half" idx="1"/>
          </p:nvPr>
        </p:nvSpPr>
        <p:spPr>
          <a:xfrm>
            <a:off x="250031" y="1055965"/>
            <a:ext cx="3958432" cy="5623242"/>
          </a:xfrm>
        </p:spPr>
        <p:txBody>
          <a:bodyPr rtlCol="0">
            <a:noAutofit/>
          </a:bodyPr>
          <a:lstStyle/>
          <a:p>
            <a:pPr eaLnBrk="1" fontAlgn="auto" hangingPunct="1">
              <a:lnSpc>
                <a:spcPct val="150000"/>
              </a:lnSpc>
              <a:spcAft>
                <a:spcPts val="0"/>
              </a:spcAft>
              <a:buFont typeface="Wingdings 3" charset="2"/>
              <a:buChar char=""/>
              <a:defRPr/>
            </a:pPr>
            <a:r>
              <a:rPr lang="en-US" altLang="ko-KR" sz="2400" b="1"/>
              <a:t> 3</a:t>
            </a:r>
            <a:r>
              <a:rPr lang="ko-KR" altLang="en-US" sz="2400" b="1"/>
              <a:t>개 부분</a:t>
            </a:r>
          </a:p>
          <a:p>
            <a:pPr lvl="1" eaLnBrk="1" fontAlgn="auto" hangingPunct="1">
              <a:lnSpc>
                <a:spcPct val="150000"/>
              </a:lnSpc>
              <a:spcAft>
                <a:spcPts val="0"/>
              </a:spcAft>
              <a:buFont typeface="Wingdings 3" charset="2"/>
              <a:buChar char=""/>
              <a:defRPr/>
            </a:pPr>
            <a:r>
              <a:rPr lang="ko-KR" altLang="en-US" sz="2000" b="1"/>
              <a:t>난관누두부 </a:t>
            </a:r>
            <a:r>
              <a:rPr lang="en-US" altLang="ko-KR" sz="2000" b="1"/>
              <a:t>: </a:t>
            </a:r>
            <a:r>
              <a:rPr lang="ko-KR" altLang="en-US" sz="2000" b="1"/>
              <a:t>난소에 인접한 깔대기 모양</a:t>
            </a:r>
          </a:p>
          <a:p>
            <a:pPr lvl="2" eaLnBrk="1" fontAlgn="auto" hangingPunct="1">
              <a:lnSpc>
                <a:spcPct val="150000"/>
              </a:lnSpc>
              <a:spcAft>
                <a:spcPts val="0"/>
              </a:spcAft>
              <a:buFont typeface="Wingdings 3" charset="2"/>
              <a:buChar char=""/>
              <a:defRPr/>
            </a:pPr>
            <a:r>
              <a:rPr lang="ko-KR" altLang="en-US" sz="2000" b="1"/>
              <a:t>난관채</a:t>
            </a:r>
          </a:p>
          <a:p>
            <a:pPr lvl="1" eaLnBrk="1" fontAlgn="auto" hangingPunct="1">
              <a:lnSpc>
                <a:spcPct val="150000"/>
              </a:lnSpc>
              <a:spcAft>
                <a:spcPts val="0"/>
              </a:spcAft>
              <a:buFont typeface="Wingdings 3" charset="2"/>
              <a:buChar char=""/>
              <a:defRPr/>
            </a:pPr>
            <a:r>
              <a:rPr lang="ko-KR" altLang="en-US" sz="2000" b="1"/>
              <a:t>난관팽대부 </a:t>
            </a:r>
            <a:r>
              <a:rPr lang="en-US" altLang="ko-KR" sz="2000" b="1"/>
              <a:t>: </a:t>
            </a:r>
            <a:r>
              <a:rPr lang="ko-KR" altLang="en-US" sz="2000" b="1"/>
              <a:t>난관누두부와 협부사이</a:t>
            </a:r>
          </a:p>
          <a:p>
            <a:pPr lvl="2" eaLnBrk="1" fontAlgn="auto" hangingPunct="1">
              <a:lnSpc>
                <a:spcPct val="150000"/>
              </a:lnSpc>
              <a:spcAft>
                <a:spcPts val="0"/>
              </a:spcAft>
              <a:buFont typeface="Wingdings 3" charset="2"/>
              <a:buChar char=""/>
              <a:defRPr/>
            </a:pPr>
            <a:r>
              <a:rPr lang="ko-KR" altLang="en-US" sz="2000" b="1"/>
              <a:t>난관  </a:t>
            </a:r>
            <a:r>
              <a:rPr lang="en-US" altLang="ko-KR" sz="2000" b="1"/>
              <a:t>1/3</a:t>
            </a:r>
            <a:r>
              <a:rPr lang="ko-KR" altLang="en-US" sz="2000" b="1"/>
              <a:t>을 차치</a:t>
            </a:r>
          </a:p>
          <a:p>
            <a:pPr lvl="2" eaLnBrk="1" fontAlgn="auto" hangingPunct="1">
              <a:lnSpc>
                <a:spcPct val="150000"/>
              </a:lnSpc>
              <a:spcAft>
                <a:spcPts val="0"/>
              </a:spcAft>
              <a:buFont typeface="Wingdings 3" charset="2"/>
              <a:buChar char=""/>
              <a:defRPr/>
            </a:pPr>
            <a:r>
              <a:rPr lang="ko-KR" altLang="en-US" sz="2000" b="1"/>
              <a:t>난자와 정자가 만나 수정되는 장소</a:t>
            </a:r>
          </a:p>
          <a:p>
            <a:pPr lvl="1" eaLnBrk="1" fontAlgn="auto" hangingPunct="1">
              <a:lnSpc>
                <a:spcPct val="150000"/>
              </a:lnSpc>
              <a:spcAft>
                <a:spcPts val="0"/>
              </a:spcAft>
              <a:buFont typeface="Wingdings 3" charset="2"/>
              <a:buChar char=""/>
              <a:defRPr/>
            </a:pPr>
            <a:r>
              <a:rPr lang="ko-KR" altLang="en-US" sz="2000" b="1"/>
              <a:t> 난관 협부 </a:t>
            </a:r>
            <a:r>
              <a:rPr lang="en-US" altLang="ko-KR" sz="2000" b="1"/>
              <a:t>: </a:t>
            </a:r>
            <a:r>
              <a:rPr lang="ko-KR" altLang="en-US" sz="2000" b="1"/>
              <a:t>자궁각과 직접  </a:t>
            </a:r>
            <a:endParaRPr lang="en-US" altLang="ko-KR" sz="2000" b="1"/>
          </a:p>
          <a:p>
            <a:pPr marL="457200" lvl="1" indent="0" eaLnBrk="1" fontAlgn="auto" hangingPunct="1">
              <a:lnSpc>
                <a:spcPct val="150000"/>
              </a:lnSpc>
              <a:spcAft>
                <a:spcPts val="0"/>
              </a:spcAft>
              <a:buNone/>
              <a:defRPr/>
            </a:pPr>
            <a:r>
              <a:rPr lang="en-US" altLang="ko-KR" sz="2000" b="1"/>
              <a:t>      </a:t>
            </a:r>
            <a:r>
              <a:rPr lang="ko-KR" altLang="en-US" sz="2000" b="1"/>
              <a:t>연결되는 부위 </a:t>
            </a:r>
            <a:endParaRPr lang="ko-KR" altLang="en-US" sz="2000"/>
          </a:p>
        </p:txBody>
      </p:sp>
      <p:pic>
        <p:nvPicPr>
          <p:cNvPr id="50180" name="Picture 4" descr="bt1l6d"/>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62488" y="1096963"/>
            <a:ext cx="4114800" cy="5121275"/>
          </a:xfrm>
          <a:noFill/>
          <a:ln>
            <a:solidFill>
              <a:srgbClr val="FF9933"/>
            </a:solidFill>
            <a:miter lim="800000"/>
            <a:headEnd/>
            <a:tailEnd/>
          </a:ln>
        </p:spPr>
      </p:pic>
      <p:sp>
        <p:nvSpPr>
          <p:cNvPr id="50188"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B519AD50-9DB8-439E-887B-C7A01EAC7FFE}"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25</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50181" name="Text Box 5"/>
          <p:cNvSpPr txBox="1">
            <a:spLocks noChangeArrowheads="1"/>
          </p:cNvSpPr>
          <p:nvPr/>
        </p:nvSpPr>
        <p:spPr bwMode="auto">
          <a:xfrm>
            <a:off x="8047038" y="1189038"/>
            <a:ext cx="822325"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협부</a:t>
            </a:r>
          </a:p>
        </p:txBody>
      </p:sp>
      <p:sp>
        <p:nvSpPr>
          <p:cNvPr id="50182" name="Text Box 6"/>
          <p:cNvSpPr txBox="1">
            <a:spLocks noChangeArrowheads="1"/>
          </p:cNvSpPr>
          <p:nvPr/>
        </p:nvSpPr>
        <p:spPr bwMode="auto">
          <a:xfrm>
            <a:off x="7589838" y="2286000"/>
            <a:ext cx="1187450"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자궁각</a:t>
            </a:r>
          </a:p>
        </p:txBody>
      </p:sp>
      <p:sp>
        <p:nvSpPr>
          <p:cNvPr id="50183" name="Text Box 7"/>
          <p:cNvSpPr txBox="1">
            <a:spLocks noChangeArrowheads="1"/>
          </p:cNvSpPr>
          <p:nvPr/>
        </p:nvSpPr>
        <p:spPr bwMode="auto">
          <a:xfrm>
            <a:off x="7315200" y="3292475"/>
            <a:ext cx="1281113"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난소간막</a:t>
            </a:r>
          </a:p>
        </p:txBody>
      </p:sp>
      <p:sp>
        <p:nvSpPr>
          <p:cNvPr id="50184" name="Text Box 8"/>
          <p:cNvSpPr txBox="1">
            <a:spLocks noChangeArrowheads="1"/>
          </p:cNvSpPr>
          <p:nvPr/>
        </p:nvSpPr>
        <p:spPr bwMode="auto">
          <a:xfrm>
            <a:off x="5853113" y="2743200"/>
            <a:ext cx="1279525"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난관간막</a:t>
            </a:r>
          </a:p>
        </p:txBody>
      </p:sp>
      <p:sp>
        <p:nvSpPr>
          <p:cNvPr id="50185" name="Text Box 9"/>
          <p:cNvSpPr txBox="1">
            <a:spLocks noChangeArrowheads="1"/>
          </p:cNvSpPr>
          <p:nvPr/>
        </p:nvSpPr>
        <p:spPr bwMode="auto">
          <a:xfrm>
            <a:off x="7224713" y="4389438"/>
            <a:ext cx="822325"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난소</a:t>
            </a:r>
          </a:p>
        </p:txBody>
      </p:sp>
      <p:sp>
        <p:nvSpPr>
          <p:cNvPr id="50186" name="Text Box 10"/>
          <p:cNvSpPr txBox="1">
            <a:spLocks noChangeArrowheads="1"/>
          </p:cNvSpPr>
          <p:nvPr/>
        </p:nvSpPr>
        <p:spPr bwMode="auto">
          <a:xfrm>
            <a:off x="5395912" y="4754563"/>
            <a:ext cx="1647825"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난관누두부</a:t>
            </a:r>
          </a:p>
        </p:txBody>
      </p:sp>
      <p:sp>
        <p:nvSpPr>
          <p:cNvPr id="50187" name="Text Box 11"/>
          <p:cNvSpPr txBox="1">
            <a:spLocks noChangeArrowheads="1"/>
          </p:cNvSpPr>
          <p:nvPr/>
        </p:nvSpPr>
        <p:spPr bwMode="auto">
          <a:xfrm>
            <a:off x="4662488" y="3017838"/>
            <a:ext cx="1006475"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팽대부</a:t>
            </a:r>
          </a:p>
        </p:txBody>
      </p:sp>
      <p:sp>
        <p:nvSpPr>
          <p:cNvPr id="15" name="AutoShape 8">
            <a:extLst>
              <a:ext uri="{FF2B5EF4-FFF2-40B4-BE49-F238E27FC236}">
                <a16:creationId xmlns:a16="http://schemas.microsoft.com/office/drawing/2014/main" id="{85A41E18-D253-4403-B0BB-D628FCB4239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3" name="Picture 3" descr="서5"/>
          <p:cNvPicPr>
            <a:picLocks noGrp="1" noChangeAspect="1" noChangeArrowheads="1"/>
          </p:cNvPicPr>
          <p:nvPr>
            <p:ph type="body" orient="vert" idx="1"/>
          </p:nvPr>
        </p:nvPicPr>
        <p:blipFill>
          <a:blip r:embed="rId2" cstate="print">
            <a:extLst>
              <a:ext uri="{28A0092B-C50C-407E-A947-70E740481C1C}">
                <a14:useLocalDpi xmlns:a14="http://schemas.microsoft.com/office/drawing/2010/main" val="0"/>
              </a:ext>
            </a:extLst>
          </a:blip>
          <a:stretch>
            <a:fillRect/>
          </a:stretch>
        </p:blipFill>
        <p:spPr>
          <a:xfrm>
            <a:off x="261812" y="1124744"/>
            <a:ext cx="3148700" cy="4928984"/>
          </a:xfrm>
          <a:ln>
            <a:solidFill>
              <a:srgbClr val="FF9933"/>
            </a:solidFill>
            <a:miter lim="800000"/>
            <a:headEnd/>
            <a:tailEnd/>
          </a:ln>
        </p:spPr>
      </p:pic>
      <p:sp>
        <p:nvSpPr>
          <p:cNvPr id="51204"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0DB24D5E-CEC9-43B4-87D5-397B5E225D23}"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26</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5" name="Rectangle 2"/>
          <p:cNvSpPr txBox="1">
            <a:spLocks noChangeArrowheads="1"/>
          </p:cNvSpPr>
          <p:nvPr/>
        </p:nvSpPr>
        <p:spPr>
          <a:xfrm>
            <a:off x="179512" y="476672"/>
            <a:ext cx="8229600" cy="487362"/>
          </a:xfrm>
          <a:prstGeom prst="rect">
            <a:avLst/>
          </a:prstGeom>
        </p:spPr>
        <p:txBody>
          <a:bodyPr vert="horz" lIns="91440" tIns="45720" rIns="91440" bIns="45720" rtlCol="0" anchor="ctr">
            <a:normAutofit/>
          </a:bodyPr>
          <a:lstStyle>
            <a:lvl1pPr algn="l" defTabSz="685800" rtl="0" eaLnBrk="1" latinLnBrk="1" hangingPunct="1">
              <a:lnSpc>
                <a:spcPct val="90000"/>
              </a:lnSpc>
              <a:spcBef>
                <a:spcPct val="0"/>
              </a:spcBef>
              <a:buNone/>
              <a:defRPr sz="3300" kern="1200">
                <a:solidFill>
                  <a:schemeClr val="tx1"/>
                </a:solidFill>
                <a:latin typeface="+mj-lt"/>
                <a:ea typeface="+mj-ea"/>
                <a:cs typeface="+mj-cs"/>
              </a:defRPr>
            </a:lvl1pPr>
          </a:lstStyle>
          <a:p>
            <a:pPr fontAlgn="auto">
              <a:spcAft>
                <a:spcPts val="0"/>
              </a:spcAft>
            </a:pPr>
            <a:r>
              <a:rPr kumimoji="0" lang="ko-KR" altLang="en-US" sz="2800" b="1">
                <a:latin typeface="+mj-ea"/>
              </a:rPr>
              <a:t>난관의 작용</a:t>
            </a:r>
          </a:p>
        </p:txBody>
      </p:sp>
      <p:pic>
        <p:nvPicPr>
          <p:cNvPr id="175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20" y="180545"/>
            <a:ext cx="4664773" cy="643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8">
            <a:extLst>
              <a:ext uri="{FF2B5EF4-FFF2-40B4-BE49-F238E27FC236}">
                <a16:creationId xmlns:a16="http://schemas.microsoft.com/office/drawing/2014/main" id="{190DBF6B-F2BA-46A1-9814-7308BD037577}"/>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79512" y="548680"/>
            <a:ext cx="8229600" cy="762000"/>
          </a:xfrm>
        </p:spPr>
        <p:txBody>
          <a:bodyPr>
            <a:normAutofit/>
          </a:bodyPr>
          <a:lstStyle/>
          <a:p>
            <a:pPr eaLnBrk="1" hangingPunct="1"/>
            <a:r>
              <a:rPr lang="ko-KR" altLang="en-US" sz="2800" b="1">
                <a:latin typeface="+mj-ea"/>
              </a:rPr>
              <a:t>자 궁</a:t>
            </a:r>
            <a:r>
              <a:rPr lang="en-US" altLang="ko-KR" sz="2800" b="1">
                <a:latin typeface="+mj-ea"/>
              </a:rPr>
              <a:t>(Uterus)</a:t>
            </a:r>
          </a:p>
        </p:txBody>
      </p:sp>
      <p:sp>
        <p:nvSpPr>
          <p:cNvPr id="52227" name="Rectangle 3"/>
          <p:cNvSpPr>
            <a:spLocks noGrp="1" noChangeArrowheads="1"/>
          </p:cNvSpPr>
          <p:nvPr>
            <p:ph idx="1"/>
          </p:nvPr>
        </p:nvSpPr>
        <p:spPr>
          <a:xfrm>
            <a:off x="741363" y="1749108"/>
            <a:ext cx="8207375" cy="4632325"/>
          </a:xfrm>
        </p:spPr>
        <p:txBody>
          <a:bodyPr>
            <a:normAutofit lnSpcReduction="10000"/>
          </a:bodyPr>
          <a:lstStyle/>
          <a:p>
            <a:pPr algn="just" eaLnBrk="1" hangingPunct="1">
              <a:lnSpc>
                <a:spcPct val="170000"/>
              </a:lnSpc>
            </a:pPr>
            <a:r>
              <a:rPr lang="ko-KR" altLang="en-US" sz="2400" b="1"/>
              <a:t>골반강내 위치하는 관상기관</a:t>
            </a:r>
          </a:p>
          <a:p>
            <a:pPr lvl="1" algn="just" eaLnBrk="1" hangingPunct="1">
              <a:lnSpc>
                <a:spcPct val="170000"/>
              </a:lnSpc>
            </a:pPr>
            <a:r>
              <a:rPr lang="ko-KR" altLang="en-US" sz="2000" b="1"/>
              <a:t>앞부분 </a:t>
            </a:r>
            <a:r>
              <a:rPr lang="en-US" altLang="ko-KR" sz="2000" b="1"/>
              <a:t>: </a:t>
            </a:r>
            <a:r>
              <a:rPr lang="ko-KR" altLang="en-US" sz="2000" b="1"/>
              <a:t>복강까지 연장되어 난관과 연결</a:t>
            </a:r>
          </a:p>
          <a:p>
            <a:pPr lvl="1" algn="just" eaLnBrk="1" hangingPunct="1">
              <a:lnSpc>
                <a:spcPct val="170000"/>
              </a:lnSpc>
            </a:pPr>
            <a:r>
              <a:rPr lang="ko-KR" altLang="en-US" sz="2000" b="1"/>
              <a:t>뒷부분 </a:t>
            </a:r>
            <a:r>
              <a:rPr lang="en-US" altLang="ko-KR" sz="2000" b="1"/>
              <a:t>: </a:t>
            </a:r>
            <a:r>
              <a:rPr lang="ko-KR" altLang="en-US" sz="2000" b="1"/>
              <a:t>질과 연결</a:t>
            </a:r>
          </a:p>
          <a:p>
            <a:pPr algn="just" eaLnBrk="1" hangingPunct="1">
              <a:lnSpc>
                <a:spcPct val="170000"/>
              </a:lnSpc>
            </a:pPr>
            <a:r>
              <a:rPr lang="ko-KR" altLang="en-US" sz="2400" b="1"/>
              <a:t>기 능</a:t>
            </a:r>
          </a:p>
          <a:p>
            <a:pPr lvl="1" algn="just" eaLnBrk="1" hangingPunct="1">
              <a:lnSpc>
                <a:spcPct val="170000"/>
              </a:lnSpc>
            </a:pPr>
            <a:r>
              <a:rPr lang="ko-KR" altLang="en-US" sz="2000" b="1"/>
              <a:t>정자의 이동 </a:t>
            </a:r>
            <a:r>
              <a:rPr lang="en-US" altLang="ko-KR" sz="2000" b="1"/>
              <a:t>: </a:t>
            </a:r>
            <a:r>
              <a:rPr lang="ko-KR" altLang="en-US" sz="2000" b="1"/>
              <a:t>발정기중 질로부터 난관으로</a:t>
            </a:r>
          </a:p>
          <a:p>
            <a:pPr lvl="1" algn="just" eaLnBrk="1" hangingPunct="1">
              <a:lnSpc>
                <a:spcPct val="170000"/>
              </a:lnSpc>
            </a:pPr>
            <a:r>
              <a:rPr lang="ko-KR" altLang="en-US" sz="2000" b="1"/>
              <a:t>태아의 배출 </a:t>
            </a:r>
            <a:r>
              <a:rPr lang="en-US" altLang="ko-KR" sz="2000" b="1"/>
              <a:t>: </a:t>
            </a:r>
            <a:r>
              <a:rPr lang="ko-KR" altLang="en-US" sz="2000" b="1"/>
              <a:t>분만시 자궁근육의 수축</a:t>
            </a:r>
          </a:p>
          <a:p>
            <a:pPr lvl="1" algn="just" eaLnBrk="1" hangingPunct="1">
              <a:lnSpc>
                <a:spcPct val="170000"/>
              </a:lnSpc>
            </a:pPr>
            <a:r>
              <a:rPr lang="ko-KR" altLang="en-US" sz="2000" b="1"/>
              <a:t>정자의 수정능 획득 </a:t>
            </a:r>
            <a:r>
              <a:rPr lang="en-US" altLang="ko-KR" sz="2000" b="1"/>
              <a:t>: </a:t>
            </a:r>
            <a:r>
              <a:rPr lang="ko-KR" altLang="en-US" sz="2000" b="1"/>
              <a:t>자궁 분비물을 통하여 수정부위로 이동시 </a:t>
            </a:r>
          </a:p>
          <a:p>
            <a:pPr lvl="1" algn="just" eaLnBrk="1" hangingPunct="1">
              <a:lnSpc>
                <a:spcPct val="170000"/>
              </a:lnSpc>
            </a:pPr>
            <a:r>
              <a:rPr lang="ko-KR" altLang="en-US" sz="2000" b="1"/>
              <a:t>태아의 보호 </a:t>
            </a:r>
            <a:r>
              <a:rPr lang="en-US" altLang="ko-KR" sz="2000" b="1"/>
              <a:t>: </a:t>
            </a:r>
            <a:r>
              <a:rPr lang="ko-KR" altLang="en-US" sz="2000" b="1"/>
              <a:t>수정란의 착상 및 임신유지</a:t>
            </a:r>
          </a:p>
        </p:txBody>
      </p:sp>
      <p:sp>
        <p:nvSpPr>
          <p:cNvPr id="52228"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FA0CB51A-8CF0-4D77-8ABC-C48CAC71B8B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27</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2D723E0A-58EE-44E3-87E7-6544C41E4AE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03095" y="476672"/>
            <a:ext cx="7772400" cy="639762"/>
          </a:xfrm>
        </p:spPr>
        <p:txBody>
          <a:bodyPr>
            <a:normAutofit/>
          </a:bodyPr>
          <a:lstStyle/>
          <a:p>
            <a:pPr eaLnBrk="1" hangingPunct="1"/>
            <a:r>
              <a:rPr lang="ko-KR" altLang="en-US" sz="2800" b="1">
                <a:latin typeface="+mj-ea"/>
              </a:rPr>
              <a:t>자궁의 형</a:t>
            </a:r>
            <a:r>
              <a:rPr lang="en-US" altLang="ko-KR" sz="2800" b="1">
                <a:latin typeface="+mj-ea"/>
              </a:rPr>
              <a:t>(Uterus)</a:t>
            </a:r>
          </a:p>
        </p:txBody>
      </p:sp>
      <p:sp>
        <p:nvSpPr>
          <p:cNvPr id="34819" name="Rectangle 3"/>
          <p:cNvSpPr>
            <a:spLocks noGrp="1" noChangeArrowheads="1"/>
          </p:cNvSpPr>
          <p:nvPr>
            <p:ph sz="half" idx="1"/>
          </p:nvPr>
        </p:nvSpPr>
        <p:spPr>
          <a:xfrm>
            <a:off x="685800" y="1371600"/>
            <a:ext cx="3795713" cy="5153744"/>
          </a:xfrm>
        </p:spPr>
        <p:txBody>
          <a:bodyPr rtlCol="0">
            <a:noAutofit/>
          </a:bodyPr>
          <a:lstStyle/>
          <a:p>
            <a:pPr eaLnBrk="1" fontAlgn="auto" hangingPunct="1">
              <a:lnSpc>
                <a:spcPct val="130000"/>
              </a:lnSpc>
              <a:spcAft>
                <a:spcPts val="0"/>
              </a:spcAft>
              <a:buFont typeface="Wingdings 3" charset="2"/>
              <a:buChar char=""/>
              <a:defRPr/>
            </a:pPr>
            <a:r>
              <a:rPr lang="ko-KR" altLang="en-US" sz="2400" b="1" dirty="0">
                <a:solidFill>
                  <a:schemeClr val="bg2">
                    <a:lumMod val="10000"/>
                  </a:schemeClr>
                </a:solidFill>
              </a:rPr>
              <a:t>중복자궁</a:t>
            </a:r>
            <a:r>
              <a:rPr lang="en-US" altLang="ko-KR" sz="2400" b="1" dirty="0">
                <a:solidFill>
                  <a:schemeClr val="bg2">
                    <a:lumMod val="10000"/>
                  </a:schemeClr>
                </a:solidFill>
              </a:rPr>
              <a:t>(</a:t>
            </a:r>
            <a:r>
              <a:rPr lang="ko-KR" altLang="en-US" sz="2400" b="1" dirty="0" err="1">
                <a:solidFill>
                  <a:schemeClr val="bg2">
                    <a:lumMod val="10000"/>
                  </a:schemeClr>
                </a:solidFill>
              </a:rPr>
              <a:t>복자궁</a:t>
            </a:r>
            <a:r>
              <a:rPr lang="en-US" altLang="ko-KR" sz="2400" b="1" dirty="0">
                <a:solidFill>
                  <a:schemeClr val="bg2">
                    <a:lumMod val="10000"/>
                  </a:schemeClr>
                </a:solidFill>
              </a:rPr>
              <a:t>) </a:t>
            </a:r>
          </a:p>
          <a:p>
            <a:pPr lvl="1" eaLnBrk="1" fontAlgn="auto" hangingPunct="1">
              <a:lnSpc>
                <a:spcPct val="130000"/>
              </a:lnSpc>
              <a:spcAft>
                <a:spcPts val="0"/>
              </a:spcAft>
              <a:buFont typeface="Wingdings 3" charset="2"/>
              <a:buChar char=""/>
              <a:defRPr/>
            </a:pPr>
            <a:r>
              <a:rPr lang="ko-KR" altLang="en-US" sz="2000" b="1" dirty="0"/>
              <a:t>토끼</a:t>
            </a:r>
            <a:r>
              <a:rPr lang="en-US" altLang="ko-KR" sz="2000" b="1" dirty="0"/>
              <a:t>, </a:t>
            </a:r>
            <a:r>
              <a:rPr lang="ko-KR" altLang="en-US" sz="2000" b="1" dirty="0"/>
              <a:t>설치류</a:t>
            </a:r>
            <a:r>
              <a:rPr lang="en-US" altLang="ko-KR" sz="2000" b="1" dirty="0"/>
              <a:t>, </a:t>
            </a:r>
            <a:r>
              <a:rPr lang="ko-KR" altLang="en-US" sz="2000" b="1" dirty="0"/>
              <a:t>코끼리</a:t>
            </a:r>
          </a:p>
          <a:p>
            <a:pPr lvl="1" eaLnBrk="1" fontAlgn="auto" hangingPunct="1">
              <a:lnSpc>
                <a:spcPct val="130000"/>
              </a:lnSpc>
              <a:spcAft>
                <a:spcPts val="0"/>
              </a:spcAft>
              <a:buFont typeface="Wingdings 3" charset="2"/>
              <a:buChar char=""/>
              <a:defRPr/>
            </a:pPr>
            <a:r>
              <a:rPr lang="ko-KR" altLang="en-US" sz="2000" b="1" dirty="0"/>
              <a:t>결합상태가 가장 경미</a:t>
            </a:r>
          </a:p>
          <a:p>
            <a:pPr lvl="1" eaLnBrk="1" fontAlgn="auto" hangingPunct="1">
              <a:lnSpc>
                <a:spcPct val="130000"/>
              </a:lnSpc>
              <a:spcAft>
                <a:spcPts val="0"/>
              </a:spcAft>
              <a:buFont typeface="Wingdings 3" charset="2"/>
              <a:buChar char=""/>
              <a:defRPr/>
            </a:pPr>
            <a:r>
              <a:rPr lang="ko-KR" altLang="en-US" sz="2000" b="1" dirty="0"/>
              <a:t>관과 같은 자궁이 좌우로 완전히 독립</a:t>
            </a:r>
            <a:r>
              <a:rPr lang="en-US" altLang="ko-KR" sz="2000" b="1" dirty="0"/>
              <a:t>, </a:t>
            </a:r>
            <a:r>
              <a:rPr lang="ko-KR" altLang="en-US" sz="2000" b="1" dirty="0" err="1"/>
              <a:t>질로연결</a:t>
            </a:r>
            <a:endParaRPr lang="ko-KR" altLang="en-US" sz="2000" b="1" dirty="0"/>
          </a:p>
          <a:p>
            <a:pPr eaLnBrk="1" fontAlgn="auto" hangingPunct="1">
              <a:lnSpc>
                <a:spcPct val="130000"/>
              </a:lnSpc>
              <a:spcAft>
                <a:spcPts val="0"/>
              </a:spcAft>
              <a:buFont typeface="Wingdings 3" charset="2"/>
              <a:buChar char=""/>
              <a:defRPr/>
            </a:pPr>
            <a:r>
              <a:rPr lang="ko-KR" altLang="en-US" sz="2400" b="1" dirty="0">
                <a:solidFill>
                  <a:schemeClr val="bg2">
                    <a:lumMod val="10000"/>
                  </a:schemeClr>
                </a:solidFill>
              </a:rPr>
              <a:t>쌍각자궁</a:t>
            </a:r>
            <a:r>
              <a:rPr lang="ko-KR" altLang="en-US" sz="2400" b="1" dirty="0"/>
              <a:t> </a:t>
            </a:r>
          </a:p>
          <a:p>
            <a:pPr lvl="1" eaLnBrk="1" fontAlgn="auto" hangingPunct="1">
              <a:lnSpc>
                <a:spcPct val="130000"/>
              </a:lnSpc>
              <a:spcAft>
                <a:spcPts val="0"/>
              </a:spcAft>
              <a:buFont typeface="Wingdings 3" charset="2"/>
              <a:buChar char=""/>
              <a:defRPr/>
            </a:pPr>
            <a:r>
              <a:rPr lang="ko-KR" altLang="en-US" sz="2000" b="1" dirty="0"/>
              <a:t>말 </a:t>
            </a:r>
            <a:r>
              <a:rPr lang="en-US" altLang="ko-KR" sz="2000" b="1" dirty="0"/>
              <a:t>, </a:t>
            </a:r>
            <a:r>
              <a:rPr lang="ko-KR" altLang="en-US" sz="2000" b="1" dirty="0"/>
              <a:t>돼지</a:t>
            </a:r>
          </a:p>
          <a:p>
            <a:pPr lvl="1" eaLnBrk="1" fontAlgn="auto" hangingPunct="1">
              <a:lnSpc>
                <a:spcPct val="130000"/>
              </a:lnSpc>
              <a:spcAft>
                <a:spcPts val="0"/>
              </a:spcAft>
              <a:buFont typeface="Wingdings 3" charset="2"/>
              <a:buChar char=""/>
              <a:defRPr/>
            </a:pPr>
            <a:r>
              <a:rPr lang="ko-KR" altLang="en-US" sz="2000" b="1" dirty="0"/>
              <a:t>자궁 뒷부분에서 자궁경과 </a:t>
            </a:r>
            <a:r>
              <a:rPr lang="ko-KR" altLang="en-US" sz="2000" b="1" dirty="0" err="1"/>
              <a:t>자궁체까지는</a:t>
            </a:r>
            <a:r>
              <a:rPr lang="ko-KR" altLang="en-US" sz="2000" b="1" dirty="0"/>
              <a:t> 결합</a:t>
            </a:r>
          </a:p>
          <a:p>
            <a:pPr lvl="1" eaLnBrk="1" fontAlgn="auto" hangingPunct="1">
              <a:lnSpc>
                <a:spcPct val="130000"/>
              </a:lnSpc>
              <a:spcAft>
                <a:spcPts val="0"/>
              </a:spcAft>
              <a:buFont typeface="Wingdings 3" charset="2"/>
              <a:buChar char=""/>
              <a:defRPr/>
            </a:pPr>
            <a:r>
              <a:rPr lang="ko-KR" altLang="en-US" sz="2000" b="1" dirty="0" err="1"/>
              <a:t>앞부부분은</a:t>
            </a:r>
            <a:r>
              <a:rPr lang="ko-KR" altLang="en-US" sz="2000" b="1" dirty="0"/>
              <a:t> </a:t>
            </a:r>
            <a:r>
              <a:rPr lang="ko-KR" altLang="en-US" sz="2000" b="1" dirty="0" err="1"/>
              <a:t>미결합</a:t>
            </a:r>
            <a:r>
              <a:rPr lang="ko-KR" altLang="en-US" sz="2000" b="1" dirty="0"/>
              <a:t> 상태로 </a:t>
            </a:r>
            <a:r>
              <a:rPr lang="ko-KR" altLang="en-US" sz="2000" b="1" spc="-150" dirty="0" err="1"/>
              <a:t>한쌍의</a:t>
            </a:r>
            <a:r>
              <a:rPr lang="ko-KR" altLang="en-US" sz="2000" b="1" spc="-150" dirty="0"/>
              <a:t> </a:t>
            </a:r>
            <a:r>
              <a:rPr lang="ko-KR" altLang="en-US" sz="2000" b="1" spc="-150" dirty="0" err="1"/>
              <a:t>자궁각을</a:t>
            </a:r>
            <a:r>
              <a:rPr lang="ko-KR" altLang="en-US" sz="2000" b="1" spc="-150" dirty="0"/>
              <a:t> 형성 각각의 </a:t>
            </a:r>
            <a:r>
              <a:rPr lang="ko-KR" altLang="en-US" sz="2000" b="1" dirty="0"/>
              <a:t>난관에 연결 </a:t>
            </a:r>
          </a:p>
        </p:txBody>
      </p:sp>
      <p:sp>
        <p:nvSpPr>
          <p:cNvPr id="34820" name="Rectangle 4"/>
          <p:cNvSpPr>
            <a:spLocks noGrp="1" noChangeArrowheads="1"/>
          </p:cNvSpPr>
          <p:nvPr>
            <p:ph sz="half" idx="2"/>
          </p:nvPr>
        </p:nvSpPr>
        <p:spPr>
          <a:xfrm>
            <a:off x="4572000" y="1371600"/>
            <a:ext cx="3943350" cy="5212080"/>
          </a:xfrm>
        </p:spPr>
        <p:txBody>
          <a:bodyPr rtlCol="0">
            <a:normAutofit fontScale="92500" lnSpcReduction="20000"/>
          </a:bodyPr>
          <a:lstStyle/>
          <a:p>
            <a:pPr eaLnBrk="1" fontAlgn="auto" hangingPunct="1">
              <a:lnSpc>
                <a:spcPct val="140000"/>
              </a:lnSpc>
              <a:spcAft>
                <a:spcPts val="0"/>
              </a:spcAft>
              <a:buFont typeface="Wingdings 3" charset="2"/>
              <a:buChar char=""/>
              <a:defRPr/>
            </a:pPr>
            <a:r>
              <a:rPr lang="ko-KR" altLang="en-US" sz="2600" b="1">
                <a:solidFill>
                  <a:schemeClr val="bg2">
                    <a:lumMod val="10000"/>
                  </a:schemeClr>
                </a:solidFill>
              </a:rPr>
              <a:t>양분자궁</a:t>
            </a:r>
            <a:r>
              <a:rPr lang="en-US" altLang="ko-KR" sz="2600" b="1">
                <a:solidFill>
                  <a:schemeClr val="bg2">
                    <a:lumMod val="10000"/>
                  </a:schemeClr>
                </a:solidFill>
              </a:rPr>
              <a:t>(</a:t>
            </a:r>
            <a:r>
              <a:rPr lang="ko-KR" altLang="en-US" sz="2600" b="1">
                <a:solidFill>
                  <a:schemeClr val="bg2">
                    <a:lumMod val="10000"/>
                  </a:schemeClr>
                </a:solidFill>
              </a:rPr>
              <a:t>분열자궁</a:t>
            </a:r>
            <a:r>
              <a:rPr lang="en-US" altLang="ko-KR" sz="2600" b="1">
                <a:solidFill>
                  <a:schemeClr val="bg2">
                    <a:lumMod val="10000"/>
                  </a:schemeClr>
                </a:solidFill>
              </a:rPr>
              <a:t>) : </a:t>
            </a:r>
            <a:r>
              <a:rPr lang="ko-KR" altLang="en-US" sz="2600" b="1">
                <a:solidFill>
                  <a:schemeClr val="bg2">
                    <a:lumMod val="10000"/>
                  </a:schemeClr>
                </a:solidFill>
              </a:rPr>
              <a:t>소</a:t>
            </a:r>
          </a:p>
          <a:p>
            <a:pPr lvl="1" eaLnBrk="1" fontAlgn="auto" hangingPunct="1">
              <a:lnSpc>
                <a:spcPct val="140000"/>
              </a:lnSpc>
              <a:spcAft>
                <a:spcPts val="0"/>
              </a:spcAft>
              <a:buFont typeface="Wingdings 3" charset="2"/>
              <a:buChar char=""/>
              <a:defRPr/>
            </a:pPr>
            <a:r>
              <a:rPr lang="ko-KR" altLang="en-US" sz="2000" b="1"/>
              <a:t>외관상 쌍각자궁과 같음</a:t>
            </a:r>
          </a:p>
          <a:p>
            <a:pPr lvl="1" eaLnBrk="1" fontAlgn="auto" hangingPunct="1">
              <a:lnSpc>
                <a:spcPct val="140000"/>
              </a:lnSpc>
              <a:spcAft>
                <a:spcPts val="0"/>
              </a:spcAft>
              <a:buFont typeface="Wingdings 3" charset="2"/>
              <a:buChar char=""/>
              <a:defRPr/>
            </a:pPr>
            <a:r>
              <a:rPr lang="ko-KR" altLang="en-US" sz="2000" b="1"/>
              <a:t>자궁체의 중격이 남아 있어   </a:t>
            </a:r>
            <a:endParaRPr lang="en-US" altLang="ko-KR" sz="2000" b="1"/>
          </a:p>
          <a:p>
            <a:pPr marL="342900" lvl="1" indent="0" eaLnBrk="1" fontAlgn="auto" hangingPunct="1">
              <a:lnSpc>
                <a:spcPct val="140000"/>
              </a:lnSpc>
              <a:spcAft>
                <a:spcPts val="0"/>
              </a:spcAft>
              <a:buNone/>
              <a:defRPr/>
            </a:pPr>
            <a:r>
              <a:rPr lang="en-US" altLang="ko-KR" sz="2000" b="1"/>
              <a:t>   </a:t>
            </a:r>
            <a:r>
              <a:rPr lang="ko-KR" altLang="en-US" sz="2000" b="1"/>
              <a:t>자궁체강 일부를 </a:t>
            </a:r>
            <a:r>
              <a:rPr lang="ko-KR" altLang="en-US" sz="2000" b="1" spc="-150"/>
              <a:t>자궁경 근처  </a:t>
            </a:r>
            <a:endParaRPr lang="en-US" altLang="ko-KR" sz="2000" b="1" spc="-150"/>
          </a:p>
          <a:p>
            <a:pPr marL="342900" lvl="1" indent="0" eaLnBrk="1" fontAlgn="auto" hangingPunct="1">
              <a:lnSpc>
                <a:spcPct val="140000"/>
              </a:lnSpc>
              <a:spcAft>
                <a:spcPts val="0"/>
              </a:spcAft>
              <a:buNone/>
              <a:defRPr/>
            </a:pPr>
            <a:r>
              <a:rPr lang="en-US" altLang="ko-KR" sz="2000" b="1" spc="-150"/>
              <a:t>    </a:t>
            </a:r>
            <a:r>
              <a:rPr lang="ko-KR" altLang="en-US" sz="2000" b="1"/>
              <a:t>까지 갈라놓음</a:t>
            </a:r>
          </a:p>
          <a:p>
            <a:pPr lvl="2" eaLnBrk="1" fontAlgn="auto" hangingPunct="1">
              <a:lnSpc>
                <a:spcPct val="140000"/>
              </a:lnSpc>
              <a:spcAft>
                <a:spcPts val="0"/>
              </a:spcAft>
              <a:buFont typeface="Wingdings 3" charset="2"/>
              <a:buChar char=""/>
              <a:defRPr/>
            </a:pPr>
            <a:r>
              <a:rPr lang="ko-KR" altLang="en-US" sz="2000" b="1" spc="-150"/>
              <a:t>실질적인 공통의 자궁체강 </a:t>
            </a:r>
            <a:r>
              <a:rPr lang="ko-KR" altLang="en-US" sz="2000" b="1"/>
              <a:t>부분 짧음</a:t>
            </a:r>
          </a:p>
          <a:p>
            <a:pPr eaLnBrk="1" fontAlgn="auto" hangingPunct="1">
              <a:lnSpc>
                <a:spcPct val="140000"/>
              </a:lnSpc>
              <a:spcAft>
                <a:spcPts val="0"/>
              </a:spcAft>
              <a:buFont typeface="Wingdings 3" charset="2"/>
              <a:buChar char=""/>
              <a:defRPr/>
            </a:pPr>
            <a:r>
              <a:rPr lang="ko-KR" altLang="en-US" sz="2600" b="1">
                <a:solidFill>
                  <a:schemeClr val="bg2">
                    <a:lumMod val="10000"/>
                  </a:schemeClr>
                </a:solidFill>
              </a:rPr>
              <a:t>단자궁 </a:t>
            </a:r>
            <a:r>
              <a:rPr lang="en-US" altLang="ko-KR" sz="2600" b="1">
                <a:solidFill>
                  <a:schemeClr val="bg2">
                    <a:lumMod val="10000"/>
                  </a:schemeClr>
                </a:solidFill>
              </a:rPr>
              <a:t>: </a:t>
            </a:r>
            <a:r>
              <a:rPr lang="ko-KR" altLang="en-US" sz="2600" b="1">
                <a:solidFill>
                  <a:schemeClr val="bg2">
                    <a:lumMod val="10000"/>
                  </a:schemeClr>
                </a:solidFill>
              </a:rPr>
              <a:t>사람</a:t>
            </a:r>
            <a:r>
              <a:rPr lang="en-US" altLang="ko-KR" sz="2600" b="1">
                <a:solidFill>
                  <a:schemeClr val="bg2">
                    <a:lumMod val="10000"/>
                  </a:schemeClr>
                </a:solidFill>
              </a:rPr>
              <a:t>, </a:t>
            </a:r>
            <a:r>
              <a:rPr lang="ko-KR" altLang="en-US" sz="2600" b="1">
                <a:solidFill>
                  <a:schemeClr val="bg2">
                    <a:lumMod val="10000"/>
                  </a:schemeClr>
                </a:solidFill>
              </a:rPr>
              <a:t>영장류</a:t>
            </a:r>
          </a:p>
          <a:p>
            <a:pPr lvl="1" eaLnBrk="1" fontAlgn="auto" hangingPunct="1">
              <a:lnSpc>
                <a:spcPct val="140000"/>
              </a:lnSpc>
              <a:spcAft>
                <a:spcPts val="0"/>
              </a:spcAft>
              <a:buFont typeface="Wingdings 3" charset="2"/>
              <a:buChar char=""/>
              <a:defRPr/>
            </a:pPr>
            <a:r>
              <a:rPr lang="ko-KR" altLang="en-US" sz="2000" b="1"/>
              <a:t>자궁각까지 결합되어 하나의 낭상을 형성</a:t>
            </a:r>
          </a:p>
          <a:p>
            <a:pPr lvl="1" eaLnBrk="1" fontAlgn="auto" hangingPunct="1">
              <a:lnSpc>
                <a:spcPct val="140000"/>
              </a:lnSpc>
              <a:spcAft>
                <a:spcPts val="0"/>
              </a:spcAft>
              <a:buFont typeface="Wingdings 3" charset="2"/>
              <a:buChar char=""/>
              <a:defRPr/>
            </a:pPr>
            <a:r>
              <a:rPr lang="ko-KR" altLang="en-US" sz="2000" b="1" spc="-150"/>
              <a:t>쌍을 이루는 부분은 난관에서만 </a:t>
            </a:r>
            <a:r>
              <a:rPr lang="ko-KR" altLang="en-US" sz="2000" b="1"/>
              <a:t>나타남</a:t>
            </a:r>
            <a:endParaRPr lang="ko-KR" altLang="en-US" sz="2000"/>
          </a:p>
        </p:txBody>
      </p:sp>
      <p:sp>
        <p:nvSpPr>
          <p:cNvPr id="53253"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DE5A0ECD-ABCC-4092-8B9B-EE38922EA331}"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28</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2304A77C-C003-4050-9A06-24E77A7CF26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서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38" y="1096963"/>
            <a:ext cx="7680325" cy="5211762"/>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54275" name="Rectangle 3"/>
          <p:cNvSpPr>
            <a:spLocks noChangeArrowheads="1"/>
          </p:cNvSpPr>
          <p:nvPr/>
        </p:nvSpPr>
        <p:spPr bwMode="auto">
          <a:xfrm>
            <a:off x="3510360" y="441325"/>
            <a:ext cx="289044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7" tIns="47893" rIns="95787" bIns="47893" anchor="ctr"/>
          <a:lstStyle>
            <a:lvl1pPr defTabSz="1203325"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203325"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203325"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203325"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203325"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20332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20332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20332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203325"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r>
              <a:rPr kumimoji="0" lang="ko-KR" altLang="en-US" sz="2800" b="1">
                <a:solidFill>
                  <a:schemeClr val="tx1"/>
                </a:solidFill>
                <a:latin typeface="+mj-ea"/>
                <a:ea typeface="+mj-ea"/>
              </a:rPr>
              <a:t>자궁의 형</a:t>
            </a:r>
          </a:p>
        </p:txBody>
      </p:sp>
      <p:sp>
        <p:nvSpPr>
          <p:cNvPr id="54276" name="Text Box 4"/>
          <p:cNvSpPr txBox="1">
            <a:spLocks noChangeArrowheads="1"/>
          </p:cNvSpPr>
          <p:nvPr/>
        </p:nvSpPr>
        <p:spPr bwMode="auto">
          <a:xfrm>
            <a:off x="914400" y="2103438"/>
            <a:ext cx="1189038" cy="50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500" b="1">
                <a:solidFill>
                  <a:schemeClr val="accent2"/>
                </a:solidFill>
                <a:latin typeface="Times New Roman" panose="02020603050405020304" pitchFamily="18" charset="0"/>
                <a:ea typeface="맑은 고딕" panose="020B0503020000020004" pitchFamily="50" charset="-127"/>
              </a:rPr>
              <a:t>복자궁</a:t>
            </a:r>
          </a:p>
        </p:txBody>
      </p:sp>
      <p:sp>
        <p:nvSpPr>
          <p:cNvPr id="54277" name="Text Box 5"/>
          <p:cNvSpPr txBox="1">
            <a:spLocks noChangeArrowheads="1"/>
          </p:cNvSpPr>
          <p:nvPr/>
        </p:nvSpPr>
        <p:spPr bwMode="auto">
          <a:xfrm>
            <a:off x="914400" y="4572000"/>
            <a:ext cx="1554163" cy="50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500" b="1">
                <a:solidFill>
                  <a:schemeClr val="accent2"/>
                </a:solidFill>
                <a:latin typeface="Times New Roman" panose="02020603050405020304" pitchFamily="18" charset="0"/>
                <a:ea typeface="맑은 고딕" panose="020B0503020000020004" pitchFamily="50" charset="-127"/>
              </a:rPr>
              <a:t>쌍각자궁</a:t>
            </a:r>
          </a:p>
        </p:txBody>
      </p:sp>
      <p:sp>
        <p:nvSpPr>
          <p:cNvPr id="54278" name="Text Box 6"/>
          <p:cNvSpPr txBox="1">
            <a:spLocks noChangeArrowheads="1"/>
          </p:cNvSpPr>
          <p:nvPr/>
        </p:nvSpPr>
        <p:spPr bwMode="auto">
          <a:xfrm>
            <a:off x="6948488" y="2103438"/>
            <a:ext cx="1555750" cy="50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500" b="1">
                <a:solidFill>
                  <a:schemeClr val="accent2"/>
                </a:solidFill>
                <a:latin typeface="Times New Roman" panose="02020603050405020304" pitchFamily="18" charset="0"/>
                <a:ea typeface="맑은 고딕" panose="020B0503020000020004" pitchFamily="50" charset="-127"/>
              </a:rPr>
              <a:t>양분자궁</a:t>
            </a:r>
          </a:p>
        </p:txBody>
      </p:sp>
      <p:sp>
        <p:nvSpPr>
          <p:cNvPr id="54279" name="Text Box 7"/>
          <p:cNvSpPr txBox="1">
            <a:spLocks noChangeArrowheads="1"/>
          </p:cNvSpPr>
          <p:nvPr/>
        </p:nvSpPr>
        <p:spPr bwMode="auto">
          <a:xfrm>
            <a:off x="6948488" y="4572000"/>
            <a:ext cx="1281112" cy="50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500" b="1">
                <a:solidFill>
                  <a:schemeClr val="accent2"/>
                </a:solidFill>
                <a:latin typeface="Times New Roman" panose="02020603050405020304" pitchFamily="18" charset="0"/>
                <a:ea typeface="맑은 고딕" panose="020B0503020000020004" pitchFamily="50" charset="-127"/>
              </a:rPr>
              <a:t>단자궁</a:t>
            </a:r>
          </a:p>
        </p:txBody>
      </p:sp>
      <p:sp>
        <p:nvSpPr>
          <p:cNvPr id="54280" name="Text Box 8"/>
          <p:cNvSpPr txBox="1">
            <a:spLocks noChangeArrowheads="1"/>
          </p:cNvSpPr>
          <p:nvPr/>
        </p:nvSpPr>
        <p:spPr bwMode="auto">
          <a:xfrm>
            <a:off x="3475038" y="1736725"/>
            <a:ext cx="914400" cy="47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300" b="1">
                <a:solidFill>
                  <a:schemeClr val="accent2"/>
                </a:solidFill>
                <a:latin typeface="Times New Roman" panose="02020603050405020304" pitchFamily="18" charset="0"/>
                <a:ea typeface="맑은 고딕" panose="020B0503020000020004" pitchFamily="50" charset="-127"/>
              </a:rPr>
              <a:t>자궁</a:t>
            </a:r>
          </a:p>
        </p:txBody>
      </p:sp>
      <p:sp>
        <p:nvSpPr>
          <p:cNvPr id="54281" name="Text Box 9"/>
          <p:cNvSpPr txBox="1">
            <a:spLocks noChangeArrowheads="1"/>
          </p:cNvSpPr>
          <p:nvPr/>
        </p:nvSpPr>
        <p:spPr bwMode="auto">
          <a:xfrm>
            <a:off x="5029200" y="4389438"/>
            <a:ext cx="823913" cy="47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300" b="1">
                <a:solidFill>
                  <a:schemeClr val="accent2"/>
                </a:solidFill>
                <a:latin typeface="Times New Roman" panose="02020603050405020304" pitchFamily="18" charset="0"/>
                <a:ea typeface="맑은 고딕" panose="020B0503020000020004" pitchFamily="50" charset="-127"/>
              </a:rPr>
              <a:t>자궁</a:t>
            </a:r>
          </a:p>
        </p:txBody>
      </p:sp>
      <p:sp>
        <p:nvSpPr>
          <p:cNvPr id="54282" name="Text Box 10"/>
          <p:cNvSpPr txBox="1">
            <a:spLocks noChangeArrowheads="1"/>
          </p:cNvSpPr>
          <p:nvPr/>
        </p:nvSpPr>
        <p:spPr bwMode="auto">
          <a:xfrm>
            <a:off x="4754563" y="1646238"/>
            <a:ext cx="1098550" cy="82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300" b="1">
                <a:solidFill>
                  <a:schemeClr val="accent2"/>
                </a:solidFill>
                <a:latin typeface="Times New Roman" panose="02020603050405020304" pitchFamily="18" charset="0"/>
                <a:ea typeface="맑은 고딕" panose="020B0503020000020004" pitchFamily="50" charset="-127"/>
              </a:rPr>
              <a:t>자궁각</a:t>
            </a:r>
          </a:p>
        </p:txBody>
      </p:sp>
      <p:sp>
        <p:nvSpPr>
          <p:cNvPr id="54283" name="Text Box 11"/>
          <p:cNvSpPr txBox="1">
            <a:spLocks noChangeArrowheads="1"/>
          </p:cNvSpPr>
          <p:nvPr/>
        </p:nvSpPr>
        <p:spPr bwMode="auto">
          <a:xfrm>
            <a:off x="4024313" y="2286000"/>
            <a:ext cx="1187450" cy="7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tx1"/>
                </a:solidFill>
                <a:latin typeface="Times New Roman" panose="02020603050405020304" pitchFamily="18" charset="0"/>
                <a:ea typeface="맑은 고딕" panose="020B0503020000020004" pitchFamily="50" charset="-127"/>
              </a:rPr>
              <a:t>외자궁구</a:t>
            </a:r>
          </a:p>
        </p:txBody>
      </p:sp>
      <p:sp>
        <p:nvSpPr>
          <p:cNvPr id="54284" name="Text Box 12"/>
          <p:cNvSpPr txBox="1">
            <a:spLocks noChangeArrowheads="1"/>
          </p:cNvSpPr>
          <p:nvPr/>
        </p:nvSpPr>
        <p:spPr bwMode="auto">
          <a:xfrm>
            <a:off x="3932238" y="3292475"/>
            <a:ext cx="1096962"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tx1"/>
                </a:solidFill>
                <a:latin typeface="Times New Roman" panose="02020603050405020304" pitchFamily="18" charset="0"/>
                <a:ea typeface="맑은 고딕" panose="020B0503020000020004" pitchFamily="50" charset="-127"/>
              </a:rPr>
              <a:t>자궁체</a:t>
            </a:r>
          </a:p>
        </p:txBody>
      </p:sp>
      <p:sp>
        <p:nvSpPr>
          <p:cNvPr id="54285" name="Line 13"/>
          <p:cNvSpPr>
            <a:spLocks noChangeShapeType="1"/>
          </p:cNvSpPr>
          <p:nvPr/>
        </p:nvSpPr>
        <p:spPr bwMode="auto">
          <a:xfrm flipV="1">
            <a:off x="2743200" y="3657600"/>
            <a:ext cx="1189038" cy="1006475"/>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54286" name="Line 14"/>
          <p:cNvSpPr>
            <a:spLocks noChangeShapeType="1"/>
          </p:cNvSpPr>
          <p:nvPr/>
        </p:nvSpPr>
        <p:spPr bwMode="auto">
          <a:xfrm flipH="1">
            <a:off x="4754563" y="2378075"/>
            <a:ext cx="1646237" cy="1004888"/>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54287" name="Line 15"/>
          <p:cNvSpPr>
            <a:spLocks noChangeShapeType="1"/>
          </p:cNvSpPr>
          <p:nvPr/>
        </p:nvSpPr>
        <p:spPr bwMode="auto">
          <a:xfrm>
            <a:off x="2833688" y="2193925"/>
            <a:ext cx="1190625" cy="274638"/>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54288" name="Line 16"/>
          <p:cNvSpPr>
            <a:spLocks noChangeShapeType="1"/>
          </p:cNvSpPr>
          <p:nvPr/>
        </p:nvSpPr>
        <p:spPr bwMode="auto">
          <a:xfrm flipH="1">
            <a:off x="5119688" y="2560638"/>
            <a:ext cx="1371600" cy="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54289"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E01C24CB-55EC-4E78-BFFA-CE01AA6BB4E5}"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29</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20" name="AutoShape 8">
            <a:extLst>
              <a:ext uri="{FF2B5EF4-FFF2-40B4-BE49-F238E27FC236}">
                <a16:creationId xmlns:a16="http://schemas.microsoft.com/office/drawing/2014/main" id="{837D7F4D-90A1-4D7A-9FA4-D451344B7E8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09950" y="764704"/>
            <a:ext cx="8352928" cy="5533823"/>
          </a:xfrm>
          <a:prstGeom prst="rect">
            <a:avLst/>
          </a:prstGeom>
          <a:noFill/>
          <a:ln w="9525">
            <a:noFill/>
            <a:miter lim="800000"/>
            <a:headEnd/>
            <a:tailEnd/>
          </a:ln>
          <a:effectLst/>
        </p:spPr>
        <p:txBody>
          <a:bodyPr wrap="square">
            <a:spAutoFit/>
          </a:bodyPr>
          <a:lstStyle/>
          <a:p>
            <a:pPr algn="just">
              <a:lnSpc>
                <a:spcPct val="170000"/>
              </a:lnSpc>
              <a:defRPr/>
            </a:pPr>
            <a:r>
              <a:rPr kumimoji="0" lang="en-US" altLang="ko-KR" sz="28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2800" b="1" dirty="0">
                <a:solidFill>
                  <a:srgbClr val="000000"/>
                </a:solidFill>
                <a:latin typeface="맑은 고딕" panose="020B0503020000020004" pitchFamily="50" charset="-127"/>
                <a:ea typeface="맑은 고딕" panose="020B0503020000020004" pitchFamily="50" charset="-127"/>
                <a:cs typeface="한양신명조,한컴돋움"/>
              </a:rPr>
              <a:t>가</a:t>
            </a:r>
            <a:r>
              <a:rPr kumimoji="0" lang="en-US" altLang="ko-KR" sz="28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2800" b="1" dirty="0">
                <a:solidFill>
                  <a:srgbClr val="000000"/>
                </a:solidFill>
                <a:latin typeface="맑은 고딕" panose="020B0503020000020004" pitchFamily="50" charset="-127"/>
                <a:ea typeface="맑은 고딕" panose="020B0503020000020004" pitchFamily="50" charset="-127"/>
                <a:cs typeface="한양신명조,한컴돋움"/>
              </a:rPr>
              <a:t>생식기의 발생</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
              </a:rPr>
              <a:t> </a:t>
            </a:r>
          </a:p>
          <a:p>
            <a:pPr algn="just">
              <a:lnSpc>
                <a:spcPct val="170000"/>
              </a:lnSpc>
              <a:defRPr/>
            </a:pP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성선 또는 생식선</a:t>
            </a: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(gonad, sex gland)</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의 </a:t>
            </a:r>
            <a:r>
              <a:rPr kumimoji="0" lang="ko-KR" altLang="en-US" sz="2000" b="1" spc="-150" dirty="0">
                <a:solidFill>
                  <a:srgbClr val="000000"/>
                </a:solidFill>
                <a:latin typeface="맑은 고딕" panose="020B0503020000020004" pitchFamily="50" charset="-127"/>
                <a:ea typeface="맑은 고딕" panose="020B0503020000020004" pitchFamily="50" charset="-127"/>
                <a:cs typeface="한양신명조,한컴돋움"/>
              </a:rPr>
              <a:t>발생은 암수의 구별이 없음</a:t>
            </a:r>
            <a:r>
              <a:rPr kumimoji="0" lang="en-US" altLang="ko-KR" sz="2000" b="1" spc="-150" dirty="0">
                <a:solidFill>
                  <a:srgbClr val="000000"/>
                </a:solidFill>
                <a:latin typeface="맑은 고딕" panose="020B0503020000020004" pitchFamily="50" charset="-127"/>
                <a:ea typeface="맑은 고딕" panose="020B0503020000020004" pitchFamily="50" charset="-127"/>
                <a:cs typeface="한양신명조,한컴돋움"/>
              </a:rPr>
              <a:t>.</a:t>
            </a:r>
            <a:r>
              <a:rPr kumimoji="0" lang="en-US" altLang="ko-KR" sz="2000" b="1" spc="-150" dirty="0">
                <a:solidFill>
                  <a:srgbClr val="000000"/>
                </a:solidFill>
                <a:latin typeface="맑은 고딕" panose="020B0503020000020004" pitchFamily="50" charset="-127"/>
                <a:ea typeface="맑은 고딕" panose="020B0503020000020004" pitchFamily="50" charset="-127"/>
                <a:cs typeface="한양신명조"/>
              </a:rPr>
              <a:t> </a:t>
            </a:r>
          </a:p>
          <a:p>
            <a:pPr algn="just">
              <a:lnSpc>
                <a:spcPct val="170000"/>
              </a:lnSpc>
              <a:defRPr/>
            </a:pP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태생초기에 형성된 </a:t>
            </a:r>
            <a:r>
              <a:rPr kumimoji="0" lang="ko-KR" altLang="en-US" sz="2000" b="1" dirty="0" err="1">
                <a:solidFill>
                  <a:srgbClr val="000000"/>
                </a:solidFill>
                <a:latin typeface="맑은 고딕" panose="020B0503020000020004" pitchFamily="50" charset="-127"/>
                <a:ea typeface="맑은 고딕" panose="020B0503020000020004" pitchFamily="50" charset="-127"/>
                <a:cs typeface="한양신명조,한컴돋움"/>
              </a:rPr>
              <a:t>한쌍의</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2000" b="1" spc="-150" dirty="0">
                <a:solidFill>
                  <a:srgbClr val="000000"/>
                </a:solidFill>
                <a:latin typeface="맑은 고딕" panose="020B0503020000020004" pitchFamily="50" charset="-127"/>
                <a:ea typeface="맑은 고딕" panose="020B0503020000020004" pitchFamily="50" charset="-127"/>
                <a:cs typeface="한양신명조,한컴돋움"/>
              </a:rPr>
              <a:t>생식결절</a:t>
            </a:r>
            <a:r>
              <a:rPr kumimoji="0" lang="en-US" altLang="ko-KR" sz="2000" b="1" spc="-150" dirty="0">
                <a:solidFill>
                  <a:srgbClr val="000000"/>
                </a:solidFill>
                <a:latin typeface="맑은 고딕" panose="020B0503020000020004" pitchFamily="50" charset="-127"/>
                <a:ea typeface="맑은 고딕" panose="020B0503020000020004" pitchFamily="50" charset="-127"/>
                <a:cs typeface="한양신명조,한컴돋움"/>
              </a:rPr>
              <a:t>(genital tubercle)</a:t>
            </a:r>
            <a:r>
              <a:rPr kumimoji="0" lang="ko-KR" altLang="en-US" sz="2000" b="1" spc="-150" dirty="0">
                <a:solidFill>
                  <a:srgbClr val="000000"/>
                </a:solidFill>
                <a:latin typeface="맑은 고딕" panose="020B0503020000020004" pitchFamily="50" charset="-127"/>
                <a:ea typeface="맑은 고딕" panose="020B0503020000020004" pitchFamily="50" charset="-127"/>
                <a:cs typeface="한양신명조,한컴돋움"/>
              </a:rPr>
              <a:t>에 원시생식세포 </a:t>
            </a:r>
            <a:endParaRPr kumimoji="0" lang="en-US" altLang="ko-KR" sz="2000" b="1" spc="-150" dirty="0">
              <a:solidFill>
                <a:srgbClr val="000000"/>
              </a:solidFill>
              <a:latin typeface="맑은 고딕" panose="020B0503020000020004" pitchFamily="50" charset="-127"/>
              <a:ea typeface="맑은 고딕" panose="020B0503020000020004" pitchFamily="50" charset="-127"/>
              <a:cs typeface="한양신명조,한컴돋움"/>
            </a:endParaRPr>
          </a:p>
          <a:p>
            <a:pPr algn="just">
              <a:lnSpc>
                <a:spcPct val="170000"/>
              </a:lnSpc>
              <a:defRPr/>
            </a:pPr>
            <a:r>
              <a:rPr kumimoji="0" lang="en-US" altLang="ko-KR" sz="2000" b="1" spc="-150"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(primordial germ cell)</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이 도착해서 개시됨</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
              </a:rPr>
              <a:t> </a:t>
            </a:r>
          </a:p>
          <a:p>
            <a:pPr algn="just">
              <a:lnSpc>
                <a:spcPct val="170000"/>
              </a:lnSpc>
              <a:defRPr/>
            </a:pP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⑴ 포유동물의 </a:t>
            </a:r>
            <a:r>
              <a:rPr kumimoji="0" lang="ko-KR" altLang="en-US" sz="2000" b="1" dirty="0" err="1">
                <a:solidFill>
                  <a:srgbClr val="000000"/>
                </a:solidFill>
                <a:latin typeface="맑은 고딕" panose="020B0503020000020004" pitchFamily="50" charset="-127"/>
                <a:ea typeface="맑은 고딕" panose="020B0503020000020004" pitchFamily="50" charset="-127"/>
                <a:cs typeface="한양신명조,한컴돋움"/>
              </a:rPr>
              <a:t>미분화시기의</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생식기원기는 동일</a:t>
            </a:r>
            <a:endPar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
            </a:endParaRPr>
          </a:p>
          <a:p>
            <a:pPr algn="just">
              <a:lnSpc>
                <a:spcPct val="170000"/>
              </a:lnSpc>
              <a:defRPr/>
            </a:pP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 </a:t>
            </a:r>
            <a:r>
              <a:rPr kumimoji="0" lang="ko-KR" altLang="en-US" sz="2000" b="1" dirty="0" err="1">
                <a:solidFill>
                  <a:srgbClr val="000000"/>
                </a:solidFill>
                <a:latin typeface="맑은 고딕" panose="020B0503020000020004" pitchFamily="50" charset="-127"/>
                <a:ea typeface="맑은 고딕" panose="020B0503020000020004" pitchFamily="50" charset="-127"/>
                <a:cs typeface="한양신명조,한컴돋움"/>
              </a:rPr>
              <a:t>한쌍의</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중신관</a:t>
            </a: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(mesonephric duct, </a:t>
            </a:r>
            <a:r>
              <a:rPr kumimoji="0" lang="en-US" altLang="ko-KR" sz="2000" b="1" dirty="0" err="1">
                <a:solidFill>
                  <a:srgbClr val="000000"/>
                </a:solidFill>
                <a:latin typeface="맑은 고딕" panose="020B0503020000020004" pitchFamily="50" charset="-127"/>
                <a:ea typeface="맑은 고딕" panose="020B0503020000020004" pitchFamily="50" charset="-127"/>
                <a:cs typeface="한양신명조,한컴돋움"/>
              </a:rPr>
              <a:t>Wolffian</a:t>
            </a: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 duct)</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과 </a:t>
            </a:r>
            <a:endPar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
            </a:endParaRPr>
          </a:p>
          <a:p>
            <a:pPr algn="just">
              <a:lnSpc>
                <a:spcPct val="170000"/>
              </a:lnSpc>
              <a:defRPr/>
            </a:pP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중신방관</a:t>
            </a: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a:t>
            </a:r>
            <a:r>
              <a:rPr kumimoji="0" lang="en-US" altLang="ko-KR" sz="2000" b="1" dirty="0" err="1">
                <a:solidFill>
                  <a:srgbClr val="000000"/>
                </a:solidFill>
                <a:latin typeface="맑은 고딕" panose="020B0503020000020004" pitchFamily="50" charset="-127"/>
                <a:ea typeface="맑은 고딕" panose="020B0503020000020004" pitchFamily="50" charset="-127"/>
                <a:cs typeface="한양신명조,한컴돋움"/>
              </a:rPr>
              <a:t>paramesesonephric</a:t>
            </a: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 duct, </a:t>
            </a:r>
            <a:r>
              <a:rPr kumimoji="0" lang="en-US" altLang="ko-KR" sz="2000" b="1" dirty="0" err="1">
                <a:solidFill>
                  <a:srgbClr val="000000"/>
                </a:solidFill>
                <a:latin typeface="맑은 고딕" panose="020B0503020000020004" pitchFamily="50" charset="-127"/>
                <a:ea typeface="맑은 고딕" panose="020B0503020000020004" pitchFamily="50" charset="-127"/>
                <a:cs typeface="한양신명조,한컴돋움"/>
              </a:rPr>
              <a:t>Mullerian</a:t>
            </a: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 duct),</a:t>
            </a: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
              </a:rPr>
              <a:t> </a:t>
            </a:r>
          </a:p>
          <a:p>
            <a:pPr algn="just">
              <a:lnSpc>
                <a:spcPct val="170000"/>
              </a:lnSpc>
              <a:defRPr/>
            </a:pP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     ㈏ 1</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개의 </a:t>
            </a:r>
            <a:r>
              <a:rPr kumimoji="0" lang="ko-KR" altLang="en-US" sz="2000" b="1" dirty="0" err="1">
                <a:solidFill>
                  <a:srgbClr val="000000"/>
                </a:solidFill>
                <a:latin typeface="맑은 고딕" panose="020B0503020000020004" pitchFamily="50" charset="-127"/>
                <a:ea typeface="맑은 고딕" panose="020B0503020000020004" pitchFamily="50" charset="-127"/>
                <a:cs typeface="한양신명조,한컴돋움"/>
              </a:rPr>
              <a:t>뇨생식기</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
              </a:rPr>
              <a:t> </a:t>
            </a:r>
          </a:p>
          <a:p>
            <a:pPr algn="just">
              <a:lnSpc>
                <a:spcPct val="170000"/>
              </a:lnSpc>
              <a:defRPr/>
            </a:pP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 생식결절</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
              </a:rPr>
              <a:t> </a:t>
            </a:r>
          </a:p>
          <a:p>
            <a:pPr algn="just">
              <a:lnSpc>
                <a:spcPct val="170000"/>
              </a:lnSpc>
              <a:defRPr/>
            </a:pP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 </a:t>
            </a:r>
            <a:r>
              <a:rPr kumimoji="0" lang="ko-KR" altLang="en-US" sz="2000" b="1" dirty="0" err="1">
                <a:solidFill>
                  <a:srgbClr val="000000"/>
                </a:solidFill>
                <a:latin typeface="맑은 고딕" panose="020B0503020000020004" pitchFamily="50" charset="-127"/>
                <a:ea typeface="맑은 고딕" panose="020B0503020000020004" pitchFamily="50" charset="-127"/>
                <a:cs typeface="한양신명조,한컴돋움"/>
              </a:rPr>
              <a:t>질전정으로</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한컴돋움"/>
              </a:rPr>
              <a:t> 구성</a:t>
            </a:r>
            <a:r>
              <a:rPr kumimoji="0" lang="ko-KR" altLang="en-US" sz="2000" b="1" dirty="0">
                <a:solidFill>
                  <a:srgbClr val="000000"/>
                </a:solidFill>
                <a:latin typeface="맑은 고딕" panose="020B0503020000020004" pitchFamily="50" charset="-127"/>
                <a:ea typeface="맑은 고딕" panose="020B0503020000020004" pitchFamily="50" charset="-127"/>
                <a:cs typeface="한양신명조"/>
              </a:rPr>
              <a:t> </a:t>
            </a:r>
            <a:endParaRPr kumimoji="0" lang="ko-KR" altLang="en-US" sz="2000" b="1" dirty="0">
              <a:latin typeface="맑은 고딕" panose="020B0503020000020004" pitchFamily="50" charset="-127"/>
              <a:ea typeface="맑은 고딕" panose="020B0503020000020004" pitchFamily="50" charset="-127"/>
            </a:endParaRPr>
          </a:p>
        </p:txBody>
      </p:sp>
      <p:sp>
        <p:nvSpPr>
          <p:cNvPr id="23555"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3A40C4F8-A620-468C-9F3A-2E4789C721D3}"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6" name="AutoShape 8">
            <a:extLst>
              <a:ext uri="{FF2B5EF4-FFF2-40B4-BE49-F238E27FC236}">
                <a16:creationId xmlns:a16="http://schemas.microsoft.com/office/drawing/2014/main" id="{5620A6D9-1274-4513-8685-69E1F5158D1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8151791-C713-43FC-96AF-0086B39A2DC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30</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56325" name="Line 5"/>
          <p:cNvSpPr>
            <a:spLocks noChangeShapeType="1"/>
          </p:cNvSpPr>
          <p:nvPr/>
        </p:nvSpPr>
        <p:spPr bwMode="auto">
          <a:xfrm>
            <a:off x="5761038" y="1920875"/>
            <a:ext cx="0" cy="2468563"/>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pic>
        <p:nvPicPr>
          <p:cNvPr id="176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5255"/>
            <a:ext cx="8560693" cy="642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8">
            <a:extLst>
              <a:ext uri="{FF2B5EF4-FFF2-40B4-BE49-F238E27FC236}">
                <a16:creationId xmlns:a16="http://schemas.microsoft.com/office/drawing/2014/main" id="{6E55E110-FEE7-4B93-AD8E-22B45D50E078}"/>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29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79512" y="692696"/>
            <a:ext cx="8229600" cy="487362"/>
          </a:xfrm>
        </p:spPr>
        <p:txBody>
          <a:bodyPr>
            <a:noAutofit/>
          </a:bodyPr>
          <a:lstStyle/>
          <a:p>
            <a:pPr eaLnBrk="1" hangingPunct="1"/>
            <a:r>
              <a:rPr lang="ko-KR" altLang="en-US" sz="2800" b="1">
                <a:latin typeface="맑은 고딕" panose="020B0503020000020004" pitchFamily="50" charset="-127"/>
                <a:ea typeface="맑은 고딕" panose="020B0503020000020004" pitchFamily="50" charset="-127"/>
              </a:rPr>
              <a:t>소 자궁위치</a:t>
            </a:r>
          </a:p>
        </p:txBody>
      </p:sp>
      <p:sp>
        <p:nvSpPr>
          <p:cNvPr id="37891" name="Rectangle 3"/>
          <p:cNvSpPr>
            <a:spLocks noGrp="1" noChangeArrowheads="1"/>
          </p:cNvSpPr>
          <p:nvPr>
            <p:ph sz="half" idx="1"/>
          </p:nvPr>
        </p:nvSpPr>
        <p:spPr>
          <a:xfrm>
            <a:off x="274638" y="2122512"/>
            <a:ext cx="3382962" cy="4114800"/>
          </a:xfrm>
        </p:spPr>
        <p:txBody>
          <a:bodyPr rtlCol="0">
            <a:normAutofit/>
          </a:bodyPr>
          <a:lstStyle/>
          <a:p>
            <a:pPr eaLnBrk="1" fontAlgn="auto" hangingPunct="1">
              <a:lnSpc>
                <a:spcPct val="150000"/>
              </a:lnSpc>
              <a:spcAft>
                <a:spcPts val="0"/>
              </a:spcAft>
              <a:buFont typeface="Wingdings 3" charset="2"/>
              <a:buChar char=""/>
              <a:defRPr/>
            </a:pPr>
            <a:r>
              <a:rPr lang="ko-KR" altLang="en-US" sz="2400" b="1" dirty="0" err="1"/>
              <a:t>자궁경</a:t>
            </a:r>
            <a:endParaRPr lang="ko-KR" altLang="en-US" sz="2400" b="1" dirty="0"/>
          </a:p>
          <a:p>
            <a:pPr lvl="1" eaLnBrk="1" fontAlgn="auto" hangingPunct="1">
              <a:lnSpc>
                <a:spcPct val="150000"/>
              </a:lnSpc>
              <a:spcAft>
                <a:spcPts val="0"/>
              </a:spcAft>
              <a:buFont typeface="Wingdings 3" charset="2"/>
              <a:buChar char=""/>
              <a:defRPr/>
            </a:pPr>
            <a:r>
              <a:rPr lang="ko-KR" altLang="en-US" sz="2000" b="1" dirty="0" err="1"/>
              <a:t>골반강</a:t>
            </a:r>
            <a:endParaRPr lang="ko-KR" altLang="en-US" sz="2000" b="1" dirty="0"/>
          </a:p>
          <a:p>
            <a:pPr eaLnBrk="1" fontAlgn="auto" hangingPunct="1">
              <a:lnSpc>
                <a:spcPct val="150000"/>
              </a:lnSpc>
              <a:spcAft>
                <a:spcPts val="0"/>
              </a:spcAft>
              <a:buFont typeface="Wingdings 3" charset="2"/>
              <a:buChar char=""/>
              <a:defRPr/>
            </a:pPr>
            <a:r>
              <a:rPr lang="ko-KR" altLang="en-US" sz="2400" b="1" dirty="0" err="1"/>
              <a:t>자궁강</a:t>
            </a:r>
            <a:r>
              <a:rPr lang="en-US" altLang="ko-KR" sz="2400" b="1" dirty="0"/>
              <a:t>, </a:t>
            </a:r>
            <a:r>
              <a:rPr lang="ko-KR" altLang="en-US" sz="2400" b="1" dirty="0" err="1"/>
              <a:t>자궁체</a:t>
            </a:r>
            <a:endParaRPr lang="ko-KR" altLang="en-US" sz="2400" b="1" dirty="0"/>
          </a:p>
          <a:p>
            <a:pPr lvl="1" eaLnBrk="1" fontAlgn="auto" hangingPunct="1">
              <a:lnSpc>
                <a:spcPct val="150000"/>
              </a:lnSpc>
              <a:spcAft>
                <a:spcPts val="0"/>
              </a:spcAft>
              <a:buFont typeface="Wingdings 3" charset="2"/>
              <a:buChar char=""/>
              <a:defRPr/>
            </a:pPr>
            <a:r>
              <a:rPr lang="ko-KR" altLang="en-US" sz="2000" b="1" dirty="0" err="1"/>
              <a:t>복강내</a:t>
            </a:r>
            <a:endParaRPr lang="ko-KR" altLang="en-US" sz="2000" b="1" dirty="0"/>
          </a:p>
          <a:p>
            <a:pPr lvl="1" eaLnBrk="1" fontAlgn="auto" hangingPunct="1">
              <a:lnSpc>
                <a:spcPct val="150000"/>
              </a:lnSpc>
              <a:spcAft>
                <a:spcPts val="0"/>
              </a:spcAft>
              <a:buFont typeface="Wingdings 3" charset="2"/>
              <a:buChar char=""/>
              <a:defRPr/>
            </a:pPr>
            <a:r>
              <a:rPr lang="ko-KR" altLang="en-US" sz="2000" b="1" dirty="0" err="1"/>
              <a:t>자궁광인대</a:t>
            </a:r>
            <a:endParaRPr lang="ko-KR" altLang="en-US" sz="2000" b="1" dirty="0"/>
          </a:p>
          <a:p>
            <a:pPr eaLnBrk="1" fontAlgn="auto" hangingPunct="1">
              <a:lnSpc>
                <a:spcPct val="150000"/>
              </a:lnSpc>
              <a:spcAft>
                <a:spcPts val="0"/>
              </a:spcAft>
              <a:buFontTx/>
              <a:buChar char="@"/>
              <a:defRPr/>
            </a:pPr>
            <a:r>
              <a:rPr lang="ko-KR" altLang="en-US" sz="2000" b="1" dirty="0"/>
              <a:t> </a:t>
            </a:r>
            <a:r>
              <a:rPr lang="ko-KR" altLang="en-US" sz="2000" b="1" dirty="0" err="1"/>
              <a:t>경산우</a:t>
            </a:r>
            <a:r>
              <a:rPr lang="ko-KR" altLang="en-US" sz="2000" b="1" dirty="0"/>
              <a:t> </a:t>
            </a:r>
            <a:r>
              <a:rPr lang="en-US" altLang="ko-KR" sz="2000" b="1" dirty="0"/>
              <a:t>: </a:t>
            </a:r>
            <a:r>
              <a:rPr lang="ko-KR" altLang="en-US" sz="2000" b="1" dirty="0" err="1"/>
              <a:t>자궁대부분이</a:t>
            </a:r>
            <a:r>
              <a:rPr lang="ko-KR" altLang="en-US" sz="2000" b="1" dirty="0"/>
              <a:t> </a:t>
            </a:r>
            <a:endParaRPr lang="en-US" altLang="ko-KR" sz="2000" b="1" dirty="0"/>
          </a:p>
          <a:p>
            <a:pPr marL="0" indent="0" eaLnBrk="1" fontAlgn="auto" hangingPunct="1">
              <a:lnSpc>
                <a:spcPct val="150000"/>
              </a:lnSpc>
              <a:spcAft>
                <a:spcPts val="0"/>
              </a:spcAft>
              <a:buFont typeface="Wingdings 3" charset="2"/>
              <a:buNone/>
              <a:defRPr/>
            </a:pPr>
            <a:r>
              <a:rPr lang="en-US" altLang="ko-KR" sz="2000" b="1"/>
              <a:t>               </a:t>
            </a:r>
            <a:r>
              <a:rPr lang="ko-KR" altLang="en-US" sz="2000" b="1" dirty="0" err="1"/>
              <a:t>복강내</a:t>
            </a:r>
            <a:r>
              <a:rPr lang="ko-KR" altLang="en-US" sz="2000" b="1" dirty="0"/>
              <a:t> 위치</a:t>
            </a:r>
          </a:p>
        </p:txBody>
      </p:sp>
      <p:pic>
        <p:nvPicPr>
          <p:cNvPr id="56324" name="Picture 4" descr="서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657600" y="2122512"/>
            <a:ext cx="5211763" cy="4022725"/>
          </a:xfrm>
          <a:ln>
            <a:solidFill>
              <a:srgbClr val="FF9933"/>
            </a:solidFill>
            <a:miter lim="800000"/>
            <a:headEnd/>
            <a:tailEnd/>
          </a:ln>
        </p:spPr>
      </p:pic>
      <p:sp>
        <p:nvSpPr>
          <p:cNvPr id="5632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8151791-C713-43FC-96AF-0086B39A2DC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31</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56325" name="Line 5"/>
          <p:cNvSpPr>
            <a:spLocks noChangeShapeType="1"/>
          </p:cNvSpPr>
          <p:nvPr/>
        </p:nvSpPr>
        <p:spPr bwMode="auto">
          <a:xfrm>
            <a:off x="5761038" y="1920875"/>
            <a:ext cx="0" cy="2468563"/>
          </a:xfrm>
          <a:prstGeom prst="line">
            <a:avLst/>
          </a:prstGeom>
          <a:noFill/>
          <a:ln w="9525"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9" name="AutoShape 8">
            <a:extLst>
              <a:ext uri="{FF2B5EF4-FFF2-40B4-BE49-F238E27FC236}">
                <a16:creationId xmlns:a16="http://schemas.microsoft.com/office/drawing/2014/main" id="{A903E95C-B45A-48CB-A89C-4EF12E3B77E8}"/>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30</a:t>
            </a:r>
          </a:p>
        </p:txBody>
      </p:sp>
    </p:spTree>
    <p:extLst>
      <p:ext uri="{BB962C8B-B14F-4D97-AF65-F5344CB8AC3E}">
        <p14:creationId xmlns:p14="http://schemas.microsoft.com/office/powerpoint/2010/main" val="1798285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79512" y="405397"/>
            <a:ext cx="8229600" cy="669925"/>
          </a:xfrm>
        </p:spPr>
        <p:txBody>
          <a:bodyPr>
            <a:normAutofit/>
          </a:bodyPr>
          <a:lstStyle/>
          <a:p>
            <a:pPr eaLnBrk="1" hangingPunct="1"/>
            <a:r>
              <a:rPr lang="ko-KR" altLang="en-US" sz="2800" b="1">
                <a:latin typeface="맑은 고딕" panose="020B0503020000020004" pitchFamily="50" charset="-127"/>
                <a:ea typeface="맑은 고딕" panose="020B0503020000020004" pitchFamily="50" charset="-127"/>
              </a:rPr>
              <a:t>소의 자궁구조</a:t>
            </a:r>
            <a:r>
              <a:rPr lang="en-US" altLang="ko-KR" sz="2800" b="1">
                <a:latin typeface="맑은 고딕" panose="020B0503020000020004" pitchFamily="50" charset="-127"/>
                <a:ea typeface="맑은 고딕" panose="020B0503020000020004" pitchFamily="50" charset="-127"/>
              </a:rPr>
              <a:t>(Uterus)</a:t>
            </a:r>
          </a:p>
        </p:txBody>
      </p:sp>
      <p:sp>
        <p:nvSpPr>
          <p:cNvPr id="57347" name="Rectangle 3"/>
          <p:cNvSpPr>
            <a:spLocks noGrp="1" noChangeArrowheads="1"/>
          </p:cNvSpPr>
          <p:nvPr>
            <p:ph idx="1"/>
          </p:nvPr>
        </p:nvSpPr>
        <p:spPr>
          <a:xfrm>
            <a:off x="4456112" y="1776997"/>
            <a:ext cx="4435475" cy="3841750"/>
          </a:xfrm>
        </p:spPr>
        <p:txBody>
          <a:bodyPr>
            <a:normAutofit fontScale="92500" lnSpcReduction="10000"/>
          </a:bodyPr>
          <a:lstStyle/>
          <a:p>
            <a:pPr eaLnBrk="1" hangingPunct="1"/>
            <a:endParaRPr lang="en-US" altLang="ko-KR" sz="2900" b="1"/>
          </a:p>
          <a:p>
            <a:pPr eaLnBrk="1" hangingPunct="1">
              <a:lnSpc>
                <a:spcPct val="110000"/>
              </a:lnSpc>
            </a:pPr>
            <a:r>
              <a:rPr lang="ko-KR" altLang="en-US" sz="2900" b="1"/>
              <a:t>자궁각</a:t>
            </a:r>
            <a:r>
              <a:rPr lang="en-US" altLang="ko-KR" sz="2900" b="1"/>
              <a:t>(Uterine horns)</a:t>
            </a:r>
          </a:p>
          <a:p>
            <a:pPr eaLnBrk="1" hangingPunct="1">
              <a:lnSpc>
                <a:spcPct val="140000"/>
              </a:lnSpc>
            </a:pPr>
            <a:r>
              <a:rPr lang="ko-KR" altLang="en-US" sz="2900" b="1"/>
              <a:t>자궁체</a:t>
            </a:r>
            <a:r>
              <a:rPr lang="en-US" altLang="ko-KR" sz="2900" b="1"/>
              <a:t>(Uterine body)</a:t>
            </a:r>
          </a:p>
          <a:p>
            <a:pPr eaLnBrk="1" hangingPunct="1">
              <a:lnSpc>
                <a:spcPct val="140000"/>
              </a:lnSpc>
            </a:pPr>
            <a:r>
              <a:rPr lang="ko-KR" altLang="en-US" sz="2900" b="1"/>
              <a:t>자궁경</a:t>
            </a:r>
            <a:r>
              <a:rPr lang="en-US" altLang="ko-KR" sz="2900" b="1"/>
              <a:t>(Cervix)</a:t>
            </a:r>
          </a:p>
          <a:p>
            <a:pPr lvl="1" eaLnBrk="1" hangingPunct="1"/>
            <a:endParaRPr lang="en-US" altLang="ko-KR" sz="3000" b="1"/>
          </a:p>
          <a:p>
            <a:pPr lvl="1" eaLnBrk="1" hangingPunct="1"/>
            <a:r>
              <a:rPr lang="ko-KR" altLang="en-US" sz="3000" b="1"/>
              <a:t>내자궁구 </a:t>
            </a:r>
          </a:p>
          <a:p>
            <a:pPr lvl="1" eaLnBrk="1" hangingPunct="1"/>
            <a:r>
              <a:rPr lang="ko-KR" altLang="en-US" sz="3000" b="1"/>
              <a:t>외자궁구 </a:t>
            </a:r>
          </a:p>
          <a:p>
            <a:pPr eaLnBrk="1" hangingPunct="1"/>
            <a:endParaRPr lang="en-US" altLang="ko-KR" sz="2900" b="1"/>
          </a:p>
        </p:txBody>
      </p:sp>
      <p:sp>
        <p:nvSpPr>
          <p:cNvPr id="57353"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A19430EE-B018-4BF7-A40F-96DF00D6ACBD}"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32</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57348" name="Picture 4" descr="f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371600"/>
            <a:ext cx="3565525" cy="5029200"/>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57349" name="Line 5"/>
          <p:cNvSpPr>
            <a:spLocks noChangeShapeType="1"/>
          </p:cNvSpPr>
          <p:nvPr/>
        </p:nvSpPr>
        <p:spPr bwMode="auto">
          <a:xfrm flipH="1" flipV="1">
            <a:off x="2468563" y="1736725"/>
            <a:ext cx="2012950" cy="8239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57350" name="Line 6"/>
          <p:cNvSpPr>
            <a:spLocks noChangeShapeType="1"/>
          </p:cNvSpPr>
          <p:nvPr/>
        </p:nvSpPr>
        <p:spPr bwMode="auto">
          <a:xfrm flipH="1">
            <a:off x="2743200" y="3292475"/>
            <a:ext cx="1828800" cy="5476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57351" name="Line 7"/>
          <p:cNvSpPr>
            <a:spLocks noChangeShapeType="1"/>
          </p:cNvSpPr>
          <p:nvPr/>
        </p:nvSpPr>
        <p:spPr bwMode="auto">
          <a:xfrm flipH="1">
            <a:off x="2833688" y="4022725"/>
            <a:ext cx="1738312" cy="549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57352" name="Line 8"/>
          <p:cNvSpPr>
            <a:spLocks noChangeShapeType="1"/>
          </p:cNvSpPr>
          <p:nvPr/>
        </p:nvSpPr>
        <p:spPr bwMode="auto">
          <a:xfrm flipH="1">
            <a:off x="2743200" y="5211763"/>
            <a:ext cx="20113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11" name="AutoShape 8">
            <a:extLst>
              <a:ext uri="{FF2B5EF4-FFF2-40B4-BE49-F238E27FC236}">
                <a16:creationId xmlns:a16="http://schemas.microsoft.com/office/drawing/2014/main" id="{F92ED7EF-D695-4043-BE44-4919779C1A8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43990" y="458049"/>
            <a:ext cx="8229600" cy="669925"/>
          </a:xfrm>
        </p:spPr>
        <p:txBody>
          <a:bodyPr>
            <a:normAutofit/>
          </a:bodyPr>
          <a:lstStyle/>
          <a:p>
            <a:pPr eaLnBrk="1" hangingPunct="1"/>
            <a:r>
              <a:rPr lang="ko-KR" altLang="en-US" sz="2800" b="1">
                <a:latin typeface="+mj-ea"/>
              </a:rPr>
              <a:t>소의 자궁 형태 </a:t>
            </a:r>
            <a:r>
              <a:rPr lang="en-US" altLang="ko-KR" sz="2800" b="1">
                <a:latin typeface="+mj-ea"/>
              </a:rPr>
              <a:t>: </a:t>
            </a:r>
            <a:r>
              <a:rPr lang="ko-KR" altLang="en-US" sz="2800" b="1">
                <a:latin typeface="+mj-ea"/>
              </a:rPr>
              <a:t>양분자궁</a:t>
            </a:r>
          </a:p>
        </p:txBody>
      </p:sp>
      <p:sp>
        <p:nvSpPr>
          <p:cNvPr id="58371" name="Rectangle 3"/>
          <p:cNvSpPr>
            <a:spLocks noGrp="1" noChangeArrowheads="1"/>
          </p:cNvSpPr>
          <p:nvPr>
            <p:ph sz="half" idx="1"/>
          </p:nvPr>
        </p:nvSpPr>
        <p:spPr>
          <a:xfrm>
            <a:off x="251520" y="1772816"/>
            <a:ext cx="4345317" cy="4541837"/>
          </a:xfrm>
          <a:ln>
            <a:solidFill>
              <a:srgbClr val="FF9933"/>
            </a:solidFill>
            <a:miter lim="800000"/>
            <a:headEnd/>
            <a:tailEnd/>
          </a:ln>
        </p:spPr>
        <p:txBody>
          <a:bodyPr>
            <a:noAutofit/>
          </a:bodyPr>
          <a:lstStyle/>
          <a:p>
            <a:pPr eaLnBrk="1" hangingPunct="1">
              <a:lnSpc>
                <a:spcPct val="170000"/>
              </a:lnSpc>
            </a:pPr>
            <a:r>
              <a:rPr lang="ko-KR" altLang="en-US" sz="2400" b="1">
                <a:latin typeface="맑은 고딕" panose="020B0503020000020004" pitchFamily="50" charset="-127"/>
              </a:rPr>
              <a:t>자궁선단</a:t>
            </a:r>
            <a:r>
              <a:rPr lang="ko-KR" altLang="en-US" sz="2000" b="1">
                <a:latin typeface="맑은 고딕" panose="020B0503020000020004" pitchFamily="50" charset="-127"/>
              </a:rPr>
              <a:t> </a:t>
            </a:r>
            <a:r>
              <a:rPr lang="en-US" altLang="ko-KR" sz="2000" b="1">
                <a:latin typeface="맑은 고딕" panose="020B0503020000020004" pitchFamily="50" charset="-127"/>
              </a:rPr>
              <a:t>: </a:t>
            </a:r>
            <a:r>
              <a:rPr lang="ko-KR" altLang="en-US" sz="2000" b="1">
                <a:latin typeface="맑은 고딕" panose="020B0503020000020004" pitchFamily="50" charset="-127"/>
              </a:rPr>
              <a:t>점차적으로 가늘어지면서 난관에 경계없이 이행</a:t>
            </a:r>
          </a:p>
          <a:p>
            <a:pPr eaLnBrk="1" hangingPunct="1">
              <a:lnSpc>
                <a:spcPct val="170000"/>
              </a:lnSpc>
            </a:pPr>
            <a:r>
              <a:rPr lang="ko-KR" altLang="en-US" sz="2400" b="1">
                <a:latin typeface="맑은 고딕" panose="020B0503020000020004" pitchFamily="50" charset="-127"/>
              </a:rPr>
              <a:t>비임신시 자궁각 </a:t>
            </a:r>
            <a:r>
              <a:rPr lang="en-US" altLang="ko-KR" sz="2000" b="1">
                <a:latin typeface="맑은 고딕" panose="020B0503020000020004" pitchFamily="50" charset="-127"/>
              </a:rPr>
              <a:t>: </a:t>
            </a:r>
            <a:r>
              <a:rPr lang="ko-KR" altLang="en-US" sz="2000" b="1">
                <a:latin typeface="맑은 고딕" panose="020B0503020000020004" pitchFamily="50" charset="-127"/>
              </a:rPr>
              <a:t>서로 거의 평행</a:t>
            </a:r>
            <a:r>
              <a:rPr lang="en-US" altLang="ko-KR" sz="2000" b="1">
                <a:latin typeface="맑은 고딕" panose="020B0503020000020004" pitchFamily="50" charset="-127"/>
              </a:rPr>
              <a:t>, </a:t>
            </a:r>
            <a:r>
              <a:rPr lang="ko-KR" altLang="en-US" sz="2000" b="1">
                <a:latin typeface="맑은 고딕" panose="020B0503020000020004" pitchFamily="50" charset="-127"/>
              </a:rPr>
              <a:t>만곡된 관상</a:t>
            </a:r>
          </a:p>
          <a:p>
            <a:pPr lvl="1" eaLnBrk="1" hangingPunct="1">
              <a:lnSpc>
                <a:spcPct val="170000"/>
              </a:lnSpc>
            </a:pPr>
            <a:r>
              <a:rPr lang="ko-KR" altLang="en-US" sz="2000" b="1">
                <a:latin typeface="맑은 고딕" panose="020B0503020000020004" pitchFamily="50" charset="-127"/>
              </a:rPr>
              <a:t>외관상 면양의 뿔처럼 보임</a:t>
            </a:r>
          </a:p>
          <a:p>
            <a:pPr lvl="1" eaLnBrk="1" hangingPunct="1">
              <a:lnSpc>
                <a:spcPct val="170000"/>
              </a:lnSpc>
            </a:pPr>
            <a:r>
              <a:rPr lang="ko-KR" altLang="en-US" sz="2000" b="1">
                <a:latin typeface="맑은 고딕" panose="020B0503020000020004" pitchFamily="50" charset="-127"/>
              </a:rPr>
              <a:t>경산우 </a:t>
            </a:r>
            <a:r>
              <a:rPr lang="en-US" altLang="ko-KR" sz="2000" b="1">
                <a:latin typeface="맑은 고딕" panose="020B0503020000020004" pitchFamily="50" charset="-127"/>
              </a:rPr>
              <a:t>: </a:t>
            </a:r>
            <a:r>
              <a:rPr lang="ko-KR" altLang="en-US" sz="2000" b="1">
                <a:latin typeface="맑은 고딕" panose="020B0503020000020004" pitchFamily="50" charset="-127"/>
              </a:rPr>
              <a:t>좌우 크기가 다름</a:t>
            </a:r>
          </a:p>
        </p:txBody>
      </p:sp>
      <p:pic>
        <p:nvPicPr>
          <p:cNvPr id="58372" name="Picture 4" descr="lm07002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743450" y="1554163"/>
            <a:ext cx="3632200" cy="4541837"/>
          </a:xfrm>
          <a:noFill/>
          <a:ln>
            <a:solidFill>
              <a:srgbClr val="FF9933"/>
            </a:solidFill>
            <a:miter lim="800000"/>
            <a:headEnd/>
            <a:tailEnd/>
          </a:ln>
        </p:spPr>
      </p:pic>
      <p:sp>
        <p:nvSpPr>
          <p:cNvPr id="58373"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D8C1EC13-2AE9-4156-BE34-EA39E294076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33</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E15BE38B-A0C3-44AF-A0D7-B5F923D601BD}"/>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95536" y="292894"/>
            <a:ext cx="7772400" cy="823912"/>
          </a:xfrm>
        </p:spPr>
        <p:txBody>
          <a:bodyPr>
            <a:normAutofit/>
          </a:bodyPr>
          <a:lstStyle/>
          <a:p>
            <a:pPr eaLnBrk="1" hangingPunct="1"/>
            <a:r>
              <a:rPr lang="ko-KR" altLang="en-US" sz="2800" b="1">
                <a:latin typeface="+mj-ea"/>
              </a:rPr>
              <a:t>소의 자궁각 연결</a:t>
            </a:r>
          </a:p>
        </p:txBody>
      </p:sp>
      <p:sp>
        <p:nvSpPr>
          <p:cNvPr id="59395" name="Rectangle 3"/>
          <p:cNvSpPr>
            <a:spLocks noGrp="1" noChangeArrowheads="1"/>
          </p:cNvSpPr>
          <p:nvPr>
            <p:ph sz="half" idx="1"/>
          </p:nvPr>
        </p:nvSpPr>
        <p:spPr>
          <a:xfrm>
            <a:off x="5943600" y="1916832"/>
            <a:ext cx="2833687" cy="3290887"/>
          </a:xfrm>
        </p:spPr>
        <p:txBody>
          <a:bodyPr/>
          <a:lstStyle/>
          <a:p>
            <a:pPr eaLnBrk="1" hangingPunct="1">
              <a:buFontTx/>
              <a:buNone/>
            </a:pPr>
            <a:r>
              <a:rPr lang="en-US" altLang="ko-KR" b="1" dirty="0"/>
              <a:t>&lt;</a:t>
            </a:r>
            <a:r>
              <a:rPr lang="ko-KR" altLang="en-US" b="1" dirty="0" err="1"/>
              <a:t>자궁각간</a:t>
            </a:r>
            <a:r>
              <a:rPr lang="ko-KR" altLang="en-US" b="1" dirty="0"/>
              <a:t> 인대</a:t>
            </a:r>
            <a:r>
              <a:rPr lang="en-US" altLang="ko-KR" b="1" dirty="0"/>
              <a:t>&gt;</a:t>
            </a:r>
          </a:p>
          <a:p>
            <a:pPr eaLnBrk="1" hangingPunct="1">
              <a:lnSpc>
                <a:spcPct val="150000"/>
              </a:lnSpc>
            </a:pPr>
            <a:r>
              <a:rPr lang="ko-KR" altLang="en-US" b="1" dirty="0" err="1"/>
              <a:t>외각간인대</a:t>
            </a:r>
            <a:endParaRPr lang="ko-KR" altLang="en-US" b="1" dirty="0"/>
          </a:p>
          <a:p>
            <a:pPr eaLnBrk="1" hangingPunct="1">
              <a:lnSpc>
                <a:spcPct val="250000"/>
              </a:lnSpc>
            </a:pPr>
            <a:r>
              <a:rPr lang="ko-KR" altLang="en-US" b="1" dirty="0" err="1"/>
              <a:t>내각간인대</a:t>
            </a:r>
            <a:endParaRPr lang="ko-KR" altLang="en-US" b="1" dirty="0"/>
          </a:p>
          <a:p>
            <a:pPr lvl="1" eaLnBrk="1" hangingPunct="1"/>
            <a:endParaRPr lang="en-US" altLang="ko-KR" b="1" dirty="0"/>
          </a:p>
        </p:txBody>
      </p:sp>
      <p:pic>
        <p:nvPicPr>
          <p:cNvPr id="59396" name="Picture 4" descr="lm070027"/>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23913" y="1371600"/>
            <a:ext cx="4752975" cy="4849813"/>
          </a:xfrm>
          <a:ln>
            <a:solidFill>
              <a:srgbClr val="FF9933"/>
            </a:solidFill>
            <a:miter lim="800000"/>
            <a:headEnd/>
            <a:tailEnd/>
          </a:ln>
        </p:spPr>
      </p:pic>
      <p:sp>
        <p:nvSpPr>
          <p:cNvPr id="59399"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BBDAE38D-5CA3-436B-A1A4-9914384F716B}"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34</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59397" name="Line 5"/>
          <p:cNvSpPr>
            <a:spLocks noChangeShapeType="1"/>
          </p:cNvSpPr>
          <p:nvPr/>
        </p:nvSpPr>
        <p:spPr bwMode="auto">
          <a:xfrm flipH="1">
            <a:off x="3200398" y="2852936"/>
            <a:ext cx="2883767" cy="2553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59398" name="Line 6"/>
          <p:cNvSpPr>
            <a:spLocks noChangeShapeType="1"/>
          </p:cNvSpPr>
          <p:nvPr/>
        </p:nvSpPr>
        <p:spPr bwMode="auto">
          <a:xfrm flipH="1">
            <a:off x="3125511" y="3861048"/>
            <a:ext cx="2958656" cy="169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10" name="AutoShape 8">
            <a:extLst>
              <a:ext uri="{FF2B5EF4-FFF2-40B4-BE49-F238E27FC236}">
                <a16:creationId xmlns:a16="http://schemas.microsoft.com/office/drawing/2014/main" id="{F5AF669F-7DA3-4E35-ACC1-7B6804AF0BE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3152" y="389380"/>
            <a:ext cx="8229600" cy="579437"/>
          </a:xfrm>
        </p:spPr>
        <p:txBody>
          <a:bodyPr>
            <a:normAutofit/>
          </a:bodyPr>
          <a:lstStyle/>
          <a:p>
            <a:pPr eaLnBrk="1" hangingPunct="1"/>
            <a:r>
              <a:rPr lang="ko-KR" altLang="en-US" sz="2800" b="1">
                <a:latin typeface="+mj-ea"/>
              </a:rPr>
              <a:t>소의 자궁</a:t>
            </a:r>
          </a:p>
        </p:txBody>
      </p:sp>
      <p:sp>
        <p:nvSpPr>
          <p:cNvPr id="60419" name="Rectangle 3"/>
          <p:cNvSpPr>
            <a:spLocks noGrp="1" noChangeArrowheads="1"/>
          </p:cNvSpPr>
          <p:nvPr>
            <p:ph sz="half" idx="1"/>
          </p:nvPr>
        </p:nvSpPr>
        <p:spPr>
          <a:xfrm>
            <a:off x="-396552" y="1371600"/>
            <a:ext cx="4054152" cy="4865712"/>
          </a:xfrm>
        </p:spPr>
        <p:txBody>
          <a:bodyPr>
            <a:noAutofit/>
          </a:bodyPr>
          <a:lstStyle/>
          <a:p>
            <a:pPr lvl="1" eaLnBrk="1" hangingPunct="1">
              <a:lnSpc>
                <a:spcPct val="150000"/>
              </a:lnSpc>
            </a:pPr>
            <a:r>
              <a:rPr lang="ko-KR" altLang="en-US" b="1">
                <a:latin typeface="+mj-ea"/>
                <a:ea typeface="+mj-ea"/>
              </a:rPr>
              <a:t>자궁각 길이 </a:t>
            </a:r>
          </a:p>
          <a:p>
            <a:pPr lvl="2" eaLnBrk="1" hangingPunct="1">
              <a:lnSpc>
                <a:spcPct val="150000"/>
              </a:lnSpc>
            </a:pPr>
            <a:r>
              <a:rPr lang="ko-KR" altLang="en-US" sz="2000" b="1">
                <a:latin typeface="+mj-ea"/>
                <a:ea typeface="+mj-ea"/>
              </a:rPr>
              <a:t>외관상 </a:t>
            </a:r>
            <a:r>
              <a:rPr lang="en-US" altLang="ko-KR" sz="2000" b="1">
                <a:latin typeface="+mj-ea"/>
                <a:ea typeface="+mj-ea"/>
              </a:rPr>
              <a:t>: 20~35cm</a:t>
            </a:r>
          </a:p>
          <a:p>
            <a:pPr lvl="2" eaLnBrk="1" hangingPunct="1">
              <a:lnSpc>
                <a:spcPct val="150000"/>
              </a:lnSpc>
            </a:pPr>
            <a:r>
              <a:rPr lang="ko-KR" altLang="en-US" sz="2000" b="1">
                <a:latin typeface="+mj-ea"/>
                <a:ea typeface="+mj-ea"/>
              </a:rPr>
              <a:t>자궁체를 포함한 길이 </a:t>
            </a:r>
            <a:r>
              <a:rPr lang="en-US" altLang="ko-KR" sz="2000" b="1">
                <a:latin typeface="+mj-ea"/>
                <a:ea typeface="+mj-ea"/>
              </a:rPr>
              <a:t>: 35~40cm</a:t>
            </a:r>
          </a:p>
          <a:p>
            <a:pPr lvl="1" eaLnBrk="1" hangingPunct="1">
              <a:lnSpc>
                <a:spcPct val="150000"/>
              </a:lnSpc>
            </a:pPr>
            <a:r>
              <a:rPr lang="ko-KR" altLang="en-US" b="1">
                <a:latin typeface="+mj-ea"/>
                <a:ea typeface="+mj-ea"/>
              </a:rPr>
              <a:t>자궁체</a:t>
            </a:r>
            <a:r>
              <a:rPr lang="ko-KR" altLang="en-US" sz="2000" b="1">
                <a:latin typeface="+mj-ea"/>
                <a:ea typeface="+mj-ea"/>
              </a:rPr>
              <a:t> </a:t>
            </a:r>
            <a:r>
              <a:rPr lang="en-US" altLang="ko-KR" sz="2000" b="1">
                <a:latin typeface="+mj-ea"/>
                <a:ea typeface="+mj-ea"/>
              </a:rPr>
              <a:t>: </a:t>
            </a:r>
            <a:r>
              <a:rPr lang="ko-KR" altLang="en-US" sz="2000" b="1">
                <a:latin typeface="+mj-ea"/>
                <a:ea typeface="+mj-ea"/>
              </a:rPr>
              <a:t>외관상 </a:t>
            </a:r>
            <a:r>
              <a:rPr lang="ko-KR" altLang="en-US" sz="2000" b="1" spc="-150">
                <a:latin typeface="+mj-ea"/>
                <a:ea typeface="+mj-ea"/>
              </a:rPr>
              <a:t>한 개의 관</a:t>
            </a:r>
            <a:r>
              <a:rPr lang="en-US" altLang="ko-KR" sz="2000" b="1" spc="-150">
                <a:latin typeface="+mj-ea"/>
                <a:ea typeface="+mj-ea"/>
              </a:rPr>
              <a:t>, </a:t>
            </a:r>
            <a:r>
              <a:rPr lang="ko-KR" altLang="en-US" sz="2000" b="1">
                <a:latin typeface="+mj-ea"/>
                <a:ea typeface="+mj-ea"/>
              </a:rPr>
              <a:t>내부에 중앙격벽에 이해 좌우로 나누어져 있어 공통의 강으로 된 부분은 짧다</a:t>
            </a:r>
            <a:r>
              <a:rPr lang="en-US" altLang="ko-KR" sz="2000" b="1">
                <a:latin typeface="+mj-ea"/>
                <a:ea typeface="+mj-ea"/>
              </a:rPr>
              <a:t>.</a:t>
            </a:r>
          </a:p>
          <a:p>
            <a:pPr lvl="2" eaLnBrk="1" hangingPunct="1">
              <a:lnSpc>
                <a:spcPct val="150000"/>
              </a:lnSpc>
            </a:pPr>
            <a:r>
              <a:rPr lang="en-US" altLang="ko-KR" sz="2000" b="1">
                <a:latin typeface="+mj-ea"/>
                <a:ea typeface="+mj-ea"/>
              </a:rPr>
              <a:t>2~3cm </a:t>
            </a:r>
            <a:endParaRPr lang="en-US" altLang="ko-KR" sz="2000">
              <a:latin typeface="+mj-ea"/>
              <a:ea typeface="+mj-ea"/>
            </a:endParaRPr>
          </a:p>
        </p:txBody>
      </p:sp>
      <p:pic>
        <p:nvPicPr>
          <p:cNvPr id="60420" name="Picture 4" descr="bt2l6a"/>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48088" y="1189038"/>
            <a:ext cx="5121275" cy="5119687"/>
          </a:xfrm>
          <a:ln>
            <a:solidFill>
              <a:srgbClr val="FF9933"/>
            </a:solidFill>
            <a:miter lim="800000"/>
            <a:headEnd/>
            <a:tailEnd/>
          </a:ln>
        </p:spPr>
      </p:pic>
      <p:sp>
        <p:nvSpPr>
          <p:cNvPr id="60427"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A8E939BD-B5FC-4601-86D3-616E0841A2F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35</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60421" name="Text Box 5"/>
          <p:cNvSpPr txBox="1">
            <a:spLocks noChangeArrowheads="1"/>
          </p:cNvSpPr>
          <p:nvPr/>
        </p:nvSpPr>
        <p:spPr bwMode="auto">
          <a:xfrm>
            <a:off x="6491288" y="2651125"/>
            <a:ext cx="1164993"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자궁체</a:t>
            </a:r>
          </a:p>
        </p:txBody>
      </p:sp>
      <p:sp>
        <p:nvSpPr>
          <p:cNvPr id="60422" name="Text Box 6"/>
          <p:cNvSpPr txBox="1">
            <a:spLocks noChangeArrowheads="1"/>
          </p:cNvSpPr>
          <p:nvPr/>
        </p:nvSpPr>
        <p:spPr bwMode="auto">
          <a:xfrm>
            <a:off x="6629400" y="5274475"/>
            <a:ext cx="822325"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난소</a:t>
            </a:r>
          </a:p>
        </p:txBody>
      </p:sp>
      <p:sp>
        <p:nvSpPr>
          <p:cNvPr id="60423" name="Text Box 7"/>
          <p:cNvSpPr txBox="1">
            <a:spLocks noChangeArrowheads="1"/>
          </p:cNvSpPr>
          <p:nvPr/>
        </p:nvSpPr>
        <p:spPr bwMode="auto">
          <a:xfrm>
            <a:off x="4754562" y="2011363"/>
            <a:ext cx="1372317"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자궁각</a:t>
            </a:r>
          </a:p>
        </p:txBody>
      </p:sp>
      <p:sp>
        <p:nvSpPr>
          <p:cNvPr id="60424" name="Text Box 8"/>
          <p:cNvSpPr txBox="1">
            <a:spLocks noChangeArrowheads="1"/>
          </p:cNvSpPr>
          <p:nvPr/>
        </p:nvSpPr>
        <p:spPr bwMode="auto">
          <a:xfrm>
            <a:off x="7040563" y="3565525"/>
            <a:ext cx="1376308"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질전반부</a:t>
            </a:r>
          </a:p>
        </p:txBody>
      </p:sp>
      <p:sp>
        <p:nvSpPr>
          <p:cNvPr id="60425" name="Text Box 9"/>
          <p:cNvSpPr txBox="1">
            <a:spLocks noChangeArrowheads="1"/>
          </p:cNvSpPr>
          <p:nvPr/>
        </p:nvSpPr>
        <p:spPr bwMode="auto">
          <a:xfrm>
            <a:off x="4114800" y="5486400"/>
            <a:ext cx="1269732"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내중격</a:t>
            </a:r>
          </a:p>
        </p:txBody>
      </p:sp>
      <p:sp>
        <p:nvSpPr>
          <p:cNvPr id="60426" name="Text Box 10"/>
          <p:cNvSpPr txBox="1">
            <a:spLocks noChangeArrowheads="1"/>
          </p:cNvSpPr>
          <p:nvPr/>
        </p:nvSpPr>
        <p:spPr bwMode="auto">
          <a:xfrm>
            <a:off x="3657600" y="1920875"/>
            <a:ext cx="1058416"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외중격</a:t>
            </a:r>
          </a:p>
        </p:txBody>
      </p:sp>
      <p:sp>
        <p:nvSpPr>
          <p:cNvPr id="14" name="AutoShape 8">
            <a:extLst>
              <a:ext uri="{FF2B5EF4-FFF2-40B4-BE49-F238E27FC236}">
                <a16:creationId xmlns:a16="http://schemas.microsoft.com/office/drawing/2014/main" id="{A6AC0871-8DB1-4C0B-8869-DC54432A4AAD}"/>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88032" y="-27384"/>
            <a:ext cx="3635896" cy="762000"/>
          </a:xfrm>
        </p:spPr>
        <p:txBody>
          <a:bodyPr>
            <a:normAutofit/>
          </a:bodyPr>
          <a:lstStyle/>
          <a:p>
            <a:pPr eaLnBrk="1" hangingPunct="1"/>
            <a:r>
              <a:rPr lang="ko-KR" altLang="en-US" sz="2800" b="1" dirty="0" err="1">
                <a:latin typeface="+mj-ea"/>
              </a:rPr>
              <a:t>자궁소구</a:t>
            </a:r>
            <a:endParaRPr lang="ko-KR" altLang="en-US" sz="2800" b="1" dirty="0">
              <a:latin typeface="+mj-ea"/>
            </a:endParaRPr>
          </a:p>
        </p:txBody>
      </p:sp>
      <p:sp>
        <p:nvSpPr>
          <p:cNvPr id="61443" name="Rectangle 3"/>
          <p:cNvSpPr>
            <a:spLocks noGrp="1" noChangeArrowheads="1"/>
          </p:cNvSpPr>
          <p:nvPr>
            <p:ph sz="half" idx="1"/>
          </p:nvPr>
        </p:nvSpPr>
        <p:spPr>
          <a:xfrm>
            <a:off x="0" y="548681"/>
            <a:ext cx="4499992" cy="2520279"/>
          </a:xfrm>
        </p:spPr>
        <p:txBody>
          <a:bodyPr>
            <a:normAutofit lnSpcReduction="10000"/>
          </a:bodyPr>
          <a:lstStyle/>
          <a:p>
            <a:pPr eaLnBrk="1" hangingPunct="1">
              <a:lnSpc>
                <a:spcPct val="130000"/>
              </a:lnSpc>
            </a:pPr>
            <a:r>
              <a:rPr lang="ko-KR" altLang="en-US" sz="1800" b="1" dirty="0"/>
              <a:t>반추류 </a:t>
            </a:r>
            <a:r>
              <a:rPr lang="ko-KR" altLang="en-US" sz="1800" b="1" dirty="0" err="1"/>
              <a:t>자궁각에</a:t>
            </a:r>
            <a:r>
              <a:rPr lang="ko-KR" altLang="en-US" sz="1800" b="1" dirty="0"/>
              <a:t> 존재하는 특유의 구조</a:t>
            </a:r>
          </a:p>
          <a:p>
            <a:pPr eaLnBrk="1" hangingPunct="1">
              <a:lnSpc>
                <a:spcPct val="130000"/>
              </a:lnSpc>
            </a:pPr>
            <a:r>
              <a:rPr lang="ko-KR" altLang="en-US" sz="1800" b="1" dirty="0"/>
              <a:t>소의 </a:t>
            </a:r>
            <a:r>
              <a:rPr lang="ko-KR" altLang="en-US" sz="1800" b="1" dirty="0" err="1"/>
              <a:t>자궁각</a:t>
            </a:r>
            <a:r>
              <a:rPr lang="ko-KR" altLang="en-US" sz="1800" b="1" dirty="0"/>
              <a:t> 내막</a:t>
            </a:r>
            <a:r>
              <a:rPr lang="en-US" altLang="ko-KR" sz="1800" b="1" dirty="0"/>
              <a:t>(</a:t>
            </a:r>
            <a:r>
              <a:rPr lang="ko-KR" altLang="en-US" sz="1800" b="1" dirty="0"/>
              <a:t>점막</a:t>
            </a:r>
            <a:r>
              <a:rPr lang="en-US" altLang="ko-KR" sz="1800" b="1" dirty="0"/>
              <a:t>)</a:t>
            </a:r>
            <a:r>
              <a:rPr lang="ko-KR" altLang="en-US" sz="1800" b="1" dirty="0"/>
              <a:t>에 존재</a:t>
            </a:r>
          </a:p>
          <a:p>
            <a:pPr lvl="1" eaLnBrk="1" hangingPunct="1">
              <a:lnSpc>
                <a:spcPct val="130000"/>
              </a:lnSpc>
            </a:pPr>
            <a:r>
              <a:rPr lang="ko-KR" altLang="en-US" sz="1600" b="1" dirty="0"/>
              <a:t>작은 돌기</a:t>
            </a:r>
            <a:r>
              <a:rPr lang="en-US" altLang="ko-KR" sz="1600" b="1" dirty="0"/>
              <a:t>, </a:t>
            </a:r>
            <a:r>
              <a:rPr lang="ko-KR" altLang="en-US" sz="1600" b="1" dirty="0"/>
              <a:t>결절상 또는 버섯 모양</a:t>
            </a:r>
          </a:p>
          <a:p>
            <a:pPr lvl="1" eaLnBrk="1" hangingPunct="1">
              <a:lnSpc>
                <a:spcPct val="130000"/>
              </a:lnSpc>
            </a:pPr>
            <a:r>
              <a:rPr lang="ko-KR" altLang="en-US" sz="1600" b="1" dirty="0" err="1"/>
              <a:t>임신시</a:t>
            </a:r>
            <a:r>
              <a:rPr lang="ko-KR" altLang="en-US" sz="1600" b="1" dirty="0"/>
              <a:t> </a:t>
            </a:r>
            <a:r>
              <a:rPr lang="ko-KR" altLang="en-US" sz="1600" b="1" dirty="0" err="1"/>
              <a:t>모체측</a:t>
            </a:r>
            <a:r>
              <a:rPr lang="ko-KR" altLang="en-US" sz="1600" b="1" dirty="0"/>
              <a:t> 태반의 기초</a:t>
            </a:r>
          </a:p>
          <a:p>
            <a:pPr lvl="1" eaLnBrk="1" hangingPunct="1">
              <a:lnSpc>
                <a:spcPct val="130000"/>
              </a:lnSpc>
            </a:pPr>
            <a:r>
              <a:rPr lang="ko-KR" altLang="en-US" sz="1600" b="1" dirty="0"/>
              <a:t>점막표면에 </a:t>
            </a:r>
            <a:r>
              <a:rPr lang="en-US" altLang="ko-KR" sz="1600" b="1" dirty="0"/>
              <a:t>4</a:t>
            </a:r>
            <a:r>
              <a:rPr lang="ko-KR" altLang="en-US" sz="1600" b="1" dirty="0" err="1"/>
              <a:t>열종대</a:t>
            </a:r>
            <a:endParaRPr lang="ko-KR" altLang="en-US" sz="1600" b="1" dirty="0"/>
          </a:p>
          <a:p>
            <a:pPr lvl="2" eaLnBrk="1" hangingPunct="1">
              <a:lnSpc>
                <a:spcPct val="130000"/>
              </a:lnSpc>
            </a:pPr>
            <a:r>
              <a:rPr lang="en-US" altLang="ko-KR" sz="1600" b="1" dirty="0"/>
              <a:t>1</a:t>
            </a:r>
            <a:r>
              <a:rPr lang="ko-KR" altLang="en-US" sz="1600" b="1" dirty="0"/>
              <a:t>열수 </a:t>
            </a:r>
            <a:r>
              <a:rPr lang="en-US" altLang="ko-KR" sz="1600" b="1" dirty="0"/>
              <a:t>: 10~14</a:t>
            </a:r>
            <a:r>
              <a:rPr lang="ko-KR" altLang="en-US" sz="1600" b="1" dirty="0"/>
              <a:t>개</a:t>
            </a:r>
          </a:p>
          <a:p>
            <a:pPr lvl="2" eaLnBrk="1" hangingPunct="1">
              <a:lnSpc>
                <a:spcPct val="130000"/>
              </a:lnSpc>
            </a:pPr>
            <a:r>
              <a:rPr lang="ko-KR" altLang="en-US" sz="1600" b="1" dirty="0"/>
              <a:t>전체 </a:t>
            </a:r>
            <a:r>
              <a:rPr lang="en-US" altLang="ko-KR" sz="1600" b="1" dirty="0"/>
              <a:t>70~120</a:t>
            </a:r>
            <a:r>
              <a:rPr lang="ko-KR" altLang="en-US" sz="1600" b="1" dirty="0"/>
              <a:t>개  </a:t>
            </a:r>
          </a:p>
        </p:txBody>
      </p:sp>
      <p:pic>
        <p:nvPicPr>
          <p:cNvPr id="61444" name="Picture 4" descr="Fig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7544" y="3045418"/>
            <a:ext cx="2736304" cy="3695107"/>
          </a:xfrm>
          <a:ln>
            <a:solidFill>
              <a:srgbClr val="FF9933"/>
            </a:solidFill>
            <a:miter lim="800000"/>
            <a:headEnd/>
            <a:tailEnd/>
          </a:ln>
        </p:spPr>
      </p:pic>
      <p:sp>
        <p:nvSpPr>
          <p:cNvPr id="61447"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439BB145-847F-494D-A6B0-F29DD08DBE70}"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36</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61445" name="Text Box 5"/>
          <p:cNvSpPr txBox="1">
            <a:spLocks noChangeArrowheads="1"/>
          </p:cNvSpPr>
          <p:nvPr/>
        </p:nvSpPr>
        <p:spPr bwMode="auto">
          <a:xfrm>
            <a:off x="539552" y="3573016"/>
            <a:ext cx="1189038" cy="7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dirty="0" err="1">
                <a:solidFill>
                  <a:schemeClr val="tx1"/>
                </a:solidFill>
                <a:latin typeface="Times New Roman" panose="02020603050405020304" pitchFamily="18" charset="0"/>
                <a:ea typeface="맑은 고딕" panose="020B0503020000020004" pitchFamily="50" charset="-127"/>
              </a:rPr>
              <a:t>자궁소구</a:t>
            </a:r>
            <a:endParaRPr lang="ko-KR" altLang="en-US" sz="1900" b="1" dirty="0">
              <a:solidFill>
                <a:schemeClr val="tx1"/>
              </a:solidFill>
              <a:latin typeface="Times New Roman" panose="02020603050405020304" pitchFamily="18" charset="0"/>
              <a:ea typeface="맑은 고딕" panose="020B0503020000020004" pitchFamily="50" charset="-127"/>
            </a:endParaRPr>
          </a:p>
        </p:txBody>
      </p:sp>
      <p:sp>
        <p:nvSpPr>
          <p:cNvPr id="61446" name="Line 6"/>
          <p:cNvSpPr>
            <a:spLocks noChangeShapeType="1"/>
          </p:cNvSpPr>
          <p:nvPr/>
        </p:nvSpPr>
        <p:spPr bwMode="auto">
          <a:xfrm>
            <a:off x="1691680" y="3741896"/>
            <a:ext cx="822325"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pic>
        <p:nvPicPr>
          <p:cNvPr id="177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565" y="2204864"/>
            <a:ext cx="5602314" cy="416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689"/>
            <a:ext cx="3560999" cy="242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8">
            <a:extLst>
              <a:ext uri="{FF2B5EF4-FFF2-40B4-BE49-F238E27FC236}">
                <a16:creationId xmlns:a16="http://schemas.microsoft.com/office/drawing/2014/main" id="{80587A20-DBF3-480A-800A-0C63F5EB13AD}"/>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8178" name="Picture 2" descr="caruncle cow에 대한 이미지 검색결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765" y="49985"/>
            <a:ext cx="8604448"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80226" name="Picture 2" descr="placenta animal에 대한 이미지 검색결과">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41" y="2466147"/>
            <a:ext cx="8841234" cy="3960414"/>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a:extLst>
              <a:ext uri="{FF2B5EF4-FFF2-40B4-BE49-F238E27FC236}">
                <a16:creationId xmlns:a16="http://schemas.microsoft.com/office/drawing/2014/main" id="{FBC62B18-C1EA-4101-9DDC-0FFF392F7474}"/>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36</a:t>
            </a:r>
          </a:p>
        </p:txBody>
      </p:sp>
    </p:spTree>
    <p:extLst>
      <p:ext uri="{BB962C8B-B14F-4D97-AF65-F5344CB8AC3E}">
        <p14:creationId xmlns:p14="http://schemas.microsoft.com/office/powerpoint/2010/main" val="2383232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79512" y="349350"/>
            <a:ext cx="8229600" cy="487362"/>
          </a:xfrm>
        </p:spPr>
        <p:txBody>
          <a:bodyPr>
            <a:noAutofit/>
          </a:bodyPr>
          <a:lstStyle/>
          <a:p>
            <a:pPr eaLnBrk="1" hangingPunct="1"/>
            <a:r>
              <a:rPr lang="ko-KR" altLang="en-US" sz="2800" b="1">
                <a:latin typeface="+mj-ea"/>
              </a:rPr>
              <a:t>소의 자궁경</a:t>
            </a:r>
          </a:p>
        </p:txBody>
      </p:sp>
      <p:sp>
        <p:nvSpPr>
          <p:cNvPr id="62467" name="Rectangle 3"/>
          <p:cNvSpPr>
            <a:spLocks noGrp="1" noChangeArrowheads="1"/>
          </p:cNvSpPr>
          <p:nvPr>
            <p:ph sz="half" idx="1"/>
          </p:nvPr>
        </p:nvSpPr>
        <p:spPr>
          <a:xfrm>
            <a:off x="769145" y="1268759"/>
            <a:ext cx="3565525" cy="5471765"/>
          </a:xfrm>
        </p:spPr>
        <p:txBody>
          <a:bodyPr>
            <a:noAutofit/>
          </a:bodyPr>
          <a:lstStyle/>
          <a:p>
            <a:pPr eaLnBrk="1" hangingPunct="1">
              <a:lnSpc>
                <a:spcPct val="130000"/>
              </a:lnSpc>
            </a:pPr>
            <a:r>
              <a:rPr lang="ko-KR" altLang="en-US" sz="2400" b="1"/>
              <a:t>구조 및 형태 </a:t>
            </a:r>
          </a:p>
          <a:p>
            <a:pPr lvl="1" eaLnBrk="1" hangingPunct="1">
              <a:lnSpc>
                <a:spcPct val="130000"/>
              </a:lnSpc>
            </a:pPr>
            <a:r>
              <a:rPr lang="ko-KR" altLang="en-US" sz="2000" b="1"/>
              <a:t>조금 단단</a:t>
            </a:r>
            <a:r>
              <a:rPr lang="en-US" altLang="ko-KR" sz="2000" b="1"/>
              <a:t>, </a:t>
            </a:r>
            <a:r>
              <a:rPr lang="ko-KR" altLang="en-US" sz="2000" b="1" spc="-150"/>
              <a:t>원통형</a:t>
            </a:r>
            <a:r>
              <a:rPr lang="en-US" altLang="ko-KR" sz="2000" b="1" spc="-150"/>
              <a:t>, </a:t>
            </a:r>
            <a:r>
              <a:rPr lang="ko-KR" altLang="en-US" sz="2000" b="1" spc="-150"/>
              <a:t>결절형</a:t>
            </a:r>
            <a:r>
              <a:rPr lang="ko-KR" altLang="en-US" sz="2000" b="1"/>
              <a:t> 구조물</a:t>
            </a:r>
          </a:p>
          <a:p>
            <a:pPr lvl="1" eaLnBrk="1" hangingPunct="1">
              <a:lnSpc>
                <a:spcPct val="130000"/>
              </a:lnSpc>
            </a:pPr>
            <a:r>
              <a:rPr lang="ko-KR" altLang="en-US" sz="2000" b="1"/>
              <a:t>길이 </a:t>
            </a:r>
            <a:r>
              <a:rPr lang="en-US" altLang="ko-KR" sz="2000" b="1"/>
              <a:t>7~10cm, </a:t>
            </a:r>
            <a:r>
              <a:rPr lang="ko-KR" altLang="en-US" sz="2000" b="1"/>
              <a:t>직경 </a:t>
            </a:r>
            <a:r>
              <a:rPr lang="en-US" altLang="ko-KR" sz="2000" b="1"/>
              <a:t>1.5~7cm(</a:t>
            </a:r>
            <a:r>
              <a:rPr lang="ko-KR" altLang="en-US" sz="2000" b="1"/>
              <a:t>질부쪽</a:t>
            </a:r>
            <a:r>
              <a:rPr lang="en-US" altLang="ko-KR" sz="2000" b="1"/>
              <a:t>3~4cm)</a:t>
            </a:r>
          </a:p>
          <a:p>
            <a:pPr lvl="1" eaLnBrk="1" hangingPunct="1">
              <a:lnSpc>
                <a:spcPct val="130000"/>
              </a:lnSpc>
            </a:pPr>
            <a:r>
              <a:rPr lang="ko-KR" altLang="en-US" sz="2000" b="1"/>
              <a:t>추벽 </a:t>
            </a:r>
            <a:r>
              <a:rPr lang="en-US" altLang="ko-KR" sz="2000" b="1"/>
              <a:t>: </a:t>
            </a:r>
            <a:r>
              <a:rPr lang="ko-KR" altLang="en-US" sz="2000" b="1"/>
              <a:t>자궁경관내벽에 있는 돌기</a:t>
            </a:r>
          </a:p>
          <a:p>
            <a:pPr lvl="2" eaLnBrk="1" hangingPunct="1">
              <a:lnSpc>
                <a:spcPct val="130000"/>
              </a:lnSpc>
            </a:pPr>
            <a:r>
              <a:rPr lang="ko-KR" altLang="en-US" sz="2000" b="1"/>
              <a:t>횡으로 겹쳐져 있음</a:t>
            </a:r>
          </a:p>
          <a:p>
            <a:pPr lvl="2" eaLnBrk="1" hangingPunct="1">
              <a:lnSpc>
                <a:spcPct val="130000"/>
              </a:lnSpc>
            </a:pPr>
            <a:r>
              <a:rPr lang="en-US" altLang="ko-KR" sz="2000" b="1"/>
              <a:t>3~4</a:t>
            </a:r>
            <a:r>
              <a:rPr lang="ko-KR" altLang="en-US" sz="2000" b="1"/>
              <a:t>층으로 됨</a:t>
            </a:r>
          </a:p>
          <a:p>
            <a:pPr eaLnBrk="1" hangingPunct="1">
              <a:lnSpc>
                <a:spcPct val="130000"/>
              </a:lnSpc>
            </a:pPr>
            <a:r>
              <a:rPr lang="ko-KR" altLang="en-US" sz="2400" b="1"/>
              <a:t>기능</a:t>
            </a:r>
          </a:p>
          <a:p>
            <a:pPr lvl="1" eaLnBrk="1" hangingPunct="1">
              <a:lnSpc>
                <a:spcPct val="130000"/>
              </a:lnSpc>
            </a:pPr>
            <a:r>
              <a:rPr lang="ko-KR" altLang="en-US" sz="2000" b="1"/>
              <a:t>자궁강내 침입하려는 </a:t>
            </a:r>
            <a:endParaRPr lang="en-US" altLang="ko-KR" sz="2000" b="1"/>
          </a:p>
          <a:p>
            <a:pPr marL="457200" lvl="1" indent="0" eaLnBrk="1" hangingPunct="1">
              <a:lnSpc>
                <a:spcPct val="130000"/>
              </a:lnSpc>
              <a:buNone/>
            </a:pPr>
            <a:r>
              <a:rPr lang="en-US" altLang="ko-KR" sz="2000" b="1"/>
              <a:t>     </a:t>
            </a:r>
            <a:r>
              <a:rPr lang="ko-KR" altLang="en-US" sz="2000" b="1"/>
              <a:t>침입물 방지</a:t>
            </a:r>
          </a:p>
        </p:txBody>
      </p:sp>
      <p:pic>
        <p:nvPicPr>
          <p:cNvPr id="62468" name="Picture 4" descr="Fig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048250" y="1189038"/>
            <a:ext cx="3024188" cy="4906962"/>
          </a:xfrm>
          <a:ln>
            <a:solidFill>
              <a:srgbClr val="FF9933"/>
            </a:solidFill>
            <a:miter lim="800000"/>
            <a:headEnd/>
            <a:tailEnd/>
          </a:ln>
        </p:spPr>
      </p:pic>
      <p:sp>
        <p:nvSpPr>
          <p:cNvPr id="62473"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EFF1BBAD-8ED0-4E01-A9AA-1A13CC2631FD}"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38</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62469" name="Rectangle 5"/>
          <p:cNvSpPr>
            <a:spLocks noChangeArrowheads="1"/>
          </p:cNvSpPr>
          <p:nvPr/>
        </p:nvSpPr>
        <p:spPr bwMode="auto">
          <a:xfrm>
            <a:off x="5668963" y="1279525"/>
            <a:ext cx="1828800" cy="17383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lIns="114949" tIns="57475" rIns="114949" bIns="57475" anchor="ct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ctr" eaLnBrk="1" hangingPunct="1">
              <a:spcBef>
                <a:spcPct val="0"/>
              </a:spcBef>
              <a:buClrTx/>
              <a:buFontTx/>
              <a:buNone/>
            </a:pPr>
            <a:endParaRPr lang="ko-KR" altLang="ko-KR" sz="3000">
              <a:solidFill>
                <a:srgbClr val="FF9933"/>
              </a:solidFill>
              <a:latin typeface="Times New Roman" panose="02020603050405020304" pitchFamily="18" charset="0"/>
              <a:ea typeface="맑은 고딕" panose="020B0503020000020004" pitchFamily="50" charset="-127"/>
            </a:endParaRPr>
          </a:p>
        </p:txBody>
      </p:sp>
      <p:sp>
        <p:nvSpPr>
          <p:cNvPr id="62470" name="Text Box 6"/>
          <p:cNvSpPr txBox="1">
            <a:spLocks noChangeArrowheads="1"/>
          </p:cNvSpPr>
          <p:nvPr/>
        </p:nvSpPr>
        <p:spPr bwMode="auto">
          <a:xfrm>
            <a:off x="4938713" y="3382963"/>
            <a:ext cx="1279525"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자궁경</a:t>
            </a:r>
          </a:p>
        </p:txBody>
      </p:sp>
      <p:sp>
        <p:nvSpPr>
          <p:cNvPr id="62471" name="Line 7"/>
          <p:cNvSpPr>
            <a:spLocks noChangeShapeType="1"/>
          </p:cNvSpPr>
          <p:nvPr/>
        </p:nvSpPr>
        <p:spPr bwMode="auto">
          <a:xfrm flipV="1">
            <a:off x="5576888" y="2468563"/>
            <a:ext cx="733425" cy="91440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62472" name="Text Box 8"/>
          <p:cNvSpPr txBox="1">
            <a:spLocks noChangeArrowheads="1"/>
          </p:cNvSpPr>
          <p:nvPr/>
        </p:nvSpPr>
        <p:spPr bwMode="auto">
          <a:xfrm>
            <a:off x="6034088" y="4937125"/>
            <a:ext cx="1190625" cy="42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2000" b="1">
                <a:solidFill>
                  <a:schemeClr val="bg1"/>
                </a:solidFill>
                <a:latin typeface="맑은 고딕" panose="020B0503020000020004" pitchFamily="50" charset="-127"/>
                <a:ea typeface="맑은 고딕" panose="020B0503020000020004" pitchFamily="50" charset="-127"/>
              </a:rPr>
              <a:t>질전정</a:t>
            </a:r>
          </a:p>
        </p:txBody>
      </p:sp>
      <p:sp>
        <p:nvSpPr>
          <p:cNvPr id="12" name="AutoShape 8">
            <a:extLst>
              <a:ext uri="{FF2B5EF4-FFF2-40B4-BE49-F238E27FC236}">
                <a16:creationId xmlns:a16="http://schemas.microsoft.com/office/drawing/2014/main" id="{161D6421-F67A-4586-8079-87AB4810739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79388" y="275273"/>
            <a:ext cx="8229600" cy="669925"/>
          </a:xfrm>
        </p:spPr>
        <p:txBody>
          <a:bodyPr>
            <a:normAutofit/>
          </a:bodyPr>
          <a:lstStyle/>
          <a:p>
            <a:pPr eaLnBrk="1" hangingPunct="1"/>
            <a:r>
              <a:rPr lang="ko-KR" altLang="en-US" sz="2800" b="1">
                <a:latin typeface="+mj-ea"/>
              </a:rPr>
              <a:t>자궁경관과 질 연결부</a:t>
            </a:r>
          </a:p>
        </p:txBody>
      </p:sp>
      <p:sp>
        <p:nvSpPr>
          <p:cNvPr id="63491" name="Rectangle 3"/>
          <p:cNvSpPr>
            <a:spLocks noGrp="1" noChangeArrowheads="1"/>
          </p:cNvSpPr>
          <p:nvPr>
            <p:ph sz="half" idx="1"/>
          </p:nvPr>
        </p:nvSpPr>
        <p:spPr>
          <a:xfrm>
            <a:off x="274638" y="1844824"/>
            <a:ext cx="4152900" cy="4114800"/>
          </a:xfrm>
        </p:spPr>
        <p:txBody>
          <a:bodyPr/>
          <a:lstStyle/>
          <a:p>
            <a:pPr eaLnBrk="1" hangingPunct="1">
              <a:lnSpc>
                <a:spcPct val="150000"/>
              </a:lnSpc>
            </a:pPr>
            <a:r>
              <a:rPr lang="ko-KR" altLang="en-US" sz="2400" b="1"/>
              <a:t>질원개</a:t>
            </a:r>
            <a:r>
              <a:rPr lang="en-US" altLang="ko-KR" sz="2400" b="1"/>
              <a:t>(Fornix)</a:t>
            </a:r>
          </a:p>
          <a:p>
            <a:pPr lvl="1" eaLnBrk="1" hangingPunct="1">
              <a:lnSpc>
                <a:spcPct val="150000"/>
              </a:lnSpc>
            </a:pPr>
            <a:r>
              <a:rPr lang="ko-KR" altLang="en-US" sz="2000" b="1"/>
              <a:t>자궁경관과 질과 연결된 곳의 윗부분에  </a:t>
            </a:r>
            <a:r>
              <a:rPr lang="ko-KR" altLang="en-US" sz="2000" b="1" spc="-150"/>
              <a:t>약 </a:t>
            </a:r>
            <a:r>
              <a:rPr lang="en-US" altLang="ko-KR" sz="2000" b="1" spc="-150"/>
              <a:t>3.5cm</a:t>
            </a:r>
            <a:r>
              <a:rPr lang="ko-KR" altLang="en-US" sz="2000" b="1" spc="-150"/>
              <a:t>정도 깊이로</a:t>
            </a:r>
            <a:r>
              <a:rPr lang="ko-KR" altLang="en-US" sz="2000" b="1"/>
              <a:t> 형성된 구조</a:t>
            </a:r>
          </a:p>
          <a:p>
            <a:pPr eaLnBrk="1" hangingPunct="1">
              <a:lnSpc>
                <a:spcPct val="150000"/>
              </a:lnSpc>
            </a:pPr>
            <a:r>
              <a:rPr lang="ko-KR" altLang="en-US" sz="2400" b="1"/>
              <a:t>외자궁구</a:t>
            </a:r>
            <a:r>
              <a:rPr lang="en-US" altLang="ko-KR" sz="2400" b="1"/>
              <a:t>(External Os)</a:t>
            </a:r>
          </a:p>
          <a:p>
            <a:pPr lvl="1" eaLnBrk="1" hangingPunct="1">
              <a:lnSpc>
                <a:spcPct val="150000"/>
              </a:lnSpc>
            </a:pPr>
            <a:r>
              <a:rPr lang="ko-KR" altLang="en-US" sz="2000" b="1"/>
              <a:t>자궁질부 중앙보다 약간 아래쪽에 위치</a:t>
            </a:r>
          </a:p>
        </p:txBody>
      </p:sp>
      <p:pic>
        <p:nvPicPr>
          <p:cNvPr id="63492" name="Picture 4" descr="bt1l6c"/>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481513" y="1189038"/>
            <a:ext cx="3927475" cy="4906962"/>
          </a:xfrm>
          <a:ln>
            <a:solidFill>
              <a:srgbClr val="FF9933"/>
            </a:solidFill>
            <a:miter lim="800000"/>
            <a:headEnd/>
            <a:tailEnd/>
          </a:ln>
        </p:spPr>
      </p:pic>
      <p:sp>
        <p:nvSpPr>
          <p:cNvPr id="63495"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DC699C6-699B-4F85-AAEA-3CA769377BE5}"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39</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63493" name="Line 5"/>
          <p:cNvSpPr>
            <a:spLocks noChangeShapeType="1"/>
          </p:cNvSpPr>
          <p:nvPr/>
        </p:nvSpPr>
        <p:spPr bwMode="auto">
          <a:xfrm>
            <a:off x="3109913" y="2286000"/>
            <a:ext cx="27432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63494" name="Line 6"/>
          <p:cNvSpPr>
            <a:spLocks noChangeShapeType="1"/>
          </p:cNvSpPr>
          <p:nvPr/>
        </p:nvSpPr>
        <p:spPr bwMode="auto">
          <a:xfrm flipV="1">
            <a:off x="4114800" y="3840163"/>
            <a:ext cx="1462088" cy="36671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10" name="AutoShape 8">
            <a:extLst>
              <a:ext uri="{FF2B5EF4-FFF2-40B4-BE49-F238E27FC236}">
                <a16:creationId xmlns:a16="http://schemas.microsoft.com/office/drawing/2014/main" id="{B5ED49CE-3D59-43C1-B0DC-ACF9BD1AE461}"/>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0144" y="629238"/>
            <a:ext cx="5416550" cy="457200"/>
          </a:xfrm>
          <a:prstGeom prst="rect">
            <a:avLst/>
          </a:prstGeom>
          <a:noFill/>
          <a:ln w="9525">
            <a:noFill/>
            <a:miter lim="800000"/>
            <a:headEnd/>
            <a:tailEnd/>
          </a:ln>
          <a:effectLst/>
        </p:spPr>
        <p:txBody>
          <a:bodyPr>
            <a:spAutoFit/>
          </a:bodyPr>
          <a:lstStyle/>
          <a:p>
            <a:pPr algn="just">
              <a:defRPr/>
            </a:pPr>
            <a:r>
              <a:rPr kumimoji="0" lang="en-US" altLang="ko-KR" sz="1200">
                <a:solidFill>
                  <a:srgbClr val="000000"/>
                </a:solidFill>
                <a:latin typeface="맑은 고딕" panose="020B0503020000020004" pitchFamily="50" charset="-127"/>
                <a:ea typeface="맑은 고딕" panose="020B0503020000020004" pitchFamily="50" charset="-127"/>
                <a:cs typeface="한양신명조,한컴돋움"/>
              </a:rPr>
              <a:t>(</a:t>
            </a:r>
            <a:r>
              <a:rPr kumimoji="0" lang="ko-KR" altLang="en-US" sz="2400" b="1">
                <a:solidFill>
                  <a:srgbClr val="000000"/>
                </a:solidFill>
                <a:effectLst>
                  <a:outerShdw blurRad="38100" dist="38100" dir="2700000" algn="tl">
                    <a:srgbClr val="C0C0C0"/>
                  </a:outerShdw>
                </a:effectLst>
                <a:latin typeface="맑은 고딕" panose="020B0503020000020004" pitchFamily="50" charset="-127"/>
                <a:ea typeface="맑은 고딕" panose="020B0503020000020004" pitchFamily="50" charset="-127"/>
                <a:cs typeface="한양신명조,한컴돋움"/>
              </a:rPr>
              <a:t>표 </a:t>
            </a:r>
            <a:r>
              <a:rPr kumimoji="0" lang="en-US" altLang="ko-KR" sz="2400" b="1">
                <a:solidFill>
                  <a:srgbClr val="000000"/>
                </a:solidFill>
                <a:effectLst>
                  <a:outerShdw blurRad="38100" dist="38100" dir="2700000" algn="tl">
                    <a:srgbClr val="C0C0C0"/>
                  </a:outerShdw>
                </a:effectLst>
                <a:latin typeface="맑은 고딕" panose="020B0503020000020004" pitchFamily="50" charset="-127"/>
                <a:ea typeface="맑은 고딕" panose="020B0503020000020004" pitchFamily="50" charset="-127"/>
                <a:cs typeface="한양신명조,한컴돋움"/>
              </a:rPr>
              <a:t>1) </a:t>
            </a:r>
            <a:r>
              <a:rPr kumimoji="0" lang="ko-KR" altLang="en-US" sz="2400" b="1">
                <a:solidFill>
                  <a:srgbClr val="000000"/>
                </a:solidFill>
                <a:effectLst>
                  <a:outerShdw blurRad="38100" dist="38100" dir="2700000" algn="tl">
                    <a:srgbClr val="C0C0C0"/>
                  </a:outerShdw>
                </a:effectLst>
                <a:latin typeface="맑은 고딕" panose="020B0503020000020004" pitchFamily="50" charset="-127"/>
                <a:ea typeface="맑은 고딕" panose="020B0503020000020004" pitchFamily="50" charset="-127"/>
                <a:cs typeface="한양신명조,한컴돋움"/>
              </a:rPr>
              <a:t>성선</a:t>
            </a:r>
            <a:r>
              <a:rPr kumimoji="0" lang="en-US" altLang="ko-KR" sz="2400" b="1">
                <a:solidFill>
                  <a:srgbClr val="000000"/>
                </a:solidFill>
                <a:effectLst>
                  <a:outerShdw blurRad="38100" dist="38100" dir="2700000" algn="tl">
                    <a:srgbClr val="C0C0C0"/>
                  </a:outerShdw>
                </a:effectLst>
                <a:latin typeface="맑은 고딕" panose="020B0503020000020004" pitchFamily="50" charset="-127"/>
                <a:ea typeface="맑은 고딕" panose="020B0503020000020004" pitchFamily="50" charset="-127"/>
                <a:cs typeface="한양신명조,한컴돋움"/>
              </a:rPr>
              <a:t>, </a:t>
            </a:r>
            <a:r>
              <a:rPr kumimoji="0" lang="ko-KR" altLang="en-US" sz="2400" b="1">
                <a:solidFill>
                  <a:srgbClr val="000000"/>
                </a:solidFill>
                <a:effectLst>
                  <a:outerShdw blurRad="38100" dist="38100" dir="2700000" algn="tl">
                    <a:srgbClr val="C0C0C0"/>
                  </a:outerShdw>
                </a:effectLst>
                <a:latin typeface="맑은 고딕" panose="020B0503020000020004" pitchFamily="50" charset="-127"/>
                <a:ea typeface="맑은 고딕" panose="020B0503020000020004" pitchFamily="50" charset="-127"/>
                <a:cs typeface="한양신명조,한컴돋움"/>
              </a:rPr>
              <a:t>부생식기의 발생</a:t>
            </a:r>
            <a:r>
              <a:rPr kumimoji="0" lang="ko-KR" altLang="en-US" sz="2400" b="1">
                <a:solidFill>
                  <a:srgbClr val="000000"/>
                </a:solidFill>
                <a:effectLst>
                  <a:outerShdw blurRad="38100" dist="38100" dir="2700000" algn="tl">
                    <a:srgbClr val="C0C0C0"/>
                  </a:outerShdw>
                </a:effectLst>
                <a:latin typeface="맑은 고딕" panose="020B0503020000020004" pitchFamily="50" charset="-127"/>
                <a:ea typeface="맑은 고딕" panose="020B0503020000020004" pitchFamily="50" charset="-127"/>
                <a:cs typeface="한양신명조"/>
              </a:rPr>
              <a:t> </a:t>
            </a:r>
            <a:endParaRPr kumimoji="0" lang="ko-KR" altLang="en-US" sz="2400" b="1">
              <a:effectLst>
                <a:outerShdw blurRad="38100" dist="38100" dir="2700000" algn="tl">
                  <a:srgbClr val="C0C0C0"/>
                </a:outerShdw>
              </a:effectLst>
              <a:latin typeface="맑은 고딕" panose="020B0503020000020004" pitchFamily="50" charset="-127"/>
              <a:ea typeface="맑은 고딕" panose="020B0503020000020004" pitchFamily="50" charset="-127"/>
            </a:endParaRPr>
          </a:p>
        </p:txBody>
      </p:sp>
      <p:grpSp>
        <p:nvGrpSpPr>
          <p:cNvPr id="24579" name="Group 3"/>
          <p:cNvGrpSpPr>
            <a:grpSpLocks/>
          </p:cNvGrpSpPr>
          <p:nvPr/>
        </p:nvGrpSpPr>
        <p:grpSpPr bwMode="auto">
          <a:xfrm>
            <a:off x="107504" y="1231648"/>
            <a:ext cx="4189601" cy="5149680"/>
            <a:chOff x="-3" y="400"/>
            <a:chExt cx="2346" cy="3287"/>
          </a:xfrm>
        </p:grpSpPr>
        <p:grpSp>
          <p:nvGrpSpPr>
            <p:cNvPr id="24582" name="Group 4"/>
            <p:cNvGrpSpPr>
              <a:grpSpLocks/>
            </p:cNvGrpSpPr>
            <p:nvPr/>
          </p:nvGrpSpPr>
          <p:grpSpPr bwMode="auto">
            <a:xfrm>
              <a:off x="0" y="403"/>
              <a:ext cx="2340" cy="3281"/>
              <a:chOff x="0" y="403"/>
              <a:chExt cx="2340" cy="3281"/>
            </a:xfrm>
          </p:grpSpPr>
          <p:grpSp>
            <p:nvGrpSpPr>
              <p:cNvPr id="24584" name="Group 5"/>
              <p:cNvGrpSpPr>
                <a:grpSpLocks/>
              </p:cNvGrpSpPr>
              <p:nvPr/>
            </p:nvGrpSpPr>
            <p:grpSpPr bwMode="auto">
              <a:xfrm>
                <a:off x="0" y="403"/>
                <a:ext cx="719" cy="403"/>
                <a:chOff x="0" y="403"/>
                <a:chExt cx="719" cy="403"/>
              </a:xfrm>
            </p:grpSpPr>
            <p:sp>
              <p:nvSpPr>
                <p:cNvPr id="24645" name="Rectangle 6"/>
                <p:cNvSpPr>
                  <a:spLocks noChangeArrowheads="1"/>
                </p:cNvSpPr>
                <p:nvPr/>
              </p:nvSpPr>
              <p:spPr bwMode="auto">
                <a:xfrm>
                  <a:off x="0" y="403"/>
                  <a:ext cx="719"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ctr" latinLnBrk="0">
                    <a:spcBef>
                      <a:spcPct val="0"/>
                    </a:spcBef>
                    <a:buClrTx/>
                    <a:buFontTx/>
                    <a:buNone/>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기    원</a:t>
                  </a:r>
                  <a:endParaRPr kumimoji="0" lang="ko-KR" altLang="en-US" sz="1600" b="1">
                    <a:solidFill>
                      <a:srgbClr val="000000"/>
                    </a:solidFill>
                    <a:latin typeface="맑은 고딕" panose="020B0503020000020004" pitchFamily="50" charset="-127"/>
                    <a:ea typeface="맑은 고딕" panose="020B0503020000020004" pitchFamily="50" charset="-127"/>
                    <a:cs typeface="한양신명조"/>
                  </a:endParaRPr>
                </a:p>
              </p:txBody>
            </p:sp>
            <p:sp>
              <p:nvSpPr>
                <p:cNvPr id="24646" name="Rectangle 7"/>
                <p:cNvSpPr>
                  <a:spLocks noChangeArrowheads="1"/>
                </p:cNvSpPr>
                <p:nvPr/>
              </p:nvSpPr>
              <p:spPr bwMode="auto">
                <a:xfrm>
                  <a:off x="0" y="403"/>
                  <a:ext cx="719"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85" name="Group 8"/>
              <p:cNvGrpSpPr>
                <a:grpSpLocks/>
              </p:cNvGrpSpPr>
              <p:nvPr/>
            </p:nvGrpSpPr>
            <p:grpSpPr bwMode="auto">
              <a:xfrm>
                <a:off x="719" y="403"/>
                <a:ext cx="768" cy="403"/>
                <a:chOff x="719" y="403"/>
                <a:chExt cx="768" cy="403"/>
              </a:xfrm>
            </p:grpSpPr>
            <p:sp>
              <p:nvSpPr>
                <p:cNvPr id="81929" name="Rectangle 9"/>
                <p:cNvSpPr>
                  <a:spLocks noChangeArrowheads="1"/>
                </p:cNvSpPr>
                <p:nvPr/>
              </p:nvSpPr>
              <p:spPr bwMode="auto">
                <a:xfrm>
                  <a:off x="719" y="403"/>
                  <a:ext cx="768"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rPr>
                    <a:t>수</a:t>
                  </a:r>
                  <a:endParaRPr kumimoji="0" lang="ko-KR" altLang="en-US" sz="1600" b="1">
                    <a:latin typeface="맑은 고딕" panose="020B0503020000020004" pitchFamily="50" charset="-127"/>
                    <a:ea typeface="맑은 고딕" panose="020B0503020000020004" pitchFamily="50" charset="-127"/>
                  </a:endParaRPr>
                </a:p>
              </p:txBody>
            </p:sp>
            <p:sp>
              <p:nvSpPr>
                <p:cNvPr id="24644" name="Rectangle 10"/>
                <p:cNvSpPr>
                  <a:spLocks noChangeArrowheads="1"/>
                </p:cNvSpPr>
                <p:nvPr/>
              </p:nvSpPr>
              <p:spPr bwMode="auto">
                <a:xfrm>
                  <a:off x="719" y="403"/>
                  <a:ext cx="768"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86" name="Group 11"/>
              <p:cNvGrpSpPr>
                <a:grpSpLocks/>
              </p:cNvGrpSpPr>
              <p:nvPr/>
            </p:nvGrpSpPr>
            <p:grpSpPr bwMode="auto">
              <a:xfrm>
                <a:off x="1487" y="403"/>
                <a:ext cx="853" cy="403"/>
                <a:chOff x="1487" y="403"/>
                <a:chExt cx="853" cy="403"/>
              </a:xfrm>
            </p:grpSpPr>
            <p:sp>
              <p:nvSpPr>
                <p:cNvPr id="81932" name="Rectangle 12"/>
                <p:cNvSpPr>
                  <a:spLocks noChangeArrowheads="1"/>
                </p:cNvSpPr>
                <p:nvPr/>
              </p:nvSpPr>
              <p:spPr bwMode="auto">
                <a:xfrm>
                  <a:off x="1487" y="403"/>
                  <a:ext cx="853" cy="403"/>
                </a:xfrm>
                <a:prstGeom prst="rect">
                  <a:avLst/>
                </a:prstGeom>
                <a:noFill/>
                <a:ln w="9525">
                  <a:noFill/>
                  <a:miter lim="800000"/>
                  <a:headEnd/>
                  <a:tailEnd/>
                </a:ln>
                <a:effectLst/>
              </p:spPr>
              <p:txBody>
                <a:bodyPr anchor="ctr"/>
                <a:lstStyle/>
                <a:p>
                  <a:pPr algn="ctr">
                    <a:defRPr/>
                  </a:pPr>
                  <a:r>
                    <a:rPr kumimoji="0" lang="ko-KR" altLang="en-US" sz="1600" b="1" dirty="0">
                      <a:solidFill>
                        <a:srgbClr val="000000"/>
                      </a:solidFill>
                      <a:latin typeface="맑은 고딕" panose="020B0503020000020004" pitchFamily="50" charset="-127"/>
                      <a:ea typeface="맑은 고딕" panose="020B0503020000020004" pitchFamily="50" charset="-127"/>
                    </a:rPr>
                    <a:t>암</a:t>
                  </a:r>
                  <a:endParaRPr kumimoji="0" lang="ko-KR" altLang="en-US" sz="1600" b="1" dirty="0">
                    <a:latin typeface="맑은 고딕" panose="020B0503020000020004" pitchFamily="50" charset="-127"/>
                    <a:ea typeface="맑은 고딕" panose="020B0503020000020004" pitchFamily="50" charset="-127"/>
                  </a:endParaRPr>
                </a:p>
              </p:txBody>
            </p:sp>
            <p:sp>
              <p:nvSpPr>
                <p:cNvPr id="24642" name="Rectangle 13"/>
                <p:cNvSpPr>
                  <a:spLocks noChangeArrowheads="1"/>
                </p:cNvSpPr>
                <p:nvPr/>
              </p:nvSpPr>
              <p:spPr bwMode="auto">
                <a:xfrm>
                  <a:off x="1487" y="403"/>
                  <a:ext cx="85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87" name="Group 14"/>
              <p:cNvGrpSpPr>
                <a:grpSpLocks/>
              </p:cNvGrpSpPr>
              <p:nvPr/>
            </p:nvGrpSpPr>
            <p:grpSpPr bwMode="auto">
              <a:xfrm>
                <a:off x="0" y="806"/>
                <a:ext cx="719" cy="633"/>
                <a:chOff x="0" y="806"/>
                <a:chExt cx="719" cy="633"/>
              </a:xfrm>
            </p:grpSpPr>
            <p:sp>
              <p:nvSpPr>
                <p:cNvPr id="81935" name="Rectangle 15"/>
                <p:cNvSpPr>
                  <a:spLocks noChangeArrowheads="1"/>
                </p:cNvSpPr>
                <p:nvPr/>
              </p:nvSpPr>
              <p:spPr bwMode="auto">
                <a:xfrm>
                  <a:off x="0" y="806"/>
                  <a:ext cx="719" cy="633"/>
                </a:xfrm>
                <a:prstGeom prst="rect">
                  <a:avLst/>
                </a:prstGeom>
                <a:noFill/>
                <a:ln w="9525">
                  <a:noFill/>
                  <a:miter lim="800000"/>
                  <a:headEnd/>
                  <a:tailEnd/>
                </a:ln>
                <a:effectLst/>
              </p:spPr>
              <p:txBody>
                <a:bodyPr anchor="ctr"/>
                <a:lstStyle/>
                <a:p>
                  <a:pPr algn="ctr">
                    <a:defRPr/>
                  </a:pPr>
                  <a:r>
                    <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한컴돋움"/>
                    </a:rPr>
                    <a:t>미분화성선</a:t>
                  </a:r>
                  <a:endPar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
                  </a:endParaRPr>
                </a:p>
                <a:p>
                  <a:pPr algn="ctr">
                    <a:defRPr/>
                  </a:pPr>
                  <a:r>
                    <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한컴돋움"/>
                    </a:rPr>
                    <a:t>        피질</a:t>
                  </a:r>
                  <a:endPar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
                  </a:endParaRPr>
                </a:p>
                <a:p>
                  <a:pPr algn="ctr">
                    <a:defRPr/>
                  </a:pPr>
                  <a:r>
                    <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한컴돋움"/>
                    </a:rPr>
                    <a:t>        수질</a:t>
                  </a:r>
                  <a:endParaRPr kumimoji="0" lang="ko-KR" altLang="en-US" sz="1600" b="1" dirty="0">
                    <a:latin typeface="맑은 고딕" panose="020B0503020000020004" pitchFamily="50" charset="-127"/>
                    <a:ea typeface="맑은 고딕" panose="020B0503020000020004" pitchFamily="50" charset="-127"/>
                  </a:endParaRPr>
                </a:p>
              </p:txBody>
            </p:sp>
            <p:sp>
              <p:nvSpPr>
                <p:cNvPr id="24640" name="Rectangle 16"/>
                <p:cNvSpPr>
                  <a:spLocks noChangeArrowheads="1"/>
                </p:cNvSpPr>
                <p:nvPr/>
              </p:nvSpPr>
              <p:spPr bwMode="auto">
                <a:xfrm>
                  <a:off x="0" y="806"/>
                  <a:ext cx="719"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88" name="Group 17"/>
              <p:cNvGrpSpPr>
                <a:grpSpLocks/>
              </p:cNvGrpSpPr>
              <p:nvPr/>
            </p:nvGrpSpPr>
            <p:grpSpPr bwMode="auto">
              <a:xfrm>
                <a:off x="719" y="806"/>
                <a:ext cx="768" cy="633"/>
                <a:chOff x="719" y="806"/>
                <a:chExt cx="768" cy="633"/>
              </a:xfrm>
            </p:grpSpPr>
            <p:sp>
              <p:nvSpPr>
                <p:cNvPr id="81938" name="Rectangle 18"/>
                <p:cNvSpPr>
                  <a:spLocks noChangeArrowheads="1"/>
                </p:cNvSpPr>
                <p:nvPr/>
              </p:nvSpPr>
              <p:spPr bwMode="auto">
                <a:xfrm>
                  <a:off x="719" y="806"/>
                  <a:ext cx="768" cy="633"/>
                </a:xfrm>
                <a:prstGeom prst="rect">
                  <a:avLst/>
                </a:prstGeom>
                <a:noFill/>
                <a:ln w="9525">
                  <a:noFill/>
                  <a:miter lim="800000"/>
                  <a:headEnd/>
                  <a:tailEnd/>
                </a:ln>
                <a:effectLst/>
              </p:spPr>
              <p:txBody>
                <a:bodyPr anchor="ctr"/>
                <a:lstStyle/>
                <a:p>
                  <a:pPr algn="ctr">
                    <a:defRPr/>
                  </a:pPr>
                  <a:r>
                    <a:rPr kumimoji="0" lang="en-US" altLang="ko-KR" sz="1600" dirty="0">
                      <a:solidFill>
                        <a:srgbClr val="000000"/>
                      </a:solidFill>
                      <a:latin typeface="맑은 고딕" panose="020B0503020000020004" pitchFamily="50" charset="-127"/>
                      <a:ea typeface="맑은 고딕" panose="020B0503020000020004" pitchFamily="50" charset="-127"/>
                      <a:cs typeface="한양신명조,한컴돋움"/>
                    </a:rPr>
                    <a:t> </a:t>
                  </a:r>
                  <a:endParaRPr kumimoji="0" lang="en-US" altLang="ko-KR" sz="1600" dirty="0">
                    <a:solidFill>
                      <a:srgbClr val="000000"/>
                    </a:solidFill>
                    <a:latin typeface="맑은 고딕" panose="020B0503020000020004" pitchFamily="50" charset="-127"/>
                    <a:ea typeface="맑은 고딕" panose="020B0503020000020004" pitchFamily="50" charset="-127"/>
                    <a:cs typeface="한양신명조"/>
                  </a:endParaRPr>
                </a:p>
                <a:p>
                  <a:pPr algn="ctr">
                    <a:defRPr/>
                  </a:pPr>
                  <a:r>
                    <a:rPr kumimoji="0" lang="ko-KR" altLang="en-US" sz="1600" b="1" dirty="0" err="1">
                      <a:solidFill>
                        <a:srgbClr val="000000"/>
                      </a:solidFill>
                      <a:latin typeface="맑은 고딕" panose="020B0503020000020004" pitchFamily="50" charset="-127"/>
                      <a:ea typeface="맑은 고딕" panose="020B0503020000020004" pitchFamily="50" charset="-127"/>
                      <a:cs typeface="한양신명조,한컴돋움"/>
                    </a:rPr>
                    <a:t>퇴</a:t>
                  </a:r>
                  <a:r>
                    <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한컴돋움"/>
                    </a:rPr>
                    <a:t>   화</a:t>
                  </a:r>
                  <a:endPar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
                  </a:endParaRPr>
                </a:p>
                <a:p>
                  <a:pPr algn="ctr">
                    <a:defRPr/>
                  </a:pPr>
                  <a:r>
                    <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한컴돋움"/>
                    </a:rPr>
                    <a:t>정   소</a:t>
                  </a:r>
                  <a:endParaRPr kumimoji="0" lang="ko-KR" altLang="en-US" sz="1600" b="1" dirty="0">
                    <a:latin typeface="맑은 고딕" panose="020B0503020000020004" pitchFamily="50" charset="-127"/>
                    <a:ea typeface="맑은 고딕" panose="020B0503020000020004" pitchFamily="50" charset="-127"/>
                  </a:endParaRPr>
                </a:p>
              </p:txBody>
            </p:sp>
            <p:sp>
              <p:nvSpPr>
                <p:cNvPr id="24638" name="Rectangle 19"/>
                <p:cNvSpPr>
                  <a:spLocks noChangeArrowheads="1"/>
                </p:cNvSpPr>
                <p:nvPr/>
              </p:nvSpPr>
              <p:spPr bwMode="auto">
                <a:xfrm>
                  <a:off x="719" y="806"/>
                  <a:ext cx="768"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89" name="Group 20"/>
              <p:cNvGrpSpPr>
                <a:grpSpLocks/>
              </p:cNvGrpSpPr>
              <p:nvPr/>
            </p:nvGrpSpPr>
            <p:grpSpPr bwMode="auto">
              <a:xfrm>
                <a:off x="1487" y="806"/>
                <a:ext cx="853" cy="633"/>
                <a:chOff x="1487" y="806"/>
                <a:chExt cx="853" cy="633"/>
              </a:xfrm>
            </p:grpSpPr>
            <p:sp>
              <p:nvSpPr>
                <p:cNvPr id="81941" name="Rectangle 21"/>
                <p:cNvSpPr>
                  <a:spLocks noChangeArrowheads="1"/>
                </p:cNvSpPr>
                <p:nvPr/>
              </p:nvSpPr>
              <p:spPr bwMode="auto">
                <a:xfrm>
                  <a:off x="1487" y="806"/>
                  <a:ext cx="853" cy="633"/>
                </a:xfrm>
                <a:prstGeom prst="rect">
                  <a:avLst/>
                </a:prstGeom>
                <a:noFill/>
                <a:ln w="9525">
                  <a:noFill/>
                  <a:miter lim="800000"/>
                  <a:headEnd/>
                  <a:tailEnd/>
                </a:ln>
                <a:effectLst/>
              </p:spPr>
              <p:txBody>
                <a:bodyPr anchor="ctr"/>
                <a:lstStyle/>
                <a:p>
                  <a:pPr algn="ctr">
                    <a:defRPr/>
                  </a:pPr>
                  <a:r>
                    <a:rPr kumimoji="0" lang="en-US" altLang="ko-KR" sz="1600" dirty="0">
                      <a:solidFill>
                        <a:srgbClr val="000000"/>
                      </a:solidFill>
                      <a:latin typeface="맑은 고딕" panose="020B0503020000020004" pitchFamily="50" charset="-127"/>
                      <a:ea typeface="맑은 고딕" panose="020B0503020000020004" pitchFamily="50" charset="-127"/>
                      <a:cs typeface="한양신명조,한컴돋움"/>
                    </a:rPr>
                    <a:t> </a:t>
                  </a:r>
                  <a:endParaRPr kumimoji="0" lang="en-US" altLang="ko-KR" sz="1600" dirty="0">
                    <a:solidFill>
                      <a:srgbClr val="000000"/>
                    </a:solidFill>
                    <a:latin typeface="맑은 고딕" panose="020B0503020000020004" pitchFamily="50" charset="-127"/>
                    <a:ea typeface="맑은 고딕" panose="020B0503020000020004" pitchFamily="50" charset="-127"/>
                    <a:cs typeface="한양신명조"/>
                  </a:endParaRPr>
                </a:p>
                <a:p>
                  <a:pPr algn="ctr">
                    <a:defRPr/>
                  </a:pPr>
                  <a:r>
                    <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한컴돋움"/>
                    </a:rPr>
                    <a:t>난   소</a:t>
                  </a:r>
                  <a:endPar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
                  </a:endParaRPr>
                </a:p>
                <a:p>
                  <a:pPr algn="ctr">
                    <a:defRPr/>
                  </a:pPr>
                  <a:r>
                    <a:rPr kumimoji="0" lang="ko-KR" altLang="en-US" sz="1600" b="1" dirty="0" err="1">
                      <a:solidFill>
                        <a:srgbClr val="000000"/>
                      </a:solidFill>
                      <a:latin typeface="맑은 고딕" panose="020B0503020000020004" pitchFamily="50" charset="-127"/>
                      <a:ea typeface="맑은 고딕" panose="020B0503020000020004" pitchFamily="50" charset="-127"/>
                      <a:cs typeface="한양신명조,한컴돋움"/>
                    </a:rPr>
                    <a:t>퇴</a:t>
                  </a:r>
                  <a:r>
                    <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한컴돋움"/>
                    </a:rPr>
                    <a:t>   화</a:t>
                  </a:r>
                  <a:endParaRPr kumimoji="0" lang="ko-KR" altLang="en-US" sz="1600" b="1" dirty="0">
                    <a:latin typeface="맑은 고딕" panose="020B0503020000020004" pitchFamily="50" charset="-127"/>
                    <a:ea typeface="맑은 고딕" panose="020B0503020000020004" pitchFamily="50" charset="-127"/>
                  </a:endParaRPr>
                </a:p>
              </p:txBody>
            </p:sp>
            <p:sp>
              <p:nvSpPr>
                <p:cNvPr id="24636" name="Rectangle 22"/>
                <p:cNvSpPr>
                  <a:spLocks noChangeArrowheads="1"/>
                </p:cNvSpPr>
                <p:nvPr/>
              </p:nvSpPr>
              <p:spPr bwMode="auto">
                <a:xfrm>
                  <a:off x="1487" y="806"/>
                  <a:ext cx="853" cy="63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0" name="Group 23"/>
              <p:cNvGrpSpPr>
                <a:grpSpLocks/>
              </p:cNvGrpSpPr>
              <p:nvPr/>
            </p:nvGrpSpPr>
            <p:grpSpPr bwMode="auto">
              <a:xfrm>
                <a:off x="0" y="1439"/>
                <a:ext cx="719" cy="403"/>
                <a:chOff x="0" y="1439"/>
                <a:chExt cx="719" cy="403"/>
              </a:xfrm>
            </p:grpSpPr>
            <p:sp>
              <p:nvSpPr>
                <p:cNvPr id="81944" name="Rectangle 24"/>
                <p:cNvSpPr>
                  <a:spLocks noChangeArrowheads="1"/>
                </p:cNvSpPr>
                <p:nvPr/>
              </p:nvSpPr>
              <p:spPr bwMode="auto">
                <a:xfrm>
                  <a:off x="0" y="1439"/>
                  <a:ext cx="719"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중 신 방 관</a:t>
                  </a:r>
                  <a:endParaRPr kumimoji="0" lang="ko-KR" altLang="en-US" sz="1600" b="1">
                    <a:latin typeface="맑은 고딕" panose="020B0503020000020004" pitchFamily="50" charset="-127"/>
                    <a:ea typeface="맑은 고딕" panose="020B0503020000020004" pitchFamily="50" charset="-127"/>
                  </a:endParaRPr>
                </a:p>
              </p:txBody>
            </p:sp>
            <p:sp>
              <p:nvSpPr>
                <p:cNvPr id="24634" name="Rectangle 25"/>
                <p:cNvSpPr>
                  <a:spLocks noChangeArrowheads="1"/>
                </p:cNvSpPr>
                <p:nvPr/>
              </p:nvSpPr>
              <p:spPr bwMode="auto">
                <a:xfrm>
                  <a:off x="0" y="1439"/>
                  <a:ext cx="719"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1" name="Group 26"/>
              <p:cNvGrpSpPr>
                <a:grpSpLocks/>
              </p:cNvGrpSpPr>
              <p:nvPr/>
            </p:nvGrpSpPr>
            <p:grpSpPr bwMode="auto">
              <a:xfrm>
                <a:off x="719" y="1439"/>
                <a:ext cx="768" cy="403"/>
                <a:chOff x="719" y="1439"/>
                <a:chExt cx="768" cy="403"/>
              </a:xfrm>
            </p:grpSpPr>
            <p:sp>
              <p:nvSpPr>
                <p:cNvPr id="81947" name="Rectangle 27"/>
                <p:cNvSpPr>
                  <a:spLocks noChangeArrowheads="1"/>
                </p:cNvSpPr>
                <p:nvPr/>
              </p:nvSpPr>
              <p:spPr bwMode="auto">
                <a:xfrm>
                  <a:off x="719" y="1439"/>
                  <a:ext cx="768"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반   흔</a:t>
                  </a:r>
                  <a:endParaRPr kumimoji="0" lang="ko-KR" altLang="en-US" sz="1600" b="1">
                    <a:latin typeface="맑은 고딕" panose="020B0503020000020004" pitchFamily="50" charset="-127"/>
                    <a:ea typeface="맑은 고딕" panose="020B0503020000020004" pitchFamily="50" charset="-127"/>
                  </a:endParaRPr>
                </a:p>
              </p:txBody>
            </p:sp>
            <p:sp>
              <p:nvSpPr>
                <p:cNvPr id="24632" name="Rectangle 28"/>
                <p:cNvSpPr>
                  <a:spLocks noChangeArrowheads="1"/>
                </p:cNvSpPr>
                <p:nvPr/>
              </p:nvSpPr>
              <p:spPr bwMode="auto">
                <a:xfrm>
                  <a:off x="719" y="1439"/>
                  <a:ext cx="768"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2" name="Group 29"/>
              <p:cNvGrpSpPr>
                <a:grpSpLocks/>
              </p:cNvGrpSpPr>
              <p:nvPr/>
            </p:nvGrpSpPr>
            <p:grpSpPr bwMode="auto">
              <a:xfrm>
                <a:off x="1487" y="1439"/>
                <a:ext cx="853" cy="403"/>
                <a:chOff x="1487" y="1439"/>
                <a:chExt cx="853" cy="403"/>
              </a:xfrm>
            </p:grpSpPr>
            <p:sp>
              <p:nvSpPr>
                <p:cNvPr id="81950" name="Rectangle 30"/>
                <p:cNvSpPr>
                  <a:spLocks noChangeArrowheads="1"/>
                </p:cNvSpPr>
                <p:nvPr/>
              </p:nvSpPr>
              <p:spPr bwMode="auto">
                <a:xfrm>
                  <a:off x="1487" y="1439"/>
                  <a:ext cx="853"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난관</a:t>
                  </a:r>
                  <a:r>
                    <a:rPr kumimoji="0" lang="en-US" altLang="ko-KR" sz="1600" b="1">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자궁</a:t>
                  </a:r>
                  <a:r>
                    <a:rPr kumimoji="0" lang="en-US" altLang="ko-KR" sz="1600" b="1">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질</a:t>
                  </a:r>
                  <a:endParaRPr kumimoji="0" lang="ko-KR" altLang="en-US" sz="1600" b="1">
                    <a:latin typeface="맑은 고딕" panose="020B0503020000020004" pitchFamily="50" charset="-127"/>
                    <a:ea typeface="맑은 고딕" panose="020B0503020000020004" pitchFamily="50" charset="-127"/>
                  </a:endParaRPr>
                </a:p>
              </p:txBody>
            </p:sp>
            <p:sp>
              <p:nvSpPr>
                <p:cNvPr id="24630" name="Rectangle 31"/>
                <p:cNvSpPr>
                  <a:spLocks noChangeArrowheads="1"/>
                </p:cNvSpPr>
                <p:nvPr/>
              </p:nvSpPr>
              <p:spPr bwMode="auto">
                <a:xfrm>
                  <a:off x="1487" y="1439"/>
                  <a:ext cx="85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3" name="Group 32"/>
              <p:cNvGrpSpPr>
                <a:grpSpLocks/>
              </p:cNvGrpSpPr>
              <p:nvPr/>
            </p:nvGrpSpPr>
            <p:grpSpPr bwMode="auto">
              <a:xfrm>
                <a:off x="0" y="1842"/>
                <a:ext cx="719" cy="518"/>
                <a:chOff x="0" y="1842"/>
                <a:chExt cx="719" cy="518"/>
              </a:xfrm>
            </p:grpSpPr>
            <p:sp>
              <p:nvSpPr>
                <p:cNvPr id="81953" name="Rectangle 33"/>
                <p:cNvSpPr>
                  <a:spLocks noChangeArrowheads="1"/>
                </p:cNvSpPr>
                <p:nvPr/>
              </p:nvSpPr>
              <p:spPr bwMode="auto">
                <a:xfrm>
                  <a:off x="0" y="1842"/>
                  <a:ext cx="719" cy="518"/>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중 신 관</a:t>
                  </a:r>
                  <a:endParaRPr kumimoji="0" lang="ko-KR" altLang="en-US" sz="1600" b="1">
                    <a:latin typeface="맑은 고딕" panose="020B0503020000020004" pitchFamily="50" charset="-127"/>
                    <a:ea typeface="맑은 고딕" panose="020B0503020000020004" pitchFamily="50" charset="-127"/>
                  </a:endParaRPr>
                </a:p>
              </p:txBody>
            </p:sp>
            <p:sp>
              <p:nvSpPr>
                <p:cNvPr id="24628" name="Rectangle 34"/>
                <p:cNvSpPr>
                  <a:spLocks noChangeArrowheads="1"/>
                </p:cNvSpPr>
                <p:nvPr/>
              </p:nvSpPr>
              <p:spPr bwMode="auto">
                <a:xfrm>
                  <a:off x="0" y="1842"/>
                  <a:ext cx="7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4" name="Group 35"/>
              <p:cNvGrpSpPr>
                <a:grpSpLocks/>
              </p:cNvGrpSpPr>
              <p:nvPr/>
            </p:nvGrpSpPr>
            <p:grpSpPr bwMode="auto">
              <a:xfrm>
                <a:off x="719" y="1842"/>
                <a:ext cx="768" cy="518"/>
                <a:chOff x="719" y="1842"/>
                <a:chExt cx="768" cy="518"/>
              </a:xfrm>
            </p:grpSpPr>
            <p:sp>
              <p:nvSpPr>
                <p:cNvPr id="81956" name="Rectangle 36"/>
                <p:cNvSpPr>
                  <a:spLocks noChangeArrowheads="1"/>
                </p:cNvSpPr>
                <p:nvPr/>
              </p:nvSpPr>
              <p:spPr bwMode="auto">
                <a:xfrm>
                  <a:off x="719" y="1842"/>
                  <a:ext cx="768" cy="518"/>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정소상체</a:t>
                  </a:r>
                  <a:r>
                    <a:rPr kumimoji="0" lang="en-US" altLang="ko-KR" sz="1600" b="1">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정관</a:t>
                  </a:r>
                  <a:r>
                    <a:rPr kumimoji="0" lang="en-US" altLang="ko-KR" sz="1600" b="1">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정낭선</a:t>
                  </a:r>
                  <a:endParaRPr kumimoji="0" lang="ko-KR" altLang="en-US" sz="1600" b="1">
                    <a:latin typeface="맑은 고딕" panose="020B0503020000020004" pitchFamily="50" charset="-127"/>
                    <a:ea typeface="맑은 고딕" panose="020B0503020000020004" pitchFamily="50" charset="-127"/>
                  </a:endParaRPr>
                </a:p>
              </p:txBody>
            </p:sp>
            <p:sp>
              <p:nvSpPr>
                <p:cNvPr id="24626" name="Rectangle 37"/>
                <p:cNvSpPr>
                  <a:spLocks noChangeArrowheads="1"/>
                </p:cNvSpPr>
                <p:nvPr/>
              </p:nvSpPr>
              <p:spPr bwMode="auto">
                <a:xfrm>
                  <a:off x="719" y="1842"/>
                  <a:ext cx="76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5" name="Group 38"/>
              <p:cNvGrpSpPr>
                <a:grpSpLocks/>
              </p:cNvGrpSpPr>
              <p:nvPr/>
            </p:nvGrpSpPr>
            <p:grpSpPr bwMode="auto">
              <a:xfrm>
                <a:off x="1487" y="1842"/>
                <a:ext cx="853" cy="518"/>
                <a:chOff x="1487" y="1842"/>
                <a:chExt cx="853" cy="518"/>
              </a:xfrm>
            </p:grpSpPr>
            <p:sp>
              <p:nvSpPr>
                <p:cNvPr id="81959" name="Rectangle 39"/>
                <p:cNvSpPr>
                  <a:spLocks noChangeArrowheads="1"/>
                </p:cNvSpPr>
                <p:nvPr/>
              </p:nvSpPr>
              <p:spPr bwMode="auto">
                <a:xfrm>
                  <a:off x="1487" y="1842"/>
                  <a:ext cx="853" cy="518"/>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반   흔</a:t>
                  </a:r>
                  <a:endParaRPr kumimoji="0" lang="ko-KR" altLang="en-US" sz="1600" b="1">
                    <a:latin typeface="맑은 고딕" panose="020B0503020000020004" pitchFamily="50" charset="-127"/>
                    <a:ea typeface="맑은 고딕" panose="020B0503020000020004" pitchFamily="50" charset="-127"/>
                  </a:endParaRPr>
                </a:p>
              </p:txBody>
            </p:sp>
            <p:sp>
              <p:nvSpPr>
                <p:cNvPr id="24624" name="Rectangle 40"/>
                <p:cNvSpPr>
                  <a:spLocks noChangeArrowheads="1"/>
                </p:cNvSpPr>
                <p:nvPr/>
              </p:nvSpPr>
              <p:spPr bwMode="auto">
                <a:xfrm>
                  <a:off x="1487" y="1842"/>
                  <a:ext cx="853"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6" name="Group 41"/>
              <p:cNvGrpSpPr>
                <a:grpSpLocks/>
              </p:cNvGrpSpPr>
              <p:nvPr/>
            </p:nvGrpSpPr>
            <p:grpSpPr bwMode="auto">
              <a:xfrm>
                <a:off x="0" y="2360"/>
                <a:ext cx="719" cy="518"/>
                <a:chOff x="0" y="2360"/>
                <a:chExt cx="719" cy="518"/>
              </a:xfrm>
            </p:grpSpPr>
            <p:sp>
              <p:nvSpPr>
                <p:cNvPr id="81962" name="Rectangle 42"/>
                <p:cNvSpPr>
                  <a:spLocks noChangeArrowheads="1"/>
                </p:cNvSpPr>
                <p:nvPr/>
              </p:nvSpPr>
              <p:spPr bwMode="auto">
                <a:xfrm>
                  <a:off x="0" y="2360"/>
                  <a:ext cx="719" cy="518"/>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뇨 생 식 동</a:t>
                  </a:r>
                  <a:endParaRPr kumimoji="0" lang="ko-KR" altLang="en-US" sz="1600" b="1">
                    <a:latin typeface="맑은 고딕" panose="020B0503020000020004" pitchFamily="50" charset="-127"/>
                    <a:ea typeface="맑은 고딕" panose="020B0503020000020004" pitchFamily="50" charset="-127"/>
                  </a:endParaRPr>
                </a:p>
              </p:txBody>
            </p:sp>
            <p:sp>
              <p:nvSpPr>
                <p:cNvPr id="24622" name="Rectangle 43"/>
                <p:cNvSpPr>
                  <a:spLocks noChangeArrowheads="1"/>
                </p:cNvSpPr>
                <p:nvPr/>
              </p:nvSpPr>
              <p:spPr bwMode="auto">
                <a:xfrm>
                  <a:off x="0" y="2360"/>
                  <a:ext cx="719"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7" name="Group 44"/>
              <p:cNvGrpSpPr>
                <a:grpSpLocks/>
              </p:cNvGrpSpPr>
              <p:nvPr/>
            </p:nvGrpSpPr>
            <p:grpSpPr bwMode="auto">
              <a:xfrm>
                <a:off x="719" y="2360"/>
                <a:ext cx="768" cy="518"/>
                <a:chOff x="719" y="2360"/>
                <a:chExt cx="768" cy="518"/>
              </a:xfrm>
            </p:grpSpPr>
            <p:sp>
              <p:nvSpPr>
                <p:cNvPr id="81965" name="Rectangle 45"/>
                <p:cNvSpPr>
                  <a:spLocks noChangeArrowheads="1"/>
                </p:cNvSpPr>
                <p:nvPr/>
              </p:nvSpPr>
              <p:spPr bwMode="auto">
                <a:xfrm>
                  <a:off x="719" y="2360"/>
                  <a:ext cx="768" cy="518"/>
                </a:xfrm>
                <a:prstGeom prst="rect">
                  <a:avLst/>
                </a:prstGeom>
                <a:noFill/>
                <a:ln w="9525">
                  <a:noFill/>
                  <a:miter lim="800000"/>
                  <a:headEnd/>
                  <a:tailEnd/>
                </a:ln>
                <a:effectLst/>
              </p:spPr>
              <p:txBody>
                <a:bodyPr anchor="ctr"/>
                <a:lstStyle/>
                <a:p>
                  <a:pPr algn="ctr">
                    <a:defRPr/>
                  </a:pPr>
                  <a:r>
                    <a:rPr kumimoji="0" lang="ko-KR" altLang="en-US" sz="1600" b="1" dirty="0" err="1">
                      <a:solidFill>
                        <a:srgbClr val="000000"/>
                      </a:solidFill>
                      <a:latin typeface="맑은 고딕" panose="020B0503020000020004" pitchFamily="50" charset="-127"/>
                      <a:ea typeface="맑은 고딕" panose="020B0503020000020004" pitchFamily="50" charset="-127"/>
                      <a:cs typeface="한양신명조,한컴돋움"/>
                    </a:rPr>
                    <a:t>뇨도</a:t>
                  </a:r>
                  <a:r>
                    <a:rPr kumimoji="0" lang="en-US" altLang="ko-KR" sz="16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1600" b="1" dirty="0">
                      <a:solidFill>
                        <a:srgbClr val="000000"/>
                      </a:solidFill>
                      <a:latin typeface="맑은 고딕" panose="020B0503020000020004" pitchFamily="50" charset="-127"/>
                      <a:ea typeface="맑은 고딕" panose="020B0503020000020004" pitchFamily="50" charset="-127"/>
                      <a:cs typeface="한양신명조,한컴돋움"/>
                    </a:rPr>
                    <a:t>전립선</a:t>
                  </a:r>
                  <a:r>
                    <a:rPr kumimoji="0" lang="en-US" altLang="ko-KR" sz="16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1600" b="1" dirty="0" err="1">
                      <a:solidFill>
                        <a:srgbClr val="000000"/>
                      </a:solidFill>
                      <a:latin typeface="맑은 고딕" panose="020B0503020000020004" pitchFamily="50" charset="-127"/>
                      <a:ea typeface="맑은 고딕" panose="020B0503020000020004" pitchFamily="50" charset="-127"/>
                      <a:cs typeface="한양신명조,한컴돋움"/>
                    </a:rPr>
                    <a:t>뇨도구선</a:t>
                  </a:r>
                  <a:endParaRPr kumimoji="0" lang="ko-KR" altLang="en-US" sz="1600" b="1" dirty="0">
                    <a:latin typeface="맑은 고딕" panose="020B0503020000020004" pitchFamily="50" charset="-127"/>
                    <a:ea typeface="맑은 고딕" panose="020B0503020000020004" pitchFamily="50" charset="-127"/>
                  </a:endParaRPr>
                </a:p>
              </p:txBody>
            </p:sp>
            <p:sp>
              <p:nvSpPr>
                <p:cNvPr id="24620" name="Rectangle 46"/>
                <p:cNvSpPr>
                  <a:spLocks noChangeArrowheads="1"/>
                </p:cNvSpPr>
                <p:nvPr/>
              </p:nvSpPr>
              <p:spPr bwMode="auto">
                <a:xfrm>
                  <a:off x="719" y="2360"/>
                  <a:ext cx="768"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8" name="Group 47"/>
              <p:cNvGrpSpPr>
                <a:grpSpLocks/>
              </p:cNvGrpSpPr>
              <p:nvPr/>
            </p:nvGrpSpPr>
            <p:grpSpPr bwMode="auto">
              <a:xfrm>
                <a:off x="1487" y="2360"/>
                <a:ext cx="853" cy="518"/>
                <a:chOff x="1487" y="2360"/>
                <a:chExt cx="853" cy="518"/>
              </a:xfrm>
            </p:grpSpPr>
            <p:sp>
              <p:nvSpPr>
                <p:cNvPr id="81968" name="Rectangle 48"/>
                <p:cNvSpPr>
                  <a:spLocks noChangeArrowheads="1"/>
                </p:cNvSpPr>
                <p:nvPr/>
              </p:nvSpPr>
              <p:spPr bwMode="auto">
                <a:xfrm>
                  <a:off x="1487" y="2360"/>
                  <a:ext cx="853" cy="518"/>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질전정</a:t>
                  </a:r>
                  <a:r>
                    <a:rPr kumimoji="0" lang="en-US" altLang="ko-KR" sz="1600" b="1">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뇨도</a:t>
                  </a:r>
                  <a:endParaRPr kumimoji="0" lang="ko-KR" altLang="en-US" sz="1600" b="1">
                    <a:latin typeface="맑은 고딕" panose="020B0503020000020004" pitchFamily="50" charset="-127"/>
                    <a:ea typeface="맑은 고딕" panose="020B0503020000020004" pitchFamily="50" charset="-127"/>
                  </a:endParaRPr>
                </a:p>
              </p:txBody>
            </p:sp>
            <p:sp>
              <p:nvSpPr>
                <p:cNvPr id="24618" name="Rectangle 49"/>
                <p:cNvSpPr>
                  <a:spLocks noChangeArrowheads="1"/>
                </p:cNvSpPr>
                <p:nvPr/>
              </p:nvSpPr>
              <p:spPr bwMode="auto">
                <a:xfrm>
                  <a:off x="1487" y="2360"/>
                  <a:ext cx="853" cy="518"/>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599" name="Group 50"/>
              <p:cNvGrpSpPr>
                <a:grpSpLocks/>
              </p:cNvGrpSpPr>
              <p:nvPr/>
            </p:nvGrpSpPr>
            <p:grpSpPr bwMode="auto">
              <a:xfrm>
                <a:off x="0" y="2878"/>
                <a:ext cx="719" cy="403"/>
                <a:chOff x="0" y="2878"/>
                <a:chExt cx="719" cy="403"/>
              </a:xfrm>
            </p:grpSpPr>
            <p:sp>
              <p:nvSpPr>
                <p:cNvPr id="81971" name="Rectangle 51"/>
                <p:cNvSpPr>
                  <a:spLocks noChangeArrowheads="1"/>
                </p:cNvSpPr>
                <p:nvPr/>
              </p:nvSpPr>
              <p:spPr bwMode="auto">
                <a:xfrm>
                  <a:off x="0" y="2878"/>
                  <a:ext cx="719"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생 식 결 절</a:t>
                  </a:r>
                  <a:endParaRPr kumimoji="0" lang="ko-KR" altLang="en-US" sz="1600" b="1">
                    <a:latin typeface="맑은 고딕" panose="020B0503020000020004" pitchFamily="50" charset="-127"/>
                    <a:ea typeface="맑은 고딕" panose="020B0503020000020004" pitchFamily="50" charset="-127"/>
                  </a:endParaRPr>
                </a:p>
              </p:txBody>
            </p:sp>
            <p:sp>
              <p:nvSpPr>
                <p:cNvPr id="24616" name="Rectangle 52"/>
                <p:cNvSpPr>
                  <a:spLocks noChangeArrowheads="1"/>
                </p:cNvSpPr>
                <p:nvPr/>
              </p:nvSpPr>
              <p:spPr bwMode="auto">
                <a:xfrm>
                  <a:off x="0" y="2878"/>
                  <a:ext cx="719"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600" name="Group 53"/>
              <p:cNvGrpSpPr>
                <a:grpSpLocks/>
              </p:cNvGrpSpPr>
              <p:nvPr/>
            </p:nvGrpSpPr>
            <p:grpSpPr bwMode="auto">
              <a:xfrm>
                <a:off x="719" y="2878"/>
                <a:ext cx="768" cy="403"/>
                <a:chOff x="719" y="2878"/>
                <a:chExt cx="768" cy="403"/>
              </a:xfrm>
            </p:grpSpPr>
            <p:sp>
              <p:nvSpPr>
                <p:cNvPr id="81974" name="Rectangle 54"/>
                <p:cNvSpPr>
                  <a:spLocks noChangeArrowheads="1"/>
                </p:cNvSpPr>
                <p:nvPr/>
              </p:nvSpPr>
              <p:spPr bwMode="auto">
                <a:xfrm>
                  <a:off x="719" y="2878"/>
                  <a:ext cx="768"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음   경</a:t>
                  </a:r>
                  <a:endParaRPr kumimoji="0" lang="ko-KR" altLang="en-US" sz="1600" b="1">
                    <a:latin typeface="맑은 고딕" panose="020B0503020000020004" pitchFamily="50" charset="-127"/>
                    <a:ea typeface="맑은 고딕" panose="020B0503020000020004" pitchFamily="50" charset="-127"/>
                  </a:endParaRPr>
                </a:p>
              </p:txBody>
            </p:sp>
            <p:sp>
              <p:nvSpPr>
                <p:cNvPr id="24614" name="Rectangle 55"/>
                <p:cNvSpPr>
                  <a:spLocks noChangeArrowheads="1"/>
                </p:cNvSpPr>
                <p:nvPr/>
              </p:nvSpPr>
              <p:spPr bwMode="auto">
                <a:xfrm>
                  <a:off x="719" y="2878"/>
                  <a:ext cx="768"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601" name="Group 56"/>
              <p:cNvGrpSpPr>
                <a:grpSpLocks/>
              </p:cNvGrpSpPr>
              <p:nvPr/>
            </p:nvGrpSpPr>
            <p:grpSpPr bwMode="auto">
              <a:xfrm>
                <a:off x="1487" y="2878"/>
                <a:ext cx="853" cy="403"/>
                <a:chOff x="1487" y="2878"/>
                <a:chExt cx="853" cy="403"/>
              </a:xfrm>
            </p:grpSpPr>
            <p:sp>
              <p:nvSpPr>
                <p:cNvPr id="81977" name="Rectangle 57"/>
                <p:cNvSpPr>
                  <a:spLocks noChangeArrowheads="1"/>
                </p:cNvSpPr>
                <p:nvPr/>
              </p:nvSpPr>
              <p:spPr bwMode="auto">
                <a:xfrm>
                  <a:off x="1487" y="2878"/>
                  <a:ext cx="853"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음   핵</a:t>
                  </a:r>
                  <a:endParaRPr kumimoji="0" lang="ko-KR" altLang="en-US" sz="1600" b="1">
                    <a:latin typeface="맑은 고딕" panose="020B0503020000020004" pitchFamily="50" charset="-127"/>
                    <a:ea typeface="맑은 고딕" panose="020B0503020000020004" pitchFamily="50" charset="-127"/>
                  </a:endParaRPr>
                </a:p>
              </p:txBody>
            </p:sp>
            <p:sp>
              <p:nvSpPr>
                <p:cNvPr id="24612" name="Rectangle 58"/>
                <p:cNvSpPr>
                  <a:spLocks noChangeArrowheads="1"/>
                </p:cNvSpPr>
                <p:nvPr/>
              </p:nvSpPr>
              <p:spPr bwMode="auto">
                <a:xfrm>
                  <a:off x="1487" y="2878"/>
                  <a:ext cx="85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602" name="Group 59"/>
              <p:cNvGrpSpPr>
                <a:grpSpLocks/>
              </p:cNvGrpSpPr>
              <p:nvPr/>
            </p:nvGrpSpPr>
            <p:grpSpPr bwMode="auto">
              <a:xfrm>
                <a:off x="0" y="3281"/>
                <a:ext cx="719" cy="403"/>
                <a:chOff x="0" y="3281"/>
                <a:chExt cx="719" cy="403"/>
              </a:xfrm>
            </p:grpSpPr>
            <p:sp>
              <p:nvSpPr>
                <p:cNvPr id="81980" name="Rectangle 60"/>
                <p:cNvSpPr>
                  <a:spLocks noChangeArrowheads="1"/>
                </p:cNvSpPr>
                <p:nvPr/>
              </p:nvSpPr>
              <p:spPr bwMode="auto">
                <a:xfrm>
                  <a:off x="0" y="3281"/>
                  <a:ext cx="719"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전 정 벽</a:t>
                  </a:r>
                  <a:endParaRPr kumimoji="0" lang="ko-KR" altLang="en-US" sz="1600" b="1">
                    <a:latin typeface="맑은 고딕" panose="020B0503020000020004" pitchFamily="50" charset="-127"/>
                    <a:ea typeface="맑은 고딕" panose="020B0503020000020004" pitchFamily="50" charset="-127"/>
                  </a:endParaRPr>
                </a:p>
              </p:txBody>
            </p:sp>
            <p:sp>
              <p:nvSpPr>
                <p:cNvPr id="24610" name="Rectangle 61"/>
                <p:cNvSpPr>
                  <a:spLocks noChangeArrowheads="1"/>
                </p:cNvSpPr>
                <p:nvPr/>
              </p:nvSpPr>
              <p:spPr bwMode="auto">
                <a:xfrm>
                  <a:off x="0" y="3281"/>
                  <a:ext cx="719"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603" name="Group 62"/>
              <p:cNvGrpSpPr>
                <a:grpSpLocks/>
              </p:cNvGrpSpPr>
              <p:nvPr/>
            </p:nvGrpSpPr>
            <p:grpSpPr bwMode="auto">
              <a:xfrm>
                <a:off x="719" y="3281"/>
                <a:ext cx="768" cy="403"/>
                <a:chOff x="719" y="3281"/>
                <a:chExt cx="768" cy="403"/>
              </a:xfrm>
            </p:grpSpPr>
            <p:sp>
              <p:nvSpPr>
                <p:cNvPr id="81983" name="Rectangle 63"/>
                <p:cNvSpPr>
                  <a:spLocks noChangeArrowheads="1"/>
                </p:cNvSpPr>
                <p:nvPr/>
              </p:nvSpPr>
              <p:spPr bwMode="auto">
                <a:xfrm>
                  <a:off x="719" y="3281"/>
                  <a:ext cx="768"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음   낭</a:t>
                  </a:r>
                  <a:endParaRPr kumimoji="0" lang="ko-KR" altLang="en-US" sz="1600" b="1">
                    <a:latin typeface="맑은 고딕" panose="020B0503020000020004" pitchFamily="50" charset="-127"/>
                    <a:ea typeface="맑은 고딕" panose="020B0503020000020004" pitchFamily="50" charset="-127"/>
                  </a:endParaRPr>
                </a:p>
              </p:txBody>
            </p:sp>
            <p:sp>
              <p:nvSpPr>
                <p:cNvPr id="24608" name="Rectangle 64"/>
                <p:cNvSpPr>
                  <a:spLocks noChangeArrowheads="1"/>
                </p:cNvSpPr>
                <p:nvPr/>
              </p:nvSpPr>
              <p:spPr bwMode="auto">
                <a:xfrm>
                  <a:off x="719" y="3281"/>
                  <a:ext cx="768"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nvGrpSpPr>
              <p:cNvPr id="24604" name="Group 65"/>
              <p:cNvGrpSpPr>
                <a:grpSpLocks/>
              </p:cNvGrpSpPr>
              <p:nvPr/>
            </p:nvGrpSpPr>
            <p:grpSpPr bwMode="auto">
              <a:xfrm>
                <a:off x="1487" y="3281"/>
                <a:ext cx="853" cy="403"/>
                <a:chOff x="1487" y="3281"/>
                <a:chExt cx="853" cy="403"/>
              </a:xfrm>
            </p:grpSpPr>
            <p:sp>
              <p:nvSpPr>
                <p:cNvPr id="81986" name="Rectangle 66"/>
                <p:cNvSpPr>
                  <a:spLocks noChangeArrowheads="1"/>
                </p:cNvSpPr>
                <p:nvPr/>
              </p:nvSpPr>
              <p:spPr bwMode="auto">
                <a:xfrm>
                  <a:off x="1487" y="3281"/>
                  <a:ext cx="853" cy="403"/>
                </a:xfrm>
                <a:prstGeom prst="rect">
                  <a:avLst/>
                </a:prstGeom>
                <a:noFill/>
                <a:ln w="9525">
                  <a:noFill/>
                  <a:miter lim="800000"/>
                  <a:headEnd/>
                  <a:tailEnd/>
                </a:ln>
                <a:effectLst/>
              </p:spPr>
              <p:txBody>
                <a:bodyPr anchor="ctr"/>
                <a:lstStyle/>
                <a:p>
                  <a:pPr algn="ctr">
                    <a:defRPr/>
                  </a:pPr>
                  <a:r>
                    <a:rPr kumimoji="0" lang="ko-KR" altLang="en-US" sz="1600" b="1">
                      <a:solidFill>
                        <a:srgbClr val="000000"/>
                      </a:solidFill>
                      <a:latin typeface="맑은 고딕" panose="020B0503020000020004" pitchFamily="50" charset="-127"/>
                      <a:ea typeface="맑은 고딕" panose="020B0503020000020004" pitchFamily="50" charset="-127"/>
                      <a:cs typeface="한양신명조,한컴돋움"/>
                    </a:rPr>
                    <a:t>음   순</a:t>
                  </a:r>
                  <a:endParaRPr kumimoji="0" lang="ko-KR" altLang="en-US" sz="1600" b="1">
                    <a:latin typeface="맑은 고딕" panose="020B0503020000020004" pitchFamily="50" charset="-127"/>
                    <a:ea typeface="맑은 고딕" panose="020B0503020000020004" pitchFamily="50" charset="-127"/>
                  </a:endParaRPr>
                </a:p>
              </p:txBody>
            </p:sp>
            <p:sp>
              <p:nvSpPr>
                <p:cNvPr id="24606" name="Rectangle 67"/>
                <p:cNvSpPr>
                  <a:spLocks noChangeArrowheads="1"/>
                </p:cNvSpPr>
                <p:nvPr/>
              </p:nvSpPr>
              <p:spPr bwMode="auto">
                <a:xfrm>
                  <a:off x="1487" y="3281"/>
                  <a:ext cx="853" cy="403"/>
                </a:xfrm>
                <a:prstGeom prst="rect">
                  <a:avLst/>
                </a:prstGeom>
                <a:noFill/>
                <a:ln w="7">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grpSp>
        <p:sp>
          <p:nvSpPr>
            <p:cNvPr id="24583" name="Rectangle 68"/>
            <p:cNvSpPr>
              <a:spLocks noChangeArrowheads="1"/>
            </p:cNvSpPr>
            <p:nvPr/>
          </p:nvSpPr>
          <p:spPr bwMode="auto">
            <a:xfrm>
              <a:off x="-3" y="400"/>
              <a:ext cx="2346" cy="3287"/>
            </a:xfrm>
            <a:prstGeom prst="rect">
              <a:avLst/>
            </a:prstGeom>
            <a:noFill/>
            <a:ln w="9525">
              <a:solidFill>
                <a:srgbClr val="A0A0A0"/>
              </a:solidFill>
              <a:miter lim="800000"/>
              <a:headEnd/>
              <a:tailEnd/>
            </a:ln>
            <a:extLst>
              <a:ext uri="{909E8E84-426E-40DD-AFC4-6F175D3DCCD1}">
                <a14:hiddenFill xmlns:a14="http://schemas.microsoft.com/office/drawing/2010/main">
                  <a:solidFill>
                    <a:srgbClr val="FFFFFF"/>
                  </a:solidFill>
                </a14:hiddenFill>
              </a:ext>
            </a:extLst>
          </p:spPr>
          <p:txBody>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sz="1600">
                <a:solidFill>
                  <a:schemeClr val="tx1"/>
                </a:solidFill>
                <a:latin typeface="맑은 고딕" panose="020B0503020000020004" pitchFamily="50" charset="-127"/>
                <a:ea typeface="맑은 고딕" panose="020B0503020000020004" pitchFamily="50" charset="-127"/>
              </a:endParaRPr>
            </a:p>
          </p:txBody>
        </p:sp>
      </p:grpSp>
      <p:sp>
        <p:nvSpPr>
          <p:cNvPr id="24580" name="Rectangle 69"/>
          <p:cNvSpPr>
            <a:spLocks noChangeArrowheads="1"/>
          </p:cNvSpPr>
          <p:nvPr/>
        </p:nvSpPr>
        <p:spPr bwMode="auto">
          <a:xfrm>
            <a:off x="3175" y="6035675"/>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latinLnBrk="0">
              <a:spcBef>
                <a:spcPct val="0"/>
              </a:spcBef>
              <a:buClrTx/>
              <a:buFontTx/>
              <a:buNone/>
            </a:pPr>
            <a:r>
              <a:rPr kumimoji="0" lang="en-US" altLang="ko-KR" sz="1200">
                <a:solidFill>
                  <a:srgbClr val="000000"/>
                </a:solidFill>
                <a:latin typeface="Times New Roman" panose="02020603050405020304" pitchFamily="18" charset="0"/>
                <a:ea typeface="한양신명조"/>
                <a:cs typeface="한양신명조"/>
              </a:rPr>
              <a:t>  </a:t>
            </a:r>
          </a:p>
          <a:p>
            <a:pPr latinLnBrk="0">
              <a:spcBef>
                <a:spcPct val="0"/>
              </a:spcBef>
              <a:buClrTx/>
              <a:buFontTx/>
              <a:buNone/>
            </a:pPr>
            <a:endParaRPr kumimoji="0" lang="en-US" altLang="ko-KR" sz="2400">
              <a:solidFill>
                <a:schemeClr val="tx1"/>
              </a:solidFill>
              <a:latin typeface="Times New Roman" panose="02020603050405020304" pitchFamily="18" charset="0"/>
              <a:ea typeface="맑은 고딕" panose="020B0503020000020004" pitchFamily="50" charset="-127"/>
            </a:endParaRPr>
          </a:p>
        </p:txBody>
      </p:sp>
      <p:sp>
        <p:nvSpPr>
          <p:cNvPr id="24581"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2F848D18-3D65-440E-ABF9-A70114F6CA11}"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4</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2780" y="553687"/>
            <a:ext cx="4741220" cy="5822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 name="AutoShape 8">
            <a:extLst>
              <a:ext uri="{FF2B5EF4-FFF2-40B4-BE49-F238E27FC236}">
                <a16:creationId xmlns:a16="http://schemas.microsoft.com/office/drawing/2014/main" id="{838B4DF0-623B-4D88-93DA-9121EEF67A87}"/>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71451" y="391006"/>
            <a:ext cx="8777287" cy="579437"/>
          </a:xfrm>
        </p:spPr>
        <p:txBody>
          <a:bodyPr>
            <a:normAutofit/>
          </a:bodyPr>
          <a:lstStyle/>
          <a:p>
            <a:pPr eaLnBrk="1" hangingPunct="1"/>
            <a:r>
              <a:rPr lang="ko-KR" altLang="en-US" sz="2800" b="1">
                <a:latin typeface="+mj-ea"/>
              </a:rPr>
              <a:t>질</a:t>
            </a:r>
            <a:r>
              <a:rPr lang="en-US" altLang="ko-KR" sz="2800" b="1">
                <a:latin typeface="+mj-ea"/>
              </a:rPr>
              <a:t>(Vagina), </a:t>
            </a:r>
            <a:r>
              <a:rPr lang="ko-KR" altLang="en-US" sz="2800" b="1">
                <a:latin typeface="+mj-ea"/>
              </a:rPr>
              <a:t>질전정</a:t>
            </a:r>
            <a:r>
              <a:rPr lang="en-US" altLang="ko-KR" sz="2800" b="1">
                <a:latin typeface="+mj-ea"/>
              </a:rPr>
              <a:t>(Vagina vesitible), </a:t>
            </a:r>
            <a:r>
              <a:rPr lang="ko-KR" altLang="en-US" sz="2800" b="1">
                <a:latin typeface="+mj-ea"/>
              </a:rPr>
              <a:t>음문</a:t>
            </a:r>
            <a:r>
              <a:rPr lang="en-US" altLang="ko-KR" sz="2800" b="1">
                <a:latin typeface="+mj-ea"/>
              </a:rPr>
              <a:t>(Vulva)</a:t>
            </a:r>
          </a:p>
        </p:txBody>
      </p:sp>
      <p:pic>
        <p:nvPicPr>
          <p:cNvPr id="64515" name="Picture 11" descr="서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95275" y="1662113"/>
            <a:ext cx="3733800" cy="4448175"/>
          </a:xfrm>
          <a:ln>
            <a:solidFill>
              <a:srgbClr val="FF9933"/>
            </a:solidFill>
            <a:miter lim="800000"/>
            <a:headEnd/>
            <a:tailEnd/>
          </a:ln>
        </p:spPr>
      </p:pic>
      <p:pic>
        <p:nvPicPr>
          <p:cNvPr id="64516" name="Picture 3" descr="Fig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89438" y="1371600"/>
            <a:ext cx="3771900" cy="5029200"/>
          </a:xfrm>
          <a:ln>
            <a:solidFill>
              <a:srgbClr val="FF9933"/>
            </a:solidFill>
            <a:miter lim="800000"/>
            <a:headEnd/>
            <a:tailEnd/>
          </a:ln>
        </p:spPr>
      </p:pic>
      <p:sp>
        <p:nvSpPr>
          <p:cNvPr id="64517" name="Text Box 4"/>
          <p:cNvSpPr txBox="1">
            <a:spLocks noChangeArrowheads="1"/>
          </p:cNvSpPr>
          <p:nvPr/>
        </p:nvSpPr>
        <p:spPr bwMode="auto">
          <a:xfrm>
            <a:off x="4389438" y="5851525"/>
            <a:ext cx="8223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Times New Roman" panose="02020603050405020304" pitchFamily="18" charset="0"/>
                <a:ea typeface="맑은 고딕" panose="020B0503020000020004" pitchFamily="50" charset="-127"/>
              </a:rPr>
              <a:t>음핵</a:t>
            </a:r>
          </a:p>
        </p:txBody>
      </p:sp>
      <p:sp>
        <p:nvSpPr>
          <p:cNvPr id="64518" name="Line 5"/>
          <p:cNvSpPr>
            <a:spLocks noChangeShapeType="1"/>
          </p:cNvSpPr>
          <p:nvPr/>
        </p:nvSpPr>
        <p:spPr bwMode="auto">
          <a:xfrm flipV="1">
            <a:off x="5029200" y="5394325"/>
            <a:ext cx="731838" cy="641350"/>
          </a:xfrm>
          <a:prstGeom prst="line">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64519" name="Text Box 6"/>
          <p:cNvSpPr txBox="1">
            <a:spLocks noChangeArrowheads="1"/>
          </p:cNvSpPr>
          <p:nvPr/>
        </p:nvSpPr>
        <p:spPr bwMode="auto">
          <a:xfrm>
            <a:off x="7405688" y="5578475"/>
            <a:ext cx="823912"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tx1"/>
                </a:solidFill>
                <a:latin typeface="Times New Roman" panose="02020603050405020304" pitchFamily="18" charset="0"/>
                <a:ea typeface="맑은 고딕" panose="020B0503020000020004" pitchFamily="50" charset="-127"/>
              </a:rPr>
              <a:t>음순</a:t>
            </a:r>
          </a:p>
        </p:txBody>
      </p:sp>
      <p:sp>
        <p:nvSpPr>
          <p:cNvPr id="64520" name="Line 7"/>
          <p:cNvSpPr>
            <a:spLocks noChangeShapeType="1"/>
          </p:cNvSpPr>
          <p:nvPr/>
        </p:nvSpPr>
        <p:spPr bwMode="auto">
          <a:xfrm flipH="1" flipV="1">
            <a:off x="7132638" y="5303838"/>
            <a:ext cx="27305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64521" name="Text Box 9"/>
          <p:cNvSpPr txBox="1">
            <a:spLocks noChangeArrowheads="1"/>
          </p:cNvSpPr>
          <p:nvPr/>
        </p:nvSpPr>
        <p:spPr bwMode="auto">
          <a:xfrm>
            <a:off x="4668838" y="4845050"/>
            <a:ext cx="10064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Times New Roman" panose="02020603050405020304" pitchFamily="18" charset="0"/>
                <a:ea typeface="맑은 고딕" panose="020B0503020000020004" pitchFamily="50" charset="-127"/>
              </a:rPr>
              <a:t>음핵와</a:t>
            </a:r>
          </a:p>
        </p:txBody>
      </p:sp>
      <p:sp>
        <p:nvSpPr>
          <p:cNvPr id="64522" name="Line 10"/>
          <p:cNvSpPr>
            <a:spLocks noChangeShapeType="1"/>
          </p:cNvSpPr>
          <p:nvPr/>
        </p:nvSpPr>
        <p:spPr bwMode="auto">
          <a:xfrm>
            <a:off x="5211763" y="5029200"/>
            <a:ext cx="7318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64523" name="Text Box 12"/>
          <p:cNvSpPr txBox="1">
            <a:spLocks noChangeArrowheads="1"/>
          </p:cNvSpPr>
          <p:nvPr/>
        </p:nvSpPr>
        <p:spPr bwMode="auto">
          <a:xfrm>
            <a:off x="3657600" y="4594225"/>
            <a:ext cx="1187450" cy="7008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rgbClr val="FF9933"/>
                </a:solidFill>
                <a:latin typeface="Times New Roman" panose="02020603050405020304" pitchFamily="18" charset="0"/>
                <a:ea typeface="맑은 고딕" panose="020B0503020000020004" pitchFamily="50" charset="-127"/>
              </a:rPr>
              <a:t>외요도구</a:t>
            </a:r>
          </a:p>
        </p:txBody>
      </p:sp>
      <p:sp>
        <p:nvSpPr>
          <p:cNvPr id="64524" name="Line 13"/>
          <p:cNvSpPr>
            <a:spLocks noChangeShapeType="1"/>
          </p:cNvSpPr>
          <p:nvPr/>
        </p:nvSpPr>
        <p:spPr bwMode="auto">
          <a:xfrm flipV="1">
            <a:off x="4668838" y="3932238"/>
            <a:ext cx="1365250" cy="728662"/>
          </a:xfrm>
          <a:prstGeom prst="line">
            <a:avLst/>
          </a:prstGeom>
          <a:noFill/>
          <a:ln w="9525">
            <a:solidFill>
              <a:srgbClr val="FF3300"/>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64525" name="Text Box 14"/>
          <p:cNvSpPr txBox="1">
            <a:spLocks noChangeArrowheads="1"/>
          </p:cNvSpPr>
          <p:nvPr/>
        </p:nvSpPr>
        <p:spPr bwMode="auto">
          <a:xfrm>
            <a:off x="3429000" y="3797300"/>
            <a:ext cx="547688" cy="40846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rgbClr val="FF9933"/>
                </a:solidFill>
                <a:latin typeface="Times New Roman" panose="02020603050405020304" pitchFamily="18" charset="0"/>
                <a:ea typeface="맑은 고딕" panose="020B0503020000020004" pitchFamily="50" charset="-127"/>
              </a:rPr>
              <a:t>질</a:t>
            </a:r>
          </a:p>
        </p:txBody>
      </p:sp>
      <p:sp>
        <p:nvSpPr>
          <p:cNvPr id="64526" name="Line 15"/>
          <p:cNvSpPr>
            <a:spLocks noChangeShapeType="1"/>
          </p:cNvSpPr>
          <p:nvPr/>
        </p:nvSpPr>
        <p:spPr bwMode="auto">
          <a:xfrm flipV="1">
            <a:off x="4029075" y="1795463"/>
            <a:ext cx="2468563" cy="2011362"/>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64527" name="Line 16"/>
          <p:cNvSpPr>
            <a:spLocks noChangeShapeType="1"/>
          </p:cNvSpPr>
          <p:nvPr/>
        </p:nvSpPr>
        <p:spPr bwMode="auto">
          <a:xfrm flipH="1">
            <a:off x="2468563" y="6035675"/>
            <a:ext cx="1920875" cy="0"/>
          </a:xfrm>
          <a:prstGeom prst="line">
            <a:avLst/>
          </a:prstGeom>
          <a:noFill/>
          <a:ln w="9525">
            <a:solidFill>
              <a:schemeClr val="bg2"/>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latin typeface="맑은 고딕" panose="020B0503020000020004" pitchFamily="50" charset="-127"/>
              <a:ea typeface="맑은 고딕" panose="020B0503020000020004" pitchFamily="50" charset="-127"/>
            </a:endParaRPr>
          </a:p>
        </p:txBody>
      </p:sp>
      <p:sp>
        <p:nvSpPr>
          <p:cNvPr id="17" name="AutoShape 8">
            <a:extLst>
              <a:ext uri="{FF2B5EF4-FFF2-40B4-BE49-F238E27FC236}">
                <a16:creationId xmlns:a16="http://schemas.microsoft.com/office/drawing/2014/main" id="{93586F32-C482-46B6-BB72-9D7A59277EE7}"/>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39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82563" y="376711"/>
            <a:ext cx="8229600" cy="579437"/>
          </a:xfrm>
        </p:spPr>
        <p:txBody>
          <a:bodyPr>
            <a:normAutofit/>
          </a:bodyPr>
          <a:lstStyle/>
          <a:p>
            <a:pPr eaLnBrk="1" hangingPunct="1"/>
            <a:r>
              <a:rPr lang="ko-KR" altLang="en-US" sz="2800" b="1">
                <a:latin typeface="+mj-ea"/>
              </a:rPr>
              <a:t>수컷 생식기</a:t>
            </a:r>
          </a:p>
        </p:txBody>
      </p:sp>
      <p:pic>
        <p:nvPicPr>
          <p:cNvPr id="68611" name="Picture 3" descr="bulltra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279525"/>
            <a:ext cx="7040563" cy="5121275"/>
          </a:xfrm>
          <a:ln>
            <a:solidFill>
              <a:srgbClr val="FF9933"/>
            </a:solidFill>
            <a:miter lim="800000"/>
            <a:headEnd/>
            <a:tailEnd/>
          </a:ln>
        </p:spPr>
      </p:pic>
      <p:sp>
        <p:nvSpPr>
          <p:cNvPr id="68634"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B262B7F8-1FB1-4482-B978-A19DF984F0B3}"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41</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68612" name="Text Box 4"/>
          <p:cNvSpPr txBox="1">
            <a:spLocks noChangeArrowheads="1"/>
          </p:cNvSpPr>
          <p:nvPr/>
        </p:nvSpPr>
        <p:spPr bwMode="auto">
          <a:xfrm>
            <a:off x="5119688" y="1554163"/>
            <a:ext cx="1006475"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맑은 고딕" panose="020B0503020000020004" pitchFamily="50" charset="-127"/>
                <a:ea typeface="맑은 고딕" panose="020B0503020000020004" pitchFamily="50" charset="-127"/>
              </a:rPr>
              <a:t>전낭선</a:t>
            </a:r>
          </a:p>
        </p:txBody>
      </p:sp>
      <p:sp>
        <p:nvSpPr>
          <p:cNvPr id="68613" name="Line 5"/>
          <p:cNvSpPr>
            <a:spLocks noChangeShapeType="1"/>
          </p:cNvSpPr>
          <p:nvPr/>
        </p:nvSpPr>
        <p:spPr bwMode="auto">
          <a:xfrm flipH="1">
            <a:off x="4297363" y="1736725"/>
            <a:ext cx="914400" cy="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solidFill>
                <a:schemeClr val="bg1"/>
              </a:solidFill>
              <a:latin typeface="맑은 고딕" panose="020B0503020000020004" pitchFamily="50" charset="-127"/>
              <a:ea typeface="맑은 고딕" panose="020B0503020000020004" pitchFamily="50" charset="-127"/>
            </a:endParaRPr>
          </a:p>
        </p:txBody>
      </p:sp>
      <p:sp>
        <p:nvSpPr>
          <p:cNvPr id="68614" name="Text Box 6"/>
          <p:cNvSpPr txBox="1">
            <a:spLocks noChangeArrowheads="1"/>
          </p:cNvSpPr>
          <p:nvPr/>
        </p:nvSpPr>
        <p:spPr bwMode="auto">
          <a:xfrm>
            <a:off x="6310313" y="1920875"/>
            <a:ext cx="1462087"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맑은 고딕" panose="020B0503020000020004" pitchFamily="50" charset="-127"/>
                <a:ea typeface="맑은 고딕" panose="020B0503020000020004" pitchFamily="50" charset="-127"/>
              </a:rPr>
              <a:t>정관팽대부</a:t>
            </a:r>
          </a:p>
        </p:txBody>
      </p:sp>
      <p:sp>
        <p:nvSpPr>
          <p:cNvPr id="68615" name="Line 7"/>
          <p:cNvSpPr>
            <a:spLocks noChangeShapeType="1"/>
          </p:cNvSpPr>
          <p:nvPr/>
        </p:nvSpPr>
        <p:spPr bwMode="auto">
          <a:xfrm flipH="1">
            <a:off x="4297363" y="2103438"/>
            <a:ext cx="2103437" cy="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solidFill>
                <a:schemeClr val="bg1"/>
              </a:solidFill>
              <a:latin typeface="맑은 고딕" panose="020B0503020000020004" pitchFamily="50" charset="-127"/>
              <a:ea typeface="맑은 고딕" panose="020B0503020000020004" pitchFamily="50" charset="-127"/>
            </a:endParaRPr>
          </a:p>
        </p:txBody>
      </p:sp>
      <p:sp>
        <p:nvSpPr>
          <p:cNvPr id="68616" name="Text Box 8"/>
          <p:cNvSpPr txBox="1">
            <a:spLocks noChangeArrowheads="1"/>
          </p:cNvSpPr>
          <p:nvPr/>
        </p:nvSpPr>
        <p:spPr bwMode="auto">
          <a:xfrm>
            <a:off x="6583363" y="2286000"/>
            <a:ext cx="731837"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맑은 고딕" panose="020B0503020000020004" pitchFamily="50" charset="-127"/>
                <a:ea typeface="맑은 고딕" panose="020B0503020000020004" pitchFamily="50" charset="-127"/>
              </a:rPr>
              <a:t>방광</a:t>
            </a:r>
          </a:p>
        </p:txBody>
      </p:sp>
      <p:sp>
        <p:nvSpPr>
          <p:cNvPr id="68617" name="Line 9"/>
          <p:cNvSpPr>
            <a:spLocks noChangeShapeType="1"/>
          </p:cNvSpPr>
          <p:nvPr/>
        </p:nvSpPr>
        <p:spPr bwMode="auto">
          <a:xfrm flipH="1">
            <a:off x="5119688" y="2468563"/>
            <a:ext cx="1555750" cy="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solidFill>
                <a:schemeClr val="bg1"/>
              </a:solidFill>
              <a:latin typeface="맑은 고딕" panose="020B0503020000020004" pitchFamily="50" charset="-127"/>
              <a:ea typeface="맑은 고딕" panose="020B0503020000020004" pitchFamily="50" charset="-127"/>
            </a:endParaRPr>
          </a:p>
        </p:txBody>
      </p:sp>
      <p:sp>
        <p:nvSpPr>
          <p:cNvPr id="68618" name="Text Box 10"/>
          <p:cNvSpPr txBox="1">
            <a:spLocks noChangeArrowheads="1"/>
          </p:cNvSpPr>
          <p:nvPr/>
        </p:nvSpPr>
        <p:spPr bwMode="auto">
          <a:xfrm>
            <a:off x="6583363" y="2925763"/>
            <a:ext cx="731837"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맑은 고딕" panose="020B0503020000020004" pitchFamily="50" charset="-127"/>
                <a:ea typeface="맑은 고딕" panose="020B0503020000020004" pitchFamily="50" charset="-127"/>
              </a:rPr>
              <a:t>정관</a:t>
            </a:r>
          </a:p>
        </p:txBody>
      </p:sp>
      <p:sp>
        <p:nvSpPr>
          <p:cNvPr id="68619" name="Line 11"/>
          <p:cNvSpPr>
            <a:spLocks noChangeShapeType="1"/>
          </p:cNvSpPr>
          <p:nvPr/>
        </p:nvSpPr>
        <p:spPr bwMode="auto">
          <a:xfrm flipH="1">
            <a:off x="5576888" y="3108325"/>
            <a:ext cx="1098550" cy="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solidFill>
                <a:schemeClr val="bg1"/>
              </a:solidFill>
              <a:latin typeface="맑은 고딕" panose="020B0503020000020004" pitchFamily="50" charset="-127"/>
              <a:ea typeface="맑은 고딕" panose="020B0503020000020004" pitchFamily="50" charset="-127"/>
            </a:endParaRPr>
          </a:p>
        </p:txBody>
      </p:sp>
      <p:sp>
        <p:nvSpPr>
          <p:cNvPr id="68620" name="Text Box 12"/>
          <p:cNvSpPr txBox="1">
            <a:spLocks noChangeArrowheads="1"/>
          </p:cNvSpPr>
          <p:nvPr/>
        </p:nvSpPr>
        <p:spPr bwMode="auto">
          <a:xfrm>
            <a:off x="6858000" y="3565525"/>
            <a:ext cx="731838"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a:solidFill>
                  <a:schemeClr val="bg1"/>
                </a:solidFill>
                <a:latin typeface="맑은 고딕" panose="020B0503020000020004" pitchFamily="50" charset="-127"/>
                <a:ea typeface="맑은 고딕" panose="020B0503020000020004" pitchFamily="50" charset="-127"/>
              </a:rPr>
              <a:t>음경</a:t>
            </a:r>
          </a:p>
        </p:txBody>
      </p:sp>
      <p:sp>
        <p:nvSpPr>
          <p:cNvPr id="68621" name="Line 13"/>
          <p:cNvSpPr>
            <a:spLocks noChangeShapeType="1"/>
          </p:cNvSpPr>
          <p:nvPr/>
        </p:nvSpPr>
        <p:spPr bwMode="auto">
          <a:xfrm flipH="1">
            <a:off x="6948488" y="3840163"/>
            <a:ext cx="0" cy="549275"/>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solidFill>
                <a:schemeClr val="bg1"/>
              </a:solidFill>
              <a:latin typeface="맑은 고딕" panose="020B0503020000020004" pitchFamily="50" charset="-127"/>
              <a:ea typeface="맑은 고딕" panose="020B0503020000020004" pitchFamily="50" charset="-127"/>
            </a:endParaRPr>
          </a:p>
        </p:txBody>
      </p:sp>
      <p:sp>
        <p:nvSpPr>
          <p:cNvPr id="68622" name="Text Box 14"/>
          <p:cNvSpPr txBox="1">
            <a:spLocks noChangeArrowheads="1"/>
          </p:cNvSpPr>
          <p:nvPr/>
        </p:nvSpPr>
        <p:spPr bwMode="auto">
          <a:xfrm>
            <a:off x="6675438" y="5121275"/>
            <a:ext cx="730250"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맑은 고딕" panose="020B0503020000020004" pitchFamily="50" charset="-127"/>
                <a:ea typeface="맑은 고딕" panose="020B0503020000020004" pitchFamily="50" charset="-127"/>
              </a:rPr>
              <a:t>정소</a:t>
            </a:r>
          </a:p>
        </p:txBody>
      </p:sp>
      <p:sp>
        <p:nvSpPr>
          <p:cNvPr id="68623" name="Line 15"/>
          <p:cNvSpPr>
            <a:spLocks noChangeShapeType="1"/>
          </p:cNvSpPr>
          <p:nvPr/>
        </p:nvSpPr>
        <p:spPr bwMode="auto">
          <a:xfrm flipH="1">
            <a:off x="6126163" y="5303838"/>
            <a:ext cx="641350" cy="365125"/>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solidFill>
                <a:schemeClr val="bg1"/>
              </a:solidFill>
              <a:latin typeface="맑은 고딕" panose="020B0503020000020004" pitchFamily="50" charset="-127"/>
              <a:ea typeface="맑은 고딕" panose="020B0503020000020004" pitchFamily="50" charset="-127"/>
            </a:endParaRPr>
          </a:p>
        </p:txBody>
      </p:sp>
      <p:sp>
        <p:nvSpPr>
          <p:cNvPr id="68624" name="Text Box 16"/>
          <p:cNvSpPr txBox="1">
            <a:spLocks noChangeArrowheads="1"/>
          </p:cNvSpPr>
          <p:nvPr/>
        </p:nvSpPr>
        <p:spPr bwMode="auto">
          <a:xfrm>
            <a:off x="6675437" y="5668963"/>
            <a:ext cx="1554163" cy="64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맑은 고딕" panose="020B0503020000020004" pitchFamily="50" charset="-127"/>
                <a:ea typeface="맑은 고딕" panose="020B0503020000020004" pitchFamily="50" charset="-127"/>
              </a:rPr>
              <a:t>정소상체</a:t>
            </a:r>
            <a:endParaRPr lang="en-US" altLang="ko-KR" sz="1900" b="1">
              <a:solidFill>
                <a:schemeClr val="bg1"/>
              </a:solidFill>
              <a:latin typeface="맑은 고딕" panose="020B0503020000020004" pitchFamily="50" charset="-127"/>
              <a:ea typeface="맑은 고딕" panose="020B0503020000020004" pitchFamily="50" charset="-127"/>
            </a:endParaRPr>
          </a:p>
          <a:p>
            <a:pPr eaLnBrk="1" hangingPunct="1">
              <a:lnSpc>
                <a:spcPct val="30000"/>
              </a:lnSpc>
              <a:spcBef>
                <a:spcPct val="50000"/>
              </a:spcBef>
              <a:buClrTx/>
              <a:buFontTx/>
              <a:buNone/>
            </a:pPr>
            <a:r>
              <a:rPr lang="ko-KR" altLang="en-US" sz="1900" b="1">
                <a:solidFill>
                  <a:schemeClr val="bg1"/>
                </a:solidFill>
                <a:latin typeface="맑은 고딕" panose="020B0503020000020004" pitchFamily="50" charset="-127"/>
                <a:ea typeface="맑은 고딕" panose="020B0503020000020004" pitchFamily="50" charset="-127"/>
              </a:rPr>
              <a:t>미부</a:t>
            </a:r>
          </a:p>
        </p:txBody>
      </p:sp>
      <p:sp>
        <p:nvSpPr>
          <p:cNvPr id="68625" name="Line 17"/>
          <p:cNvSpPr>
            <a:spLocks noChangeShapeType="1"/>
          </p:cNvSpPr>
          <p:nvPr/>
        </p:nvSpPr>
        <p:spPr bwMode="auto">
          <a:xfrm flipH="1">
            <a:off x="5853113" y="5943600"/>
            <a:ext cx="914400" cy="274638"/>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solidFill>
                <a:schemeClr val="bg1"/>
              </a:solidFill>
              <a:latin typeface="맑은 고딕" panose="020B0503020000020004" pitchFamily="50" charset="-127"/>
              <a:ea typeface="맑은 고딕" panose="020B0503020000020004" pitchFamily="50" charset="-127"/>
            </a:endParaRPr>
          </a:p>
        </p:txBody>
      </p:sp>
      <p:sp>
        <p:nvSpPr>
          <p:cNvPr id="68627" name="Line 19"/>
          <p:cNvSpPr>
            <a:spLocks noChangeShapeType="1"/>
          </p:cNvSpPr>
          <p:nvPr/>
        </p:nvSpPr>
        <p:spPr bwMode="auto">
          <a:xfrm flipV="1">
            <a:off x="3109913" y="5578475"/>
            <a:ext cx="1371600" cy="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b="1">
              <a:solidFill>
                <a:schemeClr val="bg1"/>
              </a:solidFill>
              <a:latin typeface="맑은 고딕" panose="020B0503020000020004" pitchFamily="50" charset="-127"/>
              <a:ea typeface="맑은 고딕" panose="020B0503020000020004" pitchFamily="50" charset="-127"/>
            </a:endParaRPr>
          </a:p>
        </p:txBody>
      </p:sp>
      <p:sp>
        <p:nvSpPr>
          <p:cNvPr id="68628" name="Text Box 20"/>
          <p:cNvSpPr txBox="1">
            <a:spLocks noChangeArrowheads="1"/>
          </p:cNvSpPr>
          <p:nvPr/>
        </p:nvSpPr>
        <p:spPr bwMode="auto">
          <a:xfrm>
            <a:off x="1554163" y="4479925"/>
            <a:ext cx="2286000"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맑은 고딕" panose="020B0503020000020004" pitchFamily="50" charset="-127"/>
                <a:ea typeface="맑은 고딕" panose="020B0503020000020004" pitchFamily="50" charset="-127"/>
              </a:rPr>
              <a:t>요도</a:t>
            </a:r>
            <a:r>
              <a:rPr lang="en-US" altLang="ko-KR" sz="1900" b="1">
                <a:solidFill>
                  <a:schemeClr val="bg1"/>
                </a:solidFill>
                <a:latin typeface="맑은 고딕" panose="020B0503020000020004" pitchFamily="50" charset="-127"/>
                <a:ea typeface="맑은 고딕" panose="020B0503020000020004" pitchFamily="50" charset="-127"/>
              </a:rPr>
              <a:t>(S</a:t>
            </a:r>
            <a:r>
              <a:rPr lang="ko-KR" altLang="en-US" sz="1900" b="1">
                <a:solidFill>
                  <a:schemeClr val="bg1"/>
                </a:solidFill>
                <a:latin typeface="맑은 고딕" panose="020B0503020000020004" pitchFamily="50" charset="-127"/>
                <a:ea typeface="맑은 고딕" panose="020B0503020000020004" pitchFamily="50" charset="-127"/>
              </a:rPr>
              <a:t>자상만곡부</a:t>
            </a:r>
            <a:r>
              <a:rPr lang="en-US" altLang="ko-KR" sz="1900" b="1">
                <a:solidFill>
                  <a:schemeClr val="bg1"/>
                </a:solidFill>
                <a:latin typeface="맑은 고딕" panose="020B0503020000020004" pitchFamily="50" charset="-127"/>
                <a:ea typeface="맑은 고딕" panose="020B0503020000020004" pitchFamily="50" charset="-127"/>
              </a:rPr>
              <a:t>)</a:t>
            </a:r>
          </a:p>
        </p:txBody>
      </p:sp>
      <p:sp>
        <p:nvSpPr>
          <p:cNvPr id="68629" name="Line 21"/>
          <p:cNvSpPr>
            <a:spLocks noChangeShapeType="1"/>
          </p:cNvSpPr>
          <p:nvPr/>
        </p:nvSpPr>
        <p:spPr bwMode="auto">
          <a:xfrm flipV="1">
            <a:off x="3475038" y="3840163"/>
            <a:ext cx="1006475" cy="731837"/>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b="1">
              <a:solidFill>
                <a:schemeClr val="bg1"/>
              </a:solidFill>
              <a:latin typeface="맑은 고딕" panose="020B0503020000020004" pitchFamily="50" charset="-127"/>
              <a:ea typeface="맑은 고딕" panose="020B0503020000020004" pitchFamily="50" charset="-127"/>
            </a:endParaRPr>
          </a:p>
        </p:txBody>
      </p:sp>
      <p:sp>
        <p:nvSpPr>
          <p:cNvPr id="68630" name="Text Box 22"/>
          <p:cNvSpPr txBox="1">
            <a:spLocks noChangeArrowheads="1"/>
          </p:cNvSpPr>
          <p:nvPr/>
        </p:nvSpPr>
        <p:spPr bwMode="auto">
          <a:xfrm>
            <a:off x="2743199" y="1279525"/>
            <a:ext cx="1096963" cy="40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a:solidFill>
                  <a:schemeClr val="bg1"/>
                </a:solidFill>
                <a:latin typeface="맑은 고딕" panose="020B0503020000020004" pitchFamily="50" charset="-127"/>
                <a:ea typeface="맑은 고딕" panose="020B0503020000020004" pitchFamily="50" charset="-127"/>
              </a:rPr>
              <a:t>전립선</a:t>
            </a:r>
          </a:p>
        </p:txBody>
      </p:sp>
      <p:sp>
        <p:nvSpPr>
          <p:cNvPr id="68631" name="Line 23"/>
          <p:cNvSpPr>
            <a:spLocks noChangeShapeType="1"/>
          </p:cNvSpPr>
          <p:nvPr/>
        </p:nvSpPr>
        <p:spPr bwMode="auto">
          <a:xfrm>
            <a:off x="3200400" y="1646238"/>
            <a:ext cx="0" cy="457200"/>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solidFill>
                <a:schemeClr val="bg1"/>
              </a:solidFill>
              <a:latin typeface="맑은 고딕" panose="020B0503020000020004" pitchFamily="50" charset="-127"/>
              <a:ea typeface="맑은 고딕" panose="020B0503020000020004" pitchFamily="50" charset="-127"/>
            </a:endParaRPr>
          </a:p>
        </p:txBody>
      </p:sp>
      <p:sp>
        <p:nvSpPr>
          <p:cNvPr id="68632" name="Text Box 24"/>
          <p:cNvSpPr txBox="1">
            <a:spLocks noChangeArrowheads="1"/>
          </p:cNvSpPr>
          <p:nvPr/>
        </p:nvSpPr>
        <p:spPr bwMode="auto">
          <a:xfrm>
            <a:off x="1462088" y="3475038"/>
            <a:ext cx="733425" cy="70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949" tIns="57475" rIns="114949" bIns="57475">
            <a:spAutoFit/>
          </a:bodyPr>
          <a:lstStyle>
            <a:lvl1pPr defTabSz="1149350"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defTabSz="11493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defTabSz="114935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defTabSz="114935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defTabSz="114935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50000"/>
              </a:spcBef>
              <a:buClrTx/>
              <a:buFontTx/>
              <a:buNone/>
            </a:pPr>
            <a:r>
              <a:rPr lang="ko-KR" altLang="en-US" sz="1900" b="1">
                <a:solidFill>
                  <a:schemeClr val="bg1"/>
                </a:solidFill>
                <a:latin typeface="맑은 고딕" panose="020B0503020000020004" pitchFamily="50" charset="-127"/>
                <a:ea typeface="맑은 고딕" panose="020B0503020000020004" pitchFamily="50" charset="-127"/>
              </a:rPr>
              <a:t>요도구선</a:t>
            </a:r>
          </a:p>
        </p:txBody>
      </p:sp>
      <p:sp>
        <p:nvSpPr>
          <p:cNvPr id="68633" name="Line 25"/>
          <p:cNvSpPr>
            <a:spLocks noChangeShapeType="1"/>
          </p:cNvSpPr>
          <p:nvPr/>
        </p:nvSpPr>
        <p:spPr bwMode="auto">
          <a:xfrm flipV="1">
            <a:off x="1919288" y="2560638"/>
            <a:ext cx="0" cy="822325"/>
          </a:xfrm>
          <a:prstGeom prst="line">
            <a:avLst/>
          </a:prstGeom>
          <a:noFill/>
          <a:ln w="9525">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ko-KR" altLang="en-US">
              <a:solidFill>
                <a:schemeClr val="bg1"/>
              </a:solidFill>
              <a:latin typeface="맑은 고딕" panose="020B0503020000020004" pitchFamily="50" charset="-127"/>
              <a:ea typeface="맑은 고딕" panose="020B0503020000020004" pitchFamily="50" charset="-127"/>
            </a:endParaRPr>
          </a:p>
        </p:txBody>
      </p:sp>
      <p:sp>
        <p:nvSpPr>
          <p:cNvPr id="2" name="직사각형 1"/>
          <p:cNvSpPr/>
          <p:nvPr/>
        </p:nvSpPr>
        <p:spPr>
          <a:xfrm>
            <a:off x="2504524" y="5393809"/>
            <a:ext cx="646331" cy="369332"/>
          </a:xfrm>
          <a:prstGeom prst="rect">
            <a:avLst/>
          </a:prstGeom>
        </p:spPr>
        <p:txBody>
          <a:bodyPr wrap="none">
            <a:spAutoFit/>
          </a:bodyPr>
          <a:lstStyle/>
          <a:p>
            <a:pPr eaLnBrk="1" hangingPunct="1">
              <a:spcBef>
                <a:spcPct val="50000"/>
              </a:spcBef>
              <a:buClrTx/>
              <a:buFontTx/>
              <a:buNone/>
            </a:pPr>
            <a:r>
              <a:rPr lang="ko-KR" altLang="en-US" b="1">
                <a:solidFill>
                  <a:schemeClr val="bg1"/>
                </a:solidFill>
                <a:latin typeface="맑은 고딕" panose="020B0503020000020004" pitchFamily="50" charset="-127"/>
                <a:ea typeface="맑은 고딕" panose="020B0503020000020004" pitchFamily="50" charset="-127"/>
              </a:rPr>
              <a:t>음낭</a:t>
            </a:r>
          </a:p>
        </p:txBody>
      </p:sp>
      <p:sp>
        <p:nvSpPr>
          <p:cNvPr id="28" name="AutoShape 8">
            <a:extLst>
              <a:ext uri="{FF2B5EF4-FFF2-40B4-BE49-F238E27FC236}">
                <a16:creationId xmlns:a16="http://schemas.microsoft.com/office/drawing/2014/main" id="{4940652D-6FA8-4720-9053-F9C7FCF0293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ext Box 3"/>
          <p:cNvSpPr txBox="1">
            <a:spLocks noChangeArrowheads="1"/>
          </p:cNvSpPr>
          <p:nvPr/>
        </p:nvSpPr>
        <p:spPr bwMode="auto">
          <a:xfrm>
            <a:off x="1524000" y="5272088"/>
            <a:ext cx="601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eaLnBrk="1" latinLnBrk="1" hangingPunct="1">
              <a:spcBef>
                <a:spcPct val="50000"/>
              </a:spcBef>
            </a:pPr>
            <a:r>
              <a:rPr kumimoji="0" lang="ko-KR" altLang="en-US" sz="1800" b="1"/>
              <a:t>발정주기에 따른 난소의 난포</a:t>
            </a:r>
            <a:r>
              <a:rPr kumimoji="0" lang="en-US" altLang="ko-KR" sz="1800" b="1"/>
              <a:t>, </a:t>
            </a:r>
            <a:r>
              <a:rPr kumimoji="0" lang="ko-KR" altLang="en-US" sz="1800" b="1"/>
              <a:t>황체</a:t>
            </a:r>
            <a:r>
              <a:rPr kumimoji="0" lang="en-US" altLang="ko-KR" sz="1800" b="1"/>
              <a:t>, </a:t>
            </a:r>
            <a:r>
              <a:rPr kumimoji="0" lang="ko-KR" altLang="en-US" sz="1800" b="1"/>
              <a:t>백체의 형태적 변화</a:t>
            </a:r>
          </a:p>
        </p:txBody>
      </p:sp>
      <p:pic>
        <p:nvPicPr>
          <p:cNvPr id="266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928688"/>
            <a:ext cx="76485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E7E533B6-023E-4741-BEE6-EE64231C4DE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41</a:t>
            </a:r>
          </a:p>
        </p:txBody>
      </p:sp>
    </p:spTree>
    <p:extLst>
      <p:ext uri="{BB962C8B-B14F-4D97-AF65-F5344CB8AC3E}">
        <p14:creationId xmlns:p14="http://schemas.microsoft.com/office/powerpoint/2010/main" val="3213677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5004048" y="6062363"/>
            <a:ext cx="3095625" cy="434975"/>
          </a:xfrm>
        </p:spPr>
        <p:txBody>
          <a:bodyPr/>
          <a:lstStyle/>
          <a:p>
            <a:pPr eaLnBrk="1" hangingPunct="1"/>
            <a:r>
              <a:rPr lang="ko-KR" altLang="en-US" sz="2000" b="1" dirty="0">
                <a:latin typeface="+mj-ea"/>
              </a:rPr>
              <a:t>소 태아</a:t>
            </a:r>
            <a:r>
              <a:rPr lang="en-US" altLang="ko-KR" sz="2000" b="1" dirty="0">
                <a:latin typeface="+mj-ea"/>
              </a:rPr>
              <a:t>(105</a:t>
            </a:r>
            <a:r>
              <a:rPr lang="ko-KR" altLang="en-US" sz="2000" b="1" dirty="0" err="1">
                <a:latin typeface="+mj-ea"/>
              </a:rPr>
              <a:t>일령</a:t>
            </a:r>
            <a:r>
              <a:rPr lang="en-US" altLang="ko-KR" sz="2000" b="1" dirty="0">
                <a:latin typeface="+mj-ea"/>
              </a:rPr>
              <a:t>)</a:t>
            </a:r>
            <a:r>
              <a:rPr lang="ko-KR" altLang="en-US" sz="2000" b="1" dirty="0">
                <a:latin typeface="+mj-ea"/>
              </a:rPr>
              <a:t>의 </a:t>
            </a:r>
            <a:r>
              <a:rPr lang="ko-KR" altLang="en-US" sz="2000" b="1" dirty="0" err="1">
                <a:latin typeface="+mj-ea"/>
              </a:rPr>
              <a:t>태막</a:t>
            </a:r>
            <a:endParaRPr lang="ko-KR" altLang="en-US" sz="2000" b="1" dirty="0">
              <a:latin typeface="+mj-ea"/>
            </a:endParaRPr>
          </a:p>
        </p:txBody>
      </p:sp>
      <p:pic>
        <p:nvPicPr>
          <p:cNvPr id="5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288" y="548680"/>
            <a:ext cx="588645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3" descr="112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407"/>
          <a:stretch>
            <a:fillRect/>
          </a:stretch>
        </p:blipFill>
        <p:spPr>
          <a:xfrm>
            <a:off x="179512" y="3429000"/>
            <a:ext cx="3657600" cy="2806700"/>
          </a:xfrm>
        </p:spPr>
      </p:pic>
      <p:sp>
        <p:nvSpPr>
          <p:cNvPr id="6" name="AutoShape 8">
            <a:extLst>
              <a:ext uri="{FF2B5EF4-FFF2-40B4-BE49-F238E27FC236}">
                <a16:creationId xmlns:a16="http://schemas.microsoft.com/office/drawing/2014/main" id="{5CD8FB68-A601-44A6-A6B8-3D3C75108C1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42</a:t>
            </a:r>
          </a:p>
        </p:txBody>
      </p:sp>
    </p:spTree>
    <p:extLst>
      <p:ext uri="{BB962C8B-B14F-4D97-AF65-F5344CB8AC3E}">
        <p14:creationId xmlns:p14="http://schemas.microsoft.com/office/powerpoint/2010/main" val="4154974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74848" y="387896"/>
            <a:ext cx="8229600" cy="304800"/>
          </a:xfrm>
        </p:spPr>
        <p:txBody>
          <a:bodyPr>
            <a:noAutofit/>
          </a:bodyPr>
          <a:lstStyle/>
          <a:p>
            <a:pPr eaLnBrk="1" hangingPunct="1">
              <a:lnSpc>
                <a:spcPct val="80000"/>
              </a:lnSpc>
            </a:pPr>
            <a:r>
              <a:rPr lang="ko-KR" altLang="en-US" sz="2800" b="1"/>
              <a:t>가축의 번식관련 호르몬의 종류와 생리작용</a:t>
            </a:r>
          </a:p>
        </p:txBody>
      </p:sp>
      <p:graphicFrame>
        <p:nvGraphicFramePr>
          <p:cNvPr id="5167" name="Group 47"/>
          <p:cNvGraphicFramePr>
            <a:graphicFrameLocks noGrp="1"/>
          </p:cNvGraphicFramePr>
          <p:nvPr>
            <p:ph type="tbl" idx="1"/>
            <p:extLst>
              <p:ext uri="{D42A27DB-BD31-4B8C-83A1-F6EECF244321}">
                <p14:modId xmlns:p14="http://schemas.microsoft.com/office/powerpoint/2010/main" val="3467303880"/>
              </p:ext>
            </p:extLst>
          </p:nvPr>
        </p:nvGraphicFramePr>
        <p:xfrm>
          <a:off x="175913" y="865591"/>
          <a:ext cx="8839200" cy="5515737"/>
        </p:xfrm>
        <a:graphic>
          <a:graphicData uri="http://schemas.openxmlformats.org/drawingml/2006/table">
            <a:tbl>
              <a:tblPr/>
              <a:tblGrid>
                <a:gridCol w="1312863">
                  <a:extLst>
                    <a:ext uri="{9D8B030D-6E8A-4147-A177-3AD203B41FA5}">
                      <a16:colId xmlns:a16="http://schemas.microsoft.com/office/drawing/2014/main" val="20000"/>
                    </a:ext>
                  </a:extLst>
                </a:gridCol>
                <a:gridCol w="3182937">
                  <a:extLst>
                    <a:ext uri="{9D8B030D-6E8A-4147-A177-3AD203B41FA5}">
                      <a16:colId xmlns:a16="http://schemas.microsoft.com/office/drawing/2014/main" val="20001"/>
                    </a:ext>
                  </a:extLst>
                </a:gridCol>
                <a:gridCol w="4343400">
                  <a:extLst>
                    <a:ext uri="{9D8B030D-6E8A-4147-A177-3AD203B41FA5}">
                      <a16:colId xmlns:a16="http://schemas.microsoft.com/office/drawing/2014/main" val="20002"/>
                    </a:ext>
                  </a:extLst>
                </a:gridCol>
              </a:tblGrid>
              <a:tr h="319499">
                <a:tc>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dirty="0">
                          <a:ln>
                            <a:noFill/>
                          </a:ln>
                          <a:solidFill>
                            <a:srgbClr val="FF0000"/>
                          </a:solidFill>
                          <a:effectLst/>
                          <a:latin typeface="+mn-lt"/>
                          <a:ea typeface="맑은 고딕" panose="020B0503020000020004" pitchFamily="50" charset="-127"/>
                        </a:rPr>
                        <a:t>내분비선</a:t>
                      </a:r>
                    </a:p>
                  </a:txBody>
                  <a:tcPr marT="45705" marB="457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chemeClr val="tx1"/>
                          </a:solidFill>
                          <a:effectLst/>
                          <a:latin typeface="+mn-lt"/>
                          <a:ea typeface="맑은 고딕" panose="020B0503020000020004" pitchFamily="50" charset="-127"/>
                        </a:rPr>
                        <a:t>호르몬</a:t>
                      </a: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chemeClr val="tx1"/>
                          </a:solidFill>
                          <a:effectLst/>
                          <a:latin typeface="+mn-lt"/>
                          <a:ea typeface="맑은 고딕" panose="020B0503020000020004" pitchFamily="50" charset="-127"/>
                        </a:rPr>
                        <a:t>주요 생리작용</a:t>
                      </a: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5045">
                <a:tc>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FF0000"/>
                          </a:solidFill>
                          <a:effectLst/>
                          <a:latin typeface="+mn-lt"/>
                          <a:ea typeface="맑은 고딕" panose="020B0503020000020004" pitchFamily="50" charset="-127"/>
                        </a:rPr>
                        <a:t>시상하부</a:t>
                      </a:r>
                    </a:p>
                  </a:txBody>
                  <a:tcPr marT="45705" marB="457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성선자극호르몬 방출호르몬</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(GnRH, LHRH) </a:t>
                      </a:r>
                      <a:endParaRPr kumimoji="1" lang="en-US" altLang="ko-KR"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en-US" altLang="ko-KR" sz="1600" b="1" i="0" u="none" strike="noStrike" cap="none" normalizeH="0" baseline="0">
                          <a:ln>
                            <a:noFill/>
                          </a:ln>
                          <a:solidFill>
                            <a:srgbClr val="000000"/>
                          </a:solidFill>
                          <a:effectLst/>
                          <a:latin typeface="+mn-lt"/>
                          <a:ea typeface="맑은 고딕" panose="020B0503020000020004" pitchFamily="50" charset="-127"/>
                        </a:rPr>
                        <a:t>LH, FSH</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의 방출 </a:t>
                      </a:r>
                      <a:endParaRPr kumimoji="1" lang="ko-KR" altLang="en-US"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3365">
                <a:tc>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FF0000"/>
                          </a:solidFill>
                          <a:effectLst/>
                          <a:latin typeface="+mn-lt"/>
                          <a:ea typeface="맑은 고딕" panose="020B0503020000020004" pitchFamily="50" charset="-127"/>
                        </a:rPr>
                        <a:t>뇌하수체</a:t>
                      </a:r>
                      <a:endParaRPr kumimoji="1" lang="en-US" altLang="ko-KR" sz="1600" b="1" i="0" u="none" strike="noStrike" cap="none" normalizeH="0" baseline="0">
                        <a:ln>
                          <a:noFill/>
                        </a:ln>
                        <a:solidFill>
                          <a:srgbClr val="FF0000"/>
                        </a:solidFill>
                        <a:effectLst/>
                        <a:latin typeface="+mn-lt"/>
                        <a:ea typeface="맑은 고딕" panose="020B0503020000020004" pitchFamily="50" charset="-127"/>
                      </a:endParaRPr>
                    </a:p>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FF0000"/>
                          </a:solidFill>
                          <a:effectLst/>
                          <a:latin typeface="+mn-lt"/>
                          <a:ea typeface="맑은 고딕" panose="020B0503020000020004" pitchFamily="50" charset="-127"/>
                        </a:rPr>
                        <a:t> </a:t>
                      </a:r>
                      <a:r>
                        <a:rPr kumimoji="1" lang="ko-KR" altLang="en-US" sz="1600" b="1" i="0" u="none" strike="noStrike" cap="none" normalizeH="0" baseline="0" err="1">
                          <a:ln>
                            <a:noFill/>
                          </a:ln>
                          <a:solidFill>
                            <a:srgbClr val="FF0000"/>
                          </a:solidFill>
                          <a:effectLst/>
                          <a:latin typeface="+mn-lt"/>
                          <a:ea typeface="맑은 고딕" panose="020B0503020000020004" pitchFamily="50" charset="-127"/>
                        </a:rPr>
                        <a:t>전엽</a:t>
                      </a:r>
                      <a:endParaRPr kumimoji="1" lang="ko-KR" altLang="en-US" sz="1600" b="1" i="0" u="none" strike="noStrike" cap="none" normalizeH="0" baseline="0">
                        <a:ln>
                          <a:noFill/>
                        </a:ln>
                        <a:solidFill>
                          <a:srgbClr val="FF0000"/>
                        </a:solidFill>
                        <a:effectLst/>
                        <a:latin typeface="+mn-lt"/>
                        <a:ea typeface="맑은 고딕" panose="020B0503020000020004" pitchFamily="50" charset="-127"/>
                      </a:endParaRPr>
                    </a:p>
                  </a:txBody>
                  <a:tcPr marT="45705" marB="457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dirty="0">
                          <a:ln>
                            <a:noFill/>
                          </a:ln>
                          <a:solidFill>
                            <a:srgbClr val="000000"/>
                          </a:solidFill>
                          <a:effectLst/>
                          <a:latin typeface="+mn-lt"/>
                          <a:ea typeface="맑은 고딕" panose="020B0503020000020004" pitchFamily="50" charset="-127"/>
                        </a:rPr>
                        <a:t>난포자극호르몬</a:t>
                      </a:r>
                      <a:r>
                        <a:rPr kumimoji="1" lang="en-US" altLang="ko-KR" sz="1600" b="1" i="0" u="none" strike="noStrike" cap="none" normalizeH="0" baseline="0" dirty="0">
                          <a:ln>
                            <a:noFill/>
                          </a:ln>
                          <a:solidFill>
                            <a:srgbClr val="000000"/>
                          </a:solidFill>
                          <a:effectLst/>
                          <a:latin typeface="+mn-lt"/>
                          <a:ea typeface="맑은 고딕" panose="020B0503020000020004" pitchFamily="50" charset="-127"/>
                        </a:rPr>
                        <a:t>(FSH) </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dirty="0">
                          <a:ln>
                            <a:noFill/>
                          </a:ln>
                          <a:solidFill>
                            <a:srgbClr val="000000"/>
                          </a:solidFill>
                          <a:effectLst/>
                          <a:latin typeface="+mn-lt"/>
                          <a:ea typeface="맑은 고딕" panose="020B0503020000020004" pitchFamily="50" charset="-127"/>
                        </a:rPr>
                        <a:t>황체형성호르몬</a:t>
                      </a:r>
                      <a:r>
                        <a:rPr kumimoji="1" lang="en-US" altLang="ko-KR" sz="1600" b="1" i="0" u="none" strike="noStrike" cap="none" normalizeH="0" baseline="0" dirty="0">
                          <a:ln>
                            <a:noFill/>
                          </a:ln>
                          <a:solidFill>
                            <a:srgbClr val="000000"/>
                          </a:solidFill>
                          <a:effectLst/>
                          <a:latin typeface="+mn-lt"/>
                          <a:ea typeface="맑은 고딕" panose="020B0503020000020004" pitchFamily="50" charset="-127"/>
                        </a:rPr>
                        <a:t>(LH) </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dirty="0">
                          <a:ln>
                            <a:noFill/>
                          </a:ln>
                          <a:solidFill>
                            <a:srgbClr val="000000"/>
                          </a:solidFill>
                          <a:effectLst/>
                          <a:latin typeface="+mn-lt"/>
                          <a:ea typeface="맑은 고딕" panose="020B0503020000020004" pitchFamily="50" charset="-127"/>
                        </a:rPr>
                        <a:t>황체자극호르몬</a:t>
                      </a:r>
                      <a:r>
                        <a:rPr kumimoji="1" lang="en-US" altLang="ko-KR" sz="1600" b="1" i="0" u="none" strike="noStrike" cap="none" normalizeH="0" baseline="0" dirty="0">
                          <a:ln>
                            <a:noFill/>
                          </a:ln>
                          <a:solidFill>
                            <a:srgbClr val="000000"/>
                          </a:solidFill>
                          <a:effectLst/>
                          <a:latin typeface="+mn-lt"/>
                          <a:ea typeface="맑은 고딕" panose="020B0503020000020004" pitchFamily="50" charset="-127"/>
                        </a:rPr>
                        <a:t>(LTH) </a:t>
                      </a:r>
                      <a:endParaRPr kumimoji="1" lang="en-US" altLang="ko-KR" sz="1600" b="1" i="0" u="none" strike="noStrike" cap="none" normalizeH="0" baseline="0" dirty="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정자형성</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난포발육 </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웅성호르몬 분비와 난자 배란 </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프로제스테론 분비</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비유 </a:t>
                      </a:r>
                      <a:endParaRPr kumimoji="1" lang="ko-KR" altLang="en-US"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1432">
                <a:tc>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FF0000"/>
                          </a:solidFill>
                          <a:effectLst/>
                          <a:latin typeface="+mn-lt"/>
                          <a:ea typeface="맑은 고딕" panose="020B0503020000020004" pitchFamily="50" charset="-127"/>
                        </a:rPr>
                        <a:t>뇌하수체 </a:t>
                      </a:r>
                      <a:endParaRPr kumimoji="1" lang="en-US" altLang="ko-KR" sz="1600" b="1" i="0" u="none" strike="noStrike" cap="none" normalizeH="0" baseline="0">
                        <a:ln>
                          <a:noFill/>
                        </a:ln>
                        <a:solidFill>
                          <a:srgbClr val="FF0000"/>
                        </a:solidFill>
                        <a:effectLst/>
                        <a:latin typeface="+mn-lt"/>
                        <a:ea typeface="맑은 고딕" panose="020B0503020000020004" pitchFamily="50" charset="-127"/>
                      </a:endParaRPr>
                    </a:p>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FF0000"/>
                          </a:solidFill>
                          <a:effectLst/>
                          <a:latin typeface="+mn-lt"/>
                          <a:ea typeface="맑은 고딕" panose="020B0503020000020004" pitchFamily="50" charset="-127"/>
                        </a:rPr>
                        <a:t>후엽</a:t>
                      </a:r>
                    </a:p>
                  </a:txBody>
                  <a:tcPr marT="45705" marB="457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chemeClr val="tx1"/>
                          </a:solidFill>
                          <a:effectLst/>
                          <a:latin typeface="+mn-lt"/>
                          <a:ea typeface="맑은 고딕" panose="020B0503020000020004" pitchFamily="50" charset="-127"/>
                        </a:rPr>
                        <a:t>옥시토신</a:t>
                      </a: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분만</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자궁수축</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유즙방출 촉진 </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황체퇴행 촉진 </a:t>
                      </a:r>
                      <a:endParaRPr kumimoji="1" lang="ko-KR" altLang="en-US"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8011">
                <a:tc>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FF0000"/>
                          </a:solidFill>
                          <a:effectLst/>
                          <a:latin typeface="+mn-lt"/>
                          <a:ea typeface="맑은 고딕" panose="020B0503020000020004" pitchFamily="50" charset="-127"/>
                        </a:rPr>
                        <a:t>정소</a:t>
                      </a:r>
                    </a:p>
                  </a:txBody>
                  <a:tcPr marT="45705" marB="457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err="1">
                          <a:ln>
                            <a:noFill/>
                          </a:ln>
                          <a:solidFill>
                            <a:srgbClr val="000000"/>
                          </a:solidFill>
                          <a:effectLst/>
                          <a:latin typeface="+mn-lt"/>
                          <a:ea typeface="맑은 고딕" panose="020B0503020000020004" pitchFamily="50" charset="-127"/>
                        </a:rPr>
                        <a:t>테스토스테론</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웅성호르몬</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endParaRPr kumimoji="1" lang="en-US" altLang="ko-KR"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수소의 부생식기 발육과 제</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2</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차 성징의 유지</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정자형성</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수가축의 성행동 </a:t>
                      </a:r>
                      <a:endParaRPr kumimoji="1" lang="ko-KR" altLang="en-US"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8011">
                <a:tc rowSpan="2">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FF0000"/>
                          </a:solidFill>
                          <a:effectLst/>
                          <a:latin typeface="+mn-lt"/>
                          <a:ea typeface="맑은 고딕" panose="020B0503020000020004" pitchFamily="50" charset="-127"/>
                        </a:rPr>
                        <a:t>난소</a:t>
                      </a:r>
                    </a:p>
                  </a:txBody>
                  <a:tcPr marT="45705" marB="457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에스트로겐</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발정호르몬</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endParaRPr kumimoji="1" lang="en-US" altLang="ko-KR"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암소의 부생식기 발육과 제</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2</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차 성징의 유지</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암가축의 성행동</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유선유지 </a:t>
                      </a:r>
                      <a:endParaRPr kumimoji="1" lang="ko-KR" altLang="en-US"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48011">
                <a:tc vMerge="1">
                  <a:txBody>
                    <a:bodyPr/>
                    <a:lstStyle/>
                    <a:p>
                      <a:pPr latinLnBrk="1"/>
                      <a:endParaRPr lang="ko-KR" altLang="en-US"/>
                    </a:p>
                  </a:txBody>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err="1">
                          <a:ln>
                            <a:noFill/>
                          </a:ln>
                          <a:solidFill>
                            <a:srgbClr val="000000"/>
                          </a:solidFill>
                          <a:effectLst/>
                          <a:latin typeface="+mn-lt"/>
                          <a:ea typeface="맑은 고딕" panose="020B0503020000020004" pitchFamily="50" charset="-127"/>
                        </a:rPr>
                        <a:t>프로게스테론</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황체호르몬</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endParaRPr kumimoji="1" lang="en-US" altLang="ko-KR"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착상</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임신유지</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유선자극</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자궁경이완</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자궁수축저지 </a:t>
                      </a:r>
                      <a:endParaRPr kumimoji="1" lang="ko-KR" altLang="en-US"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9499">
                <a:tc>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FF0000"/>
                          </a:solidFill>
                          <a:effectLst/>
                          <a:latin typeface="+mn-lt"/>
                          <a:ea typeface="맑은 고딕" panose="020B0503020000020004" pitchFamily="50" charset="-127"/>
                        </a:rPr>
                        <a:t>자궁</a:t>
                      </a:r>
                    </a:p>
                  </a:txBody>
                  <a:tcPr marT="45705" marB="457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err="1">
                          <a:ln>
                            <a:noFill/>
                          </a:ln>
                          <a:solidFill>
                            <a:schemeClr val="tx1"/>
                          </a:solidFill>
                          <a:effectLst/>
                          <a:latin typeface="+mn-lt"/>
                          <a:ea typeface="맑은 고딕" panose="020B0503020000020004" pitchFamily="50" charset="-127"/>
                        </a:rPr>
                        <a:t>랄락신</a:t>
                      </a:r>
                      <a:endParaRPr kumimoji="1" lang="ko-KR" altLang="en-US"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자궁경확장 </a:t>
                      </a:r>
                      <a:endParaRPr kumimoji="1" lang="ko-KR" altLang="en-US"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01432">
                <a:tc rowSpan="2">
                  <a:txBody>
                    <a:bodyPr/>
                    <a:lstStyle/>
                    <a:p>
                      <a:pPr marL="0" marR="0" lvl="0" indent="0" algn="ctr"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FF0000"/>
                          </a:solidFill>
                          <a:effectLst/>
                          <a:latin typeface="+mn-lt"/>
                          <a:ea typeface="맑은 고딕" panose="020B0503020000020004" pitchFamily="50" charset="-127"/>
                        </a:rPr>
                        <a:t>태반</a:t>
                      </a:r>
                    </a:p>
                  </a:txBody>
                  <a:tcPr marT="45705" marB="457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err="1">
                          <a:ln>
                            <a:noFill/>
                          </a:ln>
                          <a:solidFill>
                            <a:srgbClr val="000000"/>
                          </a:solidFill>
                          <a:effectLst/>
                          <a:latin typeface="+mn-lt"/>
                          <a:ea typeface="맑은 고딕" panose="020B0503020000020004" pitchFamily="50" charset="-127"/>
                        </a:rPr>
                        <a:t>임모융모성</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 성선자극</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호르몬 </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a:t>
                      </a:r>
                      <a:r>
                        <a:rPr kumimoji="1" lang="en-US" altLang="ko-KR" sz="1600" b="1" i="0" u="none" strike="noStrike" cap="none" normalizeH="0" baseline="0" err="1">
                          <a:ln>
                            <a:noFill/>
                          </a:ln>
                          <a:solidFill>
                            <a:srgbClr val="000000"/>
                          </a:solidFill>
                          <a:effectLst/>
                          <a:latin typeface="+mn-lt"/>
                          <a:ea typeface="맑은 고딕" panose="020B0503020000020004" pitchFamily="50" charset="-127"/>
                        </a:rPr>
                        <a:t>hCG</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 </a:t>
                      </a:r>
                      <a:endParaRPr kumimoji="1" lang="en-US" altLang="ko-KR"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en-US" altLang="ko-KR" sz="1600" b="1" i="0" u="none" strike="noStrike" cap="none" normalizeH="0" baseline="0">
                          <a:ln>
                            <a:noFill/>
                          </a:ln>
                          <a:solidFill>
                            <a:srgbClr val="000000"/>
                          </a:solidFill>
                          <a:effectLst/>
                          <a:latin typeface="+mn-lt"/>
                          <a:ea typeface="맑은 고딕" panose="020B0503020000020004" pitchFamily="50" charset="-127"/>
                        </a:rPr>
                        <a:t>LH</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와 유사한 작용 </a:t>
                      </a:r>
                      <a:endParaRPr kumimoji="1" lang="ko-KR" altLang="en-US"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601432">
                <a:tc vMerge="1">
                  <a:txBody>
                    <a:bodyPr/>
                    <a:lstStyle/>
                    <a:p>
                      <a:pPr latinLnBrk="1"/>
                      <a:endParaRPr lang="ko-KR" altLang="en-US"/>
                    </a:p>
                  </a:txBody>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임마 </a:t>
                      </a:r>
                      <a:r>
                        <a:rPr kumimoji="1" lang="ko-KR" altLang="en-US" sz="1600" b="1" i="0" u="none" strike="noStrike" cap="none" normalizeH="0" baseline="0" err="1">
                          <a:ln>
                            <a:noFill/>
                          </a:ln>
                          <a:solidFill>
                            <a:srgbClr val="000000"/>
                          </a:solidFill>
                          <a:effectLst/>
                          <a:latin typeface="+mn-lt"/>
                          <a:ea typeface="맑은 고딕" panose="020B0503020000020004" pitchFamily="50" charset="-127"/>
                        </a:rPr>
                        <a:t>혈청성</a:t>
                      </a:r>
                      <a:r>
                        <a:rPr kumimoji="1" lang="ko-KR" altLang="en-US" sz="1600" b="1" i="0" u="none" strike="noStrike" cap="none" normalizeH="0" baseline="0">
                          <a:ln>
                            <a:noFill/>
                          </a:ln>
                          <a:solidFill>
                            <a:srgbClr val="000000"/>
                          </a:solidFill>
                          <a:effectLst/>
                          <a:latin typeface="+mn-lt"/>
                          <a:ea typeface="맑은 고딕" panose="020B0503020000020004" pitchFamily="50" charset="-127"/>
                        </a:rPr>
                        <a:t> 성선자극</a:t>
                      </a:r>
                    </a:p>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ko-KR" altLang="en-US" sz="1600" b="1" i="0" u="none" strike="noStrike" cap="none" normalizeH="0" baseline="0">
                          <a:ln>
                            <a:noFill/>
                          </a:ln>
                          <a:solidFill>
                            <a:srgbClr val="000000"/>
                          </a:solidFill>
                          <a:effectLst/>
                          <a:latin typeface="+mn-lt"/>
                          <a:ea typeface="맑은 고딕" panose="020B0503020000020004" pitchFamily="50" charset="-127"/>
                        </a:rPr>
                        <a:t>호르몬 </a:t>
                      </a:r>
                      <a:r>
                        <a:rPr kumimoji="1" lang="en-US" altLang="ko-KR" sz="1600" b="1" i="0" u="none" strike="noStrike" cap="none" normalizeH="0" baseline="0">
                          <a:ln>
                            <a:noFill/>
                          </a:ln>
                          <a:solidFill>
                            <a:srgbClr val="000000"/>
                          </a:solidFill>
                          <a:effectLst/>
                          <a:latin typeface="+mn-lt"/>
                          <a:ea typeface="맑은 고딕" panose="020B0503020000020004" pitchFamily="50" charset="-127"/>
                        </a:rPr>
                        <a:t>(PMSG) </a:t>
                      </a:r>
                      <a:endParaRPr kumimoji="1" lang="en-US" altLang="ko-KR" sz="1600" b="1" i="0" u="none" strike="noStrike" cap="none" normalizeH="0" baseline="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1" hangingPunct="1">
                        <a:lnSpc>
                          <a:spcPct val="80000"/>
                        </a:lnSpc>
                        <a:spcBef>
                          <a:spcPct val="20000"/>
                        </a:spcBef>
                        <a:spcAft>
                          <a:spcPct val="0"/>
                        </a:spcAft>
                        <a:buClrTx/>
                        <a:buSzPct val="90000"/>
                        <a:buFontTx/>
                        <a:buNone/>
                        <a:tabLst/>
                      </a:pPr>
                      <a:r>
                        <a:rPr kumimoji="1" lang="en-US" altLang="ko-KR" sz="1600" b="1" i="0" u="none" strike="noStrike" cap="none" normalizeH="0" baseline="0" dirty="0">
                          <a:ln>
                            <a:noFill/>
                          </a:ln>
                          <a:solidFill>
                            <a:srgbClr val="000000"/>
                          </a:solidFill>
                          <a:effectLst/>
                          <a:latin typeface="+mn-lt"/>
                          <a:ea typeface="맑은 고딕" panose="020B0503020000020004" pitchFamily="50" charset="-127"/>
                        </a:rPr>
                        <a:t>FSH</a:t>
                      </a:r>
                      <a:r>
                        <a:rPr kumimoji="1" lang="ko-KR" altLang="en-US" sz="1600" b="1" i="0" u="none" strike="noStrike" cap="none" normalizeH="0" baseline="0" dirty="0">
                          <a:ln>
                            <a:noFill/>
                          </a:ln>
                          <a:solidFill>
                            <a:srgbClr val="000000"/>
                          </a:solidFill>
                          <a:effectLst/>
                          <a:latin typeface="+mn-lt"/>
                          <a:ea typeface="맑은 고딕" panose="020B0503020000020004" pitchFamily="50" charset="-127"/>
                        </a:rPr>
                        <a:t>와 유사한 작용 </a:t>
                      </a:r>
                      <a:endParaRPr kumimoji="1" lang="ko-KR" altLang="en-US" sz="1600" b="1" i="0" u="none" strike="noStrike" cap="none" normalizeH="0" baseline="0" dirty="0">
                        <a:ln>
                          <a:noFill/>
                        </a:ln>
                        <a:solidFill>
                          <a:schemeClr val="tx1"/>
                        </a:solidFill>
                        <a:effectLst/>
                        <a:latin typeface="+mn-lt"/>
                        <a:ea typeface="맑은 고딕" panose="020B0503020000020004" pitchFamily="50" charset="-127"/>
                      </a:endParaRPr>
                    </a:p>
                  </a:txBody>
                  <a:tcPr marT="45705" marB="457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6" name="AutoShape 8">
            <a:extLst>
              <a:ext uri="{FF2B5EF4-FFF2-40B4-BE49-F238E27FC236}">
                <a16:creationId xmlns:a16="http://schemas.microsoft.com/office/drawing/2014/main" id="{6FDB521B-010F-4435-A889-A2216CF5CB7A}"/>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43</a:t>
            </a:r>
          </a:p>
        </p:txBody>
      </p:sp>
    </p:spTree>
    <p:extLst>
      <p:ext uri="{BB962C8B-B14F-4D97-AF65-F5344CB8AC3E}">
        <p14:creationId xmlns:p14="http://schemas.microsoft.com/office/powerpoint/2010/main" val="3786417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79512" y="202845"/>
            <a:ext cx="7772400" cy="1143000"/>
          </a:xfrm>
        </p:spPr>
        <p:txBody>
          <a:bodyPr/>
          <a:lstStyle/>
          <a:p>
            <a:pPr algn="l" eaLnBrk="1" hangingPunct="1"/>
            <a:r>
              <a:rPr lang="ko-KR" altLang="en-US" sz="2800" b="1"/>
              <a:t>시상하부</a:t>
            </a:r>
            <a:r>
              <a:rPr lang="en-US" altLang="ko-KR" sz="2800" b="1"/>
              <a:t>-</a:t>
            </a:r>
            <a:r>
              <a:rPr lang="ko-KR" altLang="en-US" sz="2800" b="1"/>
              <a:t>뇌하수체</a:t>
            </a:r>
            <a:r>
              <a:rPr lang="en-US" altLang="ko-KR" sz="2800" b="1"/>
              <a:t>-</a:t>
            </a:r>
            <a:r>
              <a:rPr lang="ko-KR" altLang="en-US" sz="2800" b="1"/>
              <a:t>성선계</a:t>
            </a:r>
          </a:p>
        </p:txBody>
      </p:sp>
      <p:sp>
        <p:nvSpPr>
          <p:cNvPr id="60422" name="Text Box 6"/>
          <p:cNvSpPr txBox="1">
            <a:spLocks noChangeArrowheads="1"/>
          </p:cNvSpPr>
          <p:nvPr/>
        </p:nvSpPr>
        <p:spPr bwMode="auto">
          <a:xfrm>
            <a:off x="4572000" y="2438400"/>
            <a:ext cx="144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eaLnBrk="1" latinLnBrk="1" hangingPunct="1">
              <a:spcBef>
                <a:spcPct val="50000"/>
              </a:spcBef>
            </a:pPr>
            <a:endParaRPr kumimoji="0" lang="ko-KR" altLang="ko-KR" sz="1800"/>
          </a:p>
        </p:txBody>
      </p:sp>
      <p:sp>
        <p:nvSpPr>
          <p:cNvPr id="60426" name="Text Box 11"/>
          <p:cNvSpPr txBox="1">
            <a:spLocks noChangeArrowheads="1"/>
          </p:cNvSpPr>
          <p:nvPr/>
        </p:nvSpPr>
        <p:spPr bwMode="auto">
          <a:xfrm>
            <a:off x="3124200" y="3352800"/>
            <a:ext cx="381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eaLnBrk="1" latinLnBrk="1" hangingPunct="1">
              <a:spcBef>
                <a:spcPct val="50000"/>
              </a:spcBef>
            </a:pPr>
            <a:endParaRPr kumimoji="0" lang="ko-KR" altLang="ko-KR" sz="1800"/>
          </a:p>
        </p:txBody>
      </p:sp>
      <p:grpSp>
        <p:nvGrpSpPr>
          <p:cNvPr id="2" name="그룹 1">
            <a:extLst>
              <a:ext uri="{FF2B5EF4-FFF2-40B4-BE49-F238E27FC236}">
                <a16:creationId xmlns:a16="http://schemas.microsoft.com/office/drawing/2014/main" id="{3A30357D-8A35-4D06-970F-DC61B7062D30}"/>
              </a:ext>
            </a:extLst>
          </p:cNvPr>
          <p:cNvGrpSpPr/>
          <p:nvPr/>
        </p:nvGrpSpPr>
        <p:grpSpPr>
          <a:xfrm>
            <a:off x="381000" y="2103586"/>
            <a:ext cx="8763000" cy="4349750"/>
            <a:chOff x="381000" y="2103586"/>
            <a:chExt cx="8763000" cy="4349750"/>
          </a:xfrm>
        </p:grpSpPr>
        <p:pic>
          <p:nvPicPr>
            <p:cNvPr id="604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332186"/>
              <a:ext cx="59436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4"/>
            <p:cNvSpPr txBox="1">
              <a:spLocks noChangeArrowheads="1"/>
            </p:cNvSpPr>
            <p:nvPr/>
          </p:nvSpPr>
          <p:spPr bwMode="auto">
            <a:xfrm>
              <a:off x="533400" y="2179786"/>
              <a:ext cx="1828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eaLnBrk="1" latinLnBrk="1" hangingPunct="1">
                <a:spcBef>
                  <a:spcPct val="50000"/>
                </a:spcBef>
              </a:pPr>
              <a:r>
                <a:rPr kumimoji="0" lang="en-US" altLang="ko-KR" sz="1800" b="1">
                  <a:solidFill>
                    <a:srgbClr val="00FFCC"/>
                  </a:solidFill>
                </a:rPr>
                <a:t>GnRH-LH</a:t>
              </a:r>
            </a:p>
          </p:txBody>
        </p:sp>
        <p:sp>
          <p:nvSpPr>
            <p:cNvPr id="60421" name="Text Box 5"/>
            <p:cNvSpPr txBox="1">
              <a:spLocks noChangeArrowheads="1"/>
            </p:cNvSpPr>
            <p:nvPr/>
          </p:nvSpPr>
          <p:spPr bwMode="auto">
            <a:xfrm>
              <a:off x="762000" y="2636986"/>
              <a:ext cx="114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eaLnBrk="1" latinLnBrk="1" hangingPunct="1">
                <a:spcBef>
                  <a:spcPct val="50000"/>
                </a:spcBef>
              </a:pPr>
              <a:r>
                <a:rPr kumimoji="0" lang="en-US" altLang="ko-KR" sz="1800" b="1">
                  <a:solidFill>
                    <a:srgbClr val="00FFCC"/>
                  </a:solidFill>
                </a:rPr>
                <a:t>GnRH</a:t>
              </a:r>
            </a:p>
          </p:txBody>
        </p:sp>
        <p:sp>
          <p:nvSpPr>
            <p:cNvPr id="60423" name="Text Box 7"/>
            <p:cNvSpPr txBox="1">
              <a:spLocks noChangeArrowheads="1"/>
            </p:cNvSpPr>
            <p:nvPr/>
          </p:nvSpPr>
          <p:spPr bwMode="auto">
            <a:xfrm>
              <a:off x="4419600" y="2941786"/>
              <a:ext cx="24384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eaLnBrk="1" latinLnBrk="1" hangingPunct="1">
                <a:spcBef>
                  <a:spcPct val="50000"/>
                </a:spcBef>
              </a:pPr>
              <a:r>
                <a:rPr kumimoji="0" lang="en-US" altLang="ko-KR" sz="1800" b="1">
                  <a:solidFill>
                    <a:srgbClr val="FF66FF"/>
                  </a:solidFill>
                </a:rPr>
                <a:t>Estrogen</a:t>
              </a:r>
            </a:p>
            <a:p>
              <a:pPr eaLnBrk="1" latinLnBrk="1" hangingPunct="1">
                <a:spcBef>
                  <a:spcPct val="50000"/>
                </a:spcBef>
              </a:pPr>
              <a:r>
                <a:rPr kumimoji="0" lang="en-US" altLang="ko-KR" sz="1800" b="1">
                  <a:solidFill>
                    <a:srgbClr val="FF66FF"/>
                  </a:solidFill>
                </a:rPr>
                <a:t> progesterone</a:t>
              </a:r>
            </a:p>
            <a:p>
              <a:pPr eaLnBrk="1" latinLnBrk="1" hangingPunct="1">
                <a:spcBef>
                  <a:spcPct val="50000"/>
                </a:spcBef>
              </a:pPr>
              <a:r>
                <a:rPr kumimoji="0" lang="en-US" altLang="ko-KR" sz="1800" b="1">
                  <a:solidFill>
                    <a:srgbClr val="FF66FF"/>
                  </a:solidFill>
                </a:rPr>
                <a:t>testosterone</a:t>
              </a:r>
            </a:p>
          </p:txBody>
        </p:sp>
        <p:sp>
          <p:nvSpPr>
            <p:cNvPr id="60424" name="Text Box 8"/>
            <p:cNvSpPr txBox="1">
              <a:spLocks noChangeArrowheads="1"/>
            </p:cNvSpPr>
            <p:nvPr/>
          </p:nvSpPr>
          <p:spPr bwMode="auto">
            <a:xfrm>
              <a:off x="2667000" y="2103586"/>
              <a:ext cx="152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eaLnBrk="1" latinLnBrk="1" hangingPunct="1">
                <a:spcBef>
                  <a:spcPct val="50000"/>
                </a:spcBef>
              </a:pPr>
              <a:r>
                <a:rPr kumimoji="0" lang="en-US" altLang="ko-KR" sz="1800" b="1">
                  <a:solidFill>
                    <a:srgbClr val="0099FF"/>
                  </a:solidFill>
                </a:rPr>
                <a:t>FSH, LH</a:t>
              </a:r>
            </a:p>
          </p:txBody>
        </p:sp>
        <p:sp>
          <p:nvSpPr>
            <p:cNvPr id="60425" name="Text Box 9"/>
            <p:cNvSpPr txBox="1">
              <a:spLocks noChangeArrowheads="1"/>
            </p:cNvSpPr>
            <p:nvPr/>
          </p:nvSpPr>
          <p:spPr bwMode="auto">
            <a:xfrm>
              <a:off x="6172200" y="2636986"/>
              <a:ext cx="2971800" cy="784830"/>
            </a:xfrm>
            <a:prstGeom prst="rect">
              <a:avLst/>
            </a:prstGeom>
            <a:solidFill>
              <a:schemeClr val="bg1"/>
            </a:solidFill>
            <a:ln w="9525">
              <a:solidFill>
                <a:schemeClr val="bg1"/>
              </a:solidFill>
              <a:miter lim="800000"/>
              <a:headEnd/>
              <a:tailEnd/>
            </a:ln>
          </p:spPr>
          <p:txBody>
            <a:bodyPr>
              <a:spAutoFit/>
            </a:bodyPr>
            <a:lstStyle>
              <a:lvl1pPr>
                <a:defRPr sz="3200">
                  <a:solidFill>
                    <a:schemeClr val="tx1"/>
                  </a:solidFill>
                  <a:latin typeface="맑은 고딕" pitchFamily="50" charset="-127"/>
                  <a:ea typeface="맑은 고딕" pitchFamily="50" charset="-127"/>
                </a:defRPr>
              </a:lvl1pPr>
              <a:lvl2pPr>
                <a:defRPr sz="2800">
                  <a:solidFill>
                    <a:schemeClr val="tx1"/>
                  </a:solidFill>
                  <a:latin typeface="맑은 고딕" pitchFamily="50" charset="-127"/>
                  <a:ea typeface="맑은 고딕" pitchFamily="50" charset="-127"/>
                </a:defRPr>
              </a:lvl2pPr>
              <a:lvl3pPr>
                <a:defRPr sz="2400">
                  <a:solidFill>
                    <a:schemeClr val="tx1"/>
                  </a:solidFill>
                  <a:latin typeface="맑은 고딕" pitchFamily="50" charset="-127"/>
                  <a:ea typeface="맑은 고딕" pitchFamily="50" charset="-127"/>
                </a:defRPr>
              </a:lvl3pPr>
              <a:lvl4pPr>
                <a:defRPr sz="2000">
                  <a:solidFill>
                    <a:schemeClr val="tx1"/>
                  </a:solidFill>
                  <a:latin typeface="맑은 고딕" pitchFamily="50" charset="-127"/>
                  <a:ea typeface="맑은 고딕" pitchFamily="50" charset="-127"/>
                </a:defRPr>
              </a:lvl4pPr>
              <a:lvl5pPr>
                <a:defRPr sz="2000">
                  <a:solidFill>
                    <a:schemeClr val="tx1"/>
                  </a:solidFill>
                  <a:latin typeface="맑은 고딕" pitchFamily="50" charset="-127"/>
                  <a:ea typeface="맑은 고딕" pitchFamily="50" charset="-127"/>
                </a:defRPr>
              </a:lvl5pPr>
              <a:lvl6pPr eaLnBrk="0" fontAlgn="base" hangingPunct="0">
                <a:spcAft>
                  <a:spcPct val="0"/>
                </a:spcAft>
                <a:buChar char="»"/>
                <a:defRPr sz="2000">
                  <a:solidFill>
                    <a:schemeClr val="tx1"/>
                  </a:solidFill>
                  <a:latin typeface="맑은 고딕" pitchFamily="50" charset="-127"/>
                  <a:ea typeface="맑은 고딕" pitchFamily="50" charset="-127"/>
                </a:defRPr>
              </a:lvl6pPr>
              <a:lvl7pPr eaLnBrk="0" fontAlgn="base" hangingPunct="0">
                <a:spcAft>
                  <a:spcPct val="0"/>
                </a:spcAft>
                <a:buChar char="»"/>
                <a:defRPr sz="2000">
                  <a:solidFill>
                    <a:schemeClr val="tx1"/>
                  </a:solidFill>
                  <a:latin typeface="맑은 고딕" pitchFamily="50" charset="-127"/>
                  <a:ea typeface="맑은 고딕" pitchFamily="50" charset="-127"/>
                </a:defRPr>
              </a:lvl7pPr>
              <a:lvl8pPr eaLnBrk="0" fontAlgn="base" hangingPunct="0">
                <a:spcAft>
                  <a:spcPct val="0"/>
                </a:spcAft>
                <a:buChar char="»"/>
                <a:defRPr sz="2000">
                  <a:solidFill>
                    <a:schemeClr val="tx1"/>
                  </a:solidFill>
                  <a:latin typeface="맑은 고딕" pitchFamily="50" charset="-127"/>
                  <a:ea typeface="맑은 고딕" pitchFamily="50" charset="-127"/>
                </a:defRPr>
              </a:lvl8pPr>
              <a:lvl9pPr eaLnBrk="0" fontAlgn="base" hangingPunct="0">
                <a:spcAft>
                  <a:spcPct val="0"/>
                </a:spcAft>
                <a:buChar char="»"/>
                <a:defRPr sz="2000">
                  <a:solidFill>
                    <a:schemeClr val="tx1"/>
                  </a:solidFill>
                  <a:latin typeface="맑은 고딕" pitchFamily="50" charset="-127"/>
                  <a:ea typeface="맑은 고딕" pitchFamily="50" charset="-127"/>
                </a:defRPr>
              </a:lvl9pPr>
            </a:lstStyle>
            <a:p>
              <a:pPr eaLnBrk="1" latinLnBrk="1" hangingPunct="1">
                <a:spcBef>
                  <a:spcPct val="50000"/>
                </a:spcBef>
              </a:pPr>
              <a:r>
                <a:rPr kumimoji="0" lang="en-US" altLang="ko-KR" sz="1800" b="1">
                  <a:solidFill>
                    <a:srgbClr val="FF0066"/>
                  </a:solidFill>
                </a:rPr>
                <a:t>PGF2 α</a:t>
              </a:r>
            </a:p>
            <a:p>
              <a:pPr eaLnBrk="1" latinLnBrk="1" hangingPunct="1">
                <a:spcBef>
                  <a:spcPct val="50000"/>
                </a:spcBef>
              </a:pPr>
              <a:r>
                <a:rPr kumimoji="0" lang="en-US" altLang="ko-KR" sz="1800" b="1">
                  <a:solidFill>
                    <a:srgbClr val="FF0066"/>
                  </a:solidFill>
                </a:rPr>
                <a:t>Placental lactogen</a:t>
              </a:r>
            </a:p>
          </p:txBody>
        </p:sp>
        <p:sp>
          <p:nvSpPr>
            <p:cNvPr id="60427" name="AutoShape 12"/>
            <p:cNvSpPr>
              <a:spLocks noChangeArrowheads="1"/>
            </p:cNvSpPr>
            <p:nvPr/>
          </p:nvSpPr>
          <p:spPr bwMode="auto">
            <a:xfrm>
              <a:off x="381000" y="2408386"/>
              <a:ext cx="228600" cy="609600"/>
            </a:xfrm>
            <a:prstGeom prst="curvedRightArrow">
              <a:avLst>
                <a:gd name="adj1" fmla="val 53333"/>
                <a:gd name="adj2" fmla="val 106667"/>
                <a:gd name="adj3" fmla="val 33333"/>
              </a:avLst>
            </a:prstGeom>
            <a:solidFill>
              <a:schemeClr val="accent1"/>
            </a:solidFill>
            <a:ln w="9525">
              <a:solidFill>
                <a:schemeClr val="tx1"/>
              </a:solidFill>
              <a:miter lim="800000"/>
              <a:headEnd/>
              <a:tailEnd/>
            </a:ln>
          </p:spPr>
          <p:txBody>
            <a:bodyPr wrap="none" anchor="ctr"/>
            <a:lstStyle/>
            <a:p>
              <a:pPr eaLnBrk="1" latinLnBrk="1" hangingPunct="1"/>
              <a:endParaRPr kumimoji="0" lang="ko-KR" altLang="en-US">
                <a:latin typeface="맑은 고딕" pitchFamily="50" charset="-127"/>
                <a:ea typeface="맑은 고딕" pitchFamily="50" charset="-127"/>
              </a:endParaRPr>
            </a:p>
          </p:txBody>
        </p:sp>
        <p:sp>
          <p:nvSpPr>
            <p:cNvPr id="60428" name="AutoShape 13"/>
            <p:cNvSpPr>
              <a:spLocks noChangeArrowheads="1"/>
            </p:cNvSpPr>
            <p:nvPr/>
          </p:nvSpPr>
          <p:spPr bwMode="auto">
            <a:xfrm rot="-1394469">
              <a:off x="1828800" y="2789386"/>
              <a:ext cx="1524000" cy="533400"/>
            </a:xfrm>
            <a:prstGeom prst="curvedUpArrow">
              <a:avLst>
                <a:gd name="adj1" fmla="val 52778"/>
                <a:gd name="adj2" fmla="val 114286"/>
                <a:gd name="adj3" fmla="val 33333"/>
              </a:avLst>
            </a:prstGeom>
            <a:solidFill>
              <a:schemeClr val="accent1"/>
            </a:solidFill>
            <a:ln w="9525">
              <a:solidFill>
                <a:schemeClr val="tx1"/>
              </a:solidFill>
              <a:miter lim="800000"/>
              <a:headEnd/>
              <a:tailEnd/>
            </a:ln>
          </p:spPr>
          <p:txBody>
            <a:bodyPr wrap="none" anchor="ctr"/>
            <a:lstStyle/>
            <a:p>
              <a:pPr eaLnBrk="1" latinLnBrk="1" hangingPunct="1"/>
              <a:endParaRPr kumimoji="0" lang="ko-KR" altLang="en-US">
                <a:latin typeface="맑은 고딕" pitchFamily="50" charset="-127"/>
                <a:ea typeface="맑은 고딕" pitchFamily="50" charset="-127"/>
              </a:endParaRPr>
            </a:p>
          </p:txBody>
        </p:sp>
        <p:sp>
          <p:nvSpPr>
            <p:cNvPr id="60429" name="AutoShape 16"/>
            <p:cNvSpPr>
              <a:spLocks noChangeArrowheads="1"/>
            </p:cNvSpPr>
            <p:nvPr/>
          </p:nvSpPr>
          <p:spPr bwMode="auto">
            <a:xfrm rot="-1806023">
              <a:off x="3733800" y="2636986"/>
              <a:ext cx="457200" cy="1295400"/>
            </a:xfrm>
            <a:prstGeom prst="downArrow">
              <a:avLst>
                <a:gd name="adj1" fmla="val 50000"/>
                <a:gd name="adj2" fmla="val 70833"/>
              </a:avLst>
            </a:prstGeom>
            <a:solidFill>
              <a:schemeClr val="accent1"/>
            </a:solidFill>
            <a:ln w="9525">
              <a:solidFill>
                <a:schemeClr val="tx1"/>
              </a:solidFill>
              <a:miter lim="800000"/>
              <a:headEnd/>
              <a:tailEnd/>
            </a:ln>
          </p:spPr>
          <p:txBody>
            <a:bodyPr vert="eaVert" wrap="none" anchor="ctr"/>
            <a:lstStyle/>
            <a:p>
              <a:pPr eaLnBrk="1" latinLnBrk="1" hangingPunct="1"/>
              <a:endParaRPr kumimoji="0" lang="ko-KR" altLang="en-US">
                <a:latin typeface="맑은 고딕" pitchFamily="50" charset="-127"/>
                <a:ea typeface="맑은 고딕" pitchFamily="50" charset="-127"/>
              </a:endParaRPr>
            </a:p>
          </p:txBody>
        </p:sp>
        <p:sp>
          <p:nvSpPr>
            <p:cNvPr id="60430" name="AutoShape 17"/>
            <p:cNvSpPr>
              <a:spLocks noChangeArrowheads="1"/>
            </p:cNvSpPr>
            <p:nvPr/>
          </p:nvSpPr>
          <p:spPr bwMode="auto">
            <a:xfrm>
              <a:off x="6477000" y="3627586"/>
              <a:ext cx="762000" cy="6858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9525">
              <a:solidFill>
                <a:schemeClr val="tx1"/>
              </a:solidFill>
              <a:miter lim="800000"/>
              <a:headEnd/>
              <a:tailEnd/>
            </a:ln>
          </p:spPr>
          <p:txBody>
            <a:bodyPr wrap="none" anchor="ctr"/>
            <a:lstStyle/>
            <a:p>
              <a:endParaRPr lang="ko-KR" altLang="en-US">
                <a:latin typeface="맑은 고딕" panose="020B0503020000020004" pitchFamily="50" charset="-127"/>
                <a:ea typeface="맑은 고딕" panose="020B0503020000020004" pitchFamily="50" charset="-127"/>
              </a:endParaRPr>
            </a:p>
          </p:txBody>
        </p:sp>
      </p:grpSp>
      <p:sp>
        <p:nvSpPr>
          <p:cNvPr id="17" name="AutoShape 8">
            <a:extLst>
              <a:ext uri="{FF2B5EF4-FFF2-40B4-BE49-F238E27FC236}">
                <a16:creationId xmlns:a16="http://schemas.microsoft.com/office/drawing/2014/main" id="{2D167B71-8D03-4320-B51C-ECDB9BC70E57}"/>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44</a:t>
            </a:r>
          </a:p>
        </p:txBody>
      </p:sp>
    </p:spTree>
    <p:extLst>
      <p:ext uri="{BB962C8B-B14F-4D97-AF65-F5344CB8AC3E}">
        <p14:creationId xmlns:p14="http://schemas.microsoft.com/office/powerpoint/2010/main" val="1760885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79512" y="404664"/>
            <a:ext cx="8229600" cy="1143000"/>
          </a:xfrm>
        </p:spPr>
        <p:txBody>
          <a:bodyPr/>
          <a:lstStyle/>
          <a:p>
            <a:pPr algn="l" eaLnBrk="1" hangingPunct="1"/>
            <a:r>
              <a:rPr lang="ko-KR" altLang="en-US" sz="2800" b="1" dirty="0">
                <a:latin typeface="+mj-ea"/>
              </a:rPr>
              <a:t>발정증상과 발정주기</a:t>
            </a:r>
            <a:r>
              <a:rPr lang="en-US" altLang="ko-KR" sz="2800" b="1" dirty="0">
                <a:latin typeface="+mj-ea"/>
              </a:rPr>
              <a:t>(estrous cycle)</a:t>
            </a:r>
          </a:p>
        </p:txBody>
      </p:sp>
      <p:sp>
        <p:nvSpPr>
          <p:cNvPr id="61443" name="Rectangle 3"/>
          <p:cNvSpPr>
            <a:spLocks noGrp="1" noChangeArrowheads="1"/>
          </p:cNvSpPr>
          <p:nvPr>
            <p:ph idx="1"/>
          </p:nvPr>
        </p:nvSpPr>
        <p:spPr>
          <a:xfrm>
            <a:off x="539552" y="1844824"/>
            <a:ext cx="7772400" cy="3568542"/>
          </a:xfrm>
        </p:spPr>
        <p:txBody>
          <a:bodyPr>
            <a:noAutofit/>
          </a:bodyPr>
          <a:lstStyle/>
          <a:p>
            <a:pPr eaLnBrk="1" hangingPunct="1">
              <a:lnSpc>
                <a:spcPct val="180000"/>
              </a:lnSpc>
              <a:defRPr/>
            </a:pPr>
            <a:r>
              <a:rPr lang="ko-KR" altLang="en-US" sz="2000" b="1">
                <a:latin typeface="맑은 고딕" panose="020B0503020000020004" pitchFamily="50" charset="-127"/>
              </a:rPr>
              <a:t>기본적인 암컷의 징후</a:t>
            </a:r>
          </a:p>
          <a:p>
            <a:pPr eaLnBrk="1" hangingPunct="1">
              <a:lnSpc>
                <a:spcPct val="180000"/>
              </a:lnSpc>
              <a:defRPr/>
            </a:pPr>
            <a:r>
              <a:rPr lang="ko-KR" altLang="en-US" sz="2000" b="1">
                <a:latin typeface="맑은 고딕" panose="020B0503020000020004" pitchFamily="50" charset="-127"/>
              </a:rPr>
              <a:t>흥분</a:t>
            </a:r>
            <a:r>
              <a:rPr lang="en-US" altLang="ko-KR" sz="2000" b="1">
                <a:latin typeface="맑은 고딕" panose="020B0503020000020004" pitchFamily="50" charset="-127"/>
              </a:rPr>
              <a:t>, </a:t>
            </a:r>
            <a:r>
              <a:rPr lang="ko-KR" altLang="en-US" sz="2000" b="1">
                <a:latin typeface="맑은 고딕" panose="020B0503020000020004" pitchFamily="50" charset="-127"/>
              </a:rPr>
              <a:t>배뇨수 증가</a:t>
            </a:r>
            <a:r>
              <a:rPr lang="en-US" altLang="ko-KR" sz="2000" b="1">
                <a:latin typeface="맑은 고딕" panose="020B0503020000020004" pitchFamily="50" charset="-127"/>
              </a:rPr>
              <a:t>, </a:t>
            </a:r>
            <a:r>
              <a:rPr lang="ko-KR" altLang="en-US" sz="2000" b="1">
                <a:latin typeface="맑은 고딕" panose="020B0503020000020004" pitchFamily="50" charset="-127"/>
              </a:rPr>
              <a:t>고성</a:t>
            </a:r>
            <a:r>
              <a:rPr lang="en-US" altLang="ko-KR" sz="2000" b="1">
                <a:latin typeface="맑은 고딕" panose="020B0503020000020004" pitchFamily="50" charset="-127"/>
              </a:rPr>
              <a:t>, </a:t>
            </a:r>
            <a:r>
              <a:rPr lang="ko-KR" altLang="en-US" sz="2000" b="1">
                <a:latin typeface="맑은 고딕" panose="020B0503020000020004" pitchFamily="50" charset="-127"/>
              </a:rPr>
              <a:t>식욕감퇴</a:t>
            </a:r>
          </a:p>
          <a:p>
            <a:pPr eaLnBrk="1" hangingPunct="1">
              <a:lnSpc>
                <a:spcPct val="180000"/>
              </a:lnSpc>
              <a:defRPr/>
            </a:pPr>
            <a:r>
              <a:rPr lang="ko-KR" altLang="en-US" sz="2000" b="1">
                <a:latin typeface="맑은 고딕" panose="020B0503020000020004" pitchFamily="50" charset="-127"/>
              </a:rPr>
              <a:t>승가 행동</a:t>
            </a:r>
            <a:r>
              <a:rPr lang="en-US" altLang="ko-KR" sz="2000" b="1">
                <a:latin typeface="맑은 고딕" panose="020B0503020000020004" pitchFamily="50" charset="-127"/>
              </a:rPr>
              <a:t>, </a:t>
            </a:r>
            <a:r>
              <a:rPr lang="ko-KR" altLang="en-US" sz="2000" b="1">
                <a:latin typeface="맑은 고딕" panose="020B0503020000020004" pitchFamily="50" charset="-127"/>
              </a:rPr>
              <a:t>허용</a:t>
            </a:r>
            <a:r>
              <a:rPr lang="en-US" altLang="ko-KR" sz="2000" b="1">
                <a:latin typeface="맑은 고딕" panose="020B0503020000020004" pitchFamily="50" charset="-127"/>
              </a:rPr>
              <a:t>, </a:t>
            </a:r>
            <a:r>
              <a:rPr lang="ko-KR" altLang="en-US" sz="2000" b="1">
                <a:latin typeface="맑은 고딕" panose="020B0503020000020004" pitchFamily="50" charset="-127"/>
              </a:rPr>
              <a:t>외음부 종창</a:t>
            </a:r>
            <a:r>
              <a:rPr lang="en-US" altLang="ko-KR" sz="2000" b="1">
                <a:latin typeface="맑은 고딕" panose="020B0503020000020004" pitchFamily="50" charset="-127"/>
              </a:rPr>
              <a:t>, </a:t>
            </a:r>
            <a:r>
              <a:rPr lang="ko-KR" altLang="en-US" sz="2000" b="1">
                <a:latin typeface="맑은 고딕" panose="020B0503020000020004" pitchFamily="50" charset="-127"/>
              </a:rPr>
              <a:t>충혈</a:t>
            </a:r>
            <a:r>
              <a:rPr lang="en-US" altLang="ko-KR" sz="2000" b="1">
                <a:latin typeface="맑은 고딕" panose="020B0503020000020004" pitchFamily="50" charset="-127"/>
              </a:rPr>
              <a:t>, </a:t>
            </a:r>
            <a:r>
              <a:rPr lang="ko-KR" altLang="en-US" sz="2000" b="1">
                <a:latin typeface="맑은 고딕" panose="020B0503020000020004" pitchFamily="50" charset="-127"/>
              </a:rPr>
              <a:t>점액유출</a:t>
            </a:r>
          </a:p>
          <a:p>
            <a:pPr eaLnBrk="1" hangingPunct="1">
              <a:lnSpc>
                <a:spcPct val="180000"/>
              </a:lnSpc>
              <a:defRPr/>
            </a:pPr>
            <a:r>
              <a:rPr lang="ko-KR" altLang="en-US" sz="2000" b="1">
                <a:latin typeface="맑은 고딕" panose="020B0503020000020004" pitchFamily="50" charset="-127"/>
              </a:rPr>
              <a:t>난소 촉진시 </a:t>
            </a:r>
            <a:r>
              <a:rPr lang="en-US" altLang="ko-KR" sz="2000" b="1">
                <a:latin typeface="맑은 고딕" panose="020B0503020000020004" pitchFamily="50" charset="-127"/>
              </a:rPr>
              <a:t>1~2 cm</a:t>
            </a:r>
            <a:r>
              <a:rPr lang="ko-KR" altLang="en-US" sz="2000" b="1">
                <a:latin typeface="맑은 고딕" panose="020B0503020000020004" pitchFamily="50" charset="-127"/>
              </a:rPr>
              <a:t>의 성숙난포 </a:t>
            </a:r>
          </a:p>
          <a:p>
            <a:pPr eaLnBrk="1" hangingPunct="1">
              <a:lnSpc>
                <a:spcPct val="180000"/>
              </a:lnSpc>
              <a:defRPr/>
            </a:pPr>
            <a:r>
              <a:rPr lang="ko-KR" altLang="en-US" sz="2000" b="1">
                <a:latin typeface="맑은 고딕" panose="020B0503020000020004" pitchFamily="50" charset="-127"/>
              </a:rPr>
              <a:t>소의 발정주기 </a:t>
            </a:r>
            <a:r>
              <a:rPr lang="en-US" altLang="ko-KR" sz="2000" b="1">
                <a:latin typeface="맑은 고딕" panose="020B0503020000020004" pitchFamily="50" charset="-127"/>
              </a:rPr>
              <a:t>18~24</a:t>
            </a:r>
            <a:r>
              <a:rPr lang="ko-KR" altLang="en-US" sz="2000" b="1">
                <a:latin typeface="맑은 고딕" panose="020B0503020000020004" pitchFamily="50" charset="-127"/>
              </a:rPr>
              <a:t>일</a:t>
            </a:r>
            <a:r>
              <a:rPr lang="en-US" altLang="ko-KR" sz="2000" b="1">
                <a:latin typeface="맑은 고딕" panose="020B0503020000020004" pitchFamily="50" charset="-127"/>
              </a:rPr>
              <a:t>, </a:t>
            </a:r>
            <a:r>
              <a:rPr lang="ko-KR" altLang="en-US" sz="2000" b="1">
                <a:latin typeface="맑은 고딕" panose="020B0503020000020004" pitchFamily="50" charset="-127"/>
              </a:rPr>
              <a:t>평균 </a:t>
            </a:r>
            <a:r>
              <a:rPr lang="en-US" altLang="ko-KR" sz="2000" b="1">
                <a:latin typeface="맑은 고딕" panose="020B0503020000020004" pitchFamily="50" charset="-127"/>
              </a:rPr>
              <a:t>21</a:t>
            </a:r>
            <a:r>
              <a:rPr lang="ko-KR" altLang="en-US" sz="2000" b="1">
                <a:latin typeface="맑은 고딕" panose="020B0503020000020004" pitchFamily="50" charset="-127"/>
              </a:rPr>
              <a:t>일</a:t>
            </a:r>
          </a:p>
          <a:p>
            <a:pPr eaLnBrk="1" hangingPunct="1">
              <a:lnSpc>
                <a:spcPct val="180000"/>
              </a:lnSpc>
              <a:defRPr/>
            </a:pPr>
            <a:r>
              <a:rPr lang="ko-KR" altLang="en-US" sz="2000" b="1">
                <a:latin typeface="맑은 고딕" panose="020B0503020000020004" pitchFamily="50" charset="-127"/>
              </a:rPr>
              <a:t>영양상태 </a:t>
            </a:r>
            <a:r>
              <a:rPr lang="en-US" altLang="ko-KR" sz="2000" b="1">
                <a:latin typeface="맑은 고딕" panose="020B0503020000020004" pitchFamily="50" charset="-127"/>
              </a:rPr>
              <a:t>: </a:t>
            </a:r>
            <a:r>
              <a:rPr lang="ko-KR" altLang="en-US" sz="2000" b="1">
                <a:latin typeface="맑은 고딕" panose="020B0503020000020004" pitchFamily="50" charset="-127"/>
              </a:rPr>
              <a:t>좋음 짧음</a:t>
            </a:r>
            <a:r>
              <a:rPr lang="en-US" altLang="ko-KR" sz="2000" b="1">
                <a:latin typeface="맑은 고딕" panose="020B0503020000020004" pitchFamily="50" charset="-127"/>
              </a:rPr>
              <a:t>, </a:t>
            </a:r>
            <a:r>
              <a:rPr lang="ko-KR" altLang="en-US" sz="2000" b="1">
                <a:latin typeface="맑은 고딕" panose="020B0503020000020004" pitchFamily="50" charset="-127"/>
              </a:rPr>
              <a:t>나쁨 김</a:t>
            </a:r>
          </a:p>
          <a:p>
            <a:pPr eaLnBrk="1" hangingPunct="1">
              <a:lnSpc>
                <a:spcPct val="180000"/>
              </a:lnSpc>
              <a:defRPr/>
            </a:pPr>
            <a:endParaRPr lang="en-US" altLang="ko-KR" sz="2000" b="1">
              <a:latin typeface="맑은 고딕" panose="020B0503020000020004" pitchFamily="50" charset="-127"/>
            </a:endParaRPr>
          </a:p>
        </p:txBody>
      </p:sp>
      <p:sp>
        <p:nvSpPr>
          <p:cNvPr id="6" name="AutoShape 8">
            <a:extLst>
              <a:ext uri="{FF2B5EF4-FFF2-40B4-BE49-F238E27FC236}">
                <a16:creationId xmlns:a16="http://schemas.microsoft.com/office/drawing/2014/main" id="{BA19DB21-10F3-4095-87A3-4DC3D68C95F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45</a:t>
            </a:r>
          </a:p>
        </p:txBody>
      </p:sp>
    </p:spTree>
    <p:extLst>
      <p:ext uri="{BB962C8B-B14F-4D97-AF65-F5344CB8AC3E}">
        <p14:creationId xmlns:p14="http://schemas.microsoft.com/office/powerpoint/2010/main" val="1340359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body" sz="half" idx="1"/>
          </p:nvPr>
        </p:nvSpPr>
        <p:spPr>
          <a:xfrm>
            <a:off x="1115616" y="260648"/>
            <a:ext cx="6824663" cy="663575"/>
          </a:xfrm>
          <a:solidFill>
            <a:srgbClr val="FFFF00"/>
          </a:solidFill>
        </p:spPr>
        <p:txBody>
          <a:bodyPr rtlCol="0">
            <a:normAutofit/>
          </a:bodyPr>
          <a:lstStyle/>
          <a:p>
            <a:pPr eaLnBrk="1" fontAlgn="auto" hangingPunct="1">
              <a:spcAft>
                <a:spcPts val="0"/>
              </a:spcAft>
              <a:buFontTx/>
              <a:buNone/>
              <a:defRPr/>
            </a:pPr>
            <a:r>
              <a:rPr lang="en-US" altLang="ko-KR" sz="2800" b="1">
                <a:latin typeface="+mj-ea"/>
                <a:ea typeface="+mj-ea"/>
              </a:rPr>
              <a:t>BCS</a:t>
            </a:r>
            <a:r>
              <a:rPr lang="ko-KR" altLang="en-US" sz="2800" b="1">
                <a:latin typeface="+mj-ea"/>
                <a:ea typeface="+mj-ea"/>
              </a:rPr>
              <a:t>의 변화에 따른 수태당 인공수정 횟수</a:t>
            </a:r>
          </a:p>
        </p:txBody>
      </p:sp>
      <p:graphicFrame>
        <p:nvGraphicFramePr>
          <p:cNvPr id="62467" name="Group 3"/>
          <p:cNvGraphicFramePr>
            <a:graphicFrameLocks noGrp="1"/>
          </p:cNvGraphicFramePr>
          <p:nvPr>
            <p:ph sz="half" idx="2"/>
            <p:extLst>
              <p:ext uri="{D42A27DB-BD31-4B8C-83A1-F6EECF244321}">
                <p14:modId xmlns:p14="http://schemas.microsoft.com/office/powerpoint/2010/main" val="2370883422"/>
              </p:ext>
            </p:extLst>
          </p:nvPr>
        </p:nvGraphicFramePr>
        <p:xfrm>
          <a:off x="928688" y="1268761"/>
          <a:ext cx="7358062" cy="4896543"/>
        </p:xfrm>
        <a:graphic>
          <a:graphicData uri="http://schemas.openxmlformats.org/drawingml/2006/table">
            <a:tbl>
              <a:tblPr/>
              <a:tblGrid>
                <a:gridCol w="1807466">
                  <a:extLst>
                    <a:ext uri="{9D8B030D-6E8A-4147-A177-3AD203B41FA5}">
                      <a16:colId xmlns:a16="http://schemas.microsoft.com/office/drawing/2014/main" val="20000"/>
                    </a:ext>
                  </a:extLst>
                </a:gridCol>
                <a:gridCol w="2775298">
                  <a:extLst>
                    <a:ext uri="{9D8B030D-6E8A-4147-A177-3AD203B41FA5}">
                      <a16:colId xmlns:a16="http://schemas.microsoft.com/office/drawing/2014/main" val="20001"/>
                    </a:ext>
                  </a:extLst>
                </a:gridCol>
                <a:gridCol w="2775298">
                  <a:extLst>
                    <a:ext uri="{9D8B030D-6E8A-4147-A177-3AD203B41FA5}">
                      <a16:colId xmlns:a16="http://schemas.microsoft.com/office/drawing/2014/main" val="20002"/>
                    </a:ext>
                  </a:extLst>
                </a:gridCol>
              </a:tblGrid>
              <a:tr h="942388">
                <a:tc rowSpan="2">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ko-KR" altLang="en-US"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구  분</a:t>
                      </a:r>
                    </a:p>
                  </a:txBody>
                  <a:tcPr marL="91439" marR="91439" anchor="ctr" horzOverflow="overflow">
                    <a:lnL cap="flat">
                      <a:noFill/>
                    </a:lnL>
                    <a:lnR cap="flat">
                      <a:noFill/>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en-US" altLang="ko-KR"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BCS  </a:t>
                      </a:r>
                      <a:r>
                        <a:rPr kumimoji="1" lang="ko-KR" altLang="en-US"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수준</a:t>
                      </a:r>
                    </a:p>
                  </a:txBody>
                  <a:tcPr marL="91439" marR="91439" anchor="ctr" horzOverflow="overflow">
                    <a:lnL cap="flat">
                      <a:noFill/>
                    </a:lnL>
                    <a:lnR cap="flat">
                      <a:noFill/>
                    </a:lnR>
                    <a:lnT w="28575"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extLst>
                  <a:ext uri="{0D108BD9-81ED-4DB2-BD59-A6C34878D82A}">
                    <a16:rowId xmlns:a16="http://schemas.microsoft.com/office/drawing/2014/main" val="10000"/>
                  </a:ext>
                </a:extLst>
              </a:tr>
              <a:tr h="1186246">
                <a:tc vMerge="1">
                  <a:txBody>
                    <a:bodyPr/>
                    <a:lstStyle/>
                    <a:p>
                      <a:pPr latinLnBrk="1"/>
                      <a:endParaRPr lang="ko-KR" altLang="en-US"/>
                    </a:p>
                  </a:txBody>
                  <a:tcPr/>
                </a:tc>
                <a:tc>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ko-KR" altLang="en-US"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적  당</a:t>
                      </a:r>
                    </a:p>
                  </a:txBody>
                  <a:tcPr marL="91439" marR="91439" anchor="ctr" horzOverflow="overflow">
                    <a:lnL cap="flat">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ko-KR" altLang="en-US"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비   만</a:t>
                      </a:r>
                    </a:p>
                  </a:txBody>
                  <a:tcPr marL="91439" marR="91439" anchor="ctr" horzOverflow="overflow">
                    <a:lnL cap="flat">
                      <a:noFill/>
                    </a:lnL>
                    <a:lnR cap="flat">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86246">
                <a:tc>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ko-KR" altLang="en-US"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수정횟수</a:t>
                      </a:r>
                    </a:p>
                  </a:txBody>
                  <a:tcPr marL="91439" marR="91439" anchor="ctr" horzOverflow="overflow">
                    <a:lnL cap="flat">
                      <a:noFill/>
                    </a:lnL>
                    <a:lnR cap="flat">
                      <a:noFill/>
                    </a:lnR>
                    <a:lnT w="381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en-US" altLang="ko-KR"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1.7±1.1a</a:t>
                      </a:r>
                    </a:p>
                  </a:txBody>
                  <a:tcPr marL="91439" marR="91439" anchor="ctr" horzOverflow="overflow">
                    <a:lnL cap="flat">
                      <a:noFill/>
                    </a:lnL>
                    <a:lnR cap="flat">
                      <a:noFill/>
                    </a:lnR>
                    <a:lnT w="381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en-US" altLang="ko-KR"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2.3±1.5b</a:t>
                      </a:r>
                    </a:p>
                  </a:txBody>
                  <a:tcPr marL="91439" marR="91439" anchor="ctr" horzOverflow="overflow">
                    <a:lnL cap="flat">
                      <a:noFill/>
                    </a:lnL>
                    <a:lnR cap="flat">
                      <a:noFill/>
                    </a:lnR>
                    <a:lnT w="38100" cap="flat" cmpd="sng" algn="ctr">
                      <a:solidFill>
                        <a:schemeClr val="tx1"/>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1581663">
                <a:tc>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ko-KR" altLang="en-US"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두      수</a:t>
                      </a:r>
                    </a:p>
                  </a:txBody>
                  <a:tcPr marL="91439" marR="91439" anchor="ctr" horzOverflow="overflow">
                    <a:lnL cap="flat">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en-US" altLang="ko-KR"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157</a:t>
                      </a:r>
                    </a:p>
                  </a:txBody>
                  <a:tcPr marL="91439" marR="91439" anchor="ctr" horzOverflow="overflow">
                    <a:lnL cap="flat">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Tx/>
                        <a:buSzPct val="90000"/>
                        <a:buFontTx/>
                        <a:buNone/>
                        <a:tabLst/>
                      </a:pPr>
                      <a:r>
                        <a:rPr kumimoji="1" lang="en-US" altLang="ko-KR" sz="2400" b="0" i="0" u="none" strike="noStrike" cap="none" normalizeH="0" baseline="0">
                          <a:ln>
                            <a:noFill/>
                          </a:ln>
                          <a:solidFill>
                            <a:schemeClr val="tx1"/>
                          </a:solidFill>
                          <a:effectLst/>
                          <a:latin typeface="맑은 고딕" panose="020B0503020000020004" pitchFamily="50" charset="-127"/>
                          <a:ea typeface="맑은 고딕" panose="020B0503020000020004" pitchFamily="50" charset="-127"/>
                        </a:rPr>
                        <a:t>52</a:t>
                      </a:r>
                    </a:p>
                  </a:txBody>
                  <a:tcPr marL="91439" marR="91439" anchor="ctr" horzOverflow="overflow">
                    <a:lnL cap="flat">
                      <a:noFill/>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 name="AutoShape 8">
            <a:extLst>
              <a:ext uri="{FF2B5EF4-FFF2-40B4-BE49-F238E27FC236}">
                <a16:creationId xmlns:a16="http://schemas.microsoft.com/office/drawing/2014/main" id="{81AC2F0F-75A1-4CC0-BE6F-ADFB924D88D0}"/>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46</a:t>
            </a:r>
          </a:p>
        </p:txBody>
      </p:sp>
    </p:spTree>
    <p:extLst>
      <p:ext uri="{BB962C8B-B14F-4D97-AF65-F5344CB8AC3E}">
        <p14:creationId xmlns:p14="http://schemas.microsoft.com/office/powerpoint/2010/main" val="101984433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1150" y="762000"/>
            <a:ext cx="5943600" cy="4121150"/>
          </a:xfrm>
        </p:spPr>
      </p:pic>
      <p:sp>
        <p:nvSpPr>
          <p:cNvPr id="63491" name="Text Box 3"/>
          <p:cNvSpPr txBox="1">
            <a:spLocks noChangeArrowheads="1"/>
          </p:cNvSpPr>
          <p:nvPr/>
        </p:nvSpPr>
        <p:spPr bwMode="auto">
          <a:xfrm>
            <a:off x="2714625" y="5181600"/>
            <a:ext cx="4429125" cy="523875"/>
          </a:xfrm>
          <a:prstGeom prst="rect">
            <a:avLst/>
          </a:prstGeom>
          <a:solidFill>
            <a:srgbClr val="FFFF00"/>
          </a:solidFill>
          <a:ln w="9525">
            <a:noFill/>
            <a:miter lim="800000"/>
            <a:headEnd/>
            <a:tailEnd/>
          </a:ln>
          <a:effectLst/>
        </p:spPr>
        <p:txBody>
          <a:bodyPr>
            <a:spAutoFit/>
          </a:bodyPr>
          <a:lstStyle/>
          <a:p>
            <a:pPr algn="ctr" eaLnBrk="1" fontAlgn="auto" latinLnBrk="1" hangingPunct="1">
              <a:spcBef>
                <a:spcPct val="50000"/>
              </a:spcBef>
              <a:spcAft>
                <a:spcPts val="0"/>
              </a:spcAft>
              <a:defRPr/>
            </a:pPr>
            <a:r>
              <a:rPr kumimoji="0" lang="ko-KR" altLang="en-US" sz="2800" b="1">
                <a:latin typeface="맑은 고딕" panose="020B0503020000020004" pitchFamily="50" charset="-127"/>
                <a:ea typeface="맑은 고딕" panose="020B0503020000020004" pitchFamily="50" charset="-127"/>
              </a:rPr>
              <a:t>소의 지방침착 장소</a:t>
            </a:r>
          </a:p>
        </p:txBody>
      </p:sp>
      <p:sp>
        <p:nvSpPr>
          <p:cNvPr id="6" name="AutoShape 8">
            <a:extLst>
              <a:ext uri="{FF2B5EF4-FFF2-40B4-BE49-F238E27FC236}">
                <a16:creationId xmlns:a16="http://schemas.microsoft.com/office/drawing/2014/main" id="{A0682BED-8BEA-434D-A081-F54ADD378841}"/>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47</a:t>
            </a:r>
          </a:p>
        </p:txBody>
      </p:sp>
    </p:spTree>
    <p:extLst>
      <p:ext uri="{BB962C8B-B14F-4D97-AF65-F5344CB8AC3E}">
        <p14:creationId xmlns:p14="http://schemas.microsoft.com/office/powerpoint/2010/main" val="266061454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grpSp>
        <p:nvGrpSpPr>
          <p:cNvPr id="2" name="그룹 1">
            <a:extLst>
              <a:ext uri="{FF2B5EF4-FFF2-40B4-BE49-F238E27FC236}">
                <a16:creationId xmlns:a16="http://schemas.microsoft.com/office/drawing/2014/main" id="{9C0B5A59-2909-4AD1-A219-5BDC803F2C27}"/>
              </a:ext>
            </a:extLst>
          </p:cNvPr>
          <p:cNvGrpSpPr/>
          <p:nvPr/>
        </p:nvGrpSpPr>
        <p:grpSpPr>
          <a:xfrm>
            <a:off x="755576" y="1340768"/>
            <a:ext cx="7632848" cy="2133428"/>
            <a:chOff x="755576" y="1340768"/>
            <a:chExt cx="7632848" cy="2133428"/>
          </a:xfrm>
        </p:grpSpPr>
        <p:sp>
          <p:nvSpPr>
            <p:cNvPr id="4" name="AutoShape 5"/>
            <p:cNvSpPr>
              <a:spLocks noChangeArrowheads="1"/>
            </p:cNvSpPr>
            <p:nvPr/>
          </p:nvSpPr>
          <p:spPr bwMode="auto">
            <a:xfrm>
              <a:off x="755576" y="1340768"/>
              <a:ext cx="7632848" cy="2133428"/>
            </a:xfrm>
            <a:prstGeom prst="bevel">
              <a:avLst>
                <a:gd name="adj" fmla="val 12500"/>
              </a:avLst>
            </a:prstGeom>
            <a:solidFill>
              <a:srgbClr val="E9F2C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lumMod val="85000"/>
                    <a:lumOff val="15000"/>
                  </a:schemeClr>
                </a:solidFill>
                <a:latin typeface="맑은 고딕" panose="020B0503020000020004" pitchFamily="50" charset="-127"/>
                <a:ea typeface="맑은 고딕" panose="020B0503020000020004" pitchFamily="50" charset="-127"/>
              </a:endParaRPr>
            </a:p>
          </p:txBody>
        </p:sp>
        <p:sp>
          <p:nvSpPr>
            <p:cNvPr id="5" name="Rectangle 7"/>
            <p:cNvSpPr txBox="1">
              <a:spLocks noChangeArrowheads="1"/>
            </p:cNvSpPr>
            <p:nvPr/>
          </p:nvSpPr>
          <p:spPr>
            <a:xfrm>
              <a:off x="1043608" y="1916832"/>
              <a:ext cx="6984776" cy="995718"/>
            </a:xfrm>
            <a:prstGeom prst="rect">
              <a:avLst/>
            </a:prstGeom>
            <a:effectLst>
              <a:outerShdw dist="35921" dir="2700000" algn="ctr" rotWithShape="0">
                <a:schemeClr val="bg1"/>
              </a:outerShdw>
            </a:effectLst>
          </p:spPr>
          <p:txBody>
            <a:bodyPr>
              <a:normAutofit/>
            </a:bodyPr>
            <a:lst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ko-KR" altLang="en-US" sz="5000" dirty="0">
                  <a:solidFill>
                    <a:schemeClr val="tx1">
                      <a:lumMod val="85000"/>
                      <a:lumOff val="15000"/>
                    </a:schemeClr>
                  </a:solidFill>
                  <a:latin typeface="휴먼엑스포" panose="02030504000101010101" pitchFamily="18" charset="-127"/>
                  <a:ea typeface="휴먼엑스포" panose="02030504000101010101" pitchFamily="18" charset="-127"/>
                </a:rPr>
                <a:t>한우</a:t>
              </a:r>
              <a:r>
                <a:rPr lang="ko-KR" altLang="en-US" sz="5000" b="1" dirty="0">
                  <a:solidFill>
                    <a:schemeClr val="tx1">
                      <a:lumMod val="85000"/>
                      <a:lumOff val="15000"/>
                    </a:schemeClr>
                  </a:solidFill>
                  <a:latin typeface="휴먼엑스포" panose="02030504000101010101" pitchFamily="18" charset="-127"/>
                  <a:ea typeface="휴먼엑스포" panose="02030504000101010101" pitchFamily="18" charset="-127"/>
                </a:rPr>
                <a:t> 인공수정의 실제</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107504" y="332656"/>
            <a:ext cx="6770514" cy="5539754"/>
          </a:xfrm>
        </p:spPr>
        <p:txBody>
          <a:bodyPr>
            <a:noAutofit/>
          </a:bodyPr>
          <a:lstStyle/>
          <a:p>
            <a:pPr eaLnBrk="1" hangingPunct="1">
              <a:lnSpc>
                <a:spcPct val="150000"/>
              </a:lnSpc>
            </a:pPr>
            <a:r>
              <a:rPr lang="ko-KR" altLang="en-US" sz="2400" b="1" dirty="0"/>
              <a:t>암컷의 생식기</a:t>
            </a:r>
          </a:p>
          <a:p>
            <a:pPr lvl="1" eaLnBrk="1" hangingPunct="1">
              <a:lnSpc>
                <a:spcPct val="150000"/>
              </a:lnSpc>
            </a:pPr>
            <a:r>
              <a:rPr lang="ko-KR" altLang="en-US" sz="2200" b="1" dirty="0"/>
              <a:t>외부생식기 </a:t>
            </a:r>
          </a:p>
          <a:p>
            <a:pPr lvl="2" eaLnBrk="1" hangingPunct="1">
              <a:lnSpc>
                <a:spcPct val="150000"/>
              </a:lnSpc>
            </a:pPr>
            <a:r>
              <a:rPr lang="ko-KR" altLang="en-US" sz="2200" b="1" dirty="0"/>
              <a:t>난소 </a:t>
            </a:r>
          </a:p>
          <a:p>
            <a:pPr lvl="3" eaLnBrk="1" hangingPunct="1">
              <a:lnSpc>
                <a:spcPct val="150000"/>
              </a:lnSpc>
            </a:pPr>
            <a:r>
              <a:rPr lang="ko-KR" altLang="en-US" b="1" dirty="0" err="1"/>
              <a:t>편평</a:t>
            </a:r>
            <a:r>
              <a:rPr lang="en-US" altLang="ko-KR" b="1" dirty="0"/>
              <a:t>, </a:t>
            </a:r>
            <a:r>
              <a:rPr lang="ko-KR" altLang="en-US" b="1" dirty="0"/>
              <a:t>타원형의 좌우 대칭 </a:t>
            </a:r>
            <a:r>
              <a:rPr lang="ko-KR" altLang="en-US" b="1" dirty="0" err="1"/>
              <a:t>한쌍의</a:t>
            </a:r>
            <a:r>
              <a:rPr lang="ko-KR" altLang="en-US" b="1" dirty="0">
                <a:latin typeface="Arial" panose="020B0604020202020204" pitchFamily="34" charset="0"/>
              </a:rPr>
              <a:t> </a:t>
            </a:r>
            <a:r>
              <a:rPr lang="ko-KR" altLang="en-US" b="1" dirty="0"/>
              <a:t>기관 </a:t>
            </a:r>
          </a:p>
          <a:p>
            <a:pPr lvl="3" eaLnBrk="1" hangingPunct="1">
              <a:lnSpc>
                <a:spcPct val="150000"/>
              </a:lnSpc>
            </a:pPr>
            <a:r>
              <a:rPr lang="ko-KR" altLang="en-US" b="1" dirty="0"/>
              <a:t>난자의 생산</a:t>
            </a:r>
            <a:r>
              <a:rPr lang="en-US" altLang="ko-KR" b="1" dirty="0"/>
              <a:t>, </a:t>
            </a:r>
            <a:r>
              <a:rPr lang="ko-KR" altLang="en-US" b="1" dirty="0"/>
              <a:t>저장 및 성숙→배란 </a:t>
            </a:r>
          </a:p>
          <a:p>
            <a:pPr lvl="3" eaLnBrk="1" hangingPunct="1">
              <a:lnSpc>
                <a:spcPct val="150000"/>
              </a:lnSpc>
            </a:pPr>
            <a:r>
              <a:rPr lang="ko-KR" altLang="en-US" b="1" dirty="0"/>
              <a:t>호르몬 생산 </a:t>
            </a:r>
            <a:r>
              <a:rPr lang="en-US" altLang="ko-KR" b="1" dirty="0"/>
              <a:t>: </a:t>
            </a:r>
            <a:r>
              <a:rPr lang="ko-KR" altLang="en-US" b="1" dirty="0"/>
              <a:t>발정호르몬</a:t>
            </a:r>
            <a:r>
              <a:rPr lang="en-US" altLang="ko-KR" b="1" dirty="0"/>
              <a:t>(estrogen), </a:t>
            </a:r>
            <a:r>
              <a:rPr lang="ko-KR" altLang="en-US" b="1" dirty="0"/>
              <a:t>황체호르몬</a:t>
            </a:r>
            <a:r>
              <a:rPr lang="en-US" altLang="ko-KR" b="1" dirty="0"/>
              <a:t>(progesterone) </a:t>
            </a:r>
            <a:r>
              <a:rPr lang="ko-KR" altLang="en-US" b="1" dirty="0"/>
              <a:t>및 옥시토신 분비 </a:t>
            </a:r>
          </a:p>
          <a:p>
            <a:pPr lvl="3" eaLnBrk="1" hangingPunct="1">
              <a:lnSpc>
                <a:spcPct val="150000"/>
              </a:lnSpc>
            </a:pPr>
            <a:r>
              <a:rPr lang="ko-KR" altLang="en-US" b="1" dirty="0"/>
              <a:t>우측난소</a:t>
            </a:r>
            <a:r>
              <a:rPr lang="en-US" altLang="ko-KR" b="1" dirty="0"/>
              <a:t>&gt;</a:t>
            </a:r>
            <a:r>
              <a:rPr lang="ko-KR" altLang="en-US" b="1" dirty="0"/>
              <a:t>좌측난소 </a:t>
            </a:r>
          </a:p>
          <a:p>
            <a:pPr lvl="3" eaLnBrk="1" hangingPunct="1">
              <a:lnSpc>
                <a:spcPct val="150000"/>
              </a:lnSpc>
            </a:pPr>
            <a:r>
              <a:rPr lang="ko-KR" altLang="en-US" sz="2200" b="1" dirty="0"/>
              <a:t>구조</a:t>
            </a:r>
            <a:r>
              <a:rPr lang="ko-KR" altLang="en-US" b="1" dirty="0"/>
              <a:t> </a:t>
            </a:r>
          </a:p>
          <a:p>
            <a:pPr lvl="4" eaLnBrk="1" hangingPunct="1">
              <a:lnSpc>
                <a:spcPct val="150000"/>
              </a:lnSpc>
            </a:pPr>
            <a:r>
              <a:rPr lang="ko-KR" altLang="en-US" b="1" dirty="0"/>
              <a:t>피질 </a:t>
            </a:r>
            <a:r>
              <a:rPr lang="en-US" altLang="ko-KR" b="1" dirty="0"/>
              <a:t>: </a:t>
            </a:r>
            <a:r>
              <a:rPr lang="ko-KR" altLang="en-US" b="1" dirty="0"/>
              <a:t>난포</a:t>
            </a:r>
            <a:r>
              <a:rPr lang="en-US" altLang="ko-KR" b="1" dirty="0"/>
              <a:t>, </a:t>
            </a:r>
            <a:r>
              <a:rPr lang="ko-KR" altLang="en-US" b="1" dirty="0"/>
              <a:t>황체 </a:t>
            </a:r>
          </a:p>
          <a:p>
            <a:pPr lvl="4" eaLnBrk="1" hangingPunct="1">
              <a:lnSpc>
                <a:spcPct val="150000"/>
              </a:lnSpc>
            </a:pPr>
            <a:r>
              <a:rPr lang="ko-KR" altLang="en-US" b="1" dirty="0"/>
              <a:t>수질 </a:t>
            </a:r>
            <a:r>
              <a:rPr lang="en-US" altLang="ko-KR" b="1" dirty="0"/>
              <a:t>: </a:t>
            </a:r>
            <a:r>
              <a:rPr lang="ko-KR" altLang="en-US" b="1" dirty="0"/>
              <a:t>혈관</a:t>
            </a:r>
            <a:r>
              <a:rPr lang="en-US" altLang="ko-KR" b="1" dirty="0"/>
              <a:t>, </a:t>
            </a:r>
            <a:r>
              <a:rPr lang="ko-KR" altLang="en-US" b="1" dirty="0"/>
              <a:t>신경 </a:t>
            </a:r>
          </a:p>
          <a:p>
            <a:pPr lvl="4" eaLnBrk="1" hangingPunct="1">
              <a:lnSpc>
                <a:spcPct val="150000"/>
              </a:lnSpc>
            </a:pPr>
            <a:endParaRPr lang="en-US" altLang="ko-KR" b="1" dirty="0"/>
          </a:p>
        </p:txBody>
      </p:sp>
      <p:sp>
        <p:nvSpPr>
          <p:cNvPr id="2560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1E36B165-39B1-4086-9E29-06087D99206F}"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74082" name="Picture 2" descr="cow estrus에 대한 이미지 검색결과">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232" y="3861048"/>
            <a:ext cx="3542184" cy="285807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a:extLst>
              <a:ext uri="{FF2B5EF4-FFF2-40B4-BE49-F238E27FC236}">
                <a16:creationId xmlns:a16="http://schemas.microsoft.com/office/drawing/2014/main" id="{B824046A-E942-4CA5-8129-7E41401D2000}"/>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2" name="직사각형 1"/>
          <p:cNvSpPr/>
          <p:nvPr/>
        </p:nvSpPr>
        <p:spPr>
          <a:xfrm>
            <a:off x="212688" y="1641653"/>
            <a:ext cx="8547264" cy="4955203"/>
          </a:xfrm>
          <a:prstGeom prst="rect">
            <a:avLst/>
          </a:prstGeom>
        </p:spPr>
        <p:txBody>
          <a:bodyPr wrap="square">
            <a:spAutoFit/>
          </a:bodyPr>
          <a:lstStyle/>
          <a:p>
            <a:pPr marL="285750" indent="-285750" algn="just" eaLnBrk="1" latinLnBrk="1" hangingPunct="1">
              <a:lnSpc>
                <a:spcPct val="170000"/>
              </a:lnSpc>
              <a:spcBef>
                <a:spcPts val="0"/>
              </a:spcBef>
              <a:spcAft>
                <a:spcPts val="0"/>
              </a:spcAft>
              <a:buFont typeface="Wingdings" panose="05000000000000000000" pitchFamily="2" charset="2"/>
              <a:buChar char="v"/>
              <a:defRPr/>
            </a:pPr>
            <a:r>
              <a:rPr lang="en-US" altLang="ko-KR" sz="2000" b="1" kern="0" dirty="0">
                <a:solidFill>
                  <a:srgbClr val="000000"/>
                </a:solidFill>
                <a:latin typeface="맑은 고딕" panose="020B0503020000020004" pitchFamily="50" charset="-127"/>
                <a:ea typeface="맑은 고딕" panose="020B0503020000020004" pitchFamily="50" charset="-127"/>
              </a:rPr>
              <a:t>1960</a:t>
            </a:r>
            <a:r>
              <a:rPr lang="ko-KR" altLang="en-US" sz="2000" b="1" kern="0" dirty="0">
                <a:solidFill>
                  <a:srgbClr val="000000"/>
                </a:solidFill>
                <a:latin typeface="맑은 고딕" panose="020B0503020000020004" pitchFamily="50" charset="-127"/>
                <a:ea typeface="맑은 고딕" panose="020B0503020000020004" pitchFamily="50" charset="-127"/>
              </a:rPr>
              <a:t>년대의 인공수정사업은 돼지의 인공수정이 주로 보급되었으며</a:t>
            </a:r>
            <a:r>
              <a:rPr lang="en-US" altLang="ko-KR" sz="2000" b="1" kern="0" dirty="0">
                <a:solidFill>
                  <a:srgbClr val="000000"/>
                </a:solidFill>
                <a:latin typeface="맑은 고딕" panose="020B0503020000020004" pitchFamily="50" charset="-127"/>
                <a:ea typeface="맑은 고딕" panose="020B0503020000020004" pitchFamily="50" charset="-127"/>
              </a:rPr>
              <a:t>, 1962</a:t>
            </a:r>
            <a:r>
              <a:rPr lang="ko-KR" altLang="en-US" sz="2000" b="1" kern="0" dirty="0">
                <a:solidFill>
                  <a:srgbClr val="000000"/>
                </a:solidFill>
                <a:latin typeface="맑은 고딕" panose="020B0503020000020004" pitchFamily="50" charset="-127"/>
                <a:ea typeface="맑은 고딕" panose="020B0503020000020004" pitchFamily="50" charset="-127"/>
              </a:rPr>
              <a:t>년도의 가축인공수정실적을 보면 젖소가 </a:t>
            </a:r>
            <a:r>
              <a:rPr lang="en-US" altLang="ko-KR" sz="2000" b="1" kern="0" dirty="0">
                <a:solidFill>
                  <a:srgbClr val="000000"/>
                </a:solidFill>
                <a:latin typeface="맑은 고딕" panose="020B0503020000020004" pitchFamily="50" charset="-127"/>
                <a:ea typeface="맑은 고딕" panose="020B0503020000020004" pitchFamily="50" charset="-127"/>
              </a:rPr>
              <a:t>760</a:t>
            </a:r>
            <a:r>
              <a:rPr lang="ko-KR" altLang="en-US" sz="2000" b="1" kern="0" dirty="0">
                <a:solidFill>
                  <a:srgbClr val="000000"/>
                </a:solidFill>
                <a:latin typeface="맑은 고딕" panose="020B0503020000020004" pitchFamily="50" charset="-127"/>
                <a:ea typeface="맑은 고딕" panose="020B0503020000020004" pitchFamily="50" charset="-127"/>
              </a:rPr>
              <a:t>두</a:t>
            </a:r>
            <a:r>
              <a:rPr lang="en-US" altLang="ko-KR" sz="2000" b="1" kern="0" dirty="0">
                <a:solidFill>
                  <a:srgbClr val="000000"/>
                </a:solidFill>
                <a:latin typeface="맑은 고딕" panose="020B0503020000020004" pitchFamily="50" charset="-127"/>
                <a:ea typeface="맑은 고딕" panose="020B0503020000020004" pitchFamily="50" charset="-127"/>
              </a:rPr>
              <a:t>, </a:t>
            </a:r>
            <a:r>
              <a:rPr lang="ko-KR" altLang="en-US" sz="2000" b="1" kern="0" dirty="0">
                <a:solidFill>
                  <a:srgbClr val="000000"/>
                </a:solidFill>
                <a:latin typeface="맑은 고딕" panose="020B0503020000020004" pitchFamily="50" charset="-127"/>
                <a:ea typeface="맑은 고딕" panose="020B0503020000020004" pitchFamily="50" charset="-127"/>
              </a:rPr>
              <a:t>돼지 </a:t>
            </a:r>
            <a:r>
              <a:rPr lang="en-US" altLang="ko-KR" sz="2000" b="1" kern="0" dirty="0">
                <a:solidFill>
                  <a:srgbClr val="000000"/>
                </a:solidFill>
                <a:latin typeface="맑은 고딕" panose="020B0503020000020004" pitchFamily="50" charset="-127"/>
                <a:ea typeface="맑은 고딕" panose="020B0503020000020004" pitchFamily="50" charset="-127"/>
              </a:rPr>
              <a:t>30,700</a:t>
            </a:r>
            <a:r>
              <a:rPr lang="ko-KR" altLang="en-US" sz="2000" b="1" kern="0" dirty="0">
                <a:solidFill>
                  <a:srgbClr val="000000"/>
                </a:solidFill>
                <a:latin typeface="맑은 고딕" panose="020B0503020000020004" pitchFamily="50" charset="-127"/>
                <a:ea typeface="맑은 고딕" panose="020B0503020000020004" pitchFamily="50" charset="-127"/>
              </a:rPr>
              <a:t>두였으며</a:t>
            </a:r>
            <a:r>
              <a:rPr lang="en-US" altLang="ko-KR" sz="2000" b="1" kern="0" dirty="0">
                <a:solidFill>
                  <a:srgbClr val="000000"/>
                </a:solidFill>
                <a:latin typeface="맑은 고딕" panose="020B0503020000020004" pitchFamily="50" charset="-127"/>
                <a:ea typeface="맑은 고딕" panose="020B0503020000020004" pitchFamily="50" charset="-127"/>
              </a:rPr>
              <a:t>, </a:t>
            </a:r>
            <a:r>
              <a:rPr lang="ko-KR" altLang="en-US" sz="2000" b="1" kern="0" dirty="0">
                <a:solidFill>
                  <a:srgbClr val="000000"/>
                </a:solidFill>
                <a:latin typeface="맑은 고딕" panose="020B0503020000020004" pitchFamily="50" charset="-127"/>
                <a:ea typeface="맑은 고딕" panose="020B0503020000020004" pitchFamily="50" charset="-127"/>
              </a:rPr>
              <a:t>한우는 </a:t>
            </a:r>
            <a:r>
              <a:rPr lang="en-US" altLang="ko-KR" sz="2000" b="1" kern="0" dirty="0">
                <a:solidFill>
                  <a:srgbClr val="000000"/>
                </a:solidFill>
                <a:latin typeface="맑은 고딕" panose="020B0503020000020004" pitchFamily="50" charset="-127"/>
                <a:ea typeface="맑은 고딕" panose="020B0503020000020004" pitchFamily="50" charset="-127"/>
              </a:rPr>
              <a:t>1965</a:t>
            </a:r>
            <a:r>
              <a:rPr lang="ko-KR" altLang="en-US" sz="2000" b="1" kern="0" dirty="0">
                <a:solidFill>
                  <a:srgbClr val="000000"/>
                </a:solidFill>
                <a:latin typeface="맑은 고딕" panose="020B0503020000020004" pitchFamily="50" charset="-127"/>
                <a:ea typeface="맑은 고딕" panose="020B0503020000020004" pitchFamily="50" charset="-127"/>
              </a:rPr>
              <a:t>년도에 </a:t>
            </a:r>
            <a:r>
              <a:rPr lang="en-US" altLang="ko-KR" sz="2000" b="1" kern="0" dirty="0">
                <a:solidFill>
                  <a:srgbClr val="000000"/>
                </a:solidFill>
                <a:latin typeface="맑은 고딕" panose="020B0503020000020004" pitchFamily="50" charset="-127"/>
                <a:ea typeface="맑은 고딕" panose="020B0503020000020004" pitchFamily="50" charset="-127"/>
              </a:rPr>
              <a:t>1,300</a:t>
            </a:r>
            <a:r>
              <a:rPr lang="ko-KR" altLang="en-US" sz="2000" b="1" kern="0" dirty="0">
                <a:solidFill>
                  <a:srgbClr val="000000"/>
                </a:solidFill>
                <a:latin typeface="맑은 고딕" panose="020B0503020000020004" pitchFamily="50" charset="-127"/>
                <a:ea typeface="맑은 고딕" panose="020B0503020000020004" pitchFamily="50" charset="-127"/>
              </a:rPr>
              <a:t>두가 인공수정으로 </a:t>
            </a:r>
            <a:r>
              <a:rPr lang="ko-KR" altLang="en-US" sz="2000" b="1" kern="0" spc="-150" dirty="0">
                <a:solidFill>
                  <a:srgbClr val="000000"/>
                </a:solidFill>
                <a:latin typeface="맑은 고딕" panose="020B0503020000020004" pitchFamily="50" charset="-127"/>
                <a:ea typeface="맑은 고딕" panose="020B0503020000020004" pitchFamily="50" charset="-127"/>
              </a:rPr>
              <a:t>번식되었는데</a:t>
            </a:r>
            <a:r>
              <a:rPr lang="en-US" altLang="ko-KR" sz="2000" b="1" kern="0" spc="-150" dirty="0">
                <a:solidFill>
                  <a:srgbClr val="000000"/>
                </a:solidFill>
                <a:latin typeface="맑은 고딕" panose="020B0503020000020004" pitchFamily="50" charset="-127"/>
                <a:ea typeface="맑은 고딕" panose="020B0503020000020004" pitchFamily="50" charset="-127"/>
              </a:rPr>
              <a:t>, 20</a:t>
            </a:r>
            <a:r>
              <a:rPr lang="ko-KR" altLang="en-US" sz="2000" b="1" kern="0" spc="-150" dirty="0">
                <a:solidFill>
                  <a:srgbClr val="000000"/>
                </a:solidFill>
                <a:latin typeface="맑은 고딕" panose="020B0503020000020004" pitchFamily="50" charset="-127"/>
                <a:ea typeface="맑은 고딕" panose="020B0503020000020004" pitchFamily="50" charset="-127"/>
              </a:rPr>
              <a:t>년이</a:t>
            </a:r>
            <a:r>
              <a:rPr lang="ko-KR" altLang="en-US" sz="2000" b="1" kern="0" dirty="0">
                <a:solidFill>
                  <a:srgbClr val="000000"/>
                </a:solidFill>
                <a:latin typeface="맑은 고딕" panose="020B0503020000020004" pitchFamily="50" charset="-127"/>
                <a:ea typeface="맑은 고딕" panose="020B0503020000020004" pitchFamily="50" charset="-127"/>
              </a:rPr>
              <a:t> 지난 </a:t>
            </a:r>
            <a:r>
              <a:rPr lang="en-US" altLang="ko-KR" sz="2000" b="1" kern="0" dirty="0">
                <a:solidFill>
                  <a:srgbClr val="000000"/>
                </a:solidFill>
                <a:latin typeface="맑은 고딕" panose="020B0503020000020004" pitchFamily="50" charset="-127"/>
                <a:ea typeface="맑은 고딕" panose="020B0503020000020004" pitchFamily="50" charset="-127"/>
              </a:rPr>
              <a:t>1983</a:t>
            </a:r>
            <a:r>
              <a:rPr lang="ko-KR" altLang="en-US" sz="2000" b="1" kern="0" dirty="0">
                <a:solidFill>
                  <a:srgbClr val="000000"/>
                </a:solidFill>
                <a:latin typeface="맑은 고딕" panose="020B0503020000020004" pitchFamily="50" charset="-127"/>
                <a:ea typeface="맑은 고딕" panose="020B0503020000020004" pitchFamily="50" charset="-127"/>
              </a:rPr>
              <a:t>년도에는 한우 </a:t>
            </a:r>
            <a:r>
              <a:rPr lang="en-US" altLang="ko-KR" sz="2000" b="1" kern="0" dirty="0">
                <a:solidFill>
                  <a:srgbClr val="000000"/>
                </a:solidFill>
                <a:latin typeface="맑은 고딕" panose="020B0503020000020004" pitchFamily="50" charset="-127"/>
                <a:ea typeface="맑은 고딕" panose="020B0503020000020004" pitchFamily="50" charset="-127"/>
              </a:rPr>
              <a:t>751</a:t>
            </a:r>
            <a:r>
              <a:rPr lang="ko-KR" altLang="en-US" sz="2000" b="1" kern="0" dirty="0">
                <a:solidFill>
                  <a:srgbClr val="000000"/>
                </a:solidFill>
                <a:latin typeface="맑은 고딕" panose="020B0503020000020004" pitchFamily="50" charset="-127"/>
                <a:ea typeface="맑은 고딕" panose="020B0503020000020004" pitchFamily="50" charset="-127"/>
              </a:rPr>
              <a:t>천두</a:t>
            </a:r>
            <a:r>
              <a:rPr lang="en-US" altLang="ko-KR" sz="2000" b="1" kern="0" dirty="0">
                <a:solidFill>
                  <a:srgbClr val="000000"/>
                </a:solidFill>
                <a:latin typeface="맑은 고딕" panose="020B0503020000020004" pitchFamily="50" charset="-127"/>
                <a:ea typeface="맑은 고딕" panose="020B0503020000020004" pitchFamily="50" charset="-127"/>
              </a:rPr>
              <a:t>, </a:t>
            </a:r>
            <a:r>
              <a:rPr lang="ko-KR" altLang="en-US" sz="2000" b="1" kern="0" dirty="0">
                <a:solidFill>
                  <a:srgbClr val="000000"/>
                </a:solidFill>
                <a:latin typeface="맑은 고딕" panose="020B0503020000020004" pitchFamily="50" charset="-127"/>
                <a:ea typeface="맑은 고딕" panose="020B0503020000020004" pitchFamily="50" charset="-127"/>
              </a:rPr>
              <a:t>젖소 </a:t>
            </a:r>
            <a:r>
              <a:rPr lang="en-US" altLang="ko-KR" sz="2000" b="1" kern="0" dirty="0">
                <a:solidFill>
                  <a:srgbClr val="000000"/>
                </a:solidFill>
                <a:latin typeface="맑은 고딕" panose="020B0503020000020004" pitchFamily="50" charset="-127"/>
                <a:ea typeface="맑은 고딕" panose="020B0503020000020004" pitchFamily="50" charset="-127"/>
              </a:rPr>
              <a:t>214</a:t>
            </a:r>
            <a:r>
              <a:rPr lang="ko-KR" altLang="en-US" sz="2000" b="1" kern="0" dirty="0" err="1">
                <a:solidFill>
                  <a:srgbClr val="000000"/>
                </a:solidFill>
                <a:latin typeface="맑은 고딕" panose="020B0503020000020004" pitchFamily="50" charset="-127"/>
                <a:ea typeface="맑은 고딕" panose="020B0503020000020004" pitchFamily="50" charset="-127"/>
              </a:rPr>
              <a:t>천두로</a:t>
            </a:r>
            <a:r>
              <a:rPr lang="ko-KR" altLang="en-US" sz="2000" b="1" kern="0" dirty="0">
                <a:solidFill>
                  <a:srgbClr val="000000"/>
                </a:solidFill>
                <a:latin typeface="맑은 고딕" panose="020B0503020000020004" pitchFamily="50" charset="-127"/>
                <a:ea typeface="맑은 고딕" panose="020B0503020000020004" pitchFamily="50" charset="-127"/>
              </a:rPr>
              <a:t> </a:t>
            </a:r>
            <a:r>
              <a:rPr lang="ko-KR" altLang="en-US" sz="2000" b="1" kern="0" spc="-150" dirty="0">
                <a:solidFill>
                  <a:srgbClr val="000000"/>
                </a:solidFill>
                <a:latin typeface="맑은 고딕" panose="020B0503020000020004" pitchFamily="50" charset="-127"/>
                <a:ea typeface="맑은 고딕" panose="020B0503020000020004" pitchFamily="50" charset="-127"/>
              </a:rPr>
              <a:t>소 인공수정은 크게</a:t>
            </a:r>
            <a:r>
              <a:rPr lang="ko-KR" altLang="en-US" sz="2000" b="1" kern="0" dirty="0">
                <a:solidFill>
                  <a:srgbClr val="000000"/>
                </a:solidFill>
                <a:latin typeface="맑은 고딕" panose="020B0503020000020004" pitchFamily="50" charset="-127"/>
                <a:ea typeface="맑은 고딕" panose="020B0503020000020004" pitchFamily="50" charset="-127"/>
              </a:rPr>
              <a:t> 발전하여 번식뿐만 아니라 소의 개량에도 크게 기여하였다</a:t>
            </a:r>
            <a:r>
              <a:rPr lang="en-US" altLang="ko-KR" sz="2000" b="1" kern="0" dirty="0">
                <a:solidFill>
                  <a:srgbClr val="000000"/>
                </a:solidFill>
                <a:latin typeface="맑은 고딕" panose="020B0503020000020004" pitchFamily="50" charset="-127"/>
                <a:ea typeface="맑은 고딕" panose="020B0503020000020004" pitchFamily="50" charset="-127"/>
              </a:rPr>
              <a:t>. </a:t>
            </a:r>
          </a:p>
          <a:p>
            <a:pPr marL="285750" indent="-285750" algn="just" eaLnBrk="1" latinLnBrk="1" hangingPunct="1">
              <a:lnSpc>
                <a:spcPct val="50000"/>
              </a:lnSpc>
              <a:spcBef>
                <a:spcPts val="0"/>
              </a:spcBef>
              <a:spcAft>
                <a:spcPts val="0"/>
              </a:spcAft>
              <a:buFont typeface="Wingdings" panose="05000000000000000000" pitchFamily="2" charset="2"/>
              <a:buChar char="v"/>
              <a:defRPr/>
            </a:pPr>
            <a:endParaRPr lang="en-US" altLang="ko-KR" sz="2000" b="1" kern="0" dirty="0">
              <a:solidFill>
                <a:srgbClr val="000000"/>
              </a:solidFill>
              <a:latin typeface="맑은 고딕" panose="020B0503020000020004" pitchFamily="50" charset="-127"/>
              <a:ea typeface="맑은 고딕" panose="020B0503020000020004" pitchFamily="50" charset="-127"/>
            </a:endParaRPr>
          </a:p>
          <a:p>
            <a:pPr marL="285750" indent="-285750" algn="just" eaLnBrk="1" latinLnBrk="1" hangingPunct="1">
              <a:lnSpc>
                <a:spcPct val="170000"/>
              </a:lnSpc>
              <a:spcBef>
                <a:spcPts val="0"/>
              </a:spcBef>
              <a:spcAft>
                <a:spcPts val="0"/>
              </a:spcAft>
              <a:buFont typeface="Wingdings" panose="05000000000000000000" pitchFamily="2" charset="2"/>
              <a:buChar char="v"/>
              <a:defRPr/>
            </a:pPr>
            <a:r>
              <a:rPr lang="ko-KR" altLang="en-US" sz="2000" b="1" kern="0" dirty="0">
                <a:solidFill>
                  <a:srgbClr val="000000"/>
                </a:solidFill>
                <a:latin typeface="맑은 고딕" panose="020B0503020000020004" pitchFamily="50" charset="-127"/>
                <a:ea typeface="맑은 고딕" panose="020B0503020000020004" pitchFamily="50" charset="-127"/>
              </a:rPr>
              <a:t>최근의 소 동결정액의 연도별 공급 현황은 </a:t>
            </a:r>
            <a:r>
              <a:rPr lang="en-US" altLang="ko-KR" sz="2000" b="1" kern="0" dirty="0">
                <a:solidFill>
                  <a:srgbClr val="000000"/>
                </a:solidFill>
                <a:latin typeface="맑은 고딕" panose="020B0503020000020004" pitchFamily="50" charset="-127"/>
                <a:ea typeface="맑은 고딕" panose="020B0503020000020004" pitchFamily="50" charset="-127"/>
              </a:rPr>
              <a:t>2013</a:t>
            </a:r>
            <a:r>
              <a:rPr lang="ko-KR" altLang="en-US" sz="2000" b="1" kern="0" dirty="0">
                <a:solidFill>
                  <a:srgbClr val="000000"/>
                </a:solidFill>
                <a:latin typeface="맑은 고딕" panose="020B0503020000020004" pitchFamily="50" charset="-127"/>
                <a:ea typeface="맑은 고딕" panose="020B0503020000020004" pitchFamily="50" charset="-127"/>
              </a:rPr>
              <a:t>년 말 현재 한우는 </a:t>
            </a:r>
            <a:r>
              <a:rPr lang="en-US" altLang="ko-KR" sz="2000" b="1" kern="0" dirty="0">
                <a:solidFill>
                  <a:srgbClr val="000000"/>
                </a:solidFill>
                <a:latin typeface="맑은 고딕" panose="020B0503020000020004" pitchFamily="50" charset="-127"/>
                <a:ea typeface="맑은 고딕" panose="020B0503020000020004" pitchFamily="50" charset="-127"/>
              </a:rPr>
              <a:t>1,821</a:t>
            </a:r>
            <a:r>
              <a:rPr lang="ko-KR" altLang="en-US" sz="2000" b="1" kern="0" dirty="0">
                <a:solidFill>
                  <a:srgbClr val="000000"/>
                </a:solidFill>
                <a:latin typeface="맑은 고딕" panose="020B0503020000020004" pitchFamily="50" charset="-127"/>
                <a:ea typeface="맑은 고딕" panose="020B0503020000020004" pitchFamily="50" charset="-127"/>
              </a:rPr>
              <a:t>천 </a:t>
            </a:r>
            <a:r>
              <a:rPr lang="ko-KR" altLang="en-US" sz="2000" b="1" kern="0" dirty="0" err="1">
                <a:solidFill>
                  <a:srgbClr val="000000"/>
                </a:solidFill>
                <a:latin typeface="맑은 고딕" panose="020B0503020000020004" pitchFamily="50" charset="-127"/>
                <a:ea typeface="맑은 고딕" panose="020B0503020000020004" pitchFamily="50" charset="-127"/>
              </a:rPr>
              <a:t>스트로</a:t>
            </a:r>
            <a:r>
              <a:rPr lang="en-US" altLang="ko-KR" sz="2000" b="1" kern="0" dirty="0">
                <a:solidFill>
                  <a:srgbClr val="000000"/>
                </a:solidFill>
                <a:latin typeface="맑은 고딕" panose="020B0503020000020004" pitchFamily="50" charset="-127"/>
                <a:ea typeface="맑은 고딕" panose="020B0503020000020004" pitchFamily="50" charset="-127"/>
              </a:rPr>
              <a:t>, </a:t>
            </a:r>
            <a:r>
              <a:rPr lang="ko-KR" altLang="en-US" sz="2000" b="1" kern="0" dirty="0">
                <a:solidFill>
                  <a:srgbClr val="000000"/>
                </a:solidFill>
                <a:latin typeface="맑은 고딕" panose="020B0503020000020004" pitchFamily="50" charset="-127"/>
                <a:ea typeface="맑은 고딕" panose="020B0503020000020004" pitchFamily="50" charset="-127"/>
              </a:rPr>
              <a:t>젖소는 </a:t>
            </a:r>
            <a:r>
              <a:rPr lang="en-US" altLang="ko-KR" sz="2000" b="1" kern="0" dirty="0">
                <a:solidFill>
                  <a:srgbClr val="000000"/>
                </a:solidFill>
                <a:latin typeface="맑은 고딕" panose="020B0503020000020004" pitchFamily="50" charset="-127"/>
                <a:ea typeface="맑은 고딕" panose="020B0503020000020004" pitchFamily="50" charset="-127"/>
              </a:rPr>
              <a:t>736</a:t>
            </a:r>
            <a:r>
              <a:rPr lang="ko-KR" altLang="en-US" sz="2000" b="1" kern="0" dirty="0">
                <a:solidFill>
                  <a:srgbClr val="000000"/>
                </a:solidFill>
                <a:latin typeface="맑은 고딕" panose="020B0503020000020004" pitchFamily="50" charset="-127"/>
                <a:ea typeface="맑은 고딕" panose="020B0503020000020004" pitchFamily="50" charset="-127"/>
              </a:rPr>
              <a:t>천 </a:t>
            </a:r>
            <a:r>
              <a:rPr lang="ko-KR" altLang="en-US" sz="2000" b="1" kern="0" spc="-150" dirty="0" err="1">
                <a:solidFill>
                  <a:srgbClr val="000000"/>
                </a:solidFill>
                <a:latin typeface="맑은 고딕" panose="020B0503020000020004" pitchFamily="50" charset="-127"/>
                <a:ea typeface="맑은 고딕" panose="020B0503020000020004" pitchFamily="50" charset="-127"/>
              </a:rPr>
              <a:t>스트로우가</a:t>
            </a:r>
            <a:r>
              <a:rPr lang="ko-KR" altLang="en-US" sz="2000" b="1" kern="0" spc="-150" dirty="0">
                <a:solidFill>
                  <a:srgbClr val="000000"/>
                </a:solidFill>
                <a:latin typeface="맑은 고딕" panose="020B0503020000020004" pitchFamily="50" charset="-127"/>
                <a:ea typeface="맑은 고딕" panose="020B0503020000020004" pitchFamily="50" charset="-127"/>
              </a:rPr>
              <a:t> 공급되었으며 육우는 </a:t>
            </a:r>
            <a:r>
              <a:rPr lang="en-US" altLang="ko-KR" sz="2000" b="1" kern="0" spc="-150" dirty="0">
                <a:solidFill>
                  <a:srgbClr val="000000"/>
                </a:solidFill>
                <a:latin typeface="맑은 고딕" panose="020B0503020000020004" pitchFamily="50" charset="-127"/>
                <a:ea typeface="맑은 고딕" panose="020B0503020000020004" pitchFamily="50" charset="-127"/>
              </a:rPr>
              <a:t>2002</a:t>
            </a:r>
            <a:r>
              <a:rPr lang="ko-KR" altLang="en-US" sz="2000" b="1" kern="0" spc="-150" dirty="0">
                <a:solidFill>
                  <a:srgbClr val="000000"/>
                </a:solidFill>
                <a:latin typeface="맑은 고딕" panose="020B0503020000020004" pitchFamily="50" charset="-127"/>
                <a:ea typeface="맑은 고딕" panose="020B0503020000020004" pitchFamily="50" charset="-127"/>
              </a:rPr>
              <a:t>년도</a:t>
            </a:r>
            <a:r>
              <a:rPr lang="ko-KR" altLang="en-US" sz="2000" b="1" kern="0" dirty="0">
                <a:solidFill>
                  <a:srgbClr val="000000"/>
                </a:solidFill>
                <a:latin typeface="맑은 고딕" panose="020B0503020000020004" pitchFamily="50" charset="-127"/>
                <a:ea typeface="맑은 고딕" panose="020B0503020000020004" pitchFamily="50" charset="-127"/>
              </a:rPr>
              <a:t>부터 공급되지 않고 있는 상황이다</a:t>
            </a:r>
            <a:r>
              <a:rPr lang="en-US" altLang="ko-KR" sz="2000" b="1" kern="0" dirty="0">
                <a:solidFill>
                  <a:srgbClr val="000000"/>
                </a:solidFill>
                <a:latin typeface="맑은 고딕" panose="020B0503020000020004" pitchFamily="50" charset="-127"/>
                <a:ea typeface="맑은 고딕" panose="020B0503020000020004" pitchFamily="50" charset="-127"/>
              </a:rPr>
              <a:t>. </a:t>
            </a:r>
            <a:r>
              <a:rPr lang="ko-KR" altLang="en-US" sz="2000" b="1" kern="0" spc="-150" dirty="0" err="1">
                <a:solidFill>
                  <a:srgbClr val="000000"/>
                </a:solidFill>
                <a:latin typeface="맑은 고딕" panose="020B0503020000020004" pitchFamily="50" charset="-127"/>
                <a:ea typeface="맑은 고딕" panose="020B0503020000020004" pitchFamily="50" charset="-127"/>
              </a:rPr>
              <a:t>가축인공수정소</a:t>
            </a:r>
            <a:r>
              <a:rPr lang="ko-KR" altLang="en-US" sz="2000" b="1" kern="0" spc="-150" dirty="0">
                <a:solidFill>
                  <a:srgbClr val="000000"/>
                </a:solidFill>
                <a:latin typeface="맑은 고딕" panose="020B0503020000020004" pitchFamily="50" charset="-127"/>
                <a:ea typeface="맑은 고딕" panose="020B0503020000020004" pitchFamily="50" charset="-127"/>
              </a:rPr>
              <a:t> 및 </a:t>
            </a:r>
            <a:r>
              <a:rPr lang="ko-KR" altLang="en-US" sz="2000" b="1" kern="0" spc="-150" dirty="0" err="1">
                <a:solidFill>
                  <a:srgbClr val="000000"/>
                </a:solidFill>
                <a:latin typeface="맑은 고딕" panose="020B0503020000020004" pitchFamily="50" charset="-127"/>
                <a:ea typeface="맑은 고딕" panose="020B0503020000020004" pitchFamily="50" charset="-127"/>
              </a:rPr>
              <a:t>인공수정사</a:t>
            </a:r>
            <a:r>
              <a:rPr lang="ko-KR" altLang="en-US" sz="2000" b="1" kern="0" spc="-150" dirty="0">
                <a:solidFill>
                  <a:srgbClr val="000000"/>
                </a:solidFill>
                <a:latin typeface="맑은 고딕" panose="020B0503020000020004" pitchFamily="50" charset="-127"/>
                <a:ea typeface="맑은 고딕" panose="020B0503020000020004" pitchFamily="50" charset="-127"/>
              </a:rPr>
              <a:t> 현황은</a:t>
            </a:r>
            <a:r>
              <a:rPr lang="ko-KR" altLang="en-US" sz="2000" b="1" kern="0" dirty="0">
                <a:solidFill>
                  <a:srgbClr val="000000"/>
                </a:solidFill>
                <a:latin typeface="맑은 고딕" panose="020B0503020000020004" pitchFamily="50" charset="-127"/>
                <a:ea typeface="맑은 고딕" panose="020B0503020000020004" pitchFamily="50" charset="-127"/>
              </a:rPr>
              <a:t> </a:t>
            </a:r>
            <a:r>
              <a:rPr lang="en-US" altLang="ko-KR" sz="2000" b="1" kern="0" dirty="0">
                <a:solidFill>
                  <a:srgbClr val="000000"/>
                </a:solidFill>
                <a:latin typeface="맑은 고딕" panose="020B0503020000020004" pitchFamily="50" charset="-127"/>
                <a:ea typeface="맑은 고딕" panose="020B0503020000020004" pitchFamily="50" charset="-127"/>
              </a:rPr>
              <a:t>1,429</a:t>
            </a:r>
            <a:r>
              <a:rPr lang="ko-KR" altLang="en-US" sz="2000" b="1" kern="0" dirty="0">
                <a:solidFill>
                  <a:srgbClr val="000000"/>
                </a:solidFill>
                <a:latin typeface="맑은 고딕" panose="020B0503020000020004" pitchFamily="50" charset="-127"/>
                <a:ea typeface="맑은 고딕" panose="020B0503020000020004" pitchFamily="50" charset="-127"/>
              </a:rPr>
              <a:t>개소에서 </a:t>
            </a:r>
            <a:r>
              <a:rPr lang="en-US" altLang="ko-KR" sz="2000" b="1" kern="0" dirty="0">
                <a:solidFill>
                  <a:srgbClr val="000000"/>
                </a:solidFill>
                <a:latin typeface="맑은 고딕" panose="020B0503020000020004" pitchFamily="50" charset="-127"/>
                <a:ea typeface="맑은 고딕" panose="020B0503020000020004" pitchFamily="50" charset="-127"/>
              </a:rPr>
              <a:t>1,508</a:t>
            </a:r>
            <a:r>
              <a:rPr lang="ko-KR" altLang="en-US" sz="2000" b="1" kern="0" dirty="0">
                <a:solidFill>
                  <a:srgbClr val="000000"/>
                </a:solidFill>
                <a:latin typeface="맑은 고딕" panose="020B0503020000020004" pitchFamily="50" charset="-127"/>
                <a:ea typeface="맑은 고딕" panose="020B0503020000020004" pitchFamily="50" charset="-127"/>
              </a:rPr>
              <a:t>명이 활동 중인 것으로 집계되었다</a:t>
            </a:r>
            <a:r>
              <a:rPr lang="en-US" altLang="ko-KR" sz="2000" b="1" kern="0" dirty="0">
                <a:solidFill>
                  <a:srgbClr val="000000"/>
                </a:solidFill>
                <a:latin typeface="맑은 고딕" panose="020B0503020000020004" pitchFamily="50" charset="-127"/>
                <a:ea typeface="맑은 고딕" panose="020B0503020000020004" pitchFamily="50" charset="-127"/>
              </a:rPr>
              <a:t>(2006).</a:t>
            </a:r>
            <a:endParaRPr lang="ko-KR" altLang="en-US" sz="2000" b="1" kern="0" dirty="0">
              <a:solidFill>
                <a:srgbClr val="000000"/>
              </a:solidFill>
              <a:latin typeface="맑은 고딕" panose="020B0503020000020004" pitchFamily="50" charset="-127"/>
              <a:ea typeface="맑은 고딕" panose="020B0503020000020004" pitchFamily="50" charset="-127"/>
            </a:endParaRPr>
          </a:p>
        </p:txBody>
      </p:sp>
      <p:sp>
        <p:nvSpPr>
          <p:cNvPr id="82948"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B9BB71CA-3071-483F-BD08-90A2B2FB274D}"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50</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DA0115D9-9D79-4B58-AAAE-36C31754A47A}"/>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48</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2" name="직사각형 1"/>
          <p:cNvSpPr/>
          <p:nvPr/>
        </p:nvSpPr>
        <p:spPr>
          <a:xfrm>
            <a:off x="36140" y="260648"/>
            <a:ext cx="8496300" cy="3416320"/>
          </a:xfrm>
          <a:prstGeom prst="rect">
            <a:avLst/>
          </a:prstGeom>
        </p:spPr>
        <p:txBody>
          <a:bodyPr>
            <a:spAutoFit/>
          </a:bodyPr>
          <a:lstStyle/>
          <a:p>
            <a:pPr marL="127000" algn="just" eaLnBrk="1" latinLnBrk="1" hangingPunct="1">
              <a:lnSpc>
                <a:spcPct val="150000"/>
              </a:lnSpc>
              <a:spcBef>
                <a:spcPts val="1000"/>
              </a:spcBef>
              <a:spcAft>
                <a:spcPts val="0"/>
              </a:spcAft>
              <a:defRPr/>
            </a:pPr>
            <a:r>
              <a:rPr lang="en-US" altLang="ko-KR" sz="2400" b="1" kern="0" dirty="0">
                <a:solidFill>
                  <a:srgbClr val="000000"/>
                </a:solidFill>
                <a:latin typeface="맑은 고딕" panose="020B0503020000020004" pitchFamily="50" charset="-127"/>
                <a:ea typeface="맑은 고딕" panose="020B0503020000020004" pitchFamily="50" charset="-127"/>
              </a:rPr>
              <a:t>▩</a:t>
            </a:r>
            <a:r>
              <a:rPr lang="ko-KR" altLang="en-US" sz="2400" b="1" kern="0" dirty="0">
                <a:solidFill>
                  <a:srgbClr val="000000"/>
                </a:solidFill>
                <a:latin typeface="맑은 고딕" panose="020B0503020000020004" pitchFamily="50" charset="-127"/>
                <a:ea typeface="맑은 고딕" panose="020B0503020000020004" pitchFamily="50" charset="-127"/>
              </a:rPr>
              <a:t>동결정액 취급 및 인공수정 기구 준비</a:t>
            </a:r>
          </a:p>
          <a:p>
            <a:pPr marL="317500" algn="just" eaLnBrk="1" latinLnBrk="1" hangingPunct="1">
              <a:lnSpc>
                <a:spcPct val="150000"/>
              </a:lnSpc>
              <a:spcBef>
                <a:spcPts val="0"/>
              </a:spcBef>
              <a:spcAft>
                <a:spcPts val="0"/>
              </a:spcAft>
              <a:defRPr/>
            </a:pPr>
            <a:r>
              <a:rPr lang="ko-KR" altLang="en-US" sz="2000" b="1" kern="0" spc="-70" dirty="0">
                <a:solidFill>
                  <a:srgbClr val="000000"/>
                </a:solidFill>
                <a:latin typeface="맑은 고딕" panose="020B0503020000020004" pitchFamily="50" charset="-127"/>
                <a:ea typeface="맑은 고딕" panose="020B0503020000020004" pitchFamily="50" charset="-127"/>
              </a:rPr>
              <a:t>○ 동결정액 및 </a:t>
            </a:r>
            <a:r>
              <a:rPr lang="ko-KR" altLang="en-US" sz="2000" b="1" kern="0" spc="-70" dirty="0" err="1">
                <a:solidFill>
                  <a:srgbClr val="000000"/>
                </a:solidFill>
                <a:latin typeface="맑은 고딕" panose="020B0503020000020004" pitchFamily="50" charset="-127"/>
                <a:ea typeface="맑은 고딕" panose="020B0503020000020004" pitchFamily="50" charset="-127"/>
              </a:rPr>
              <a:t>정액보관고</a:t>
            </a:r>
            <a:r>
              <a:rPr lang="ko-KR" altLang="en-US" sz="2000" b="1" kern="0" spc="-70" dirty="0">
                <a:solidFill>
                  <a:srgbClr val="000000"/>
                </a:solidFill>
                <a:latin typeface="맑은 고딕" panose="020B0503020000020004" pitchFamily="50" charset="-127"/>
                <a:ea typeface="맑은 고딕" panose="020B0503020000020004" pitchFamily="50" charset="-127"/>
              </a:rPr>
              <a:t> 이용</a:t>
            </a:r>
          </a:p>
          <a:p>
            <a:pPr marL="508000" algn="just" eaLnBrk="1" latinLnBrk="1" hangingPunct="1">
              <a:lnSpc>
                <a:spcPct val="150000"/>
              </a:lnSpc>
              <a:spcBef>
                <a:spcPts val="0"/>
              </a:spcBef>
              <a:spcAft>
                <a:spcPts val="0"/>
              </a:spcAft>
              <a:defRPr/>
            </a:pPr>
            <a:r>
              <a:rPr lang="en-US" altLang="ko-KR" sz="2000" b="1" kern="0" spc="-100" dirty="0">
                <a:solidFill>
                  <a:srgbClr val="000000"/>
                </a:solidFill>
                <a:latin typeface="맑은 고딕" panose="020B0503020000020004" pitchFamily="50" charset="-127"/>
                <a:ea typeface="맑은 고딕" panose="020B0503020000020004" pitchFamily="50" charset="-127"/>
              </a:rPr>
              <a:t>ʘ </a:t>
            </a:r>
            <a:r>
              <a:rPr lang="ko-KR" altLang="en-US" sz="2000" b="1" kern="0" spc="-100" dirty="0">
                <a:solidFill>
                  <a:srgbClr val="000000"/>
                </a:solidFill>
                <a:latin typeface="맑은 고딕" panose="020B0503020000020004" pitchFamily="50" charset="-127"/>
                <a:ea typeface="맑은 고딕" panose="020B0503020000020004" pitchFamily="50" charset="-127"/>
              </a:rPr>
              <a:t>동결정액</a:t>
            </a:r>
          </a:p>
          <a:p>
            <a:pPr marL="508000" algn="just" eaLnBrk="1" latinLnBrk="1" hangingPunct="1">
              <a:lnSpc>
                <a:spcPct val="150000"/>
              </a:lnSpc>
              <a:spcBef>
                <a:spcPts val="0"/>
              </a:spcBef>
              <a:spcAft>
                <a:spcPts val="0"/>
              </a:spcAft>
              <a:defRPr/>
            </a:pPr>
            <a:r>
              <a:rPr lang="ko-KR" altLang="en-US" sz="2000" b="1" kern="0" spc="-100" dirty="0">
                <a:solidFill>
                  <a:srgbClr val="000000"/>
                </a:solidFill>
                <a:latin typeface="맑은 고딕" panose="020B0503020000020004" pitchFamily="50" charset="-127"/>
                <a:ea typeface="맑은 고딕" panose="020B0503020000020004" pitchFamily="50" charset="-127"/>
              </a:rPr>
              <a:t>인공수정용 동결 정액은 유전능력이 우수한 수소를 선발하여 </a:t>
            </a:r>
            <a:r>
              <a:rPr lang="en-US" altLang="ko-KR" sz="2000" b="1" kern="0" spc="-100" dirty="0">
                <a:solidFill>
                  <a:srgbClr val="000000"/>
                </a:solidFill>
                <a:latin typeface="맑은 고딕" panose="020B0503020000020004" pitchFamily="50" charset="-127"/>
                <a:ea typeface="맑은 고딕" panose="020B0503020000020004" pitchFamily="50" charset="-127"/>
              </a:rPr>
              <a:t>2</a:t>
            </a:r>
            <a:r>
              <a:rPr lang="ko-KR" altLang="en-US" sz="2000" b="1" kern="0" spc="-100" dirty="0">
                <a:solidFill>
                  <a:srgbClr val="000000"/>
                </a:solidFill>
                <a:latin typeface="맑은 고딕" panose="020B0503020000020004" pitchFamily="50" charset="-127"/>
                <a:ea typeface="맑은 고딕" panose="020B0503020000020004" pitchFamily="50" charset="-127"/>
              </a:rPr>
              <a:t>회</a:t>
            </a:r>
            <a:r>
              <a:rPr lang="en-US" altLang="ko-KR" sz="2000" b="1" kern="0" spc="-100" dirty="0">
                <a:solidFill>
                  <a:srgbClr val="000000"/>
                </a:solidFill>
                <a:latin typeface="맑은 고딕" panose="020B0503020000020004" pitchFamily="50" charset="-127"/>
                <a:ea typeface="맑은 고딕" panose="020B0503020000020004" pitchFamily="50" charset="-127"/>
              </a:rPr>
              <a:t>/</a:t>
            </a:r>
            <a:r>
              <a:rPr lang="ko-KR" altLang="en-US" sz="2000" b="1" kern="0" spc="-100" dirty="0">
                <a:solidFill>
                  <a:srgbClr val="000000"/>
                </a:solidFill>
                <a:latin typeface="맑은 고딕" panose="020B0503020000020004" pitchFamily="50" charset="-127"/>
                <a:ea typeface="맑은 고딕" panose="020B0503020000020004" pitchFamily="50" charset="-127"/>
              </a:rPr>
              <a:t>주</a:t>
            </a:r>
            <a:r>
              <a:rPr lang="en-US" altLang="ko-KR" sz="2000" b="1" kern="0" spc="-100" dirty="0">
                <a:solidFill>
                  <a:srgbClr val="000000"/>
                </a:solidFill>
                <a:latin typeface="맑은 고딕" panose="020B0503020000020004" pitchFamily="50" charset="-127"/>
                <a:ea typeface="맑은 고딕" panose="020B0503020000020004" pitchFamily="50" charset="-127"/>
              </a:rPr>
              <a:t>/</a:t>
            </a:r>
            <a:r>
              <a:rPr lang="ko-KR" altLang="en-US" sz="2000" b="1" kern="0" spc="-100" dirty="0">
                <a:solidFill>
                  <a:srgbClr val="000000"/>
                </a:solidFill>
                <a:latin typeface="맑은 고딕" panose="020B0503020000020004" pitchFamily="50" charset="-127"/>
                <a:ea typeface="맑은 고딕" panose="020B0503020000020004" pitchFamily="50" charset="-127"/>
              </a:rPr>
              <a:t>두 정액을 생산하고</a:t>
            </a:r>
            <a:r>
              <a:rPr lang="en-US" altLang="ko-KR" sz="2000" b="1" kern="0" spc="-100" dirty="0">
                <a:solidFill>
                  <a:srgbClr val="000000"/>
                </a:solidFill>
                <a:latin typeface="맑은 고딕" panose="020B0503020000020004" pitchFamily="50" charset="-127"/>
                <a:ea typeface="맑은 고딕" panose="020B0503020000020004" pitchFamily="50" charset="-127"/>
              </a:rPr>
              <a:t>, </a:t>
            </a:r>
            <a:r>
              <a:rPr lang="ko-KR" altLang="en-US" sz="2000" b="1" kern="0" spc="-100" dirty="0">
                <a:solidFill>
                  <a:srgbClr val="000000"/>
                </a:solidFill>
                <a:latin typeface="맑은 고딕" panose="020B0503020000020004" pitchFamily="50" charset="-127"/>
                <a:ea typeface="맑은 고딕" panose="020B0503020000020004" pitchFamily="50" charset="-127"/>
              </a:rPr>
              <a:t>평균 </a:t>
            </a:r>
            <a:r>
              <a:rPr lang="en-US" altLang="ko-KR" sz="2000" b="1" kern="0" spc="-100" dirty="0">
                <a:solidFill>
                  <a:srgbClr val="000000"/>
                </a:solidFill>
                <a:latin typeface="맑은 고딕" panose="020B0503020000020004" pitchFamily="50" charset="-127"/>
                <a:ea typeface="맑은 고딕" panose="020B0503020000020004" pitchFamily="50" charset="-127"/>
              </a:rPr>
              <a:t>1,000str./</a:t>
            </a:r>
            <a:r>
              <a:rPr lang="ko-KR" altLang="en-US" sz="2000" b="1" kern="0" spc="-100" dirty="0">
                <a:solidFill>
                  <a:srgbClr val="000000"/>
                </a:solidFill>
                <a:latin typeface="맑은 고딕" panose="020B0503020000020004" pitchFamily="50" charset="-127"/>
                <a:ea typeface="맑은 고딕" panose="020B0503020000020004" pitchFamily="50" charset="-127"/>
              </a:rPr>
              <a:t>주 정도를 만들어 공급하고 있으며</a:t>
            </a:r>
            <a:r>
              <a:rPr lang="en-US" altLang="ko-KR" sz="2000" b="1" kern="0" spc="-100" dirty="0">
                <a:solidFill>
                  <a:srgbClr val="000000"/>
                </a:solidFill>
                <a:latin typeface="맑은 고딕" panose="020B0503020000020004" pitchFamily="50" charset="-127"/>
                <a:ea typeface="맑은 고딕" panose="020B0503020000020004" pitchFamily="50" charset="-127"/>
              </a:rPr>
              <a:t>, 0.5cc </a:t>
            </a:r>
            <a:r>
              <a:rPr lang="ko-KR" altLang="en-US" sz="2000" b="1" kern="0" spc="-100" dirty="0">
                <a:solidFill>
                  <a:srgbClr val="000000"/>
                </a:solidFill>
                <a:latin typeface="맑은 고딕" panose="020B0503020000020004" pitchFamily="50" charset="-127"/>
                <a:ea typeface="맑은 고딕" panose="020B0503020000020004" pitchFamily="50" charset="-127"/>
              </a:rPr>
              <a:t>정액 </a:t>
            </a:r>
            <a:r>
              <a:rPr lang="ko-KR" altLang="en-US" sz="2000" b="1" kern="0" spc="-100" dirty="0" err="1">
                <a:solidFill>
                  <a:srgbClr val="000000"/>
                </a:solidFill>
                <a:latin typeface="맑은 고딕" panose="020B0503020000020004" pitchFamily="50" charset="-127"/>
                <a:ea typeface="맑은 고딕" panose="020B0503020000020004" pitchFamily="50" charset="-127"/>
              </a:rPr>
              <a:t>스트로에는</a:t>
            </a:r>
            <a:r>
              <a:rPr lang="ko-KR" altLang="en-US" sz="2000" b="1" kern="0" spc="-100" dirty="0">
                <a:solidFill>
                  <a:srgbClr val="000000"/>
                </a:solidFill>
                <a:latin typeface="맑은 고딕" panose="020B0503020000020004" pitchFamily="50" charset="-127"/>
                <a:ea typeface="맑은 고딕" panose="020B0503020000020004" pitchFamily="50" charset="-127"/>
              </a:rPr>
              <a:t> </a:t>
            </a:r>
            <a:r>
              <a:rPr lang="en-US" altLang="ko-KR" sz="2000" b="1" kern="0" spc="-100" dirty="0">
                <a:solidFill>
                  <a:srgbClr val="000000"/>
                </a:solidFill>
                <a:latin typeface="맑은 고딕" panose="020B0503020000020004" pitchFamily="50" charset="-127"/>
                <a:ea typeface="맑은 고딕" panose="020B0503020000020004" pitchFamily="50" charset="-127"/>
              </a:rPr>
              <a:t>1,800</a:t>
            </a:r>
            <a:r>
              <a:rPr lang="ko-KR" altLang="en-US" sz="2000" b="1" kern="0" spc="-100" dirty="0">
                <a:solidFill>
                  <a:srgbClr val="000000"/>
                </a:solidFill>
                <a:latin typeface="맑은 고딕" panose="020B0503020000020004" pitchFamily="50" charset="-127"/>
                <a:ea typeface="맑은 고딕" panose="020B0503020000020004" pitchFamily="50" charset="-127"/>
              </a:rPr>
              <a:t>만 정자수가 포함되어 있다</a:t>
            </a:r>
            <a:r>
              <a:rPr lang="en-US" altLang="ko-KR" sz="2000" b="1" kern="0" spc="-100" dirty="0">
                <a:solidFill>
                  <a:srgbClr val="000000"/>
                </a:solidFill>
                <a:latin typeface="맑은 고딕" panose="020B0503020000020004" pitchFamily="50" charset="-127"/>
                <a:ea typeface="맑은 고딕" panose="020B0503020000020004" pitchFamily="50" charset="-127"/>
              </a:rPr>
              <a:t>. (50-100</a:t>
            </a:r>
            <a:r>
              <a:rPr lang="ko-KR" altLang="en-US" sz="2000" b="1" kern="0" spc="-100" dirty="0">
                <a:solidFill>
                  <a:srgbClr val="000000"/>
                </a:solidFill>
                <a:latin typeface="맑은 고딕" panose="020B0503020000020004" pitchFamily="50" charset="-127"/>
                <a:ea typeface="맑은 고딕" panose="020B0503020000020004" pitchFamily="50" charset="-127"/>
              </a:rPr>
              <a:t>억</a:t>
            </a:r>
            <a:r>
              <a:rPr lang="en-US" altLang="ko-KR" sz="2000" b="1" kern="0" spc="-100" dirty="0">
                <a:solidFill>
                  <a:srgbClr val="000000"/>
                </a:solidFill>
                <a:latin typeface="맑은 고딕" panose="020B0503020000020004" pitchFamily="50" charset="-127"/>
                <a:ea typeface="맑은 고딕" panose="020B0503020000020004" pitchFamily="50" charset="-127"/>
              </a:rPr>
              <a:t>/</a:t>
            </a:r>
            <a:r>
              <a:rPr lang="ko-KR" altLang="en-US" sz="2000" b="1" kern="0" spc="-100" dirty="0" err="1">
                <a:solidFill>
                  <a:srgbClr val="000000"/>
                </a:solidFill>
                <a:latin typeface="맑은 고딕" panose="020B0503020000020004" pitchFamily="50" charset="-127"/>
                <a:ea typeface="맑은 고딕" panose="020B0503020000020004" pitchFamily="50" charset="-127"/>
              </a:rPr>
              <a:t>종모우</a:t>
            </a:r>
            <a:r>
              <a:rPr lang="ko-KR" altLang="en-US" sz="2000" b="1" kern="0" spc="-100" dirty="0">
                <a:solidFill>
                  <a:srgbClr val="000000"/>
                </a:solidFill>
                <a:latin typeface="맑은 고딕" panose="020B0503020000020004" pitchFamily="50" charset="-127"/>
                <a:ea typeface="맑은 고딕" panose="020B0503020000020004" pitchFamily="50" charset="-127"/>
              </a:rPr>
              <a:t> </a:t>
            </a:r>
            <a:r>
              <a:rPr lang="en-US" altLang="ko-KR" sz="2000" b="1" kern="0" spc="-100" dirty="0">
                <a:solidFill>
                  <a:srgbClr val="000000"/>
                </a:solidFill>
                <a:latin typeface="맑은 고딕" panose="020B0503020000020004" pitchFamily="50" charset="-127"/>
                <a:ea typeface="맑은 고딕" panose="020B0503020000020004" pitchFamily="50" charset="-127"/>
              </a:rPr>
              <a:t>: 300-1,000</a:t>
            </a:r>
            <a:r>
              <a:rPr lang="ko-KR" altLang="en-US" sz="2000" b="1" kern="0" spc="-100" dirty="0">
                <a:solidFill>
                  <a:srgbClr val="000000"/>
                </a:solidFill>
                <a:latin typeface="맑은 고딕" panose="020B0503020000020004" pitchFamily="50" charset="-127"/>
                <a:ea typeface="맑은 고딕" panose="020B0503020000020004" pitchFamily="50" charset="-127"/>
              </a:rPr>
              <a:t>두 수정물량</a:t>
            </a:r>
            <a:r>
              <a:rPr lang="en-US" altLang="ko-KR" sz="2000" b="1" kern="0" spc="-100" dirty="0">
                <a:solidFill>
                  <a:srgbClr val="000000"/>
                </a:solidFill>
                <a:latin typeface="맑은 고딕" panose="020B0503020000020004" pitchFamily="50" charset="-127"/>
                <a:ea typeface="맑은 고딕" panose="020B0503020000020004" pitchFamily="50" charset="-127"/>
              </a:rPr>
              <a:t>)</a:t>
            </a:r>
            <a:endParaRPr lang="ko-KR" altLang="en-US" sz="2000" b="1" kern="0" spc="-100" dirty="0">
              <a:solidFill>
                <a:srgbClr val="000000"/>
              </a:solidFill>
              <a:latin typeface="맑은 고딕" panose="020B0503020000020004" pitchFamily="50" charset="-127"/>
              <a:ea typeface="맑은 고딕" panose="020B0503020000020004" pitchFamily="50" charset="-127"/>
            </a:endParaRPr>
          </a:p>
        </p:txBody>
      </p:sp>
      <p:graphicFrame>
        <p:nvGraphicFramePr>
          <p:cNvPr id="3" name="표 2"/>
          <p:cNvGraphicFramePr>
            <a:graphicFrameLocks noGrp="1"/>
          </p:cNvGraphicFramePr>
          <p:nvPr/>
        </p:nvGraphicFramePr>
        <p:xfrm>
          <a:off x="971550" y="3573463"/>
          <a:ext cx="7345362" cy="3095625"/>
        </p:xfrm>
        <a:graphic>
          <a:graphicData uri="http://schemas.openxmlformats.org/drawingml/2006/table">
            <a:tbl>
              <a:tblPr firstRow="1" bandRow="1">
                <a:tableStyleId>{5C22544A-7EE6-4342-B048-85BDC9FD1C3A}</a:tableStyleId>
              </a:tblPr>
              <a:tblGrid>
                <a:gridCol w="3672681">
                  <a:extLst>
                    <a:ext uri="{9D8B030D-6E8A-4147-A177-3AD203B41FA5}">
                      <a16:colId xmlns:a16="http://schemas.microsoft.com/office/drawing/2014/main" val="20000"/>
                    </a:ext>
                  </a:extLst>
                </a:gridCol>
                <a:gridCol w="3672681">
                  <a:extLst>
                    <a:ext uri="{9D8B030D-6E8A-4147-A177-3AD203B41FA5}">
                      <a16:colId xmlns:a16="http://schemas.microsoft.com/office/drawing/2014/main" val="20001"/>
                    </a:ext>
                  </a:extLst>
                </a:gridCol>
              </a:tblGrid>
              <a:tr h="2642071">
                <a:tc>
                  <a:txBody>
                    <a:bodyPr/>
                    <a:lstStyle/>
                    <a:p>
                      <a:pPr latinLnBrk="1"/>
                      <a:endParaRPr lang="ko-KR" altLang="en-US" sz="1800" dirty="0">
                        <a:ea typeface="맑은 고딕" panose="020B0503020000020004" pitchFamily="50" charset="-127"/>
                      </a:endParaRPr>
                    </a:p>
                  </a:txBody>
                  <a:tcPr marL="91447" marR="91447" marT="45709" marB="45709"/>
                </a:tc>
                <a:tc>
                  <a:txBody>
                    <a:bodyPr/>
                    <a:lstStyle/>
                    <a:p>
                      <a:pPr latinLnBrk="1"/>
                      <a:endParaRPr lang="ko-KR" altLang="en-US" sz="1800" dirty="0">
                        <a:ea typeface="맑은 고딕" panose="020B0503020000020004" pitchFamily="50" charset="-127"/>
                      </a:endParaRPr>
                    </a:p>
                  </a:txBody>
                  <a:tcPr marL="91447" marR="91447" marT="45709" marB="45709"/>
                </a:tc>
                <a:extLst>
                  <a:ext uri="{0D108BD9-81ED-4DB2-BD59-A6C34878D82A}">
                    <a16:rowId xmlns:a16="http://schemas.microsoft.com/office/drawing/2014/main" val="10000"/>
                  </a:ext>
                </a:extLst>
              </a:tr>
              <a:tr h="453554">
                <a:tc gridSpan="2">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kern="1200" dirty="0">
                          <a:solidFill>
                            <a:schemeClr val="dk1"/>
                          </a:solidFill>
                          <a:effectLst/>
                          <a:latin typeface="+mn-lt"/>
                          <a:ea typeface="맑은 고딕" panose="020B0503020000020004" pitchFamily="50" charset="-127"/>
                          <a:cs typeface="+mn-cs"/>
                        </a:rPr>
                        <a:t>한우의 정액 채취 모습</a:t>
                      </a:r>
                    </a:p>
                  </a:txBody>
                  <a:tcPr marL="91447" marR="91447" marT="45709" marB="45709"/>
                </a:tc>
                <a:tc hMerge="1">
                  <a:txBody>
                    <a:bodyPr/>
                    <a:lstStyle/>
                    <a:p>
                      <a:pPr latinLnBrk="1"/>
                      <a:endParaRPr lang="ko-KR" altLang="en-US" dirty="0"/>
                    </a:p>
                  </a:txBody>
                  <a:tcPr/>
                </a:tc>
                <a:extLst>
                  <a:ext uri="{0D108BD9-81ED-4DB2-BD59-A6C34878D82A}">
                    <a16:rowId xmlns:a16="http://schemas.microsoft.com/office/drawing/2014/main" val="10001"/>
                  </a:ext>
                </a:extLst>
              </a:tr>
            </a:tbl>
          </a:graphicData>
        </a:graphic>
      </p:graphicFrame>
      <p:pic>
        <p:nvPicPr>
          <p:cNvPr id="83982" name="그림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568700"/>
            <a:ext cx="3671888"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83" name="그림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566319"/>
            <a:ext cx="3673474"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4" name="슬라이드 번호 개체 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000C86D6-423D-493B-A148-7BB66F695577}"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51</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10" name="AutoShape 8">
            <a:extLst>
              <a:ext uri="{FF2B5EF4-FFF2-40B4-BE49-F238E27FC236}">
                <a16:creationId xmlns:a16="http://schemas.microsoft.com/office/drawing/2014/main" id="{33F7489E-F90C-4055-AD2E-2D743B03FC7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49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2" name="직사각형 1"/>
          <p:cNvSpPr/>
          <p:nvPr/>
        </p:nvSpPr>
        <p:spPr>
          <a:xfrm>
            <a:off x="-324544" y="79406"/>
            <a:ext cx="9360543" cy="3754874"/>
          </a:xfrm>
          <a:prstGeom prst="rect">
            <a:avLst/>
          </a:prstGeom>
        </p:spPr>
        <p:txBody>
          <a:bodyPr wrap="square">
            <a:spAutoFit/>
          </a:bodyPr>
          <a:lstStyle/>
          <a:p>
            <a:pPr marL="508000" algn="just" eaLnBrk="1" latinLnBrk="1" hangingPunct="1">
              <a:lnSpc>
                <a:spcPct val="170000"/>
              </a:lnSpc>
              <a:spcBef>
                <a:spcPts val="0"/>
              </a:spcBef>
              <a:spcAft>
                <a:spcPts val="0"/>
              </a:spcAft>
              <a:defRPr/>
            </a:pPr>
            <a:r>
              <a:rPr lang="ko-KR" altLang="en-US" sz="2000" b="1" kern="0" spc="-70" dirty="0">
                <a:latin typeface="맑은 고딕" panose="020B0503020000020004" pitchFamily="50" charset="-127"/>
                <a:ea typeface="맑은 고딕" panose="020B0503020000020004" pitchFamily="50" charset="-127"/>
              </a:rPr>
              <a:t>○ </a:t>
            </a:r>
            <a:r>
              <a:rPr lang="ko-KR" altLang="en-US" sz="2000" b="1" kern="0" spc="-100" dirty="0" err="1">
                <a:latin typeface="맑은 고딕" panose="020B0503020000020004" pitchFamily="50" charset="-127"/>
                <a:ea typeface="맑은 고딕" panose="020B0503020000020004" pitchFamily="50" charset="-127"/>
              </a:rPr>
              <a:t>정액보관고</a:t>
            </a:r>
            <a:r>
              <a:rPr lang="en-US" altLang="ko-KR" sz="2000" b="1" kern="0" spc="-100" dirty="0">
                <a:latin typeface="맑은 고딕" panose="020B0503020000020004" pitchFamily="50" charset="-127"/>
                <a:ea typeface="맑은 고딕" panose="020B0503020000020004" pitchFamily="50" charset="-127"/>
              </a:rPr>
              <a:t>(</a:t>
            </a:r>
            <a:r>
              <a:rPr lang="ko-KR" altLang="en-US" sz="2000" b="1" kern="0" spc="-100" dirty="0">
                <a:latin typeface="맑은 고딕" panose="020B0503020000020004" pitchFamily="50" charset="-127"/>
                <a:ea typeface="맑은 고딕" panose="020B0503020000020004" pitchFamily="50" charset="-127"/>
              </a:rPr>
              <a:t>액체질소탱크</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a:latin typeface="맑은 고딕" panose="020B0503020000020004" pitchFamily="50" charset="-127"/>
                <a:ea typeface="맑은 고딕" panose="020B0503020000020004" pitchFamily="50" charset="-127"/>
              </a:rPr>
              <a:t>취급요령</a:t>
            </a:r>
          </a:p>
          <a:p>
            <a:pPr marL="508000" algn="just" eaLnBrk="1" latinLnBrk="1" hangingPunct="1">
              <a:lnSpc>
                <a:spcPct val="170000"/>
              </a:lnSpc>
              <a:spcBef>
                <a:spcPts val="0"/>
              </a:spcBef>
              <a:spcAft>
                <a:spcPts val="0"/>
              </a:spcAft>
              <a:defRPr/>
            </a:pPr>
            <a:r>
              <a:rPr lang="ko-KR" altLang="en-US" sz="2000" b="1" kern="0" spc="-150" dirty="0">
                <a:latin typeface="맑은 고딕" panose="020B0503020000020004" pitchFamily="50" charset="-127"/>
                <a:ea typeface="맑은 고딕" panose="020B0503020000020004" pitchFamily="50" charset="-127"/>
              </a:rPr>
              <a:t>소는 연중번식 동물로 인공수정을 위해서 동결정액을 사용한다</a:t>
            </a:r>
            <a:r>
              <a:rPr lang="en-US" altLang="ko-KR" sz="2000" b="1" kern="0" spc="-150" dirty="0">
                <a:latin typeface="맑은 고딕" panose="020B0503020000020004" pitchFamily="50" charset="-127"/>
                <a:ea typeface="맑은 고딕" panose="020B0503020000020004" pitchFamily="50" charset="-127"/>
              </a:rPr>
              <a:t>. </a:t>
            </a:r>
            <a:r>
              <a:rPr lang="ko-KR" altLang="en-US" sz="2000" b="1" kern="0" spc="-150" dirty="0">
                <a:latin typeface="맑은 고딕" panose="020B0503020000020004" pitchFamily="50" charset="-127"/>
                <a:ea typeface="맑은 고딕" panose="020B0503020000020004" pitchFamily="50" charset="-127"/>
              </a:rPr>
              <a:t>동결정액 </a:t>
            </a:r>
            <a:r>
              <a:rPr lang="ko-KR" altLang="en-US" sz="2000" b="1" kern="0" spc="-150" dirty="0" err="1">
                <a:latin typeface="맑은 고딕" panose="020B0503020000020004" pitchFamily="50" charset="-127"/>
                <a:ea typeface="맑은 고딕" panose="020B0503020000020004" pitchFamily="50" charset="-127"/>
              </a:rPr>
              <a:t>스트로는</a:t>
            </a:r>
            <a:r>
              <a:rPr lang="ko-KR" altLang="en-US" sz="2000" b="1" kern="0" spc="-150" dirty="0">
                <a:latin typeface="맑은 고딕" panose="020B0503020000020004" pitchFamily="50" charset="-127"/>
                <a:ea typeface="맑은 고딕" panose="020B0503020000020004" pitchFamily="50" charset="-127"/>
              </a:rPr>
              <a:t> </a:t>
            </a:r>
            <a:r>
              <a:rPr lang="ko-KR" altLang="en-US" sz="2000" b="1" kern="0" spc="-100" dirty="0">
                <a:latin typeface="맑은 고딕" panose="020B0503020000020004" pitchFamily="50" charset="-127"/>
                <a:ea typeface="맑은 고딕" panose="020B0503020000020004" pitchFamily="50" charset="-127"/>
              </a:rPr>
              <a:t>초저온 물질인 액체질소</a:t>
            </a:r>
            <a:r>
              <a:rPr lang="en-US" altLang="ko-KR" sz="2000" b="1" kern="0" spc="-100" dirty="0">
                <a:latin typeface="맑은 고딕" panose="020B0503020000020004" pitchFamily="50" charset="-127"/>
                <a:ea typeface="맑은 고딕" panose="020B0503020000020004" pitchFamily="50" charset="-127"/>
              </a:rPr>
              <a:t>(</a:t>
            </a:r>
            <a:r>
              <a:rPr lang="ko-KR" altLang="en-US" sz="2000" b="1" kern="0" spc="-100" dirty="0">
                <a:latin typeface="맑은 고딕" panose="020B0503020000020004" pitchFamily="50" charset="-127"/>
                <a:ea typeface="맑은 고딕" panose="020B0503020000020004" pitchFamily="50" charset="-127"/>
              </a:rPr>
              <a:t>－</a:t>
            </a:r>
            <a:r>
              <a:rPr lang="en-US" altLang="ko-KR" sz="2000" b="1" kern="0" spc="-100" dirty="0">
                <a:latin typeface="맑은 고딕" panose="020B0503020000020004" pitchFamily="50" charset="-127"/>
                <a:ea typeface="맑은 고딕" panose="020B0503020000020004" pitchFamily="50" charset="-127"/>
              </a:rPr>
              <a:t>196</a:t>
            </a:r>
            <a:r>
              <a:rPr lang="ko-KR" altLang="en-US" sz="2000" b="1" kern="0" spc="-100" dirty="0">
                <a:latin typeface="맑은 고딕" panose="020B0503020000020004" pitchFamily="50" charset="-127"/>
                <a:ea typeface="맑은 고딕" panose="020B0503020000020004" pitchFamily="50" charset="-127"/>
              </a:rPr>
              <a:t>℃</a:t>
            </a:r>
            <a:r>
              <a:rPr lang="en-US" altLang="ko-KR" sz="2000" b="1" kern="0" spc="-100" dirty="0">
                <a:latin typeface="맑은 고딕" panose="020B0503020000020004" pitchFamily="50" charset="-127"/>
                <a:ea typeface="맑은 고딕" panose="020B0503020000020004" pitchFamily="50" charset="-127"/>
              </a:rPr>
              <a:t>)</a:t>
            </a:r>
            <a:r>
              <a:rPr lang="ko-KR" altLang="en-US" sz="2000" b="1" kern="0" spc="-100" dirty="0">
                <a:latin typeface="맑은 고딕" panose="020B0503020000020004" pitchFamily="50" charset="-127"/>
                <a:ea typeface="맑은 고딕" panose="020B0503020000020004" pitchFamily="50" charset="-127"/>
              </a:rPr>
              <a:t>에 안전하게 반영구적으로 보관할 수 있으며</a:t>
            </a:r>
            <a:r>
              <a:rPr lang="en-US" altLang="ko-KR" sz="2000" b="1" kern="0" spc="-100">
                <a:latin typeface="맑은 고딕" panose="020B0503020000020004" pitchFamily="50" charset="-127"/>
                <a:ea typeface="맑은 고딕" panose="020B0503020000020004" pitchFamily="50" charset="-127"/>
              </a:rPr>
              <a:t>, </a:t>
            </a:r>
          </a:p>
          <a:p>
            <a:pPr marL="508000" algn="just" eaLnBrk="1" latinLnBrk="1" hangingPunct="1">
              <a:lnSpc>
                <a:spcPct val="170000"/>
              </a:lnSpc>
              <a:spcBef>
                <a:spcPts val="0"/>
              </a:spcBef>
              <a:spcAft>
                <a:spcPts val="0"/>
              </a:spcAft>
              <a:defRPr/>
            </a:pPr>
            <a:r>
              <a:rPr lang="ko-KR" altLang="en-US" sz="2000" b="1" kern="0" spc="-100">
                <a:latin typeface="맑은 고딕" panose="020B0503020000020004" pitchFamily="50" charset="-127"/>
                <a:ea typeface="맑은 고딕" panose="020B0503020000020004" pitchFamily="50" charset="-127"/>
              </a:rPr>
              <a:t>수시로 </a:t>
            </a:r>
            <a:r>
              <a:rPr lang="ko-KR" altLang="en-US" sz="2000" b="1" kern="0" spc="-100" dirty="0">
                <a:latin typeface="맑은 고딕" panose="020B0503020000020004" pitchFamily="50" charset="-127"/>
                <a:ea typeface="맑은 고딕" panose="020B0503020000020004" pitchFamily="50" charset="-127"/>
              </a:rPr>
              <a:t>필요할 때 꺼내 안전하게 사용할 수 있다</a:t>
            </a:r>
            <a:r>
              <a:rPr lang="en-US" altLang="ko-KR" sz="2000" b="1" kern="0" spc="-100" dirty="0">
                <a:latin typeface="맑은 고딕" panose="020B0503020000020004" pitchFamily="50" charset="-127"/>
                <a:ea typeface="맑은 고딕" panose="020B0503020000020004" pitchFamily="50" charset="-127"/>
              </a:rPr>
              <a:t>.</a:t>
            </a:r>
            <a:endParaRPr lang="ko-KR" altLang="en-US" sz="2000" b="1" kern="0" spc="-100" dirty="0">
              <a:latin typeface="맑은 고딕" panose="020B0503020000020004" pitchFamily="50" charset="-127"/>
              <a:ea typeface="맑은 고딕" panose="020B0503020000020004" pitchFamily="50" charset="-127"/>
            </a:endParaRPr>
          </a:p>
          <a:p>
            <a:pPr marL="508000" algn="just" eaLnBrk="1" latinLnBrk="1" hangingPunct="1">
              <a:lnSpc>
                <a:spcPct val="170000"/>
              </a:lnSpc>
              <a:spcBef>
                <a:spcPts val="0"/>
              </a:spcBef>
              <a:spcAft>
                <a:spcPts val="0"/>
              </a:spcAft>
              <a:defRPr/>
            </a:pPr>
            <a:r>
              <a:rPr lang="ko-KR" altLang="en-US" sz="2000" b="1" kern="0" spc="-100" dirty="0">
                <a:latin typeface="맑은 고딕" panose="020B0503020000020004" pitchFamily="50" charset="-127"/>
                <a:ea typeface="맑은 고딕" panose="020B0503020000020004" pitchFamily="50" charset="-127"/>
              </a:rPr>
              <a:t>동결정액을 </a:t>
            </a:r>
            <a:r>
              <a:rPr lang="ko-KR" altLang="en-US" sz="2000" b="1" kern="0" spc="-100" dirty="0" err="1">
                <a:latin typeface="맑은 고딕" panose="020B0503020000020004" pitchFamily="50" charset="-127"/>
                <a:ea typeface="맑은 고딕" panose="020B0503020000020004" pitchFamily="50" charset="-127"/>
              </a:rPr>
              <a:t>융해할때는</a:t>
            </a:r>
            <a:r>
              <a:rPr lang="ko-KR" altLang="en-US" sz="2000" b="1" kern="0" spc="-100" dirty="0">
                <a:latin typeface="맑은 고딕" panose="020B0503020000020004" pitchFamily="50" charset="-127"/>
                <a:ea typeface="맑은 고딕" panose="020B0503020000020004" pitchFamily="50" charset="-127"/>
              </a:rPr>
              <a:t> 정액 </a:t>
            </a:r>
            <a:r>
              <a:rPr lang="ko-KR" altLang="en-US" sz="2000" b="1" kern="0" spc="-100" dirty="0" err="1">
                <a:latin typeface="맑은 고딕" panose="020B0503020000020004" pitchFamily="50" charset="-127"/>
                <a:ea typeface="맑은 고딕" panose="020B0503020000020004" pitchFamily="50" charset="-127"/>
              </a:rPr>
              <a:t>스트로가</a:t>
            </a:r>
            <a:r>
              <a:rPr lang="ko-KR" altLang="en-US" sz="2000" b="1" kern="0" spc="-100" dirty="0">
                <a:latin typeface="맑은 고딕" panose="020B0503020000020004" pitchFamily="50" charset="-127"/>
                <a:ea typeface="맑은 고딕" panose="020B0503020000020004" pitchFamily="50" charset="-127"/>
              </a:rPr>
              <a:t> 햇빛에 노출되지 않도록 주의해야 하며</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err="1">
                <a:latin typeface="맑은 고딕" panose="020B0503020000020004" pitchFamily="50" charset="-127"/>
                <a:ea typeface="맑은 고딕" panose="020B0503020000020004" pitchFamily="50" charset="-127"/>
              </a:rPr>
              <a:t>보관고</a:t>
            </a:r>
            <a:r>
              <a:rPr lang="ko-KR" altLang="en-US" sz="2000" b="1" kern="0" spc="-100" dirty="0">
                <a:latin typeface="맑은 고딕" panose="020B0503020000020004" pitchFamily="50" charset="-127"/>
                <a:ea typeface="맑은 고딕" panose="020B0503020000020004" pitchFamily="50" charset="-127"/>
              </a:rPr>
              <a:t> 입구 밖으로 정액 </a:t>
            </a:r>
            <a:r>
              <a:rPr lang="ko-KR" altLang="en-US" sz="2000" b="1" kern="0" spc="-100" dirty="0" err="1">
                <a:latin typeface="맑은 고딕" panose="020B0503020000020004" pitchFamily="50" charset="-127"/>
                <a:ea typeface="맑은 고딕" panose="020B0503020000020004" pitchFamily="50" charset="-127"/>
              </a:rPr>
              <a:t>스트로의</a:t>
            </a:r>
            <a:r>
              <a:rPr lang="ko-KR" altLang="en-US" sz="2000" b="1" kern="0" spc="-100" dirty="0">
                <a:latin typeface="맑은 고딕" panose="020B0503020000020004" pitchFamily="50" charset="-127"/>
                <a:ea typeface="맑은 고딕" panose="020B0503020000020004" pitchFamily="50" charset="-127"/>
              </a:rPr>
              <a:t> 잦은 노출은 정자의 생존성에 많은 </a:t>
            </a:r>
            <a:r>
              <a:rPr lang="ko-KR" altLang="en-US" sz="2000" b="1" kern="0" spc="-100">
                <a:latin typeface="맑은 고딕" panose="020B0503020000020004" pitchFamily="50" charset="-127"/>
                <a:ea typeface="맑은 고딕" panose="020B0503020000020004" pitchFamily="50" charset="-127"/>
              </a:rPr>
              <a:t>영향을 </a:t>
            </a:r>
            <a:endParaRPr lang="en-US" altLang="ko-KR" sz="2000" b="1" kern="0" spc="-100">
              <a:latin typeface="맑은 고딕" panose="020B0503020000020004" pitchFamily="50" charset="-127"/>
              <a:ea typeface="맑은 고딕" panose="020B0503020000020004" pitchFamily="50" charset="-127"/>
            </a:endParaRPr>
          </a:p>
          <a:p>
            <a:pPr marL="508000" algn="just" eaLnBrk="1" latinLnBrk="1" hangingPunct="1">
              <a:lnSpc>
                <a:spcPct val="170000"/>
              </a:lnSpc>
              <a:spcBef>
                <a:spcPts val="0"/>
              </a:spcBef>
              <a:spcAft>
                <a:spcPts val="0"/>
              </a:spcAft>
              <a:defRPr/>
            </a:pPr>
            <a:r>
              <a:rPr lang="ko-KR" altLang="en-US" sz="2000" b="1" kern="0" spc="-100">
                <a:latin typeface="맑은 고딕" panose="020B0503020000020004" pitchFamily="50" charset="-127"/>
                <a:ea typeface="맑은 고딕" panose="020B0503020000020004" pitchFamily="50" charset="-127"/>
              </a:rPr>
              <a:t>미친다</a:t>
            </a:r>
            <a:r>
              <a:rPr lang="en-US" altLang="ko-KR" sz="2000" b="1" kern="0" spc="-100" dirty="0">
                <a:latin typeface="맑은 고딕" panose="020B0503020000020004" pitchFamily="50" charset="-127"/>
                <a:ea typeface="맑은 고딕" panose="020B0503020000020004" pitchFamily="50" charset="-127"/>
              </a:rPr>
              <a:t>. </a:t>
            </a:r>
            <a:endParaRPr lang="ko-KR" altLang="en-US" sz="2000" b="1" kern="0" spc="-100" dirty="0">
              <a:latin typeface="맑은 고딕" panose="020B0503020000020004" pitchFamily="50" charset="-127"/>
              <a:ea typeface="맑은 고딕" panose="020B0503020000020004" pitchFamily="50" charset="-127"/>
            </a:endParaRPr>
          </a:p>
        </p:txBody>
      </p:sp>
      <p:graphicFrame>
        <p:nvGraphicFramePr>
          <p:cNvPr id="4" name="표 3"/>
          <p:cNvGraphicFramePr>
            <a:graphicFrameLocks noGrp="1"/>
          </p:cNvGraphicFramePr>
          <p:nvPr>
            <p:extLst>
              <p:ext uri="{D42A27DB-BD31-4B8C-83A1-F6EECF244321}">
                <p14:modId xmlns:p14="http://schemas.microsoft.com/office/powerpoint/2010/main" val="551611495"/>
              </p:ext>
            </p:extLst>
          </p:nvPr>
        </p:nvGraphicFramePr>
        <p:xfrm>
          <a:off x="971550" y="3767500"/>
          <a:ext cx="7345362" cy="2901588"/>
        </p:xfrm>
        <a:graphic>
          <a:graphicData uri="http://schemas.openxmlformats.org/drawingml/2006/table">
            <a:tbl>
              <a:tblPr firstRow="1" bandRow="1">
                <a:tableStyleId>{5C22544A-7EE6-4342-B048-85BDC9FD1C3A}</a:tableStyleId>
              </a:tblPr>
              <a:tblGrid>
                <a:gridCol w="3672681">
                  <a:extLst>
                    <a:ext uri="{9D8B030D-6E8A-4147-A177-3AD203B41FA5}">
                      <a16:colId xmlns:a16="http://schemas.microsoft.com/office/drawing/2014/main" val="20000"/>
                    </a:ext>
                  </a:extLst>
                </a:gridCol>
                <a:gridCol w="3672681">
                  <a:extLst>
                    <a:ext uri="{9D8B030D-6E8A-4147-A177-3AD203B41FA5}">
                      <a16:colId xmlns:a16="http://schemas.microsoft.com/office/drawing/2014/main" val="20001"/>
                    </a:ext>
                  </a:extLst>
                </a:gridCol>
              </a:tblGrid>
              <a:tr h="2476463">
                <a:tc>
                  <a:txBody>
                    <a:bodyPr/>
                    <a:lstStyle/>
                    <a:p>
                      <a:pPr latinLnBrk="1"/>
                      <a:endParaRPr lang="ko-KR" altLang="en-US" sz="1800" dirty="0">
                        <a:ea typeface="맑은 고딕" panose="020B0503020000020004" pitchFamily="50" charset="-127"/>
                      </a:endParaRPr>
                    </a:p>
                  </a:txBody>
                  <a:tcPr marL="91447" marR="91447" marT="45709" marB="45709"/>
                </a:tc>
                <a:tc>
                  <a:txBody>
                    <a:bodyPr/>
                    <a:lstStyle/>
                    <a:p>
                      <a:pPr latinLnBrk="1"/>
                      <a:endParaRPr lang="ko-KR" altLang="en-US" sz="1800" dirty="0">
                        <a:ea typeface="맑은 고딕" panose="020B0503020000020004" pitchFamily="50" charset="-127"/>
                      </a:endParaRPr>
                    </a:p>
                  </a:txBody>
                  <a:tcPr marL="91447" marR="91447" marT="45709" marB="45709"/>
                </a:tc>
                <a:extLst>
                  <a:ext uri="{0D108BD9-81ED-4DB2-BD59-A6C34878D82A}">
                    <a16:rowId xmlns:a16="http://schemas.microsoft.com/office/drawing/2014/main" val="10000"/>
                  </a:ext>
                </a:extLst>
              </a:tr>
              <a:tr h="425125">
                <a:tc gridSpan="2">
                  <a:txBody>
                    <a:bodyPr/>
                    <a:lstStyle/>
                    <a:p>
                      <a:pPr algn="ctr" fontAlgn="base" latinLnBrk="0"/>
                      <a:r>
                        <a:rPr lang="ko-KR" altLang="en-US" sz="1800" b="1" kern="1200" dirty="0">
                          <a:solidFill>
                            <a:schemeClr val="dk1"/>
                          </a:solidFill>
                          <a:effectLst/>
                          <a:latin typeface="+mn-lt"/>
                          <a:ea typeface="맑은 고딕" panose="020B0503020000020004" pitchFamily="50" charset="-127"/>
                          <a:cs typeface="+mn-cs"/>
                        </a:rPr>
                        <a:t>액체질소탱크</a:t>
                      </a:r>
                      <a:r>
                        <a:rPr lang="en-US" altLang="ko-KR" sz="1800" b="1" kern="1200" dirty="0">
                          <a:solidFill>
                            <a:schemeClr val="dk1"/>
                          </a:solidFill>
                          <a:effectLst/>
                          <a:latin typeface="+mn-lt"/>
                          <a:ea typeface="맑은 고딕" panose="020B0503020000020004" pitchFamily="50" charset="-127"/>
                          <a:cs typeface="+mn-cs"/>
                        </a:rPr>
                        <a:t>(</a:t>
                      </a:r>
                      <a:r>
                        <a:rPr lang="ko-KR" altLang="en-US" sz="1800" b="1" kern="1200" dirty="0">
                          <a:solidFill>
                            <a:schemeClr val="dk1"/>
                          </a:solidFill>
                          <a:effectLst/>
                          <a:latin typeface="+mn-lt"/>
                          <a:ea typeface="맑은 고딕" panose="020B0503020000020004" pitchFamily="50" charset="-127"/>
                          <a:cs typeface="+mn-cs"/>
                        </a:rPr>
                        <a:t>왼쪽</a:t>
                      </a:r>
                      <a:r>
                        <a:rPr lang="en-US" altLang="ko-KR" sz="1800" b="1" kern="1200" dirty="0">
                          <a:solidFill>
                            <a:schemeClr val="dk1"/>
                          </a:solidFill>
                          <a:effectLst/>
                          <a:latin typeface="+mn-lt"/>
                          <a:ea typeface="맑은 고딕" panose="020B0503020000020004" pitchFamily="50" charset="-127"/>
                          <a:cs typeface="+mn-cs"/>
                        </a:rPr>
                        <a:t>)</a:t>
                      </a:r>
                      <a:r>
                        <a:rPr lang="ko-KR" altLang="en-US" sz="1800" b="1" kern="1200" dirty="0">
                          <a:solidFill>
                            <a:schemeClr val="dk1"/>
                          </a:solidFill>
                          <a:effectLst/>
                          <a:latin typeface="+mn-lt"/>
                          <a:ea typeface="맑은 고딕" panose="020B0503020000020004" pitchFamily="50" charset="-127"/>
                          <a:cs typeface="+mn-cs"/>
                        </a:rPr>
                        <a:t>와 액체질소 탱크 내부구조</a:t>
                      </a:r>
                      <a:r>
                        <a:rPr lang="en-US" altLang="ko-KR" sz="1800" b="1" kern="1200" dirty="0">
                          <a:solidFill>
                            <a:schemeClr val="dk1"/>
                          </a:solidFill>
                          <a:effectLst/>
                          <a:latin typeface="+mn-lt"/>
                          <a:ea typeface="맑은 고딕" panose="020B0503020000020004" pitchFamily="50" charset="-127"/>
                          <a:cs typeface="+mn-cs"/>
                        </a:rPr>
                        <a:t>(</a:t>
                      </a:r>
                      <a:r>
                        <a:rPr lang="ko-KR" altLang="en-US" sz="1800" b="1" kern="1200" dirty="0">
                          <a:solidFill>
                            <a:schemeClr val="dk1"/>
                          </a:solidFill>
                          <a:effectLst/>
                          <a:latin typeface="+mn-lt"/>
                          <a:ea typeface="맑은 고딕" panose="020B0503020000020004" pitchFamily="50" charset="-127"/>
                          <a:cs typeface="+mn-cs"/>
                        </a:rPr>
                        <a:t>오른쪽</a:t>
                      </a:r>
                      <a:r>
                        <a:rPr lang="en-US" altLang="ko-KR" sz="1800" b="1" kern="1200" dirty="0">
                          <a:solidFill>
                            <a:schemeClr val="dk1"/>
                          </a:solidFill>
                          <a:effectLst/>
                          <a:latin typeface="+mn-lt"/>
                          <a:ea typeface="맑은 고딕" panose="020B0503020000020004" pitchFamily="50" charset="-127"/>
                          <a:cs typeface="+mn-cs"/>
                        </a:rPr>
                        <a:t>)</a:t>
                      </a:r>
                      <a:endParaRPr lang="ko-KR" altLang="en-US" sz="1800" b="1" kern="1200" dirty="0">
                        <a:solidFill>
                          <a:schemeClr val="dk1"/>
                        </a:solidFill>
                        <a:effectLst/>
                        <a:latin typeface="+mn-lt"/>
                        <a:ea typeface="맑은 고딕" panose="020B0503020000020004" pitchFamily="50" charset="-127"/>
                        <a:cs typeface="+mn-cs"/>
                      </a:endParaRPr>
                    </a:p>
                  </a:txBody>
                  <a:tcPr marL="91447" marR="91447" marT="45709" marB="45709"/>
                </a:tc>
                <a:tc hMerge="1">
                  <a:txBody>
                    <a:bodyPr/>
                    <a:lstStyle/>
                    <a:p>
                      <a:pPr latinLnBrk="1"/>
                      <a:endParaRPr lang="ko-KR" altLang="en-US" dirty="0"/>
                    </a:p>
                  </a:txBody>
                  <a:tcPr/>
                </a:tc>
                <a:extLst>
                  <a:ext uri="{0D108BD9-81ED-4DB2-BD59-A6C34878D82A}">
                    <a16:rowId xmlns:a16="http://schemas.microsoft.com/office/drawing/2014/main" val="10001"/>
                  </a:ext>
                </a:extLst>
              </a:tr>
            </a:tbl>
          </a:graphicData>
        </a:graphic>
      </p:graphicFrame>
      <p:pic>
        <p:nvPicPr>
          <p:cNvPr id="85006" name="그림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3716338"/>
            <a:ext cx="27368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7" name="그림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789363"/>
            <a:ext cx="2879725"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8"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089C60DB-D6BE-4AB3-BA8B-E4B93ECCBF4E}"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52</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10" name="AutoShape 8">
            <a:extLst>
              <a:ext uri="{FF2B5EF4-FFF2-40B4-BE49-F238E27FC236}">
                <a16:creationId xmlns:a16="http://schemas.microsoft.com/office/drawing/2014/main" id="{A82C93B1-35B2-4D55-A164-AFE31175C8C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3" name="직사각형 2"/>
          <p:cNvSpPr/>
          <p:nvPr/>
        </p:nvSpPr>
        <p:spPr>
          <a:xfrm>
            <a:off x="497761" y="3773488"/>
            <a:ext cx="7991475" cy="516616"/>
          </a:xfrm>
          <a:prstGeom prst="rect">
            <a:avLst/>
          </a:prstGeom>
        </p:spPr>
        <p:txBody>
          <a:bodyPr>
            <a:spAutoFit/>
          </a:bodyPr>
          <a:lstStyle/>
          <a:p>
            <a:pPr marL="508000" algn="just" eaLnBrk="1" latinLnBrk="1" hangingPunct="1">
              <a:lnSpc>
                <a:spcPct val="180000"/>
              </a:lnSpc>
              <a:spcBef>
                <a:spcPts val="0"/>
              </a:spcBef>
              <a:spcAft>
                <a:spcPts val="0"/>
              </a:spcAft>
              <a:defRPr/>
            </a:pPr>
            <a:r>
              <a:rPr lang="ko-KR" altLang="en-US" b="1" kern="0" spc="-100" dirty="0">
                <a:solidFill>
                  <a:srgbClr val="000000"/>
                </a:solidFill>
                <a:latin typeface="+mj-ea"/>
                <a:ea typeface="+mj-ea"/>
              </a:rPr>
              <a:t>표 </a:t>
            </a:r>
            <a:r>
              <a:rPr lang="en-US" altLang="ko-KR" b="1" kern="0" spc="-100" dirty="0">
                <a:solidFill>
                  <a:srgbClr val="000000"/>
                </a:solidFill>
                <a:latin typeface="+mj-ea"/>
                <a:ea typeface="+mj-ea"/>
              </a:rPr>
              <a:t>1. </a:t>
            </a:r>
            <a:r>
              <a:rPr lang="ko-KR" altLang="en-US" b="1" kern="0" spc="-100" dirty="0">
                <a:solidFill>
                  <a:srgbClr val="000000"/>
                </a:solidFill>
                <a:latin typeface="+mj-ea"/>
                <a:ea typeface="+mj-ea"/>
              </a:rPr>
              <a:t>동결정액의 융해온도가 정자의 </a:t>
            </a:r>
            <a:r>
              <a:rPr lang="ko-KR" altLang="en-US" b="1" kern="0" spc="-100" dirty="0" err="1">
                <a:solidFill>
                  <a:srgbClr val="000000"/>
                </a:solidFill>
                <a:latin typeface="+mj-ea"/>
                <a:ea typeface="+mj-ea"/>
              </a:rPr>
              <a:t>생존률에</a:t>
            </a:r>
            <a:r>
              <a:rPr lang="ko-KR" altLang="en-US" b="1" kern="0" spc="-100" dirty="0">
                <a:solidFill>
                  <a:srgbClr val="000000"/>
                </a:solidFill>
                <a:latin typeface="+mj-ea"/>
                <a:ea typeface="+mj-ea"/>
              </a:rPr>
              <a:t> 미치는 영향</a:t>
            </a:r>
          </a:p>
        </p:txBody>
      </p:sp>
      <p:pic>
        <p:nvPicPr>
          <p:cNvPr id="86022" name="_x493079696" descr="EMB00001680c03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4338638"/>
            <a:ext cx="72009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슬라이드 번호 개체 틀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50B63786-38C1-42C4-A5EE-ADFDAE33E8C3}"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53</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4" name="TextBox 3"/>
          <p:cNvSpPr txBox="1"/>
          <p:nvPr/>
        </p:nvSpPr>
        <p:spPr>
          <a:xfrm>
            <a:off x="5352" y="20198"/>
            <a:ext cx="8743111" cy="3785652"/>
          </a:xfrm>
          <a:prstGeom prst="rect">
            <a:avLst/>
          </a:prstGeom>
          <a:noFill/>
        </p:spPr>
        <p:txBody>
          <a:bodyPr wrap="square" rtlCol="0">
            <a:spAutoFit/>
          </a:bodyPr>
          <a:lstStyle/>
          <a:p>
            <a:pPr marL="317500" algn="just" eaLnBrk="1" latinLnBrk="1" hangingPunct="1">
              <a:lnSpc>
                <a:spcPct val="150000"/>
              </a:lnSpc>
              <a:spcBef>
                <a:spcPts val="800"/>
              </a:spcBef>
              <a:spcAft>
                <a:spcPts val="0"/>
              </a:spcAft>
              <a:defRPr/>
            </a:pPr>
            <a:r>
              <a:rPr lang="en-US" altLang="ko-KR" sz="2000" b="1" kern="0">
                <a:solidFill>
                  <a:srgbClr val="000000"/>
                </a:solidFill>
                <a:latin typeface="맑은 고딕" panose="020B0503020000020004" pitchFamily="50" charset="-127"/>
                <a:ea typeface="맑은 고딕" panose="020B0503020000020004" pitchFamily="50" charset="-127"/>
              </a:rPr>
              <a:t>▩</a:t>
            </a:r>
            <a:r>
              <a:rPr lang="ko-KR" altLang="en-US" sz="2000" b="1" kern="0" spc="-70">
                <a:solidFill>
                  <a:srgbClr val="000000"/>
                </a:solidFill>
                <a:latin typeface="맑은 고딕" panose="020B0503020000020004" pitchFamily="50" charset="-127"/>
                <a:ea typeface="맑은 고딕" panose="020B0503020000020004" pitchFamily="50" charset="-127"/>
              </a:rPr>
              <a:t> 동결정액의 융해 및 수정기구 </a:t>
            </a:r>
          </a:p>
          <a:p>
            <a:pPr marL="508000" algn="just" eaLnBrk="1" latinLnBrk="1" hangingPunct="1">
              <a:lnSpc>
                <a:spcPct val="150000"/>
              </a:lnSpc>
              <a:spcBef>
                <a:spcPts val="0"/>
              </a:spcBef>
              <a:spcAft>
                <a:spcPts val="0"/>
              </a:spcAft>
              <a:defRPr/>
            </a:pPr>
            <a:r>
              <a:rPr lang="ko-KR" altLang="en-US" sz="2000" b="1" kern="0" spc="-70">
                <a:latin typeface="맑은 고딕" panose="020B0503020000020004" pitchFamily="50" charset="-127"/>
                <a:ea typeface="맑은 고딕" panose="020B0503020000020004" pitchFamily="50" charset="-127"/>
              </a:rPr>
              <a:t>○ </a:t>
            </a:r>
            <a:r>
              <a:rPr lang="ko-KR" altLang="en-US" sz="2000" b="1" kern="0" spc="-100">
                <a:solidFill>
                  <a:srgbClr val="000000"/>
                </a:solidFill>
                <a:latin typeface="맑은 고딕" panose="020B0503020000020004" pitchFamily="50" charset="-127"/>
                <a:ea typeface="맑은 고딕" panose="020B0503020000020004" pitchFamily="50" charset="-127"/>
              </a:rPr>
              <a:t>동결정액 융해요령</a:t>
            </a:r>
          </a:p>
          <a:p>
            <a:pPr marL="508000" algn="just" eaLnBrk="1" latinLnBrk="1" hangingPunct="1">
              <a:lnSpc>
                <a:spcPct val="150000"/>
              </a:lnSpc>
              <a:spcBef>
                <a:spcPts val="0"/>
              </a:spcBef>
              <a:spcAft>
                <a:spcPts val="0"/>
              </a:spcAft>
              <a:defRPr/>
            </a:pPr>
            <a:r>
              <a:rPr lang="ko-KR" altLang="en-US" sz="2000" b="1" kern="0" spc="-100">
                <a:solidFill>
                  <a:srgbClr val="000000"/>
                </a:solidFill>
                <a:latin typeface="맑은 고딕" panose="020B0503020000020004" pitchFamily="50" charset="-127"/>
                <a:ea typeface="맑은 고딕" panose="020B0503020000020004" pitchFamily="50" charset="-127"/>
              </a:rPr>
              <a:t>정액보관고와 인공수정용 </a:t>
            </a:r>
            <a:r>
              <a:rPr lang="ko-KR" altLang="en-US" sz="2000" b="1" kern="0" spc="-150">
                <a:solidFill>
                  <a:srgbClr val="000000"/>
                </a:solidFill>
                <a:latin typeface="맑은 고딕" panose="020B0503020000020004" pitchFamily="50" charset="-127"/>
                <a:ea typeface="맑은 고딕" panose="020B0503020000020004" pitchFamily="50" charset="-127"/>
              </a:rPr>
              <a:t>기구들을 사전에 확인하고</a:t>
            </a:r>
            <a:r>
              <a:rPr lang="en-US" altLang="ko-KR" sz="2000" b="1" kern="0" spc="-150">
                <a:solidFill>
                  <a:srgbClr val="000000"/>
                </a:solidFill>
                <a:latin typeface="맑은 고딕" panose="020B0503020000020004" pitchFamily="50" charset="-127"/>
                <a:ea typeface="맑은 고딕" panose="020B0503020000020004" pitchFamily="50" charset="-127"/>
              </a:rPr>
              <a:t>, </a:t>
            </a:r>
            <a:r>
              <a:rPr lang="ko-KR" altLang="en-US" sz="2000" b="1" kern="0" spc="-150">
                <a:solidFill>
                  <a:srgbClr val="000000"/>
                </a:solidFill>
                <a:latin typeface="맑은 고딕" panose="020B0503020000020004" pitchFamily="50" charset="-127"/>
                <a:ea typeface="맑은 고딕" panose="020B0503020000020004" pitchFamily="50" charset="-127"/>
              </a:rPr>
              <a:t>우선 동결정액을 융해</a:t>
            </a:r>
            <a:r>
              <a:rPr lang="ko-KR" altLang="en-US" sz="2000" b="1" kern="0" spc="-100">
                <a:solidFill>
                  <a:srgbClr val="000000"/>
                </a:solidFill>
                <a:latin typeface="맑은 고딕" panose="020B0503020000020004" pitchFamily="50" charset="-127"/>
                <a:ea typeface="맑은 고딕" panose="020B0503020000020004" pitchFamily="50" charset="-127"/>
              </a:rPr>
              <a:t>하기 위해서는 </a:t>
            </a:r>
            <a:r>
              <a:rPr lang="en-US" altLang="ko-KR" sz="2000" b="1" u="sng" kern="0" spc="-100">
                <a:solidFill>
                  <a:srgbClr val="FF0000"/>
                </a:solidFill>
                <a:latin typeface="맑은 고딕" panose="020B0503020000020004" pitchFamily="50" charset="-127"/>
                <a:ea typeface="맑은 고딕" panose="020B0503020000020004" pitchFamily="50" charset="-127"/>
              </a:rPr>
              <a:t>38</a:t>
            </a:r>
            <a:r>
              <a:rPr lang="ko-KR" altLang="en-US" sz="2000" b="1" u="sng" kern="0" spc="-100">
                <a:solidFill>
                  <a:srgbClr val="FF0000"/>
                </a:solidFill>
                <a:latin typeface="맑은 고딕" panose="020B0503020000020004" pitchFamily="50" charset="-127"/>
                <a:ea typeface="맑은 고딕" panose="020B0503020000020004" pitchFamily="50" charset="-127"/>
              </a:rPr>
              <a:t>℃의 따뜻한 온수와 온도계</a:t>
            </a:r>
            <a:r>
              <a:rPr lang="en-US" altLang="ko-KR" sz="2000" b="1" u="sng" kern="0" spc="-100">
                <a:solidFill>
                  <a:srgbClr val="FF0000"/>
                </a:solidFill>
                <a:latin typeface="맑은 고딕" panose="020B0503020000020004" pitchFamily="50" charset="-127"/>
                <a:ea typeface="맑은 고딕" panose="020B0503020000020004" pitchFamily="50" charset="-127"/>
              </a:rPr>
              <a:t>, </a:t>
            </a:r>
            <a:r>
              <a:rPr lang="ko-KR" altLang="en-US" sz="2000" b="1" u="sng" kern="0" spc="-100">
                <a:solidFill>
                  <a:srgbClr val="FF0000"/>
                </a:solidFill>
                <a:latin typeface="맑은 고딕" panose="020B0503020000020004" pitchFamily="50" charset="-127"/>
                <a:ea typeface="맑은 고딕" panose="020B0503020000020004" pitchFamily="50" charset="-127"/>
              </a:rPr>
              <a:t>주입기</a:t>
            </a:r>
            <a:r>
              <a:rPr lang="en-US" altLang="ko-KR" sz="2000" b="1" u="sng" kern="0" spc="-100">
                <a:solidFill>
                  <a:srgbClr val="FF0000"/>
                </a:solidFill>
                <a:latin typeface="맑은 고딕" panose="020B0503020000020004" pitchFamily="50" charset="-127"/>
                <a:ea typeface="맑은 고딕" panose="020B0503020000020004" pitchFamily="50" charset="-127"/>
              </a:rPr>
              <a:t>, </a:t>
            </a:r>
            <a:r>
              <a:rPr lang="ko-KR" altLang="en-US" sz="2000" b="1" u="sng" kern="0" spc="-100">
                <a:solidFill>
                  <a:srgbClr val="FF0000"/>
                </a:solidFill>
                <a:latin typeface="맑은 고딕" panose="020B0503020000020004" pitchFamily="50" charset="-127"/>
                <a:ea typeface="맑은 고딕" panose="020B0503020000020004" pitchFamily="50" charset="-127"/>
              </a:rPr>
              <a:t>휴지 등을 준비한다</a:t>
            </a:r>
            <a:r>
              <a:rPr lang="en-US" altLang="ko-KR" sz="2000" b="1" kern="0" spc="-100">
                <a:solidFill>
                  <a:srgbClr val="000000"/>
                </a:solidFill>
                <a:latin typeface="맑은 고딕" panose="020B0503020000020004" pitchFamily="50" charset="-127"/>
                <a:ea typeface="맑은 고딕" panose="020B0503020000020004" pitchFamily="50" charset="-127"/>
              </a:rPr>
              <a:t>. </a:t>
            </a:r>
            <a:r>
              <a:rPr lang="ko-KR" altLang="en-US" sz="2000" b="1" kern="0" spc="-100">
                <a:solidFill>
                  <a:srgbClr val="000000"/>
                </a:solidFill>
                <a:latin typeface="맑은 고딕" panose="020B0503020000020004" pitchFamily="50" charset="-127"/>
                <a:ea typeface="맑은 고딕" panose="020B0503020000020004" pitchFamily="50" charset="-127"/>
              </a:rPr>
              <a:t>동결정액은 보관고에서 원하는 개체의 스트로를 핀셋 등으로 꺼내 상온에서 약 </a:t>
            </a:r>
            <a:r>
              <a:rPr lang="en-US" altLang="ko-KR" sz="2000" b="1" kern="0" spc="-100">
                <a:solidFill>
                  <a:srgbClr val="000000"/>
                </a:solidFill>
                <a:latin typeface="맑은 고딕" panose="020B0503020000020004" pitchFamily="50" charset="-127"/>
                <a:ea typeface="맑은 고딕" panose="020B0503020000020004" pitchFamily="50" charset="-127"/>
              </a:rPr>
              <a:t>3</a:t>
            </a:r>
            <a:r>
              <a:rPr lang="ko-KR" altLang="en-US" sz="2000" b="1" kern="0" spc="-100">
                <a:solidFill>
                  <a:srgbClr val="000000"/>
                </a:solidFill>
                <a:latin typeface="맑은 고딕" panose="020B0503020000020004" pitchFamily="50" charset="-127"/>
                <a:ea typeface="맑은 고딕" panose="020B0503020000020004" pitchFamily="50" charset="-127"/>
              </a:rPr>
              <a:t>초간 머물렀다가 따뜻한 온수에 완전히 잠기게 하고</a:t>
            </a:r>
            <a:r>
              <a:rPr lang="en-US" altLang="ko-KR" sz="2000" b="1" kern="0" spc="-100">
                <a:solidFill>
                  <a:srgbClr val="000000"/>
                </a:solidFill>
                <a:latin typeface="맑은 고딕" panose="020B0503020000020004" pitchFamily="50" charset="-127"/>
                <a:ea typeface="맑은 고딕" panose="020B0503020000020004" pitchFamily="50" charset="-127"/>
              </a:rPr>
              <a:t>, </a:t>
            </a:r>
            <a:r>
              <a:rPr lang="ko-KR" altLang="en-US" sz="2000" b="1" kern="0" spc="-100">
                <a:solidFill>
                  <a:srgbClr val="000000"/>
                </a:solidFill>
                <a:latin typeface="맑은 고딕" panose="020B0503020000020004" pitchFamily="50" charset="-127"/>
                <a:ea typeface="맑은 고딕" panose="020B0503020000020004" pitchFamily="50" charset="-127"/>
              </a:rPr>
              <a:t>이때 </a:t>
            </a:r>
            <a:r>
              <a:rPr lang="ko-KR" altLang="en-US" sz="2000" b="1" u="sng" kern="0" spc="-100">
                <a:solidFill>
                  <a:srgbClr val="FF0000"/>
                </a:solidFill>
                <a:latin typeface="맑은 고딕" panose="020B0503020000020004" pitchFamily="50" charset="-127"/>
                <a:ea typeface="맑은 고딕" panose="020B0503020000020004" pitchFamily="50" charset="-127"/>
              </a:rPr>
              <a:t>온수에서 약 </a:t>
            </a:r>
            <a:r>
              <a:rPr lang="en-US" altLang="ko-KR" sz="2000" b="1" u="sng" kern="0" spc="-100">
                <a:solidFill>
                  <a:srgbClr val="FF0000"/>
                </a:solidFill>
                <a:latin typeface="맑은 고딕" panose="020B0503020000020004" pitchFamily="50" charset="-127"/>
                <a:ea typeface="맑은 고딕" panose="020B0503020000020004" pitchFamily="50" charset="-127"/>
              </a:rPr>
              <a:t>20</a:t>
            </a:r>
            <a:r>
              <a:rPr lang="ko-KR" altLang="en-US" sz="2000" b="1" u="sng" kern="0" spc="-100">
                <a:solidFill>
                  <a:srgbClr val="FF0000"/>
                </a:solidFill>
                <a:latin typeface="맑은 고딕" panose="020B0503020000020004" pitchFamily="50" charset="-127"/>
                <a:ea typeface="맑은 고딕" panose="020B0503020000020004" pitchFamily="50" charset="-127"/>
              </a:rPr>
              <a:t>초 동안 융해를 </a:t>
            </a:r>
            <a:r>
              <a:rPr lang="ko-KR" altLang="en-US" sz="2000" b="1" kern="0" spc="-100">
                <a:solidFill>
                  <a:srgbClr val="000000"/>
                </a:solidFill>
                <a:latin typeface="맑은 고딕" panose="020B0503020000020004" pitchFamily="50" charset="-127"/>
                <a:ea typeface="맑은 고딕" panose="020B0503020000020004" pitchFamily="50" charset="-127"/>
              </a:rPr>
              <a:t>한다</a:t>
            </a:r>
            <a:r>
              <a:rPr lang="en-US" altLang="ko-KR" sz="2000" b="1" kern="0" spc="-100">
                <a:solidFill>
                  <a:srgbClr val="000000"/>
                </a:solidFill>
                <a:latin typeface="맑은 고딕" panose="020B0503020000020004" pitchFamily="50" charset="-127"/>
                <a:ea typeface="맑은 고딕" panose="020B0503020000020004" pitchFamily="50" charset="-127"/>
              </a:rPr>
              <a:t>. </a:t>
            </a:r>
            <a:r>
              <a:rPr lang="ko-KR" altLang="en-US" sz="2000" b="1" kern="0" spc="-100">
                <a:solidFill>
                  <a:srgbClr val="000000"/>
                </a:solidFill>
                <a:latin typeface="맑은 고딕" panose="020B0503020000020004" pitchFamily="50" charset="-127"/>
                <a:ea typeface="맑은 고딕" panose="020B0503020000020004" pitchFamily="50" charset="-127"/>
              </a:rPr>
              <a:t>융해된 정액은 물기를 깨끗이 제거한 후 주입기에 장착하면 인공수정 준비는 완료된다</a:t>
            </a:r>
            <a:r>
              <a:rPr lang="en-US" altLang="ko-KR" sz="2000" b="1" kern="0" spc="-100">
                <a:solidFill>
                  <a:srgbClr val="000000"/>
                </a:solidFill>
                <a:latin typeface="맑은 고딕" panose="020B0503020000020004" pitchFamily="50" charset="-127"/>
                <a:ea typeface="맑은 고딕" panose="020B0503020000020004" pitchFamily="50" charset="-127"/>
              </a:rPr>
              <a:t>.</a:t>
            </a:r>
            <a:endParaRPr lang="ko-KR" altLang="en-US" sz="2000" b="1">
              <a:latin typeface="맑은 고딕" panose="020B0503020000020004" pitchFamily="50" charset="-127"/>
              <a:ea typeface="맑은 고딕" panose="020B0503020000020004" pitchFamily="50" charset="-127"/>
            </a:endParaRPr>
          </a:p>
        </p:txBody>
      </p:sp>
      <p:sp>
        <p:nvSpPr>
          <p:cNvPr id="9" name="AutoShape 8">
            <a:extLst>
              <a:ext uri="{FF2B5EF4-FFF2-40B4-BE49-F238E27FC236}">
                <a16:creationId xmlns:a16="http://schemas.microsoft.com/office/drawing/2014/main" id="{D20A28B3-0BF2-4479-91BD-DDD21C26165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2" name="직사각형 1"/>
          <p:cNvSpPr/>
          <p:nvPr/>
        </p:nvSpPr>
        <p:spPr>
          <a:xfrm>
            <a:off x="-169414" y="188640"/>
            <a:ext cx="8856984" cy="1671740"/>
          </a:xfrm>
          <a:prstGeom prst="rect">
            <a:avLst/>
          </a:prstGeom>
        </p:spPr>
        <p:txBody>
          <a:bodyPr>
            <a:spAutoFit/>
          </a:bodyPr>
          <a:lstStyle/>
          <a:p>
            <a:pPr marL="508000" algn="just" eaLnBrk="1" latinLnBrk="1" hangingPunct="1">
              <a:lnSpc>
                <a:spcPct val="180000"/>
              </a:lnSpc>
              <a:spcBef>
                <a:spcPts val="0"/>
              </a:spcBef>
              <a:spcAft>
                <a:spcPts val="0"/>
              </a:spcAft>
              <a:defRPr/>
            </a:pPr>
            <a:r>
              <a:rPr lang="ko-KR" altLang="en-US" sz="2000" b="1" kern="0" spc="-70" dirty="0">
                <a:latin typeface="맑은 고딕" panose="020B0503020000020004" pitchFamily="50" charset="-127"/>
                <a:ea typeface="맑은 고딕" panose="020B0503020000020004" pitchFamily="50" charset="-127"/>
              </a:rPr>
              <a:t>○ </a:t>
            </a:r>
            <a:r>
              <a:rPr lang="ko-KR" altLang="en-US" sz="2000" b="1" kern="0" spc="-100" dirty="0">
                <a:latin typeface="맑은 고딕" panose="020B0503020000020004" pitchFamily="50" charset="-127"/>
                <a:ea typeface="맑은 고딕" panose="020B0503020000020004" pitchFamily="50" charset="-127"/>
              </a:rPr>
              <a:t>인공수정 관련 기구</a:t>
            </a:r>
          </a:p>
          <a:p>
            <a:pPr marL="508000" algn="just" eaLnBrk="1" latinLnBrk="1" hangingPunct="1">
              <a:lnSpc>
                <a:spcPct val="180000"/>
              </a:lnSpc>
              <a:spcBef>
                <a:spcPts val="0"/>
              </a:spcBef>
              <a:spcAft>
                <a:spcPts val="0"/>
              </a:spcAft>
              <a:defRPr/>
            </a:pPr>
            <a:r>
              <a:rPr lang="ko-KR" altLang="en-US" sz="2000" b="1" kern="0" spc="-100">
                <a:latin typeface="맑은 고딕" panose="020B0503020000020004" pitchFamily="50" charset="-127"/>
                <a:ea typeface="맑은 고딕" panose="020B0503020000020004" pitchFamily="50" charset="-127"/>
              </a:rPr>
              <a:t>직장</a:t>
            </a:r>
            <a:r>
              <a:rPr lang="ko-KR" altLang="en-US" sz="2000" b="1" kern="0" spc="-100" dirty="0" err="1">
                <a:latin typeface="맑은 고딕" panose="020B0503020000020004" pitchFamily="50" charset="-127"/>
                <a:ea typeface="맑은 고딕" panose="020B0503020000020004" pitchFamily="50" charset="-127"/>
              </a:rPr>
              <a:t>용</a:t>
            </a:r>
            <a:r>
              <a:rPr lang="ko-KR" altLang="en-US" sz="2000" b="1" kern="0" spc="-100">
                <a:latin typeface="맑은 고딕" panose="020B0503020000020004" pitchFamily="50" charset="-127"/>
                <a:ea typeface="맑은 고딕" panose="020B0503020000020004" pitchFamily="50" charset="-127"/>
              </a:rPr>
              <a:t>검사용장갑</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err="1">
                <a:latin typeface="맑은 고딕" panose="020B0503020000020004" pitchFamily="50" charset="-127"/>
                <a:ea typeface="맑은 고딕" panose="020B0503020000020004" pitchFamily="50" charset="-127"/>
              </a:rPr>
              <a:t>슬리브</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err="1">
                <a:latin typeface="맑은 고딕" panose="020B0503020000020004" pitchFamily="50" charset="-127"/>
                <a:ea typeface="맑은 고딕" panose="020B0503020000020004" pitchFamily="50" charset="-127"/>
              </a:rPr>
              <a:t>주입기</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a:latin typeface="맑은 고딕" panose="020B0503020000020004" pitchFamily="50" charset="-127"/>
                <a:ea typeface="맑은 고딕" panose="020B0503020000020004" pitchFamily="50" charset="-127"/>
              </a:rPr>
              <a:t>핀셋</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a:latin typeface="맑은 고딕" panose="020B0503020000020004" pitchFamily="50" charset="-127"/>
                <a:ea typeface="맑은 고딕" panose="020B0503020000020004" pitchFamily="50" charset="-127"/>
              </a:rPr>
              <a:t>직장유연제</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err="1">
                <a:latin typeface="맑은 고딕" panose="020B0503020000020004" pitchFamily="50" charset="-127"/>
                <a:ea typeface="맑은 고딕" panose="020B0503020000020004" pitchFamily="50" charset="-127"/>
              </a:rPr>
              <a:t>스트로</a:t>
            </a:r>
            <a:r>
              <a:rPr lang="ko-KR" altLang="en-US" sz="2000" b="1" kern="0" spc="-100" dirty="0">
                <a:latin typeface="맑은 고딕" panose="020B0503020000020004" pitchFamily="50" charset="-127"/>
                <a:ea typeface="맑은 고딕" panose="020B0503020000020004" pitchFamily="50" charset="-127"/>
              </a:rPr>
              <a:t> 절단기</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err="1">
                <a:latin typeface="맑은 고딕" panose="020B0503020000020004" pitchFamily="50" charset="-127"/>
                <a:ea typeface="맑은 고딕" panose="020B0503020000020004" pitchFamily="50" charset="-127"/>
              </a:rPr>
              <a:t>주입기</a:t>
            </a:r>
            <a:r>
              <a:rPr lang="ko-KR" altLang="en-US" sz="2000" b="1" kern="0" spc="-100" dirty="0">
                <a:latin typeface="맑은 고딕" panose="020B0503020000020004" pitchFamily="50" charset="-127"/>
                <a:ea typeface="맑은 고딕" panose="020B0503020000020004" pitchFamily="50" charset="-127"/>
              </a:rPr>
              <a:t> 지지대</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a:latin typeface="맑은 고딕" panose="020B0503020000020004" pitchFamily="50" charset="-127"/>
                <a:ea typeface="맑은 고딕" panose="020B0503020000020004" pitchFamily="50" charset="-127"/>
              </a:rPr>
              <a:t>온도계</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a:latin typeface="맑은 고딕" panose="020B0503020000020004" pitchFamily="50" charset="-127"/>
                <a:ea typeface="맑은 고딕" panose="020B0503020000020004" pitchFamily="50" charset="-127"/>
              </a:rPr>
              <a:t>휴지</a:t>
            </a:r>
            <a:r>
              <a:rPr lang="en-US" altLang="ko-KR" sz="2000" b="1" kern="0" spc="-100" dirty="0">
                <a:latin typeface="맑은 고딕" panose="020B0503020000020004" pitchFamily="50" charset="-127"/>
                <a:ea typeface="맑은 고딕" panose="020B0503020000020004" pitchFamily="50" charset="-127"/>
              </a:rPr>
              <a:t>, </a:t>
            </a:r>
            <a:r>
              <a:rPr lang="ko-KR" altLang="en-US" sz="2000" b="1" kern="0" spc="-100" dirty="0">
                <a:latin typeface="맑은 고딕" panose="020B0503020000020004" pitchFamily="50" charset="-127"/>
                <a:ea typeface="맑은 고딕" panose="020B0503020000020004" pitchFamily="50" charset="-127"/>
              </a:rPr>
              <a:t>자궁경관 </a:t>
            </a:r>
            <a:r>
              <a:rPr lang="ko-KR" altLang="en-US" sz="2000" b="1" kern="0" spc="-100" dirty="0" err="1">
                <a:latin typeface="맑은 고딕" panose="020B0503020000020004" pitchFamily="50" charset="-127"/>
                <a:ea typeface="맑은 고딕" panose="020B0503020000020004" pitchFamily="50" charset="-127"/>
              </a:rPr>
              <a:t>확장봉</a:t>
            </a:r>
            <a:r>
              <a:rPr lang="ko-KR" altLang="en-US" sz="2000" b="1" kern="0" spc="-100" dirty="0">
                <a:latin typeface="맑은 고딕" panose="020B0503020000020004" pitchFamily="50" charset="-127"/>
                <a:ea typeface="맑은 고딕" panose="020B0503020000020004" pitchFamily="50" charset="-127"/>
              </a:rPr>
              <a:t> 등이 필요하다</a:t>
            </a:r>
            <a:r>
              <a:rPr lang="en-US" altLang="ko-KR" sz="2000" b="1" kern="0" spc="-100" dirty="0">
                <a:latin typeface="맑은 고딕" panose="020B0503020000020004" pitchFamily="50" charset="-127"/>
                <a:ea typeface="맑은 고딕" panose="020B0503020000020004" pitchFamily="50" charset="-127"/>
              </a:rPr>
              <a:t>. </a:t>
            </a:r>
            <a:endParaRPr lang="ko-KR" altLang="en-US" sz="2000" b="1" kern="0" spc="-100" dirty="0">
              <a:latin typeface="맑은 고딕" panose="020B0503020000020004" pitchFamily="50" charset="-127"/>
              <a:ea typeface="맑은 고딕" panose="020B0503020000020004" pitchFamily="50" charset="-127"/>
            </a:endParaRPr>
          </a:p>
        </p:txBody>
      </p:sp>
      <p:pic>
        <p:nvPicPr>
          <p:cNvPr id="87044" name="그림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111637"/>
            <a:ext cx="597535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08CB59A9-480C-476E-85F9-7748B205CBC0}"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54</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D9D5E34F-9D47-458B-A957-6BAA27EADE8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52</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88067"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1015ECC3-3417-4352-9F1C-62A998654FE0}"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55</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88068" name="그림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1CDED684-6046-4446-814F-52271B2C28C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53</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89091"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573175C9-19B1-4FD4-A847-6FED550C0EBF}"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56</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89092" name="그림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88913"/>
            <a:ext cx="799941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그림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429000"/>
            <a:ext cx="7993062"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a:extLst>
              <a:ext uri="{FF2B5EF4-FFF2-40B4-BE49-F238E27FC236}">
                <a16:creationId xmlns:a16="http://schemas.microsoft.com/office/drawing/2014/main" id="{035950F0-BDE0-4515-88AA-296D03998B2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54</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90115"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C8681ECF-7FF3-49E4-B274-843A5056E7B1}"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57</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90116" name="그림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187450"/>
            <a:ext cx="7416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AACBA9F7-9215-4B31-9E9D-E670909DE4D0}"/>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55</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91139"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BAC784F5-86B3-4327-9AC2-56F53A05651E}"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58</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91140" name="그림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4224337"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그림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9938" y="622300"/>
            <a:ext cx="4183062" cy="583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4" name="Picture 2" descr="cow estrus에 대한 이미지 검색결과">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794" y="2708920"/>
            <a:ext cx="3619500" cy="3371851"/>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a:extLst>
              <a:ext uri="{FF2B5EF4-FFF2-40B4-BE49-F238E27FC236}">
                <a16:creationId xmlns:a16="http://schemas.microsoft.com/office/drawing/2014/main" id="{4B2CE086-594A-4F72-8B4A-25B9F7F23A1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56</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92163"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4A5DBD75-8A1D-4CB6-BB89-A70F59164513}"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59</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92164" name="그림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916113"/>
            <a:ext cx="75533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AB48EFD6-2650-4479-998A-AAB14A54F450}"/>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32"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FAD68B45-21F6-4ACA-9834-6B9EC4A7F229}"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26629" name="Picture 6" descr="UNI000005200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1507" y="274638"/>
            <a:ext cx="4367231" cy="373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7"/>
          <p:cNvSpPr>
            <a:spLocks noChangeArrowheads="1"/>
          </p:cNvSpPr>
          <p:nvPr/>
        </p:nvSpPr>
        <p:spPr bwMode="auto">
          <a:xfrm>
            <a:off x="179512" y="1628800"/>
            <a:ext cx="34766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lnSpc>
                <a:spcPct val="150000"/>
              </a:lnSpc>
              <a:spcBef>
                <a:spcPct val="0"/>
              </a:spcBef>
              <a:buClrTx/>
              <a:buFontTx/>
              <a:buNone/>
            </a:pPr>
            <a:r>
              <a:rPr lang="en-US" altLang="ko-KR" sz="2000" b="1">
                <a:solidFill>
                  <a:schemeClr val="tx1"/>
                </a:solidFill>
                <a:latin typeface="맑은 고딕" panose="020B0503020000020004" pitchFamily="50" charset="-127"/>
                <a:ea typeface="맑은 고딕" panose="020B0503020000020004" pitchFamily="50" charset="-127"/>
              </a:rPr>
              <a:t>1</a:t>
            </a:r>
            <a:r>
              <a:rPr lang="en-US" altLang="ko-KR" sz="2000" b="1" dirty="0">
                <a:solidFill>
                  <a:schemeClr val="tx1"/>
                </a:solidFill>
                <a:latin typeface="맑은 고딕" panose="020B0503020000020004" pitchFamily="50" charset="-127"/>
                <a:ea typeface="맑은 고딕" panose="020B0503020000020004" pitchFamily="50" charset="-127"/>
              </a:rPr>
              <a:t>.</a:t>
            </a:r>
            <a:r>
              <a:rPr lang="ko-KR" altLang="en-US" sz="2000" b="1" dirty="0">
                <a:solidFill>
                  <a:schemeClr val="tx1"/>
                </a:solidFill>
                <a:latin typeface="맑은 고딕" panose="020B0503020000020004" pitchFamily="50" charset="-127"/>
                <a:ea typeface="맑은 고딕" panose="020B0503020000020004" pitchFamily="50" charset="-127"/>
              </a:rPr>
              <a:t>돼지 </a:t>
            </a:r>
          </a:p>
          <a:p>
            <a:pPr latinLnBrk="0">
              <a:lnSpc>
                <a:spcPct val="150000"/>
              </a:lnSpc>
              <a:spcBef>
                <a:spcPct val="0"/>
              </a:spcBef>
              <a:buClrTx/>
              <a:buFontTx/>
              <a:buNone/>
            </a:pPr>
            <a:r>
              <a:rPr lang="en-US" altLang="ko-KR" sz="2000" b="1" dirty="0">
                <a:solidFill>
                  <a:schemeClr val="tx1"/>
                </a:solidFill>
                <a:latin typeface="맑은 고딕" panose="020B0503020000020004" pitchFamily="50" charset="-127"/>
                <a:ea typeface="맑은 고딕" panose="020B0503020000020004" pitchFamily="50" charset="-127"/>
              </a:rPr>
              <a:t>2.</a:t>
            </a:r>
            <a:r>
              <a:rPr lang="ko-KR" altLang="en-US" sz="2000" b="1" dirty="0">
                <a:solidFill>
                  <a:schemeClr val="tx1"/>
                </a:solidFill>
                <a:latin typeface="맑은 고딕" panose="020B0503020000020004" pitchFamily="50" charset="-127"/>
                <a:ea typeface="맑은 고딕" panose="020B0503020000020004" pitchFamily="50" charset="-127"/>
              </a:rPr>
              <a:t>성숙난포를 지닌 소의 난소</a:t>
            </a:r>
          </a:p>
          <a:p>
            <a:pPr latinLnBrk="0">
              <a:lnSpc>
                <a:spcPct val="150000"/>
              </a:lnSpc>
              <a:spcBef>
                <a:spcPct val="0"/>
              </a:spcBef>
              <a:buClrTx/>
              <a:buFontTx/>
              <a:buNone/>
            </a:pPr>
            <a:r>
              <a:rPr lang="en-US" altLang="ko-KR" sz="2000" b="1" dirty="0">
                <a:solidFill>
                  <a:schemeClr val="tx1"/>
                </a:solidFill>
                <a:latin typeface="맑은 고딕" panose="020B0503020000020004" pitchFamily="50" charset="-127"/>
                <a:ea typeface="맑은 고딕" panose="020B0503020000020004" pitchFamily="50" charset="-127"/>
              </a:rPr>
              <a:t>3.</a:t>
            </a:r>
            <a:r>
              <a:rPr lang="ko-KR" altLang="en-US" sz="2000" b="1" dirty="0">
                <a:solidFill>
                  <a:schemeClr val="tx1"/>
                </a:solidFill>
                <a:latin typeface="맑은 고딕" panose="020B0503020000020004" pitchFamily="50" charset="-127"/>
                <a:ea typeface="맑은 고딕" panose="020B0503020000020004" pitchFamily="50" charset="-127"/>
              </a:rPr>
              <a:t>황체를 지닌 소 </a:t>
            </a:r>
          </a:p>
          <a:p>
            <a:pPr latinLnBrk="0">
              <a:lnSpc>
                <a:spcPct val="150000"/>
              </a:lnSpc>
              <a:spcBef>
                <a:spcPct val="0"/>
              </a:spcBef>
              <a:buClrTx/>
              <a:buFontTx/>
              <a:buNone/>
            </a:pPr>
            <a:r>
              <a:rPr lang="en-US" altLang="ko-KR" sz="2000" b="1" dirty="0">
                <a:solidFill>
                  <a:schemeClr val="tx1"/>
                </a:solidFill>
                <a:latin typeface="맑은 고딕" panose="020B0503020000020004" pitchFamily="50" charset="-127"/>
                <a:ea typeface="맑은 고딕" panose="020B0503020000020004" pitchFamily="50" charset="-127"/>
              </a:rPr>
              <a:t>4.</a:t>
            </a:r>
            <a:r>
              <a:rPr lang="ko-KR" altLang="en-US" sz="2000" b="1" dirty="0">
                <a:solidFill>
                  <a:schemeClr val="tx1"/>
                </a:solidFill>
                <a:latin typeface="맑은 고딕" panose="020B0503020000020004" pitchFamily="50" charset="-127"/>
                <a:ea typeface="맑은 고딕" panose="020B0503020000020004" pitchFamily="50" charset="-127"/>
              </a:rPr>
              <a:t>말</a:t>
            </a:r>
          </a:p>
        </p:txBody>
      </p:sp>
      <p:sp>
        <p:nvSpPr>
          <p:cNvPr id="26631" name="Rectangle 8"/>
          <p:cNvSpPr>
            <a:spLocks noChangeArrowheads="1"/>
          </p:cNvSpPr>
          <p:nvPr/>
        </p:nvSpPr>
        <p:spPr bwMode="auto">
          <a:xfrm>
            <a:off x="457200" y="274638"/>
            <a:ext cx="4619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ko-KR" sz="3200">
              <a:solidFill>
                <a:schemeClr val="accent2"/>
              </a:solidFill>
              <a:latin typeface="맑은 고딕" panose="020B0503020000020004" pitchFamily="50" charset="-127"/>
              <a:ea typeface="맑은 고딕" panose="020B0503020000020004" pitchFamily="50" charset="-127"/>
            </a:endParaRPr>
          </a:p>
        </p:txBody>
      </p:sp>
      <p:pic>
        <p:nvPicPr>
          <p:cNvPr id="9" name="Picture 2" descr="cow ovary에 대한 이미지 검색결과">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20" y="3429000"/>
            <a:ext cx="4706404" cy="338437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8">
            <a:extLst>
              <a:ext uri="{FF2B5EF4-FFF2-40B4-BE49-F238E27FC236}">
                <a16:creationId xmlns:a16="http://schemas.microsoft.com/office/drawing/2014/main" id="{8C89D820-DFE4-40B5-9BE9-72E836C53AA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a:t>
            </a:r>
          </a:p>
        </p:txBody>
      </p:sp>
      <p:sp>
        <p:nvSpPr>
          <p:cNvPr id="2" name="TextBox 1">
            <a:extLst>
              <a:ext uri="{FF2B5EF4-FFF2-40B4-BE49-F238E27FC236}">
                <a16:creationId xmlns:a16="http://schemas.microsoft.com/office/drawing/2014/main" id="{95A6E6C3-C330-4965-A1BC-C445B87718D5}"/>
              </a:ext>
            </a:extLst>
          </p:cNvPr>
          <p:cNvSpPr txBox="1"/>
          <p:nvPr/>
        </p:nvSpPr>
        <p:spPr>
          <a:xfrm>
            <a:off x="70365" y="685362"/>
            <a:ext cx="4418372" cy="523220"/>
          </a:xfrm>
          <a:prstGeom prst="rect">
            <a:avLst/>
          </a:prstGeom>
          <a:noFill/>
        </p:spPr>
        <p:txBody>
          <a:bodyPr wrap="square" rtlCol="0">
            <a:spAutoFit/>
          </a:bodyPr>
          <a:lstStyle/>
          <a:p>
            <a:r>
              <a:rPr lang="ko-KR" altLang="en-US" sz="2800" b="1">
                <a:latin typeface="맑은 고딕" panose="020B0503020000020004" pitchFamily="50" charset="-127"/>
                <a:ea typeface="맑은 고딕" panose="020B0503020000020004" pitchFamily="50" charset="-127"/>
              </a:rPr>
              <a:t>동물별 난소의 형태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93187"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175271E-84D2-4158-AE29-A009B7C7EBC0}"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60</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93188" name="그림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557338"/>
            <a:ext cx="7165975"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D9866B43-6FD8-4F5D-B51B-4AF5AF0066E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94211"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6DF50B05-4D4A-4A08-B0E7-D9ECE945AB7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61</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942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5888"/>
            <a:ext cx="4097338"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직사각형 1"/>
          <p:cNvSpPr>
            <a:spLocks noChangeArrowheads="1"/>
          </p:cNvSpPr>
          <p:nvPr/>
        </p:nvSpPr>
        <p:spPr bwMode="auto">
          <a:xfrm>
            <a:off x="2268538" y="2349500"/>
            <a:ext cx="414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r>
              <a:rPr lang="ko-KR" altLang="en-US">
                <a:solidFill>
                  <a:schemeClr val="tx1"/>
                </a:solidFill>
                <a:latin typeface="맑은 고딕" panose="020B0503020000020004" pitchFamily="50" charset="-127"/>
                <a:ea typeface="맑은 고딕" panose="020B0503020000020004" pitchFamily="50" charset="-127"/>
              </a:rPr>
              <a:t>소</a:t>
            </a:r>
          </a:p>
        </p:txBody>
      </p:sp>
      <p:pic>
        <p:nvPicPr>
          <p:cNvPr id="942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15888"/>
            <a:ext cx="3989387"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직사각형 6"/>
          <p:cNvSpPr>
            <a:spLocks noChangeArrowheads="1"/>
          </p:cNvSpPr>
          <p:nvPr/>
        </p:nvSpPr>
        <p:spPr bwMode="auto">
          <a:xfrm>
            <a:off x="7019925" y="2374900"/>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r>
              <a:rPr lang="ko-KR" altLang="en-US" sz="2000" b="1">
                <a:solidFill>
                  <a:schemeClr val="tx1"/>
                </a:solidFill>
                <a:latin typeface="맑은 고딕" panose="020B0503020000020004" pitchFamily="50" charset="-127"/>
                <a:ea typeface="맑은 고딕" panose="020B0503020000020004" pitchFamily="50" charset="-127"/>
              </a:rPr>
              <a:t>말</a:t>
            </a:r>
          </a:p>
        </p:txBody>
      </p:sp>
      <p:pic>
        <p:nvPicPr>
          <p:cNvPr id="94216" name="Picture 3" descr="sow_inse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813" y="3303588"/>
            <a:ext cx="4265612"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3" descr="spiral_pig.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436938"/>
            <a:ext cx="12065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5" descr="foam_tip_pig.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18100" y="5157788"/>
            <a:ext cx="979488"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4" descr="deep_uterine_pig.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61150" y="3857625"/>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직사각형 11"/>
          <p:cNvSpPr>
            <a:spLocks noChangeArrowheads="1"/>
          </p:cNvSpPr>
          <p:nvPr/>
        </p:nvSpPr>
        <p:spPr bwMode="auto">
          <a:xfrm>
            <a:off x="2126892" y="6093296"/>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r>
              <a:rPr lang="ko-KR" altLang="en-US" sz="2000" b="1">
                <a:solidFill>
                  <a:schemeClr val="tx1"/>
                </a:solidFill>
                <a:latin typeface="맑은 고딕" panose="020B0503020000020004" pitchFamily="50" charset="-127"/>
                <a:ea typeface="맑은 고딕" panose="020B0503020000020004" pitchFamily="50" charset="-127"/>
              </a:rPr>
              <a:t>돼지</a:t>
            </a:r>
          </a:p>
        </p:txBody>
      </p:sp>
      <p:sp>
        <p:nvSpPr>
          <p:cNvPr id="94221" name="직사각형 13"/>
          <p:cNvSpPr>
            <a:spLocks noChangeArrowheads="1"/>
          </p:cNvSpPr>
          <p:nvPr/>
        </p:nvSpPr>
        <p:spPr bwMode="auto">
          <a:xfrm>
            <a:off x="6097588" y="6234113"/>
            <a:ext cx="26725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r>
              <a:rPr lang="ko-KR" altLang="en-US" sz="2000" b="1">
                <a:solidFill>
                  <a:schemeClr val="tx1"/>
                </a:solidFill>
                <a:latin typeface="맑은 고딕" panose="020B0503020000020004" pitchFamily="50" charset="-127"/>
                <a:ea typeface="맑은 고딕" panose="020B0503020000020004" pitchFamily="50" charset="-127"/>
              </a:rPr>
              <a:t>돼지의 인공수정 기구</a:t>
            </a:r>
          </a:p>
        </p:txBody>
      </p:sp>
      <p:sp>
        <p:nvSpPr>
          <p:cNvPr id="16" name="AutoShape 8">
            <a:extLst>
              <a:ext uri="{FF2B5EF4-FFF2-40B4-BE49-F238E27FC236}">
                <a16:creationId xmlns:a16="http://schemas.microsoft.com/office/drawing/2014/main" id="{E7313A91-FDF4-40D0-923D-3FAADF646267}"/>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59</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95235"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2D612E8-8AF0-49E9-9D77-40933C9668F7}"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62</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95236" name="Picture 4" descr="dog_ai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838" y="333375"/>
            <a:ext cx="51466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직사각형 3"/>
          <p:cNvSpPr>
            <a:spLocks noChangeArrowheads="1"/>
          </p:cNvSpPr>
          <p:nvPr/>
        </p:nvSpPr>
        <p:spPr bwMode="auto">
          <a:xfrm>
            <a:off x="798513" y="3213100"/>
            <a:ext cx="42049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r>
              <a:rPr lang="ko-KR" altLang="en-US" sz="2400" b="1">
                <a:solidFill>
                  <a:schemeClr val="tx1"/>
                </a:solidFill>
                <a:latin typeface="맑은 고딕" panose="020B0503020000020004" pitchFamily="50" charset="-127"/>
                <a:ea typeface="맑은 고딕" panose="020B0503020000020004" pitchFamily="50" charset="-127"/>
              </a:rPr>
              <a:t>수태율에 영향을 미치는 요인</a:t>
            </a:r>
          </a:p>
        </p:txBody>
      </p:sp>
      <p:sp>
        <p:nvSpPr>
          <p:cNvPr id="6" name="직사각형 5"/>
          <p:cNvSpPr/>
          <p:nvPr/>
        </p:nvSpPr>
        <p:spPr>
          <a:xfrm>
            <a:off x="971600" y="3709589"/>
            <a:ext cx="4549775" cy="1938992"/>
          </a:xfrm>
          <a:prstGeom prst="rect">
            <a:avLst/>
          </a:prstGeom>
        </p:spPr>
        <p:txBody>
          <a:bodyPr>
            <a:spAutoFit/>
          </a:bodyPr>
          <a:lstStyle/>
          <a:p>
            <a:pPr marL="342900" indent="-342900">
              <a:lnSpc>
                <a:spcPct val="150000"/>
              </a:lnSpc>
              <a:buFont typeface="+mj-lt"/>
              <a:buAutoNum type="arabicPeriod"/>
              <a:defRPr/>
            </a:pPr>
            <a:r>
              <a:rPr lang="ko-KR" altLang="en-US" sz="2000" b="1" dirty="0">
                <a:latin typeface="맑은 고딕" panose="020B0503020000020004" pitchFamily="50" charset="-127"/>
                <a:ea typeface="맑은 고딕" panose="020B0503020000020004" pitchFamily="50" charset="-127"/>
              </a:rPr>
              <a:t>수정 시각</a:t>
            </a:r>
            <a:endParaRPr lang="en-US" altLang="ko-KR" sz="2000" b="1" dirty="0">
              <a:latin typeface="맑은 고딕" panose="020B0503020000020004" pitchFamily="50" charset="-127"/>
              <a:ea typeface="맑은 고딕" panose="020B0503020000020004" pitchFamily="50" charset="-127"/>
            </a:endParaRPr>
          </a:p>
          <a:p>
            <a:pPr marL="342900" indent="-342900">
              <a:lnSpc>
                <a:spcPct val="150000"/>
              </a:lnSpc>
              <a:buFont typeface="+mj-lt"/>
              <a:buAutoNum type="arabicPeriod"/>
              <a:defRPr/>
            </a:pPr>
            <a:r>
              <a:rPr lang="ko-KR" altLang="en-US" sz="2000" b="1" dirty="0">
                <a:latin typeface="맑은 고딕" panose="020B0503020000020004" pitchFamily="50" charset="-127"/>
                <a:ea typeface="맑은 고딕" panose="020B0503020000020004" pitchFamily="50" charset="-127"/>
              </a:rPr>
              <a:t>주입 </a:t>
            </a:r>
            <a:r>
              <a:rPr lang="ko-KR" altLang="en-US" sz="2000" b="1" dirty="0" err="1">
                <a:latin typeface="맑은 고딕" panose="020B0503020000020004" pitchFamily="50" charset="-127"/>
                <a:ea typeface="맑은 고딕" panose="020B0503020000020004" pitchFamily="50" charset="-127"/>
              </a:rPr>
              <a:t>정자수</a:t>
            </a:r>
            <a:endParaRPr lang="en-US" altLang="ko-KR" sz="2000" b="1" dirty="0">
              <a:latin typeface="맑은 고딕" panose="020B0503020000020004" pitchFamily="50" charset="-127"/>
              <a:ea typeface="맑은 고딕" panose="020B0503020000020004" pitchFamily="50" charset="-127"/>
            </a:endParaRPr>
          </a:p>
          <a:p>
            <a:pPr marL="342900" indent="-342900">
              <a:lnSpc>
                <a:spcPct val="150000"/>
              </a:lnSpc>
              <a:buFont typeface="+mj-lt"/>
              <a:buAutoNum type="arabicPeriod"/>
              <a:defRPr/>
            </a:pPr>
            <a:r>
              <a:rPr lang="ko-KR" altLang="en-US" sz="2000" b="1" dirty="0">
                <a:latin typeface="맑은 고딕" panose="020B0503020000020004" pitchFamily="50" charset="-127"/>
                <a:ea typeface="맑은 고딕" panose="020B0503020000020004" pitchFamily="50" charset="-127"/>
              </a:rPr>
              <a:t>수컷의 </a:t>
            </a:r>
            <a:r>
              <a:rPr lang="ko-KR" altLang="en-US" sz="2000" b="1" dirty="0" err="1">
                <a:latin typeface="맑은 고딕" panose="020B0503020000020004" pitchFamily="50" charset="-127"/>
                <a:ea typeface="맑은 고딕" panose="020B0503020000020004" pitchFamily="50" charset="-127"/>
              </a:rPr>
              <a:t>수태성</a:t>
            </a:r>
            <a:r>
              <a:rPr lang="en-US" altLang="ko-KR" sz="2000" b="1" dirty="0">
                <a:latin typeface="맑은 고딕" panose="020B0503020000020004" pitchFamily="50" charset="-127"/>
                <a:ea typeface="맑은 고딕" panose="020B0503020000020004" pitchFamily="50" charset="-127"/>
              </a:rPr>
              <a:t>(</a:t>
            </a:r>
            <a:r>
              <a:rPr lang="ko-KR" altLang="en-US" sz="2000" b="1" dirty="0">
                <a:latin typeface="맑은 고딕" panose="020B0503020000020004" pitchFamily="50" charset="-127"/>
                <a:ea typeface="맑은 고딕" panose="020B0503020000020004" pitchFamily="50" charset="-127"/>
              </a:rPr>
              <a:t>수정능력</a:t>
            </a:r>
            <a:r>
              <a:rPr lang="en-US" altLang="ko-KR" sz="2000" b="1" dirty="0">
                <a:latin typeface="맑은 고딕" panose="020B0503020000020004" pitchFamily="50" charset="-127"/>
                <a:ea typeface="맑은 고딕" panose="020B0503020000020004" pitchFamily="50" charset="-127"/>
              </a:rPr>
              <a:t>)</a:t>
            </a:r>
          </a:p>
          <a:p>
            <a:pPr marL="342900" indent="-342900">
              <a:lnSpc>
                <a:spcPct val="150000"/>
              </a:lnSpc>
              <a:buFont typeface="+mj-lt"/>
              <a:buAutoNum type="arabicPeriod"/>
              <a:defRPr/>
            </a:pPr>
            <a:r>
              <a:rPr lang="ko-KR" altLang="en-US" sz="2000" b="1" dirty="0">
                <a:latin typeface="맑은 고딕" panose="020B0503020000020004" pitchFamily="50" charset="-127"/>
                <a:ea typeface="맑은 고딕" panose="020B0503020000020004" pitchFamily="50" charset="-127"/>
              </a:rPr>
              <a:t>수정사의 기술</a:t>
            </a:r>
            <a:endParaRPr lang="en-US" altLang="ko-KR" sz="2000" b="1" dirty="0">
              <a:latin typeface="맑은 고딕" panose="020B0503020000020004" pitchFamily="50" charset="-127"/>
              <a:ea typeface="맑은 고딕" panose="020B0503020000020004" pitchFamily="50" charset="-127"/>
            </a:endParaRPr>
          </a:p>
        </p:txBody>
      </p:sp>
      <p:sp>
        <p:nvSpPr>
          <p:cNvPr id="95239" name="직사각형 7"/>
          <p:cNvSpPr>
            <a:spLocks noChangeArrowheads="1"/>
          </p:cNvSpPr>
          <p:nvPr/>
        </p:nvSpPr>
        <p:spPr bwMode="auto">
          <a:xfrm>
            <a:off x="4356100" y="2286000"/>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r>
              <a:rPr lang="ko-KR" altLang="en-US" sz="2000" b="1">
                <a:solidFill>
                  <a:schemeClr val="tx1"/>
                </a:solidFill>
                <a:latin typeface="맑은 고딕" panose="020B0503020000020004" pitchFamily="50" charset="-127"/>
                <a:ea typeface="맑은 고딕" panose="020B0503020000020004" pitchFamily="50" charset="-127"/>
              </a:rPr>
              <a:t>개</a:t>
            </a:r>
          </a:p>
        </p:txBody>
      </p:sp>
      <p:sp>
        <p:nvSpPr>
          <p:cNvPr id="10" name="AutoShape 8">
            <a:extLst>
              <a:ext uri="{FF2B5EF4-FFF2-40B4-BE49-F238E27FC236}">
                <a16:creationId xmlns:a16="http://schemas.microsoft.com/office/drawing/2014/main" id="{541C8FED-8A36-41B4-AC4C-FF6AE94AEFA1}"/>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21859" name="Rectangle 3"/>
          <p:cNvSpPr>
            <a:spLocks noChangeArrowheads="1"/>
          </p:cNvSpPr>
          <p:nvPr/>
        </p:nvSpPr>
        <p:spPr bwMode="auto">
          <a:xfrm>
            <a:off x="712915" y="1844824"/>
            <a:ext cx="8047037" cy="3600986"/>
          </a:xfrm>
          <a:prstGeom prst="rect">
            <a:avLst/>
          </a:prstGeom>
          <a:noFill/>
          <a:ln w="9525">
            <a:noFill/>
            <a:miter lim="800000"/>
            <a:headEnd/>
            <a:tailEnd/>
          </a:ln>
          <a:effectLst/>
        </p:spPr>
        <p:txBody>
          <a:bodyPr>
            <a:spAutoFit/>
          </a:bodyPr>
          <a:lstStyle/>
          <a:p>
            <a:pPr eaLnBrk="1" latinLnBrk="1" hangingPunct="1">
              <a:lnSpc>
                <a:spcPct val="200000"/>
              </a:lnSpc>
              <a:defRPr/>
            </a:pPr>
            <a:r>
              <a:rPr kumimoji="0" lang="ko-KR" altLang="en-US" sz="2400" b="1">
                <a:latin typeface="맑은 고딕" panose="020B0503020000020004" pitchFamily="50" charset="-127"/>
                <a:ea typeface="맑은 고딕" panose="020B0503020000020004" pitchFamily="50" charset="-127"/>
              </a:rPr>
              <a:t>자연교배의 장점 </a:t>
            </a:r>
            <a:r>
              <a:rPr kumimoji="0" lang="en-US" altLang="ko-KR" sz="2400" b="1">
                <a:latin typeface="맑은 고딕" panose="020B0503020000020004" pitchFamily="50" charset="-127"/>
                <a:ea typeface="맑은 고딕" panose="020B0503020000020004" pitchFamily="50" charset="-127"/>
              </a:rPr>
              <a:t>: </a:t>
            </a:r>
          </a:p>
          <a:p>
            <a:pPr eaLnBrk="1" latinLnBrk="1" hangingPunct="1">
              <a:defRPr/>
            </a:pPr>
            <a:endParaRPr kumimoji="0" lang="en-US" altLang="ko-KR" sz="2000" b="1">
              <a:latin typeface="맑은 고딕" panose="020B0503020000020004" pitchFamily="50" charset="-127"/>
              <a:ea typeface="맑은 고딕" panose="020B0503020000020004" pitchFamily="50" charset="-127"/>
            </a:endParaRPr>
          </a:p>
          <a:p>
            <a:pPr eaLnBrk="1" latinLnBrk="1" hangingPunct="1">
              <a:lnSpc>
                <a:spcPct val="200000"/>
              </a:lnSpc>
              <a:defRPr/>
            </a:pPr>
            <a:r>
              <a:rPr kumimoji="0" lang="en-US" altLang="ko-KR" sz="2000" b="1">
                <a:latin typeface="맑은 고딕" panose="020B0503020000020004" pitchFamily="50" charset="-127"/>
                <a:ea typeface="맑은 고딕" panose="020B0503020000020004" pitchFamily="50" charset="-127"/>
              </a:rPr>
              <a:t>1. </a:t>
            </a:r>
            <a:r>
              <a:rPr kumimoji="0" lang="ko-KR" altLang="en-US" sz="2000" b="1">
                <a:latin typeface="맑은 고딕" panose="020B0503020000020004" pitchFamily="50" charset="-127"/>
                <a:ea typeface="맑은 고딕" panose="020B0503020000020004" pitchFamily="50" charset="-127"/>
              </a:rPr>
              <a:t>관리가 쉽다 </a:t>
            </a:r>
            <a:r>
              <a:rPr kumimoji="0" lang="en-US" altLang="ko-KR" sz="2000" b="1">
                <a:latin typeface="맑은 고딕" panose="020B0503020000020004" pitchFamily="50" charset="-127"/>
                <a:ea typeface="맑은 고딕" panose="020B0503020000020004" pitchFamily="50" charset="-127"/>
              </a:rPr>
              <a:t>. </a:t>
            </a:r>
          </a:p>
          <a:p>
            <a:pPr eaLnBrk="1" latinLnBrk="1" hangingPunct="1">
              <a:lnSpc>
                <a:spcPct val="200000"/>
              </a:lnSpc>
              <a:defRPr/>
            </a:pPr>
            <a:r>
              <a:rPr kumimoji="0" lang="en-US" altLang="ko-KR" sz="2000" b="1">
                <a:latin typeface="맑은 고딕" panose="020B0503020000020004" pitchFamily="50" charset="-127"/>
                <a:ea typeface="맑은 고딕" panose="020B0503020000020004" pitchFamily="50" charset="-127"/>
              </a:rPr>
              <a:t>2. </a:t>
            </a:r>
            <a:r>
              <a:rPr kumimoji="0" lang="ko-KR" altLang="en-US" sz="2000" b="1">
                <a:latin typeface="맑은 고딕" panose="020B0503020000020004" pitchFamily="50" charset="-127"/>
                <a:ea typeface="맑은 고딕" panose="020B0503020000020004" pitchFamily="50" charset="-127"/>
              </a:rPr>
              <a:t>배란 동기화나 발정 발견의 노력이 거의 없다 </a:t>
            </a:r>
          </a:p>
          <a:p>
            <a:pPr eaLnBrk="1" latinLnBrk="1" hangingPunct="1">
              <a:lnSpc>
                <a:spcPct val="200000"/>
              </a:lnSpc>
              <a:defRPr/>
            </a:pPr>
            <a:r>
              <a:rPr kumimoji="0" lang="en-US" altLang="ko-KR" sz="2000" b="1">
                <a:latin typeface="맑은 고딕" panose="020B0503020000020004" pitchFamily="50" charset="-127"/>
                <a:ea typeface="맑은 고딕" panose="020B0503020000020004" pitchFamily="50" charset="-127"/>
              </a:rPr>
              <a:t>3. </a:t>
            </a:r>
            <a:r>
              <a:rPr kumimoji="0" lang="ko-KR" altLang="en-US" sz="2000" b="1">
                <a:latin typeface="맑은 고딕" panose="020B0503020000020004" pitchFamily="50" charset="-127"/>
                <a:ea typeface="맑은 고딕" panose="020B0503020000020004" pitchFamily="50" charset="-127"/>
              </a:rPr>
              <a:t>수소의 종류와 생명에 의존하여 </a:t>
            </a:r>
            <a:r>
              <a:rPr kumimoji="0" lang="en-US" altLang="ko-KR" sz="2000" b="1">
                <a:latin typeface="맑은 고딕" panose="020B0503020000020004" pitchFamily="50" charset="-127"/>
                <a:ea typeface="맑은 고딕" panose="020B0503020000020004" pitchFamily="50" charset="-127"/>
              </a:rPr>
              <a:t>, </a:t>
            </a:r>
            <a:r>
              <a:rPr kumimoji="0" lang="ko-KR" altLang="en-US" sz="2000" b="1">
                <a:latin typeface="맑은 고딕" panose="020B0503020000020004" pitchFamily="50" charset="-127"/>
                <a:ea typeface="맑은 고딕" panose="020B0503020000020004" pitchFamily="50" charset="-127"/>
              </a:rPr>
              <a:t>비용이 매우 적다 </a:t>
            </a:r>
          </a:p>
          <a:p>
            <a:pPr eaLnBrk="1" latinLnBrk="1" hangingPunct="1">
              <a:lnSpc>
                <a:spcPct val="200000"/>
              </a:lnSpc>
              <a:defRPr/>
            </a:pPr>
            <a:r>
              <a:rPr kumimoji="0" lang="en-US" altLang="ko-KR" sz="2000" b="1">
                <a:latin typeface="맑은 고딕" panose="020B0503020000020004" pitchFamily="50" charset="-127"/>
                <a:ea typeface="맑은 고딕" panose="020B0503020000020004" pitchFamily="50" charset="-127"/>
              </a:rPr>
              <a:t>4. </a:t>
            </a:r>
            <a:r>
              <a:rPr kumimoji="0" lang="ko-KR" altLang="en-US" sz="2000" b="1">
                <a:latin typeface="맑은 고딕" panose="020B0503020000020004" pitchFamily="50" charset="-127"/>
                <a:ea typeface="맑은 고딕" panose="020B0503020000020004" pitchFamily="50" charset="-127"/>
              </a:rPr>
              <a:t>추가적인 장비나 훈련이 필요 없다 </a:t>
            </a:r>
            <a:r>
              <a:rPr kumimoji="0" lang="en-US" altLang="ko-KR" sz="2000" b="1">
                <a:latin typeface="맑은 고딕" panose="020B0503020000020004" pitchFamily="50" charset="-127"/>
                <a:ea typeface="맑은 고딕" panose="020B0503020000020004" pitchFamily="50" charset="-127"/>
              </a:rPr>
              <a:t>. </a:t>
            </a:r>
          </a:p>
        </p:txBody>
      </p:sp>
      <p:sp>
        <p:nvSpPr>
          <p:cNvPr id="96260"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3469D975-43C8-4BEE-A785-1671BA41BC5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63</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D4288C92-EF29-4A8E-9AFE-78F9D696DE0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22883" name="Rectangle 3"/>
          <p:cNvSpPr>
            <a:spLocks noChangeArrowheads="1"/>
          </p:cNvSpPr>
          <p:nvPr/>
        </p:nvSpPr>
        <p:spPr bwMode="auto">
          <a:xfrm>
            <a:off x="683568" y="1556792"/>
            <a:ext cx="6683375" cy="4726422"/>
          </a:xfrm>
          <a:prstGeom prst="rect">
            <a:avLst/>
          </a:prstGeom>
          <a:noFill/>
          <a:ln w="9525">
            <a:noFill/>
            <a:miter lim="800000"/>
            <a:headEnd/>
            <a:tailEnd/>
          </a:ln>
          <a:effectLst/>
        </p:spPr>
        <p:txBody>
          <a:bodyPr>
            <a:spAutoFit/>
          </a:bodyPr>
          <a:lstStyle/>
          <a:p>
            <a:pPr eaLnBrk="1" latinLnBrk="1" hangingPunct="1">
              <a:lnSpc>
                <a:spcPct val="170000"/>
              </a:lnSpc>
              <a:defRPr/>
            </a:pPr>
            <a:r>
              <a:rPr kumimoji="0" lang="ko-KR" altLang="en-US" sz="2400" b="1">
                <a:latin typeface="맑은 고딕" panose="020B0503020000020004" pitchFamily="50" charset="-127"/>
                <a:ea typeface="맑은 고딕" panose="020B0503020000020004" pitchFamily="50" charset="-127"/>
              </a:rPr>
              <a:t>인공수정의 장점 </a:t>
            </a:r>
            <a:r>
              <a:rPr kumimoji="0" lang="en-US" altLang="ko-KR" sz="2400" b="1">
                <a:latin typeface="맑은 고딕" panose="020B0503020000020004" pitchFamily="50" charset="-127"/>
                <a:ea typeface="맑은 고딕" panose="020B0503020000020004" pitchFamily="50" charset="-127"/>
              </a:rPr>
              <a:t>: </a:t>
            </a:r>
          </a:p>
          <a:p>
            <a:pPr eaLnBrk="1" latinLnBrk="1" hangingPunct="1">
              <a:defRPr/>
            </a:pPr>
            <a:endParaRPr kumimoji="0" lang="en-US" altLang="ko-KR" sz="2000" b="1">
              <a:latin typeface="맑은 고딕" panose="020B0503020000020004" pitchFamily="50" charset="-127"/>
              <a:ea typeface="맑은 고딕" panose="020B0503020000020004" pitchFamily="50" charset="-127"/>
            </a:endParaRPr>
          </a:p>
          <a:p>
            <a:pPr eaLnBrk="1" latinLnBrk="1" hangingPunct="1">
              <a:lnSpc>
                <a:spcPct val="170000"/>
              </a:lnSpc>
              <a:defRPr/>
            </a:pPr>
            <a:r>
              <a:rPr kumimoji="0" lang="en-US" altLang="ko-KR" sz="2000" b="1">
                <a:latin typeface="맑은 고딕" panose="020B0503020000020004" pitchFamily="50" charset="-127"/>
                <a:ea typeface="맑은 고딕" panose="020B0503020000020004" pitchFamily="50" charset="-127"/>
              </a:rPr>
              <a:t>1. </a:t>
            </a:r>
            <a:r>
              <a:rPr kumimoji="0" lang="ko-KR" altLang="en-US" sz="2000" b="1">
                <a:latin typeface="맑은 고딕" panose="020B0503020000020004" pitchFamily="50" charset="-127"/>
                <a:ea typeface="맑은 고딕" panose="020B0503020000020004" pitchFamily="50" charset="-127"/>
              </a:rPr>
              <a:t>유전적 개량이 좋다 </a:t>
            </a:r>
            <a:r>
              <a:rPr kumimoji="0" lang="en-US" altLang="ko-KR" sz="2000" b="1">
                <a:latin typeface="맑은 고딕" panose="020B0503020000020004" pitchFamily="50" charset="-127"/>
                <a:ea typeface="맑은 고딕" panose="020B0503020000020004" pitchFamily="50" charset="-127"/>
              </a:rPr>
              <a:t>. </a:t>
            </a:r>
          </a:p>
          <a:p>
            <a:pPr eaLnBrk="1" latinLnBrk="1" hangingPunct="1">
              <a:lnSpc>
                <a:spcPct val="170000"/>
              </a:lnSpc>
              <a:defRPr/>
            </a:pPr>
            <a:r>
              <a:rPr kumimoji="0" lang="en-US" altLang="ko-KR" sz="2000" b="1">
                <a:latin typeface="맑은 고딕" panose="020B0503020000020004" pitchFamily="50" charset="-127"/>
                <a:ea typeface="맑은 고딕" panose="020B0503020000020004" pitchFamily="50" charset="-127"/>
              </a:rPr>
              <a:t>2. </a:t>
            </a:r>
            <a:r>
              <a:rPr kumimoji="0" lang="ko-KR" altLang="en-US" sz="2000" b="1">
                <a:latin typeface="맑은 고딕" panose="020B0503020000020004" pitchFamily="50" charset="-127"/>
                <a:ea typeface="맑은 고딕" panose="020B0503020000020004" pitchFamily="50" charset="-127"/>
              </a:rPr>
              <a:t>번식기록이 좋다 </a:t>
            </a:r>
            <a:r>
              <a:rPr kumimoji="0" lang="en-US" altLang="ko-KR" sz="2000" b="1">
                <a:latin typeface="맑은 고딕" panose="020B0503020000020004" pitchFamily="50" charset="-127"/>
                <a:ea typeface="맑은 고딕" panose="020B0503020000020004" pitchFamily="50" charset="-127"/>
              </a:rPr>
              <a:t>. </a:t>
            </a:r>
          </a:p>
          <a:p>
            <a:pPr eaLnBrk="1" latinLnBrk="1" hangingPunct="1">
              <a:lnSpc>
                <a:spcPct val="170000"/>
              </a:lnSpc>
              <a:defRPr/>
            </a:pPr>
            <a:r>
              <a:rPr kumimoji="0" lang="en-US" altLang="ko-KR" sz="2000" b="1">
                <a:latin typeface="맑은 고딕" panose="020B0503020000020004" pitchFamily="50" charset="-127"/>
                <a:ea typeface="맑은 고딕" panose="020B0503020000020004" pitchFamily="50" charset="-127"/>
              </a:rPr>
              <a:t>3. </a:t>
            </a:r>
            <a:r>
              <a:rPr kumimoji="0" lang="ko-KR" altLang="en-US" sz="2000" b="1">
                <a:latin typeface="맑은 고딕" panose="020B0503020000020004" pitchFamily="50" charset="-127"/>
                <a:ea typeface="맑은 고딕" panose="020B0503020000020004" pitchFamily="50" charset="-127"/>
              </a:rPr>
              <a:t>보이지 않는 비용이 없다 </a:t>
            </a:r>
            <a:r>
              <a:rPr kumimoji="0" lang="en-US" altLang="ko-KR" sz="2000" b="1">
                <a:latin typeface="맑은 고딕" panose="020B0503020000020004" pitchFamily="50" charset="-127"/>
                <a:ea typeface="맑은 고딕" panose="020B0503020000020004" pitchFamily="50" charset="-127"/>
              </a:rPr>
              <a:t>. </a:t>
            </a:r>
          </a:p>
          <a:p>
            <a:pPr eaLnBrk="1" latinLnBrk="1" hangingPunct="1">
              <a:lnSpc>
                <a:spcPct val="170000"/>
              </a:lnSpc>
              <a:defRPr/>
            </a:pPr>
            <a:r>
              <a:rPr kumimoji="0" lang="en-US" altLang="ko-KR" sz="2000" b="1">
                <a:latin typeface="맑은 고딕" panose="020B0503020000020004" pitchFamily="50" charset="-127"/>
                <a:ea typeface="맑은 고딕" panose="020B0503020000020004" pitchFamily="50" charset="-127"/>
              </a:rPr>
              <a:t>4. </a:t>
            </a:r>
            <a:r>
              <a:rPr kumimoji="0" lang="ko-KR" altLang="en-US" sz="2000" b="1">
                <a:latin typeface="맑은 고딕" panose="020B0503020000020004" pitchFamily="50" charset="-127"/>
                <a:ea typeface="맑은 고딕" panose="020B0503020000020004" pitchFamily="50" charset="-127"/>
              </a:rPr>
              <a:t>빠른 질병 전파를 막을 수 있다 </a:t>
            </a:r>
            <a:r>
              <a:rPr kumimoji="0" lang="en-US" altLang="ko-KR" sz="2000" b="1">
                <a:latin typeface="맑은 고딕" panose="020B0503020000020004" pitchFamily="50" charset="-127"/>
                <a:ea typeface="맑은 고딕" panose="020B0503020000020004" pitchFamily="50" charset="-127"/>
              </a:rPr>
              <a:t>. </a:t>
            </a:r>
          </a:p>
          <a:p>
            <a:pPr eaLnBrk="1" latinLnBrk="1" hangingPunct="1">
              <a:lnSpc>
                <a:spcPct val="170000"/>
              </a:lnSpc>
              <a:defRPr/>
            </a:pPr>
            <a:r>
              <a:rPr kumimoji="0" lang="en-US" altLang="ko-KR" sz="2000" b="1">
                <a:latin typeface="맑은 고딕" panose="020B0503020000020004" pitchFamily="50" charset="-127"/>
                <a:ea typeface="맑은 고딕" panose="020B0503020000020004" pitchFamily="50" charset="-127"/>
              </a:rPr>
              <a:t>5. </a:t>
            </a:r>
            <a:r>
              <a:rPr kumimoji="0" lang="ko-KR" altLang="en-US" sz="2000" b="1">
                <a:latin typeface="맑은 고딕" panose="020B0503020000020004" pitchFamily="50" charset="-127"/>
                <a:ea typeface="맑은 고딕" panose="020B0503020000020004" pitchFamily="50" charset="-127"/>
              </a:rPr>
              <a:t>교잡교배가 쉽다 </a:t>
            </a:r>
            <a:r>
              <a:rPr kumimoji="0" lang="en-US" altLang="ko-KR" sz="2000" b="1">
                <a:latin typeface="맑은 고딕" panose="020B0503020000020004" pitchFamily="50" charset="-127"/>
                <a:ea typeface="맑은 고딕" panose="020B0503020000020004" pitchFamily="50" charset="-127"/>
              </a:rPr>
              <a:t>. </a:t>
            </a:r>
          </a:p>
          <a:p>
            <a:pPr eaLnBrk="1" latinLnBrk="1" hangingPunct="1">
              <a:lnSpc>
                <a:spcPct val="170000"/>
              </a:lnSpc>
              <a:defRPr/>
            </a:pPr>
            <a:r>
              <a:rPr kumimoji="0" lang="en-US" altLang="ko-KR" sz="2000" b="1">
                <a:latin typeface="맑은 고딕" panose="020B0503020000020004" pitchFamily="50" charset="-127"/>
                <a:ea typeface="맑은 고딕" panose="020B0503020000020004" pitchFamily="50" charset="-127"/>
              </a:rPr>
              <a:t>6. </a:t>
            </a:r>
            <a:r>
              <a:rPr kumimoji="0" lang="ko-KR" altLang="en-US" sz="2000" b="1">
                <a:latin typeface="맑은 고딕" panose="020B0503020000020004" pitchFamily="50" charset="-127"/>
                <a:ea typeface="맑은 고딕" panose="020B0503020000020004" pitchFamily="50" charset="-127"/>
              </a:rPr>
              <a:t>보다 비슷한 송아지들이 생산할 수 있다 </a:t>
            </a:r>
            <a:r>
              <a:rPr kumimoji="0" lang="en-US" altLang="ko-KR" sz="2000" b="1">
                <a:latin typeface="맑은 고딕" panose="020B0503020000020004" pitchFamily="50" charset="-127"/>
                <a:ea typeface="맑은 고딕" panose="020B0503020000020004" pitchFamily="50" charset="-127"/>
              </a:rPr>
              <a:t>. </a:t>
            </a:r>
          </a:p>
          <a:p>
            <a:pPr eaLnBrk="1" latinLnBrk="1" hangingPunct="1">
              <a:lnSpc>
                <a:spcPct val="170000"/>
              </a:lnSpc>
              <a:defRPr/>
            </a:pPr>
            <a:r>
              <a:rPr kumimoji="0" lang="en-US" altLang="ko-KR" sz="2000" b="1">
                <a:latin typeface="맑은 고딕" panose="020B0503020000020004" pitchFamily="50" charset="-127"/>
                <a:ea typeface="맑은 고딕" panose="020B0503020000020004" pitchFamily="50" charset="-127"/>
              </a:rPr>
              <a:t>7. </a:t>
            </a:r>
            <a:r>
              <a:rPr kumimoji="0" lang="ko-KR" altLang="en-US" sz="2000" b="1">
                <a:latin typeface="맑은 고딕" panose="020B0503020000020004" pitchFamily="50" charset="-127"/>
                <a:ea typeface="맑은 고딕" panose="020B0503020000020004" pitchFamily="50" charset="-127"/>
              </a:rPr>
              <a:t>잠재적인 숫소의 위험이 없다 </a:t>
            </a:r>
          </a:p>
        </p:txBody>
      </p:sp>
      <p:sp>
        <p:nvSpPr>
          <p:cNvPr id="97284"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E75066D3-B04C-426B-B0C1-336F73F7C12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64</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58560903-A899-4138-BE96-CCD983EB21A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23907" name="Rectangle 3"/>
          <p:cNvSpPr>
            <a:spLocks noChangeArrowheads="1"/>
          </p:cNvSpPr>
          <p:nvPr/>
        </p:nvSpPr>
        <p:spPr bwMode="auto">
          <a:xfrm>
            <a:off x="243660" y="976062"/>
            <a:ext cx="8663030" cy="5896999"/>
          </a:xfrm>
          <a:prstGeom prst="rect">
            <a:avLst/>
          </a:prstGeom>
          <a:noFill/>
          <a:ln w="9525">
            <a:noFill/>
            <a:miter lim="800000"/>
            <a:headEnd/>
            <a:tailEnd/>
          </a:ln>
          <a:effectLst/>
        </p:spPr>
        <p:txBody>
          <a:bodyPr wrap="square">
            <a:spAutoFit/>
          </a:bodyPr>
          <a:lstStyle/>
          <a:p>
            <a:pPr eaLnBrk="1" latinLnBrk="1" hangingPunct="1">
              <a:lnSpc>
                <a:spcPct val="130000"/>
              </a:lnSpc>
              <a:defRPr/>
            </a:pPr>
            <a:r>
              <a:rPr kumimoji="0" lang="ko-KR" altLang="en-US" sz="2400" b="1" dirty="0">
                <a:latin typeface="맑은 고딕" panose="020B0503020000020004" pitchFamily="50" charset="-127"/>
                <a:ea typeface="맑은 고딕" panose="020B0503020000020004" pitchFamily="50" charset="-127"/>
              </a:rPr>
              <a:t>인공수정 기술 </a:t>
            </a:r>
            <a:r>
              <a:rPr kumimoji="0" lang="en-US" altLang="ko-KR" sz="2400" b="1">
                <a:latin typeface="맑은 고딕" panose="020B0503020000020004" pitchFamily="50" charset="-127"/>
                <a:ea typeface="맑은 고딕" panose="020B0503020000020004" pitchFamily="50" charset="-127"/>
              </a:rPr>
              <a:t>: </a:t>
            </a:r>
          </a:p>
          <a:p>
            <a:pPr eaLnBrk="1" latinLnBrk="1" hangingPunct="1">
              <a:lnSpc>
                <a:spcPct val="50000"/>
              </a:lnSpc>
              <a:defRPr/>
            </a:pPr>
            <a:endParaRPr kumimoji="0" lang="en-US" altLang="ko-KR" sz="2000" b="1">
              <a:latin typeface="맑은 고딕" panose="020B0503020000020004" pitchFamily="50" charset="-127"/>
              <a:ea typeface="맑은 고딕" panose="020B0503020000020004" pitchFamily="50" charset="-127"/>
            </a:endParaRPr>
          </a:p>
          <a:p>
            <a:pPr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130000"/>
              </a:lnSpc>
              <a:defRPr/>
            </a:pPr>
            <a:r>
              <a:rPr kumimoji="0" lang="ko-KR" altLang="en-US" sz="2000" b="1" dirty="0">
                <a:latin typeface="맑은 고딕" panose="020B0503020000020004" pitchFamily="50" charset="-127"/>
                <a:ea typeface="맑은 고딕" panose="020B0503020000020004" pitchFamily="50" charset="-127"/>
              </a:rPr>
              <a:t>소개 </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직장질법</a:t>
            </a:r>
            <a:r>
              <a:rPr kumimoji="0" lang="en-US" altLang="ko-KR" sz="2000" b="1" dirty="0">
                <a:latin typeface="맑은 고딕" panose="020B0503020000020004" pitchFamily="50" charset="-127"/>
                <a:ea typeface="맑은 고딕" panose="020B0503020000020004" pitchFamily="50" charset="-127"/>
              </a:rPr>
              <a:t>(Recto-vaginal )</a:t>
            </a:r>
            <a:r>
              <a:rPr kumimoji="0" lang="ko-KR" altLang="en-US" sz="2000" b="1" dirty="0">
                <a:latin typeface="맑은 고딕" panose="020B0503020000020004" pitchFamily="50" charset="-127"/>
                <a:ea typeface="맑은 고딕" panose="020B0503020000020004" pitchFamily="50" charset="-127"/>
              </a:rPr>
              <a:t>기술은 소의 </a:t>
            </a:r>
            <a:r>
              <a:rPr kumimoji="0" lang="ko-KR" altLang="en-US" sz="2000" b="1" spc="-150" dirty="0">
                <a:latin typeface="맑은 고딕" panose="020B0503020000020004" pitchFamily="50" charset="-127"/>
                <a:ea typeface="맑은 고딕" panose="020B0503020000020004" pitchFamily="50" charset="-127"/>
              </a:rPr>
              <a:t>인공수정에 가장 많이 사용</a:t>
            </a:r>
            <a:r>
              <a:rPr kumimoji="0" lang="ko-KR" altLang="en-US" sz="2000" b="1" dirty="0">
                <a:latin typeface="맑은 고딕" panose="020B0503020000020004" pitchFamily="50" charset="-127"/>
                <a:ea typeface="맑은 고딕" panose="020B0503020000020004" pitchFamily="50" charset="-127"/>
              </a:rPr>
              <a:t>되는 방법이다</a:t>
            </a:r>
            <a:r>
              <a:rPr kumimoji="0" lang="en-US" altLang="ko-KR" sz="2000" b="1" dirty="0">
                <a:latin typeface="맑은 고딕" panose="020B0503020000020004" pitchFamily="50" charset="-127"/>
                <a:ea typeface="맑은 고딕" panose="020B0503020000020004" pitchFamily="50" charset="-127"/>
              </a:rPr>
              <a:t>. </a:t>
            </a:r>
          </a:p>
          <a:p>
            <a:pPr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130000"/>
              </a:lnSpc>
              <a:defRPr/>
            </a:pPr>
            <a:r>
              <a:rPr kumimoji="0" lang="ko-KR" altLang="en-US" sz="2000" b="1" dirty="0">
                <a:latin typeface="맑은 고딕" panose="020B0503020000020004" pitchFamily="50" charset="-127"/>
                <a:ea typeface="맑은 고딕" panose="020B0503020000020004" pitchFamily="50" charset="-127"/>
              </a:rPr>
              <a:t>이 기술은 전문적인 교육기관에서 </a:t>
            </a:r>
            <a:r>
              <a:rPr kumimoji="0" lang="en-US" altLang="ko-KR" sz="2000" b="1" spc="-150" dirty="0">
                <a:latin typeface="맑은 고딕" panose="020B0503020000020004" pitchFamily="50" charset="-127"/>
                <a:ea typeface="맑은 고딕" panose="020B0503020000020004" pitchFamily="50" charset="-127"/>
              </a:rPr>
              <a:t>3</a:t>
            </a:r>
            <a:r>
              <a:rPr kumimoji="0" lang="ko-KR" altLang="en-US" sz="2000" b="1" spc="-150" dirty="0">
                <a:latin typeface="맑은 고딕" panose="020B0503020000020004" pitchFamily="50" charset="-127"/>
                <a:ea typeface="맑은 고딕" panose="020B0503020000020004" pitchFamily="50" charset="-127"/>
              </a:rPr>
              <a:t>일정도의 실습을 하면 을 기본적인 기술을</a:t>
            </a:r>
            <a:r>
              <a:rPr kumimoji="0" lang="ko-KR" altLang="en-US" sz="2000" b="1" dirty="0">
                <a:latin typeface="맑은 고딕" panose="020B0503020000020004" pitchFamily="50" charset="-127"/>
                <a:ea typeface="맑은 고딕" panose="020B0503020000020004" pitchFamily="50" charset="-127"/>
              </a:rPr>
              <a:t> 습득할 수 있다</a:t>
            </a:r>
            <a:r>
              <a:rPr kumimoji="0" lang="en-US" altLang="ko-KR" sz="2000" b="1" dirty="0">
                <a:latin typeface="맑은 고딕" panose="020B0503020000020004" pitchFamily="50" charset="-127"/>
                <a:ea typeface="맑은 고딕" panose="020B0503020000020004" pitchFamily="50" charset="-127"/>
              </a:rPr>
              <a:t>.</a:t>
            </a:r>
          </a:p>
          <a:p>
            <a:pPr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130000"/>
              </a:lnSpc>
              <a:defRPr/>
            </a:pPr>
            <a:r>
              <a:rPr kumimoji="0" lang="ko-KR" altLang="en-US" sz="2000" b="1" dirty="0">
                <a:latin typeface="맑은 고딕" panose="020B0503020000020004" pitchFamily="50" charset="-127"/>
                <a:ea typeface="맑은 고딕" panose="020B0503020000020004" pitchFamily="50" charset="-127"/>
              </a:rPr>
              <a:t>그리고 실행을 많이 하고 경험이 쌓이면 능숙해지고 자신감도 생기게 된다</a:t>
            </a:r>
            <a:r>
              <a:rPr kumimoji="0" lang="en-US" altLang="ko-KR" sz="2000" b="1">
                <a:latin typeface="맑은 고딕" panose="020B0503020000020004" pitchFamily="50" charset="-127"/>
                <a:ea typeface="맑은 고딕" panose="020B0503020000020004" pitchFamily="50" charset="-127"/>
              </a:rPr>
              <a:t>. </a:t>
            </a:r>
          </a:p>
          <a:p>
            <a:pPr eaLnBrk="1" latinLnBrk="1" hangingPunct="1">
              <a:lnSpc>
                <a:spcPct val="50000"/>
              </a:lnSpc>
              <a:defRPr/>
            </a:pPr>
            <a:endParaRPr kumimoji="0" lang="en-US" altLang="ko-KR" sz="2000" b="1">
              <a:latin typeface="맑은 고딕" panose="020B0503020000020004" pitchFamily="50" charset="-127"/>
              <a:ea typeface="맑은 고딕" panose="020B0503020000020004" pitchFamily="50" charset="-127"/>
            </a:endParaRPr>
          </a:p>
          <a:p>
            <a:pPr algn="just" eaLnBrk="1" latinLnBrk="1" hangingPunct="1">
              <a:lnSpc>
                <a:spcPct val="130000"/>
              </a:lnSpc>
              <a:defRPr/>
            </a:pPr>
            <a:r>
              <a:rPr kumimoji="0" lang="ko-KR" altLang="en-US" sz="2000" b="1">
                <a:latin typeface="맑은 고딕" panose="020B0503020000020004" pitchFamily="50" charset="-127"/>
                <a:ea typeface="맑은 고딕" panose="020B0503020000020004" pitchFamily="50" charset="-127"/>
              </a:rPr>
              <a:t>수정사가 선천적으로 왼쪽잡이든 오른손잡이든 간에</a:t>
            </a:r>
            <a:r>
              <a:rPr kumimoji="0" lang="en-US" altLang="ko-KR" sz="2000" b="1">
                <a:latin typeface="맑은 고딕" panose="020B0503020000020004" pitchFamily="50" charset="-127"/>
                <a:ea typeface="맑은 고딕" panose="020B0503020000020004" pitchFamily="50" charset="-127"/>
              </a:rPr>
              <a:t>, </a:t>
            </a:r>
            <a:r>
              <a:rPr kumimoji="0" lang="ko-KR" altLang="en-US" sz="2000" b="1">
                <a:latin typeface="맑은 고딕" panose="020B0503020000020004" pitchFamily="50" charset="-127"/>
                <a:ea typeface="맑은 고딕" panose="020B0503020000020004" pitchFamily="50" charset="-127"/>
              </a:rPr>
              <a:t>왼손은 직장에 넣어 번식기관을 조정하고</a:t>
            </a:r>
            <a:r>
              <a:rPr kumimoji="0" lang="en-US" altLang="ko-KR" sz="2000" b="1">
                <a:latin typeface="맑은 고딕" panose="020B0503020000020004" pitchFamily="50" charset="-127"/>
                <a:ea typeface="맑은 고딕" panose="020B0503020000020004" pitchFamily="50" charset="-127"/>
              </a:rPr>
              <a:t>, </a:t>
            </a:r>
            <a:r>
              <a:rPr kumimoji="0" lang="ko-KR" altLang="en-US" sz="2000" b="1">
                <a:latin typeface="맑은 고딕" panose="020B0503020000020004" pitchFamily="50" charset="-127"/>
                <a:ea typeface="맑은 고딕" panose="020B0503020000020004" pitchFamily="50" charset="-127"/>
              </a:rPr>
              <a:t>오른손은 주입기를 다룰 것을 추천한다</a:t>
            </a:r>
            <a:r>
              <a:rPr kumimoji="0" lang="en-US" altLang="ko-KR" sz="2000" b="1">
                <a:latin typeface="맑은 고딕" panose="020B0503020000020004" pitchFamily="50" charset="-127"/>
                <a:ea typeface="맑은 고딕" panose="020B0503020000020004" pitchFamily="50" charset="-127"/>
              </a:rPr>
              <a:t>. </a:t>
            </a:r>
          </a:p>
          <a:p>
            <a:pPr algn="just" eaLnBrk="1" latinLnBrk="1" hangingPunct="1">
              <a:lnSpc>
                <a:spcPct val="50000"/>
              </a:lnSpc>
              <a:defRPr/>
            </a:pPr>
            <a:endParaRPr kumimoji="0" lang="en-US" altLang="ko-KR" sz="2000" b="1">
              <a:latin typeface="맑은 고딕" panose="020B0503020000020004" pitchFamily="50" charset="-127"/>
              <a:ea typeface="맑은 고딕" panose="020B0503020000020004" pitchFamily="50" charset="-127"/>
            </a:endParaRPr>
          </a:p>
          <a:p>
            <a:pPr algn="just" eaLnBrk="1" latinLnBrk="1" hangingPunct="1">
              <a:lnSpc>
                <a:spcPct val="130000"/>
              </a:lnSpc>
              <a:defRPr/>
            </a:pPr>
            <a:r>
              <a:rPr kumimoji="0" lang="ko-KR" altLang="en-US" sz="2000" b="1">
                <a:latin typeface="맑은 고딕" panose="020B0503020000020004" pitchFamily="50" charset="-127"/>
                <a:ea typeface="맑은 고딕" panose="020B0503020000020004" pitchFamily="50" charset="-127"/>
              </a:rPr>
              <a:t>그 이유는 소의 반추위나 위는 복강의 왼쪽에 위치하고 있고 </a:t>
            </a:r>
            <a:r>
              <a:rPr kumimoji="0" lang="en-US" altLang="ko-KR" sz="2000" b="1">
                <a:latin typeface="맑은 고딕" panose="020B0503020000020004" pitchFamily="50" charset="-127"/>
                <a:ea typeface="맑은 고딕" panose="020B0503020000020004" pitchFamily="50" charset="-127"/>
              </a:rPr>
              <a:t>, </a:t>
            </a:r>
            <a:r>
              <a:rPr kumimoji="0" lang="ko-KR" altLang="en-US" sz="2000" b="1">
                <a:latin typeface="맑은 고딕" panose="020B0503020000020004" pitchFamily="50" charset="-127"/>
                <a:ea typeface="맑은 고딕" panose="020B0503020000020004" pitchFamily="50" charset="-127"/>
              </a:rPr>
              <a:t>번식기관은 오른쪽에 위치하고 있기 때문이다</a:t>
            </a:r>
            <a:r>
              <a:rPr kumimoji="0" lang="en-US" altLang="ko-KR" sz="2000" b="1">
                <a:latin typeface="맑은 고딕" panose="020B0503020000020004" pitchFamily="50" charset="-127"/>
                <a:ea typeface="맑은 고딕" panose="020B0503020000020004" pitchFamily="50" charset="-127"/>
              </a:rPr>
              <a:t>. </a:t>
            </a:r>
            <a:r>
              <a:rPr kumimoji="0" lang="ko-KR" altLang="en-US" sz="2000" b="1">
                <a:latin typeface="맑은 고딕" panose="020B0503020000020004" pitchFamily="50" charset="-127"/>
                <a:ea typeface="맑은 고딕" panose="020B0503020000020004" pitchFamily="50" charset="-127"/>
              </a:rPr>
              <a:t>그러므로 </a:t>
            </a:r>
            <a:r>
              <a:rPr kumimoji="0" lang="ko-KR" altLang="en-US" sz="2000" b="1" spc="-150">
                <a:latin typeface="맑은 고딕" panose="020B0503020000020004" pitchFamily="50" charset="-127"/>
                <a:ea typeface="맑은 고딕" panose="020B0503020000020004" pitchFamily="50" charset="-127"/>
              </a:rPr>
              <a:t>왼손으로 번식기관을 확인하고</a:t>
            </a:r>
            <a:r>
              <a:rPr kumimoji="0" lang="ko-KR" altLang="en-US" sz="2000" b="1">
                <a:latin typeface="맑은 고딕" panose="020B0503020000020004" pitchFamily="50" charset="-127"/>
                <a:ea typeface="맑은 고딕" panose="020B0503020000020004" pitchFamily="50" charset="-127"/>
              </a:rPr>
              <a:t> 다루기에 쉽기 때문이다</a:t>
            </a:r>
            <a:r>
              <a:rPr kumimoji="0" lang="en-US" altLang="ko-KR" sz="2000" b="1">
                <a:latin typeface="맑은 고딕" panose="020B0503020000020004" pitchFamily="50" charset="-127"/>
                <a:ea typeface="맑은 고딕" panose="020B0503020000020004" pitchFamily="50" charset="-127"/>
              </a:rPr>
              <a:t>. </a:t>
            </a:r>
          </a:p>
          <a:p>
            <a:pPr eaLnBrk="1" latinLnBrk="1" hangingPunct="1">
              <a:lnSpc>
                <a:spcPct val="130000"/>
              </a:lnSpc>
              <a:defRPr/>
            </a:pPr>
            <a:endParaRPr kumimoji="0" lang="en-US" altLang="ko-KR" sz="2000" b="1" dirty="0">
              <a:latin typeface="맑은 고딕" panose="020B0503020000020004" pitchFamily="50" charset="-127"/>
              <a:ea typeface="맑은 고딕" panose="020B0503020000020004" pitchFamily="50" charset="-127"/>
            </a:endParaRPr>
          </a:p>
        </p:txBody>
      </p:sp>
      <p:sp>
        <p:nvSpPr>
          <p:cNvPr id="98308"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428FDFAF-7655-448A-952D-71C8EF5624A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65</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C39897EA-2C2D-4D04-A72C-2B27BE1ADF4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25955" name="Rectangle 3"/>
          <p:cNvSpPr>
            <a:spLocks noChangeArrowheads="1"/>
          </p:cNvSpPr>
          <p:nvPr/>
        </p:nvSpPr>
        <p:spPr bwMode="auto">
          <a:xfrm>
            <a:off x="404742" y="1441156"/>
            <a:ext cx="8424936" cy="5256824"/>
          </a:xfrm>
          <a:prstGeom prst="rect">
            <a:avLst/>
          </a:prstGeom>
          <a:noFill/>
          <a:ln w="9525">
            <a:noFill/>
            <a:miter lim="800000"/>
            <a:headEnd/>
            <a:tailEnd/>
          </a:ln>
          <a:effectLst/>
        </p:spPr>
        <p:txBody>
          <a:bodyPr wrap="square">
            <a:spAutoFit/>
          </a:bodyPr>
          <a:lstStyle/>
          <a:p>
            <a:pPr algn="just" eaLnBrk="1" latinLnBrk="1" hangingPunct="1">
              <a:lnSpc>
                <a:spcPct val="120000"/>
              </a:lnSpc>
              <a:defRPr/>
            </a:pPr>
            <a:r>
              <a:rPr kumimoji="0" lang="en-US" altLang="ko-KR" sz="2400" b="1" dirty="0">
                <a:latin typeface="맑은 고딕" panose="020B0503020000020004" pitchFamily="50" charset="-127"/>
                <a:ea typeface="맑은 고딕" panose="020B0503020000020004" pitchFamily="50" charset="-127"/>
              </a:rPr>
              <a:t>1 </a:t>
            </a:r>
            <a:r>
              <a:rPr kumimoji="0" lang="ko-KR" altLang="en-US" sz="2400" b="1" dirty="0">
                <a:latin typeface="맑은 고딕" panose="020B0503020000020004" pitchFamily="50" charset="-127"/>
                <a:ea typeface="맑은 고딕" panose="020B0503020000020004" pitchFamily="50" charset="-127"/>
              </a:rPr>
              <a:t>단계 </a:t>
            </a:r>
            <a:r>
              <a:rPr kumimoji="0" lang="en-US" altLang="ko-KR" sz="2400" b="1" dirty="0">
                <a:latin typeface="맑은 고딕" panose="020B0503020000020004" pitchFamily="50" charset="-127"/>
                <a:ea typeface="맑은 고딕" panose="020B0503020000020004" pitchFamily="50" charset="-127"/>
              </a:rPr>
              <a:t>: </a:t>
            </a:r>
            <a:r>
              <a:rPr kumimoji="0" lang="ko-KR" altLang="en-US" sz="2400" b="1" dirty="0" err="1">
                <a:latin typeface="맑은 고딕" panose="020B0503020000020004" pitchFamily="50" charset="-127"/>
                <a:ea typeface="맑은 고딕" panose="020B0503020000020004" pitchFamily="50" charset="-127"/>
              </a:rPr>
              <a:t>인공수정할</a:t>
            </a:r>
            <a:r>
              <a:rPr kumimoji="0" lang="ko-KR" altLang="en-US" sz="2400" b="1" dirty="0">
                <a:latin typeface="맑은 고딕" panose="020B0503020000020004" pitchFamily="50" charset="-127"/>
                <a:ea typeface="맑은 고딕" panose="020B0503020000020004" pitchFamily="50" charset="-127"/>
              </a:rPr>
              <a:t> </a:t>
            </a:r>
            <a:r>
              <a:rPr kumimoji="0" lang="ko-KR" altLang="en-US" sz="2400" b="1" dirty="0" err="1">
                <a:latin typeface="맑은 고딕" panose="020B0503020000020004" pitchFamily="50" charset="-127"/>
                <a:ea typeface="맑은 고딕" panose="020B0503020000020004" pitchFamily="50" charset="-127"/>
              </a:rPr>
              <a:t>대상우를</a:t>
            </a:r>
            <a:r>
              <a:rPr kumimoji="0" lang="ko-KR" altLang="en-US" sz="2400" b="1" dirty="0">
                <a:latin typeface="맑은 고딕" panose="020B0503020000020004" pitchFamily="50" charset="-127"/>
                <a:ea typeface="맑은 고딕" panose="020B0503020000020004" pitchFamily="50" charset="-127"/>
              </a:rPr>
              <a:t> 묶어 둔다 </a:t>
            </a:r>
            <a:r>
              <a:rPr kumimoji="0" lang="en-US" altLang="ko-KR" sz="2400" b="1" dirty="0">
                <a:latin typeface="맑은 고딕" panose="020B0503020000020004" pitchFamily="50" charset="-127"/>
                <a:ea typeface="맑은 고딕" panose="020B0503020000020004" pitchFamily="50" charset="-127"/>
              </a:rPr>
              <a:t>. </a:t>
            </a:r>
          </a:p>
          <a:p>
            <a:pPr algn="just"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20000"/>
              </a:lnSpc>
              <a:defRPr/>
            </a:pPr>
            <a:r>
              <a:rPr kumimoji="0" lang="ko-KR" altLang="en-US" sz="2000" b="1" dirty="0">
                <a:latin typeface="맑은 고딕" panose="020B0503020000020004" pitchFamily="50" charset="-127"/>
                <a:ea typeface="맑은 고딕" panose="020B0503020000020004" pitchFamily="50" charset="-127"/>
              </a:rPr>
              <a:t>인공수정 할 장소를 선택할 때에 고려할 사항이 몇 가지 있다</a:t>
            </a:r>
            <a:r>
              <a:rPr kumimoji="0" lang="en-US" altLang="ko-KR" sz="2000" b="1" dirty="0">
                <a:latin typeface="맑은 고딕" panose="020B0503020000020004" pitchFamily="50" charset="-127"/>
                <a:ea typeface="맑은 고딕" panose="020B0503020000020004" pitchFamily="50" charset="-127"/>
              </a:rPr>
              <a:t>. </a:t>
            </a:r>
          </a:p>
          <a:p>
            <a:pPr algn="just"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20000"/>
              </a:lnSpc>
              <a:defRPr/>
            </a:pPr>
            <a:r>
              <a:rPr kumimoji="0" lang="ko-KR" altLang="en-US" sz="2000" b="1" dirty="0">
                <a:latin typeface="맑은 고딕" panose="020B0503020000020004" pitchFamily="50" charset="-127"/>
                <a:ea typeface="맑은 고딕" panose="020B0503020000020004" pitchFamily="50" charset="-127"/>
              </a:rPr>
              <a:t>가축과 수정사의 안전</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편리한 장소</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spc="-150" dirty="0">
                <a:latin typeface="맑은 고딕" panose="020B0503020000020004" pitchFamily="50" charset="-127"/>
                <a:ea typeface="맑은 고딕" panose="020B0503020000020004" pitchFamily="50" charset="-127"/>
              </a:rPr>
              <a:t>굳은 날씨일 경우 지붕이 있는 곳 등이</a:t>
            </a:r>
            <a:r>
              <a:rPr kumimoji="0" lang="ko-KR" altLang="en-US" sz="2000" b="1" dirty="0">
                <a:latin typeface="맑은 고딕" panose="020B0503020000020004" pitchFamily="50" charset="-127"/>
                <a:ea typeface="맑은 고딕" panose="020B0503020000020004" pitchFamily="50" charset="-127"/>
              </a:rPr>
              <a:t> 고려사항이다</a:t>
            </a:r>
            <a:r>
              <a:rPr kumimoji="0" lang="en-US" altLang="ko-KR" sz="2000" b="1" dirty="0">
                <a:latin typeface="맑은 고딕" panose="020B0503020000020004" pitchFamily="50" charset="-127"/>
                <a:ea typeface="맑은 고딕" panose="020B0503020000020004" pitchFamily="50" charset="-127"/>
              </a:rPr>
              <a:t>. </a:t>
            </a:r>
          </a:p>
          <a:p>
            <a:pPr algn="just"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20000"/>
              </a:lnSpc>
              <a:defRPr/>
            </a:pPr>
            <a:r>
              <a:rPr kumimoji="0" lang="ko-KR" altLang="en-US" sz="2000" b="1" dirty="0" err="1">
                <a:latin typeface="맑은 고딕" panose="020B0503020000020004" pitchFamily="50" charset="-127"/>
                <a:ea typeface="맑은 고딕" panose="020B0503020000020004" pitchFamily="50" charset="-127"/>
              </a:rPr>
              <a:t>수정사가</a:t>
            </a:r>
            <a:r>
              <a:rPr kumimoji="0" lang="ko-KR" altLang="en-US" sz="2000" b="1" dirty="0">
                <a:latin typeface="맑은 고딕" panose="020B0503020000020004" pitchFamily="50" charset="-127"/>
                <a:ea typeface="맑은 고딕" panose="020B0503020000020004" pitchFamily="50" charset="-127"/>
              </a:rPr>
              <a:t> </a:t>
            </a:r>
            <a:r>
              <a:rPr kumimoji="0" lang="ko-KR" altLang="en-US" sz="2000" b="1" u="sng" dirty="0">
                <a:solidFill>
                  <a:srgbClr val="FF0000"/>
                </a:solidFill>
                <a:latin typeface="맑은 고딕" panose="020B0503020000020004" pitchFamily="50" charset="-127"/>
                <a:ea typeface="맑은 고딕" panose="020B0503020000020004" pitchFamily="50" charset="-127"/>
              </a:rPr>
              <a:t>소에 접근할 때 가축의 엉덩이를 가볍게 두드리거나</a:t>
            </a:r>
            <a:r>
              <a:rPr kumimoji="0" lang="en-US" altLang="ko-KR" sz="2000" b="1" u="sng" dirty="0">
                <a:solidFill>
                  <a:srgbClr val="FF0000"/>
                </a:solidFill>
                <a:latin typeface="맑은 고딕" panose="020B0503020000020004" pitchFamily="50" charset="-127"/>
                <a:ea typeface="맑은 고딕" panose="020B0503020000020004" pitchFamily="50" charset="-127"/>
              </a:rPr>
              <a:t>, </a:t>
            </a:r>
            <a:r>
              <a:rPr kumimoji="0" lang="ko-KR" altLang="en-US" sz="2000" b="1" u="sng" dirty="0">
                <a:solidFill>
                  <a:srgbClr val="FF0000"/>
                </a:solidFill>
                <a:latin typeface="맑은 고딕" panose="020B0503020000020004" pitchFamily="50" charset="-127"/>
                <a:ea typeface="맑은 고딕" panose="020B0503020000020004" pitchFamily="50" charset="-127"/>
              </a:rPr>
              <a:t>부드럽게 </a:t>
            </a:r>
            <a:r>
              <a:rPr kumimoji="0" lang="ko-KR" altLang="en-US" sz="2000" b="1" u="sng" dirty="0" err="1">
                <a:solidFill>
                  <a:srgbClr val="FF0000"/>
                </a:solidFill>
                <a:latin typeface="맑은 고딕" panose="020B0503020000020004" pitchFamily="50" charset="-127"/>
                <a:ea typeface="맑은 고딕" panose="020B0503020000020004" pitchFamily="50" charset="-127"/>
              </a:rPr>
              <a:t>속삭이며는</a:t>
            </a:r>
            <a:r>
              <a:rPr kumimoji="0" lang="ko-KR" altLang="en-US" sz="2000" b="1" u="sng" dirty="0">
                <a:solidFill>
                  <a:srgbClr val="FF0000"/>
                </a:solidFill>
                <a:latin typeface="맑은 고딕" panose="020B0503020000020004" pitchFamily="50" charset="-127"/>
                <a:ea typeface="맑은 고딕" panose="020B0503020000020004" pitchFamily="50" charset="-127"/>
              </a:rPr>
              <a:t> 소가 긴장하거나 놀라는 것을 방지하는데 도움이 된다</a:t>
            </a:r>
            <a:r>
              <a:rPr kumimoji="0" lang="en-US" altLang="ko-KR" sz="2000" b="1" u="sng" dirty="0">
                <a:solidFill>
                  <a:srgbClr val="FF0000"/>
                </a:solidFill>
                <a:latin typeface="맑은 고딕" panose="020B0503020000020004" pitchFamily="50" charset="-127"/>
                <a:ea typeface="맑은 고딕" panose="020B0503020000020004" pitchFamily="50" charset="-127"/>
              </a:rPr>
              <a:t>.</a:t>
            </a:r>
            <a:r>
              <a:rPr kumimoji="0" lang="ko-KR" altLang="en-US" sz="2000" b="1" u="sng" dirty="0">
                <a:solidFill>
                  <a:srgbClr val="FF0000"/>
                </a:solidFill>
                <a:latin typeface="맑은 고딕" panose="020B0503020000020004" pitchFamily="50" charset="-127"/>
                <a:ea typeface="맑은 고딕" panose="020B0503020000020004" pitchFamily="50" charset="-127"/>
              </a:rPr>
              <a:t> </a:t>
            </a:r>
            <a:endParaRPr kumimoji="0" lang="en-US" altLang="ko-KR" sz="2000" b="1" u="sng" dirty="0">
              <a:solidFill>
                <a:srgbClr val="FF0000"/>
              </a:solidFill>
              <a:latin typeface="맑은 고딕" panose="020B0503020000020004" pitchFamily="50" charset="-127"/>
              <a:ea typeface="맑은 고딕" panose="020B0503020000020004" pitchFamily="50" charset="-127"/>
            </a:endParaRPr>
          </a:p>
          <a:p>
            <a:pPr eaLnBrk="1" latinLnBrk="1" hangingPunct="1">
              <a:lnSpc>
                <a:spcPct val="50000"/>
              </a:lnSpc>
              <a:defRPr/>
            </a:pPr>
            <a:endParaRPr kumimoji="0" lang="en-US" altLang="ko-KR" sz="2400" b="1" dirty="0">
              <a:latin typeface="맑은 고딕" panose="020B0503020000020004" pitchFamily="50" charset="-127"/>
              <a:ea typeface="맑은 고딕" panose="020B0503020000020004" pitchFamily="50" charset="-127"/>
            </a:endParaRPr>
          </a:p>
          <a:p>
            <a:pPr eaLnBrk="1" latinLnBrk="1" hangingPunct="1">
              <a:lnSpc>
                <a:spcPct val="120000"/>
              </a:lnSpc>
              <a:defRPr/>
            </a:pPr>
            <a:r>
              <a:rPr kumimoji="0" lang="en-US" altLang="ko-KR" sz="2400" b="1" dirty="0">
                <a:latin typeface="맑은 고딕" panose="020B0503020000020004" pitchFamily="50" charset="-127"/>
                <a:ea typeface="맑은 고딕" panose="020B0503020000020004" pitchFamily="50" charset="-127"/>
              </a:rPr>
              <a:t>2 </a:t>
            </a:r>
            <a:r>
              <a:rPr kumimoji="0" lang="ko-KR" altLang="en-US" sz="2400" b="1" dirty="0">
                <a:latin typeface="맑은 고딕" panose="020B0503020000020004" pitchFamily="50" charset="-127"/>
                <a:ea typeface="맑은 고딕" panose="020B0503020000020004" pitchFamily="50" charset="-127"/>
              </a:rPr>
              <a:t>단계 </a:t>
            </a:r>
            <a:r>
              <a:rPr kumimoji="0" lang="en-US" altLang="ko-KR" sz="2400" b="1" dirty="0">
                <a:latin typeface="맑은 고딕" panose="020B0503020000020004" pitchFamily="50" charset="-127"/>
                <a:ea typeface="맑은 고딕" panose="020B0503020000020004" pitchFamily="50" charset="-127"/>
              </a:rPr>
              <a:t>: </a:t>
            </a:r>
          </a:p>
          <a:p>
            <a:pPr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120000"/>
              </a:lnSpc>
              <a:defRPr/>
            </a:pPr>
            <a:r>
              <a:rPr kumimoji="0" lang="ko-KR" altLang="en-US" sz="2000" b="1" dirty="0">
                <a:latin typeface="맑은 고딕" panose="020B0503020000020004" pitchFamily="50" charset="-127"/>
                <a:ea typeface="맑은 고딕" panose="020B0503020000020004" pitchFamily="50" charset="-127"/>
              </a:rPr>
              <a:t>오른손으로 꼬리를 들고 </a:t>
            </a:r>
            <a:r>
              <a:rPr kumimoji="0" lang="en-US" altLang="ko-KR" sz="2000" b="1" u="sng" dirty="0">
                <a:solidFill>
                  <a:srgbClr val="FF0000"/>
                </a:solidFill>
                <a:latin typeface="맑은 고딕" panose="020B0503020000020004" pitchFamily="50" charset="-127"/>
                <a:ea typeface="맑은 고딕" panose="020B0503020000020004" pitchFamily="50" charset="-127"/>
              </a:rPr>
              <a:t>1</a:t>
            </a:r>
            <a:r>
              <a:rPr kumimoji="0" lang="ko-KR" altLang="en-US" sz="2000" b="1" u="sng" dirty="0">
                <a:solidFill>
                  <a:srgbClr val="FF0000"/>
                </a:solidFill>
                <a:latin typeface="맑은 고딕" panose="020B0503020000020004" pitchFamily="50" charset="-127"/>
                <a:ea typeface="맑은 고딕" panose="020B0503020000020004" pitchFamily="50" charset="-127"/>
              </a:rPr>
              <a:t>회용 수정장갑을 낀 </a:t>
            </a:r>
            <a:r>
              <a:rPr kumimoji="0" lang="ko-KR" altLang="en-US" sz="2000" b="1" u="sng" spc="-150" dirty="0" err="1">
                <a:solidFill>
                  <a:srgbClr val="FF0000"/>
                </a:solidFill>
                <a:latin typeface="맑은 고딕" panose="020B0503020000020004" pitchFamily="50" charset="-127"/>
                <a:ea typeface="맑은 고딕" panose="020B0503020000020004" pitchFamily="50" charset="-127"/>
              </a:rPr>
              <a:t>왼쪽손으로</a:t>
            </a:r>
            <a:r>
              <a:rPr kumimoji="0" lang="ko-KR" altLang="en-US" sz="2000" b="1" u="sng" spc="-150" dirty="0">
                <a:solidFill>
                  <a:srgbClr val="FF0000"/>
                </a:solidFill>
                <a:latin typeface="맑은 고딕" panose="020B0503020000020004" pitchFamily="50" charset="-127"/>
                <a:ea typeface="맑은 고딕" panose="020B0503020000020004" pitchFamily="50" charset="-127"/>
              </a:rPr>
              <a:t> 직장을 부드럽게</a:t>
            </a:r>
            <a:r>
              <a:rPr kumimoji="0" lang="ko-KR" altLang="en-US" sz="2000" b="1" u="sng" dirty="0">
                <a:solidFill>
                  <a:srgbClr val="FF0000"/>
                </a:solidFill>
                <a:latin typeface="맑은 고딕" panose="020B0503020000020004" pitchFamily="50" charset="-127"/>
                <a:ea typeface="맑은 고딕" panose="020B0503020000020004" pitchFamily="50" charset="-127"/>
              </a:rPr>
              <a:t> 마사지 한다</a:t>
            </a:r>
            <a:r>
              <a:rPr kumimoji="0" lang="en-US" altLang="ko-KR" sz="2000" b="1" u="sng" dirty="0">
                <a:solidFill>
                  <a:srgbClr val="FF0000"/>
                </a:solidFill>
                <a:latin typeface="맑은 고딕" panose="020B0503020000020004" pitchFamily="50" charset="-127"/>
                <a:ea typeface="맑은 고딕" panose="020B0503020000020004" pitchFamily="50" charset="-127"/>
              </a:rPr>
              <a:t>. </a:t>
            </a:r>
          </a:p>
          <a:p>
            <a:pPr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120000"/>
              </a:lnSpc>
              <a:defRPr/>
            </a:pPr>
            <a:r>
              <a:rPr kumimoji="0" lang="ko-KR" altLang="en-US" sz="2000" b="1" dirty="0">
                <a:latin typeface="맑은 고딕" panose="020B0503020000020004" pitchFamily="50" charset="-127"/>
                <a:ea typeface="맑은 고딕" panose="020B0503020000020004" pitchFamily="50" charset="-127"/>
              </a:rPr>
              <a:t>꼬리를 </a:t>
            </a:r>
            <a:r>
              <a:rPr kumimoji="0" lang="ko-KR" altLang="en-US" sz="2000" b="1" dirty="0" err="1">
                <a:latin typeface="맑은 고딕" panose="020B0503020000020004" pitchFamily="50" charset="-127"/>
                <a:ea typeface="맑은 고딕" panose="020B0503020000020004" pitchFamily="50" charset="-127"/>
              </a:rPr>
              <a:t>왼쪽팔의</a:t>
            </a:r>
            <a:r>
              <a:rPr kumimoji="0" lang="ko-KR" altLang="en-US" sz="2000" b="1" dirty="0">
                <a:latin typeface="맑은 고딕" panose="020B0503020000020004" pitchFamily="50" charset="-127"/>
                <a:ea typeface="맑은 고딕" panose="020B0503020000020004" pitchFamily="50" charset="-127"/>
              </a:rPr>
              <a:t> 팔뚝 뒤에 위치시켜서</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인공수정을 할 때 방해가 되지 않도록 한다</a:t>
            </a:r>
            <a:r>
              <a:rPr kumimoji="0" lang="en-US" altLang="ko-KR" sz="2000" b="1" dirty="0">
                <a:latin typeface="맑은 고딕" panose="020B0503020000020004" pitchFamily="50" charset="-127"/>
                <a:ea typeface="맑은 고딕" panose="020B0503020000020004" pitchFamily="50" charset="-127"/>
              </a:rPr>
              <a:t>. </a:t>
            </a:r>
          </a:p>
        </p:txBody>
      </p:sp>
      <p:sp>
        <p:nvSpPr>
          <p:cNvPr id="10035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87D7122-9EEE-479A-B219-7D15114F03E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66</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D7A58AAF-A922-4F55-ACF7-C639DAE667AF}"/>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28003" name="Rectangle 3"/>
          <p:cNvSpPr>
            <a:spLocks noChangeArrowheads="1"/>
          </p:cNvSpPr>
          <p:nvPr/>
        </p:nvSpPr>
        <p:spPr bwMode="auto">
          <a:xfrm>
            <a:off x="403149" y="1645792"/>
            <a:ext cx="8425185" cy="4782848"/>
          </a:xfrm>
          <a:prstGeom prst="rect">
            <a:avLst/>
          </a:prstGeom>
          <a:noFill/>
          <a:ln w="9525">
            <a:noFill/>
            <a:miter lim="800000"/>
            <a:headEnd/>
            <a:tailEnd/>
          </a:ln>
          <a:effectLst/>
        </p:spPr>
        <p:txBody>
          <a:bodyPr wrap="square">
            <a:spAutoFit/>
          </a:bodyPr>
          <a:lstStyle/>
          <a:p>
            <a:pPr algn="just">
              <a:lnSpc>
                <a:spcPct val="170000"/>
              </a:lnSpc>
              <a:defRPr/>
            </a:pPr>
            <a:r>
              <a:rPr kumimoji="0" lang="en-US" altLang="ko-KR" sz="2400" b="1" dirty="0">
                <a:latin typeface="맑은 고딕" panose="020B0503020000020004" pitchFamily="50" charset="-127"/>
                <a:ea typeface="맑은 고딕" panose="020B0503020000020004" pitchFamily="50" charset="-127"/>
              </a:rPr>
              <a:t>3 </a:t>
            </a:r>
            <a:r>
              <a:rPr kumimoji="0" lang="ko-KR" altLang="en-US" sz="2400" b="1" dirty="0">
                <a:latin typeface="맑은 고딕" panose="020B0503020000020004" pitchFamily="50" charset="-127"/>
                <a:ea typeface="맑은 고딕" panose="020B0503020000020004" pitchFamily="50" charset="-127"/>
              </a:rPr>
              <a:t>단계 </a:t>
            </a:r>
            <a:r>
              <a:rPr kumimoji="0" lang="en-US" altLang="ko-KR" sz="2400" b="1" dirty="0">
                <a:latin typeface="맑은 고딕" panose="020B0503020000020004" pitchFamily="50" charset="-127"/>
                <a:ea typeface="맑은 고딕" panose="020B0503020000020004" pitchFamily="50" charset="-127"/>
              </a:rPr>
              <a:t>: </a:t>
            </a:r>
            <a:r>
              <a:rPr kumimoji="0" lang="ko-KR" altLang="en-US" sz="2000" b="1" u="sng" dirty="0">
                <a:solidFill>
                  <a:srgbClr val="FF0000"/>
                </a:solidFill>
                <a:latin typeface="맑은 고딕" panose="020B0503020000020004" pitchFamily="50" charset="-127"/>
                <a:ea typeface="맑은 고딕" panose="020B0503020000020004" pitchFamily="50" charset="-127"/>
              </a:rPr>
              <a:t>분변이나 부스러기를 제거하기 위하여 </a:t>
            </a:r>
            <a:r>
              <a:rPr kumimoji="0" lang="ko-KR" altLang="en-US" sz="2000" b="1" u="sng" dirty="0" err="1">
                <a:solidFill>
                  <a:srgbClr val="FF0000"/>
                </a:solidFill>
                <a:latin typeface="맑은 고딕" panose="020B0503020000020004" pitchFamily="50" charset="-127"/>
                <a:ea typeface="맑은 고딕" panose="020B0503020000020004" pitchFamily="50" charset="-127"/>
              </a:rPr>
              <a:t>종이타올로</a:t>
            </a:r>
            <a:r>
              <a:rPr kumimoji="0" lang="ko-KR" altLang="en-US" sz="2000" b="1" u="sng" dirty="0">
                <a:solidFill>
                  <a:srgbClr val="FF0000"/>
                </a:solidFill>
                <a:latin typeface="맑은 고딕" panose="020B0503020000020004" pitchFamily="50" charset="-127"/>
                <a:ea typeface="맑은 고딕" panose="020B0503020000020004" pitchFamily="50" charset="-127"/>
              </a:rPr>
              <a:t> 외음부 주변을 부드럽게 닦아낸다</a:t>
            </a:r>
            <a:r>
              <a:rPr kumimoji="0" lang="en-US" altLang="ko-KR" sz="2000" b="1" u="sng" dirty="0">
                <a:solidFill>
                  <a:srgbClr val="FF0000"/>
                </a:solidFill>
                <a:latin typeface="맑은 고딕" panose="020B0503020000020004" pitchFamily="50" charset="-127"/>
                <a:ea typeface="맑은 고딕" panose="020B0503020000020004" pitchFamily="50" charset="-127"/>
              </a:rPr>
              <a:t>.</a:t>
            </a:r>
          </a:p>
          <a:p>
            <a:pPr algn="just">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70000"/>
              </a:lnSpc>
              <a:defRPr/>
            </a:pPr>
            <a:r>
              <a:rPr kumimoji="0" lang="ko-KR" altLang="en-US" sz="2000" b="1" dirty="0">
                <a:latin typeface="맑은 고딕" panose="020B0503020000020004" pitchFamily="50" charset="-127"/>
                <a:ea typeface="맑은 고딕" panose="020B0503020000020004" pitchFamily="50" charset="-127"/>
              </a:rPr>
              <a:t>이 때 주의할 점은 지나치게 힘을 가해 외음부 주변을 더럽히거나</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분변이 </a:t>
            </a:r>
            <a:r>
              <a:rPr kumimoji="0" lang="ko-KR" altLang="en-US" sz="2000" b="1" dirty="0" err="1">
                <a:latin typeface="맑은 고딕" panose="020B0503020000020004" pitchFamily="50" charset="-127"/>
                <a:ea typeface="맑은 고딕" panose="020B0503020000020004" pitchFamily="50" charset="-127"/>
              </a:rPr>
              <a:t>외음부속으로</a:t>
            </a:r>
            <a:r>
              <a:rPr kumimoji="0" lang="ko-KR" altLang="en-US" sz="2000" b="1" dirty="0">
                <a:latin typeface="맑은 고딕" panose="020B0503020000020004" pitchFamily="50" charset="-127"/>
                <a:ea typeface="맑은 고딕" panose="020B0503020000020004" pitchFamily="50" charset="-127"/>
              </a:rPr>
              <a:t> 들어가지 않도록 한다 </a:t>
            </a:r>
            <a:r>
              <a:rPr kumimoji="0" lang="en-US" altLang="ko-KR" sz="2000" b="1" dirty="0">
                <a:latin typeface="맑은 고딕" panose="020B0503020000020004" pitchFamily="50" charset="-127"/>
                <a:ea typeface="맑은 고딕" panose="020B0503020000020004" pitchFamily="50" charset="-127"/>
              </a:rPr>
              <a:t>. </a:t>
            </a:r>
          </a:p>
          <a:p>
            <a:pPr algn="just">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70000"/>
              </a:lnSpc>
              <a:defRPr/>
            </a:pPr>
            <a:r>
              <a:rPr kumimoji="0" lang="ko-KR" altLang="en-US" sz="2000" b="1" u="sng" dirty="0">
                <a:solidFill>
                  <a:srgbClr val="FF0000"/>
                </a:solidFill>
                <a:latin typeface="맑은 고딕" panose="020B0503020000020004" pitchFamily="50" charset="-127"/>
                <a:ea typeface="맑은 고딕" panose="020B0503020000020004" pitchFamily="50" charset="-127"/>
              </a:rPr>
              <a:t>왼손으로 주먹을 지고 외음부의 윗부분을 직접적으로 누른다</a:t>
            </a:r>
            <a:r>
              <a:rPr kumimoji="0" lang="en-US" altLang="ko-KR" sz="2000" b="1" u="sng" dirty="0">
                <a:solidFill>
                  <a:srgbClr val="FF0000"/>
                </a:solidFill>
                <a:latin typeface="맑은 고딕" panose="020B0503020000020004" pitchFamily="50" charset="-127"/>
                <a:ea typeface="맑은 고딕" panose="020B0503020000020004" pitchFamily="50" charset="-127"/>
              </a:rPr>
              <a:t>. </a:t>
            </a:r>
          </a:p>
          <a:p>
            <a:pPr algn="just">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70000"/>
              </a:lnSpc>
              <a:defRPr/>
            </a:pPr>
            <a:r>
              <a:rPr kumimoji="0" lang="ko-KR" altLang="en-US" sz="2000" b="1" dirty="0">
                <a:latin typeface="맑은 고딕" panose="020B0503020000020004" pitchFamily="50" charset="-127"/>
                <a:ea typeface="맑은 고딕" panose="020B0503020000020004" pitchFamily="50" charset="-127"/>
              </a:rPr>
              <a:t>이렇게 함으로써 외음부의 입구를 벌려 </a:t>
            </a:r>
            <a:r>
              <a:rPr kumimoji="0" lang="ko-KR" altLang="en-US" sz="2000" b="1" dirty="0" err="1">
                <a:latin typeface="맑은 고딕" panose="020B0503020000020004" pitchFamily="50" charset="-127"/>
                <a:ea typeface="맑은 고딕" panose="020B0503020000020004" pitchFamily="50" charset="-127"/>
              </a:rPr>
              <a:t>질벽에</a:t>
            </a:r>
            <a:r>
              <a:rPr kumimoji="0" lang="ko-KR" altLang="en-US" sz="2000" b="1" dirty="0">
                <a:latin typeface="맑은 고딕" panose="020B0503020000020004" pitchFamily="50" charset="-127"/>
                <a:ea typeface="맑은 고딕" panose="020B0503020000020004" pitchFamily="50" charset="-127"/>
              </a:rPr>
              <a:t> 닿기 전에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앞부분을 깨끗하게 질에 삽입할 수 있다</a:t>
            </a:r>
            <a:r>
              <a:rPr kumimoji="0" lang="en-US" altLang="ko-KR" sz="2000" b="1" dirty="0">
                <a:latin typeface="맑은 고딕" panose="020B0503020000020004" pitchFamily="50" charset="-127"/>
                <a:ea typeface="맑은 고딕" panose="020B0503020000020004" pitchFamily="50" charset="-127"/>
              </a:rPr>
              <a:t>. </a:t>
            </a:r>
          </a:p>
        </p:txBody>
      </p:sp>
      <p:sp>
        <p:nvSpPr>
          <p:cNvPr id="102404"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E00E99B5-B716-4416-B1A0-8BE17D02038E}"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67</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824C5A91-9D51-43A8-B2BE-48CA878221E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29027" name="Rectangle 3"/>
          <p:cNvSpPr>
            <a:spLocks noChangeArrowheads="1"/>
          </p:cNvSpPr>
          <p:nvPr/>
        </p:nvSpPr>
        <p:spPr bwMode="auto">
          <a:xfrm>
            <a:off x="395288" y="765175"/>
            <a:ext cx="8496300" cy="5829288"/>
          </a:xfrm>
          <a:prstGeom prst="rect">
            <a:avLst/>
          </a:prstGeom>
          <a:noFill/>
          <a:ln w="9525">
            <a:noFill/>
            <a:miter lim="800000"/>
            <a:headEnd/>
            <a:tailEnd/>
          </a:ln>
          <a:effectLst/>
        </p:spPr>
        <p:txBody>
          <a:bodyPr>
            <a:spAutoFit/>
          </a:bodyPr>
          <a:lstStyle/>
          <a:p>
            <a:pPr eaLnBrk="1" latinLnBrk="1" hangingPunct="1">
              <a:lnSpc>
                <a:spcPct val="170000"/>
              </a:lnSpc>
              <a:defRPr/>
            </a:pPr>
            <a:r>
              <a:rPr kumimoji="0" lang="en-US" altLang="ko-KR" sz="2400" b="1" dirty="0">
                <a:latin typeface="맑은 고딕" panose="020B0503020000020004" pitchFamily="50" charset="-127"/>
                <a:ea typeface="맑은 고딕" panose="020B0503020000020004" pitchFamily="50" charset="-127"/>
              </a:rPr>
              <a:t>4 </a:t>
            </a:r>
            <a:r>
              <a:rPr kumimoji="0" lang="ko-KR" altLang="en-US" sz="2400" b="1" dirty="0">
                <a:latin typeface="맑은 고딕" panose="020B0503020000020004" pitchFamily="50" charset="-127"/>
                <a:ea typeface="맑은 고딕" panose="020B0503020000020004" pitchFamily="50" charset="-127"/>
              </a:rPr>
              <a:t>단계 </a:t>
            </a:r>
            <a:r>
              <a:rPr kumimoji="0" lang="en-US" altLang="ko-KR" sz="2400" b="1" dirty="0">
                <a:latin typeface="맑은 고딕" panose="020B0503020000020004" pitchFamily="50" charset="-127"/>
                <a:ea typeface="맑은 고딕" panose="020B0503020000020004" pitchFamily="50" charset="-127"/>
              </a:rPr>
              <a:t>: </a:t>
            </a:r>
          </a:p>
          <a:p>
            <a:pPr eaLnBrk="1" latinLnBrk="1" hangingPunct="1">
              <a:lnSpc>
                <a:spcPct val="170000"/>
              </a:lnSpc>
              <a:defRPr/>
            </a:pPr>
            <a:r>
              <a:rPr kumimoji="0" lang="ko-KR" altLang="en-US" sz="2000" b="1" u="sng" dirty="0" err="1">
                <a:solidFill>
                  <a:srgbClr val="FF0000"/>
                </a:solidFill>
                <a:latin typeface="맑은 고딕" panose="020B0503020000020004" pitchFamily="50" charset="-127"/>
                <a:ea typeface="맑은 고딕" panose="020B0503020000020004" pitchFamily="50" charset="-127"/>
              </a:rPr>
              <a:t>주입기를</a:t>
            </a:r>
            <a:r>
              <a:rPr kumimoji="0" lang="ko-KR" altLang="en-US" sz="2000" b="1" u="sng" dirty="0">
                <a:solidFill>
                  <a:srgbClr val="FF0000"/>
                </a:solidFill>
                <a:latin typeface="맑은 고딕" panose="020B0503020000020004" pitchFamily="50" charset="-127"/>
                <a:ea typeface="맑은 고딕" panose="020B0503020000020004" pitchFamily="50" charset="-127"/>
              </a:rPr>
              <a:t> </a:t>
            </a:r>
            <a:r>
              <a:rPr kumimoji="0" lang="en-US" altLang="ko-KR" sz="2000" b="1" u="sng" dirty="0">
                <a:solidFill>
                  <a:srgbClr val="FF0000"/>
                </a:solidFill>
                <a:latin typeface="맑은 고딕" panose="020B0503020000020004" pitchFamily="50" charset="-127"/>
                <a:ea typeface="맑은 고딕" panose="020B0503020000020004" pitchFamily="50" charset="-127"/>
              </a:rPr>
              <a:t>30°</a:t>
            </a:r>
            <a:r>
              <a:rPr kumimoji="0" lang="ko-KR" altLang="en-US" sz="2000" b="1" u="sng" dirty="0">
                <a:solidFill>
                  <a:srgbClr val="FF0000"/>
                </a:solidFill>
                <a:latin typeface="맑은 고딕" panose="020B0503020000020004" pitchFamily="50" charset="-127"/>
                <a:ea typeface="맑은 고딕" panose="020B0503020000020004" pitchFamily="50" charset="-127"/>
              </a:rPr>
              <a:t>위쪽으로 향해 </a:t>
            </a:r>
            <a:r>
              <a:rPr kumimoji="0" lang="ko-KR" altLang="en-US" sz="2000" b="1" u="sng" dirty="0" err="1">
                <a:solidFill>
                  <a:srgbClr val="FF0000"/>
                </a:solidFill>
                <a:latin typeface="맑은 고딕" panose="020B0503020000020004" pitchFamily="50" charset="-127"/>
                <a:ea typeface="맑은 고딕" panose="020B0503020000020004" pitchFamily="50" charset="-127"/>
              </a:rPr>
              <a:t>질내로</a:t>
            </a:r>
            <a:r>
              <a:rPr kumimoji="0" lang="ko-KR" altLang="en-US" sz="2000" b="1" u="sng" dirty="0">
                <a:solidFill>
                  <a:srgbClr val="FF0000"/>
                </a:solidFill>
                <a:latin typeface="맑은 고딕" panose="020B0503020000020004" pitchFamily="50" charset="-127"/>
                <a:ea typeface="맑은 고딕" panose="020B0503020000020004" pitchFamily="50" charset="-127"/>
              </a:rPr>
              <a:t> 삽입한다</a:t>
            </a:r>
            <a:r>
              <a:rPr kumimoji="0" lang="en-US" altLang="ko-KR" sz="2000" b="1" u="sng" dirty="0">
                <a:solidFill>
                  <a:srgbClr val="FF0000"/>
                </a:solidFill>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만약 </a:t>
            </a:r>
            <a:r>
              <a:rPr kumimoji="0" lang="ko-KR" altLang="en-US" sz="2000" b="1" spc="-150" dirty="0">
                <a:latin typeface="맑은 고딕" panose="020B0503020000020004" pitchFamily="50" charset="-127"/>
                <a:ea typeface="맑은 고딕" panose="020B0503020000020004" pitchFamily="50" charset="-127"/>
              </a:rPr>
              <a:t>직선으로 삽입하면 질의</a:t>
            </a:r>
            <a:r>
              <a:rPr kumimoji="0" lang="ko-KR" altLang="en-US" sz="2000" b="1" dirty="0">
                <a:latin typeface="맑은 고딕" panose="020B0503020000020004" pitchFamily="50" charset="-127"/>
                <a:ea typeface="맑은 고딕" panose="020B0503020000020004" pitchFamily="50" charset="-127"/>
              </a:rPr>
              <a:t> 바닥에 위치한 요도나 방광을 피하기 위해서다</a:t>
            </a:r>
            <a:r>
              <a:rPr kumimoji="0" lang="en-US" altLang="ko-KR" sz="2000" b="1" dirty="0">
                <a:latin typeface="맑은 고딕" panose="020B0503020000020004" pitchFamily="50" charset="-127"/>
                <a:ea typeface="맑은 고딕" panose="020B0503020000020004" pitchFamily="50" charset="-127"/>
              </a:rPr>
              <a:t>. </a:t>
            </a:r>
          </a:p>
          <a:p>
            <a:pPr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170000"/>
              </a:lnSpc>
              <a:defRPr/>
            </a:pPr>
            <a:r>
              <a:rPr kumimoji="0" lang="ko-KR" altLang="en-US" sz="2000" b="1" dirty="0" err="1">
                <a:latin typeface="맑은 고딕" panose="020B0503020000020004" pitchFamily="50" charset="-127"/>
                <a:ea typeface="맑은 고딕" panose="020B0503020000020004" pitchFamily="50" charset="-127"/>
              </a:rPr>
              <a:t>질내에</a:t>
            </a:r>
            <a:r>
              <a:rPr kumimoji="0" lang="ko-KR" altLang="en-US"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주입기를</a:t>
            </a:r>
            <a:r>
              <a:rPr kumimoji="0" lang="ko-KR" altLang="en-US" sz="2000" b="1" dirty="0">
                <a:latin typeface="맑은 고딕" panose="020B0503020000020004" pitchFamily="50" charset="-127"/>
                <a:ea typeface="맑은 고딕" panose="020B0503020000020004" pitchFamily="50" charset="-127"/>
              </a:rPr>
              <a:t> </a:t>
            </a:r>
            <a:r>
              <a:rPr kumimoji="0" lang="en-US" altLang="ko-KR" sz="2000" b="1" dirty="0">
                <a:latin typeface="맑은 고딕" panose="020B0503020000020004" pitchFamily="50" charset="-127"/>
                <a:ea typeface="맑은 고딕" panose="020B0503020000020004" pitchFamily="50" charset="-127"/>
              </a:rPr>
              <a:t>8~15Cm </a:t>
            </a:r>
            <a:r>
              <a:rPr kumimoji="0" lang="ko-KR" altLang="en-US" sz="2000" b="1" dirty="0">
                <a:latin typeface="맑은 고딕" panose="020B0503020000020004" pitchFamily="50" charset="-127"/>
                <a:ea typeface="맑은 고딕" panose="020B0503020000020004" pitchFamily="50" charset="-127"/>
              </a:rPr>
              <a:t>삽입한 상태에서 주입의 뒷부분을 올려 앞쪽으로 잘 들어 갈 수 있도록 한다</a:t>
            </a:r>
            <a:r>
              <a:rPr kumimoji="0" lang="en-US" altLang="ko-KR" sz="2000" b="1" dirty="0">
                <a:latin typeface="맑은 고딕" panose="020B0503020000020004" pitchFamily="50" charset="-127"/>
                <a:ea typeface="맑은 고딕" panose="020B0503020000020004" pitchFamily="50" charset="-127"/>
              </a:rPr>
              <a:t>. </a:t>
            </a:r>
          </a:p>
          <a:p>
            <a:pPr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170000"/>
              </a:lnSpc>
              <a:defRPr/>
            </a:pPr>
            <a:r>
              <a:rPr kumimoji="0" lang="ko-KR" altLang="en-US" sz="2000" b="1" dirty="0">
                <a:latin typeface="맑은 고딕" panose="020B0503020000020004" pitchFamily="50" charset="-127"/>
                <a:ea typeface="맑은 고딕" panose="020B0503020000020004" pitchFamily="50" charset="-127"/>
              </a:rPr>
              <a:t>유능한 </a:t>
            </a:r>
            <a:r>
              <a:rPr kumimoji="0" lang="ko-KR" altLang="en-US" sz="2000" b="1" dirty="0" err="1">
                <a:latin typeface="맑은 고딕" panose="020B0503020000020004" pitchFamily="50" charset="-127"/>
                <a:ea typeface="맑은 고딕" panose="020B0503020000020004" pitchFamily="50" charset="-127"/>
              </a:rPr>
              <a:t>수정사가</a:t>
            </a:r>
            <a:r>
              <a:rPr kumimoji="0" lang="ko-KR" altLang="en-US" sz="2000" b="1" dirty="0">
                <a:latin typeface="맑은 고딕" panose="020B0503020000020004" pitchFamily="50" charset="-127"/>
                <a:ea typeface="맑은 고딕" panose="020B0503020000020004" pitchFamily="50" charset="-127"/>
              </a:rPr>
              <a:t> 되기 위해서는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끝부분이 </a:t>
            </a:r>
            <a:r>
              <a:rPr kumimoji="0" lang="ko-KR" altLang="en-US" sz="2000" b="1" spc="-150" dirty="0">
                <a:latin typeface="맑은 고딕" panose="020B0503020000020004" pitchFamily="50" charset="-127"/>
                <a:ea typeface="맑은 고딕" panose="020B0503020000020004" pitchFamily="50" charset="-127"/>
              </a:rPr>
              <a:t>어디에 위치하고 있는</a:t>
            </a:r>
            <a:r>
              <a:rPr kumimoji="0" lang="ko-KR" altLang="en-US" sz="2000" b="1" dirty="0">
                <a:latin typeface="맑은 고딕" panose="020B0503020000020004" pitchFamily="50" charset="-127"/>
                <a:ea typeface="맑은 고딕" panose="020B0503020000020004" pitchFamily="50" charset="-127"/>
              </a:rPr>
              <a:t>지를 항상 알고 있는 것이 매우 중요하다 </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질벽은</a:t>
            </a:r>
            <a:r>
              <a:rPr kumimoji="0" lang="ko-KR" altLang="en-US" sz="2000" b="1" dirty="0">
                <a:latin typeface="맑은 고딕" panose="020B0503020000020004" pitchFamily="50" charset="-127"/>
                <a:ea typeface="맑은 고딕" panose="020B0503020000020004" pitchFamily="50" charset="-127"/>
              </a:rPr>
              <a:t> 얇은 </a:t>
            </a:r>
            <a:r>
              <a:rPr kumimoji="0" lang="ko-KR" altLang="en-US" sz="2000" b="1" dirty="0" err="1">
                <a:latin typeface="맑은 고딕" panose="020B0503020000020004" pitchFamily="50" charset="-127"/>
                <a:ea typeface="맑은 고딕" panose="020B0503020000020004" pitchFamily="50" charset="-127"/>
              </a:rPr>
              <a:t>근육층과</a:t>
            </a:r>
            <a:r>
              <a:rPr kumimoji="0" lang="ko-KR" altLang="en-US" sz="2000" b="1" dirty="0">
                <a:latin typeface="맑은 고딕" panose="020B0503020000020004" pitchFamily="50" charset="-127"/>
                <a:ea typeface="맑은 고딕" panose="020B0503020000020004" pitchFamily="50" charset="-127"/>
              </a:rPr>
              <a:t> 느슨한 </a:t>
            </a:r>
            <a:r>
              <a:rPr kumimoji="0" lang="ko-KR" altLang="en-US" sz="2000" b="1" dirty="0" err="1">
                <a:latin typeface="맑은 고딕" panose="020B0503020000020004" pitchFamily="50" charset="-127"/>
                <a:ea typeface="맑은 고딕" panose="020B0503020000020004" pitchFamily="50" charset="-127"/>
              </a:rPr>
              <a:t>수축근으로</a:t>
            </a:r>
            <a:r>
              <a:rPr kumimoji="0" lang="ko-KR" altLang="en-US" sz="2000" b="1" dirty="0">
                <a:latin typeface="맑은 고딕" panose="020B0503020000020004" pitchFamily="50" charset="-127"/>
                <a:ea typeface="맑은 고딕" panose="020B0503020000020004" pitchFamily="50" charset="-127"/>
              </a:rPr>
              <a:t> 구성되어 있다</a:t>
            </a:r>
            <a:r>
              <a:rPr kumimoji="0" lang="en-US" altLang="ko-KR" sz="2000" b="1" dirty="0">
                <a:latin typeface="맑은 고딕" panose="020B0503020000020004" pitchFamily="50" charset="-127"/>
                <a:ea typeface="맑은 고딕" panose="020B0503020000020004" pitchFamily="50" charset="-127"/>
              </a:rPr>
              <a:t>. </a:t>
            </a:r>
          </a:p>
          <a:p>
            <a:pPr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170000"/>
              </a:lnSpc>
              <a:defRPr/>
            </a:pPr>
            <a:r>
              <a:rPr kumimoji="0" lang="ko-KR" altLang="en-US" sz="2000" b="1" dirty="0">
                <a:latin typeface="맑은 고딕" panose="020B0503020000020004" pitchFamily="50" charset="-127"/>
                <a:ea typeface="맑은 고딕" panose="020B0503020000020004" pitchFamily="50" charset="-127"/>
              </a:rPr>
              <a:t>따라서 </a:t>
            </a:r>
            <a:r>
              <a:rPr kumimoji="0" lang="ko-KR" altLang="en-US" sz="2000" b="1" dirty="0" err="1">
                <a:latin typeface="맑은 고딕" panose="020B0503020000020004" pitchFamily="50" charset="-127"/>
                <a:ea typeface="맑은 고딕" panose="020B0503020000020004" pitchFamily="50" charset="-127"/>
              </a:rPr>
              <a:t>직장속에</a:t>
            </a:r>
            <a:r>
              <a:rPr kumimoji="0" lang="ko-KR" altLang="en-US" sz="2000" b="1" dirty="0">
                <a:latin typeface="맑은 고딕" panose="020B0503020000020004" pitchFamily="50" charset="-127"/>
                <a:ea typeface="맑은 고딕" panose="020B0503020000020004" pitchFamily="50" charset="-127"/>
              </a:rPr>
              <a:t> 있는 </a:t>
            </a:r>
            <a:r>
              <a:rPr kumimoji="0" lang="ko-KR" altLang="en-US" sz="2000" b="1" dirty="0" err="1">
                <a:latin typeface="맑은 고딕" panose="020B0503020000020004" pitchFamily="50" charset="-127"/>
                <a:ea typeface="맑은 고딕" panose="020B0503020000020004" pitchFamily="50" charset="-127"/>
              </a:rPr>
              <a:t>왼쪽손으로</a:t>
            </a:r>
            <a:r>
              <a:rPr kumimoji="0" lang="ko-KR" altLang="en-US"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주입기를</a:t>
            </a:r>
            <a:r>
              <a:rPr kumimoji="0" lang="ko-KR" altLang="en-US" sz="2000" b="1" dirty="0">
                <a:latin typeface="맑은 고딕" panose="020B0503020000020004" pitchFamily="50" charset="-127"/>
                <a:ea typeface="맑은 고딕" panose="020B0503020000020004" pitchFamily="50" charset="-127"/>
              </a:rPr>
              <a:t> 잘 느낄 수 있다</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 </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 </a:t>
            </a:r>
            <a:r>
              <a:rPr kumimoji="0" lang="en-US" altLang="ko-KR" sz="2000" b="1" dirty="0">
                <a:latin typeface="맑은 고딕" panose="020B0503020000020004" pitchFamily="50" charset="-127"/>
                <a:ea typeface="맑은 고딕" panose="020B0503020000020004" pitchFamily="50" charset="-127"/>
              </a:rPr>
              <a:t>1)</a:t>
            </a:r>
            <a:r>
              <a:rPr kumimoji="0" lang="en-US" altLang="ko-KR" sz="2000" dirty="0">
                <a:latin typeface="맑은 고딕" panose="020B0503020000020004" pitchFamily="50" charset="-127"/>
                <a:ea typeface="맑은 고딕" panose="020B0503020000020004" pitchFamily="50" charset="-127"/>
              </a:rPr>
              <a:t> </a:t>
            </a:r>
          </a:p>
        </p:txBody>
      </p:sp>
      <p:sp>
        <p:nvSpPr>
          <p:cNvPr id="103428"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62F279E9-C615-4DA3-8CEC-E666544672BF}"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68</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C87CF91A-07B6-4193-A4FA-B58F7E4B7E06}"/>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0051" name="Rectangle 3"/>
          <p:cNvSpPr>
            <a:spLocks noChangeArrowheads="1"/>
          </p:cNvSpPr>
          <p:nvPr/>
        </p:nvSpPr>
        <p:spPr bwMode="auto">
          <a:xfrm>
            <a:off x="1158875" y="6211863"/>
            <a:ext cx="6683375" cy="457200"/>
          </a:xfrm>
          <a:prstGeom prst="rect">
            <a:avLst/>
          </a:prstGeom>
          <a:noFill/>
          <a:ln w="9525">
            <a:noFill/>
            <a:miter lim="800000"/>
            <a:headEnd/>
            <a:tailEnd/>
          </a:ln>
          <a:effectLst/>
        </p:spPr>
        <p:txBody>
          <a:bodyPr>
            <a:spAutoFit/>
          </a:bodyPr>
          <a:lstStyle/>
          <a:p>
            <a:pPr algn="just">
              <a:defRPr/>
            </a:pPr>
            <a:r>
              <a:rPr kumimoji="0" lang="en-US" altLang="ko-KR" sz="24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b="1" dirty="0">
                <a:latin typeface="맑은 고딕" panose="020B0503020000020004" pitchFamily="50" charset="-127"/>
                <a:ea typeface="맑은 고딕" panose="020B0503020000020004" pitchFamily="50" charset="-127"/>
              </a:rPr>
              <a:t>그림 </a:t>
            </a:r>
            <a:r>
              <a:rPr kumimoji="0" lang="en-US" altLang="ko-KR" b="1" dirty="0">
                <a:latin typeface="맑은 고딕" panose="020B0503020000020004" pitchFamily="50" charset="-127"/>
                <a:ea typeface="맑은 고딕" panose="020B0503020000020004" pitchFamily="50" charset="-127"/>
              </a:rPr>
              <a:t>1 : </a:t>
            </a:r>
            <a:r>
              <a:rPr kumimoji="0" lang="ko-KR" altLang="en-US" b="1" dirty="0">
                <a:latin typeface="맑은 고딕" panose="020B0503020000020004" pitchFamily="50" charset="-127"/>
                <a:ea typeface="맑은 고딕" panose="020B0503020000020004" pitchFamily="50" charset="-127"/>
              </a:rPr>
              <a:t>장갑을 낀 손으로 </a:t>
            </a:r>
            <a:r>
              <a:rPr kumimoji="0" lang="ko-KR" altLang="en-US" b="1" dirty="0" err="1">
                <a:latin typeface="맑은 고딕" panose="020B0503020000020004" pitchFamily="50" charset="-127"/>
                <a:ea typeface="맑은 고딕" panose="020B0503020000020004" pitchFamily="50" charset="-127"/>
              </a:rPr>
              <a:t>주입기의</a:t>
            </a:r>
            <a:r>
              <a:rPr kumimoji="0" lang="ko-KR" altLang="en-US" b="1" dirty="0">
                <a:latin typeface="맑은 고딕" panose="020B0503020000020004" pitchFamily="50" charset="-127"/>
                <a:ea typeface="맑은 고딕" panose="020B0503020000020004" pitchFamily="50" charset="-127"/>
              </a:rPr>
              <a:t> 끝을 확인한다</a:t>
            </a:r>
            <a:r>
              <a:rPr kumimoji="0" lang="en-US" altLang="ko-KR" b="1" dirty="0">
                <a:latin typeface="맑은 고딕" panose="020B0503020000020004" pitchFamily="50" charset="-127"/>
                <a:ea typeface="맑은 고딕" panose="020B0503020000020004" pitchFamily="50" charset="-127"/>
              </a:rPr>
              <a:t>.</a:t>
            </a:r>
            <a:endParaRPr kumimoji="0" lang="en-US" altLang="ko-KR" sz="2400" b="1" dirty="0">
              <a:solidFill>
                <a:srgbClr val="000000"/>
              </a:solidFill>
              <a:latin typeface="맑은 고딕" panose="020B0503020000020004" pitchFamily="50" charset="-127"/>
              <a:ea typeface="맑은 고딕" panose="020B0503020000020004" pitchFamily="50" charset="-127"/>
            </a:endParaRPr>
          </a:p>
        </p:txBody>
      </p:sp>
      <p:pic>
        <p:nvPicPr>
          <p:cNvPr id="104452" name="Picture 5" descr="EMB00000ba800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688" y="620688"/>
            <a:ext cx="8183562"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9DEC1ABD-32AF-4153-AC4B-0793C59675D0}"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69</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815D402C-6774-41B9-827D-64AC3689EF16}"/>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1752" y="542224"/>
            <a:ext cx="8229600" cy="579437"/>
          </a:xfrm>
        </p:spPr>
        <p:txBody>
          <a:bodyPr rtlCol="0">
            <a:normAutofit/>
          </a:bodyPr>
          <a:lstStyle/>
          <a:p>
            <a:pPr eaLnBrk="1" fontAlgn="auto" hangingPunct="1">
              <a:spcAft>
                <a:spcPts val="0"/>
              </a:spcAft>
              <a:defRPr/>
            </a:pPr>
            <a:r>
              <a:rPr lang="ko-KR" altLang="en-US" sz="2800" b="1">
                <a:latin typeface="+mj-ea"/>
              </a:rPr>
              <a:t>암소 생식기관</a:t>
            </a:r>
          </a:p>
        </p:txBody>
      </p:sp>
      <p:sp>
        <p:nvSpPr>
          <p:cNvPr id="27651" name="Rectangle 3"/>
          <p:cNvSpPr>
            <a:spLocks noGrp="1" noChangeArrowheads="1"/>
          </p:cNvSpPr>
          <p:nvPr>
            <p:ph sz="half" idx="1"/>
          </p:nvPr>
        </p:nvSpPr>
        <p:spPr>
          <a:xfrm>
            <a:off x="395536" y="1700808"/>
            <a:ext cx="5902424" cy="5213350"/>
          </a:xfrm>
        </p:spPr>
        <p:txBody>
          <a:bodyPr>
            <a:normAutofit/>
          </a:bodyPr>
          <a:lstStyle/>
          <a:p>
            <a:pPr eaLnBrk="1" hangingPunct="1">
              <a:lnSpc>
                <a:spcPct val="150000"/>
              </a:lnSpc>
            </a:pPr>
            <a:r>
              <a:rPr lang="ko-KR" altLang="en-US" sz="2000" b="1" dirty="0"/>
              <a:t>난소</a:t>
            </a:r>
            <a:r>
              <a:rPr lang="en-US" altLang="ko-KR" sz="2000" b="1" dirty="0"/>
              <a:t>(ovaries)</a:t>
            </a:r>
          </a:p>
          <a:p>
            <a:pPr eaLnBrk="1" hangingPunct="1">
              <a:lnSpc>
                <a:spcPct val="150000"/>
              </a:lnSpc>
            </a:pPr>
            <a:r>
              <a:rPr lang="ko-KR" altLang="en-US" sz="2000" b="1" dirty="0"/>
              <a:t>난관</a:t>
            </a:r>
            <a:r>
              <a:rPr lang="en-US" altLang="ko-KR" sz="2000" b="1" dirty="0"/>
              <a:t>(oviducts)</a:t>
            </a:r>
          </a:p>
          <a:p>
            <a:pPr eaLnBrk="1" hangingPunct="1">
              <a:lnSpc>
                <a:spcPct val="150000"/>
              </a:lnSpc>
            </a:pPr>
            <a:r>
              <a:rPr lang="ko-KR" altLang="en-US" sz="2000" b="1" dirty="0"/>
              <a:t>자궁</a:t>
            </a:r>
            <a:r>
              <a:rPr lang="en-US" altLang="ko-KR" sz="2000" b="1" dirty="0"/>
              <a:t>(uterus)</a:t>
            </a:r>
          </a:p>
          <a:p>
            <a:pPr lvl="1" eaLnBrk="1" hangingPunct="1">
              <a:lnSpc>
                <a:spcPct val="150000"/>
              </a:lnSpc>
            </a:pPr>
            <a:r>
              <a:rPr lang="ko-KR" altLang="en-US" sz="2000" b="1" dirty="0" err="1"/>
              <a:t>자궁각</a:t>
            </a:r>
            <a:r>
              <a:rPr lang="en-US" altLang="ko-KR" sz="2000" b="1" dirty="0"/>
              <a:t>(horns)</a:t>
            </a:r>
          </a:p>
          <a:p>
            <a:pPr lvl="1" eaLnBrk="1" hangingPunct="1">
              <a:lnSpc>
                <a:spcPct val="150000"/>
              </a:lnSpc>
            </a:pPr>
            <a:r>
              <a:rPr lang="ko-KR" altLang="en-US" sz="2000" b="1" dirty="0" err="1"/>
              <a:t>자궁체</a:t>
            </a:r>
            <a:r>
              <a:rPr lang="en-US" altLang="ko-KR" sz="2000" b="1" dirty="0"/>
              <a:t>(body)</a:t>
            </a:r>
          </a:p>
          <a:p>
            <a:pPr eaLnBrk="1" hangingPunct="1">
              <a:lnSpc>
                <a:spcPct val="150000"/>
              </a:lnSpc>
            </a:pPr>
            <a:r>
              <a:rPr lang="ko-KR" altLang="en-US" sz="2000" b="1" dirty="0"/>
              <a:t>경관</a:t>
            </a:r>
            <a:r>
              <a:rPr lang="en-US" altLang="ko-KR" sz="2000" b="1" dirty="0"/>
              <a:t>(cervix)</a:t>
            </a:r>
          </a:p>
          <a:p>
            <a:pPr eaLnBrk="1" hangingPunct="1">
              <a:lnSpc>
                <a:spcPct val="150000"/>
              </a:lnSpc>
            </a:pPr>
            <a:r>
              <a:rPr lang="ko-KR" altLang="en-US" sz="2000" b="1" dirty="0"/>
              <a:t>질</a:t>
            </a:r>
            <a:r>
              <a:rPr lang="en-US" altLang="ko-KR" sz="2000" b="1" dirty="0"/>
              <a:t>(vagina)</a:t>
            </a:r>
          </a:p>
          <a:p>
            <a:pPr eaLnBrk="1" hangingPunct="1">
              <a:lnSpc>
                <a:spcPct val="150000"/>
              </a:lnSpc>
            </a:pPr>
            <a:r>
              <a:rPr lang="ko-KR" altLang="en-US" sz="2000" b="1" dirty="0"/>
              <a:t>외음부</a:t>
            </a:r>
          </a:p>
          <a:p>
            <a:pPr lvl="1" eaLnBrk="1" hangingPunct="1">
              <a:lnSpc>
                <a:spcPct val="150000"/>
              </a:lnSpc>
            </a:pPr>
            <a:r>
              <a:rPr lang="ko-KR" altLang="en-US" sz="2000" b="1" dirty="0" err="1"/>
              <a:t>질전정</a:t>
            </a:r>
            <a:r>
              <a:rPr lang="en-US" altLang="ko-KR" sz="2000" b="1" dirty="0"/>
              <a:t>(vestibule), </a:t>
            </a:r>
            <a:r>
              <a:rPr lang="ko-KR" altLang="en-US" sz="2000" b="1" dirty="0"/>
              <a:t>음문</a:t>
            </a:r>
            <a:r>
              <a:rPr lang="en-US" altLang="ko-KR" sz="2000" b="1" dirty="0"/>
              <a:t>(vulva), </a:t>
            </a:r>
            <a:r>
              <a:rPr lang="ko-KR" altLang="en-US" sz="2000" b="1" dirty="0"/>
              <a:t>음핵 </a:t>
            </a:r>
            <a:r>
              <a:rPr lang="en-US" altLang="ko-KR" sz="2000" b="1" dirty="0"/>
              <a:t>(clitoris)</a:t>
            </a:r>
          </a:p>
        </p:txBody>
      </p:sp>
      <p:sp>
        <p:nvSpPr>
          <p:cNvPr id="2766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8B43410B-3577-4C93-BAF1-F0DA48D2AA35}"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73058" name="Picture 2" descr="cow estrus에 대한 이미지 검색결과">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8459" y="1700808"/>
            <a:ext cx="5688632" cy="426647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8">
            <a:extLst>
              <a:ext uri="{FF2B5EF4-FFF2-40B4-BE49-F238E27FC236}">
                <a16:creationId xmlns:a16="http://schemas.microsoft.com/office/drawing/2014/main" id="{4E1CECB5-82D1-4A88-BF99-20E9EE86469D}"/>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1075" name="Rectangle 3"/>
          <p:cNvSpPr>
            <a:spLocks noChangeArrowheads="1"/>
          </p:cNvSpPr>
          <p:nvPr/>
        </p:nvSpPr>
        <p:spPr bwMode="auto">
          <a:xfrm>
            <a:off x="379661" y="1844824"/>
            <a:ext cx="8569077" cy="3785652"/>
          </a:xfrm>
          <a:prstGeom prst="rect">
            <a:avLst/>
          </a:prstGeom>
          <a:noFill/>
          <a:ln w="9525">
            <a:noFill/>
            <a:miter lim="800000"/>
            <a:headEnd/>
            <a:tailEnd/>
          </a:ln>
          <a:effectLst/>
        </p:spPr>
        <p:txBody>
          <a:bodyPr wrap="square">
            <a:spAutoFit/>
          </a:bodyPr>
          <a:lstStyle/>
          <a:p>
            <a:pPr eaLnBrk="1" latinLnBrk="1" hangingPunct="1">
              <a:lnSpc>
                <a:spcPct val="200000"/>
              </a:lnSpc>
              <a:defRPr/>
            </a:pPr>
            <a:r>
              <a:rPr kumimoji="0" lang="ko-KR" altLang="en-US" sz="2000" b="1" dirty="0">
                <a:latin typeface="맑은 고딕" panose="020B0503020000020004" pitchFamily="50" charset="-127"/>
                <a:ea typeface="맑은 고딕" panose="020B0503020000020004" pitchFamily="50" charset="-127"/>
              </a:rPr>
              <a:t>직장내의 분변은 자궁경관과 </a:t>
            </a:r>
            <a:r>
              <a:rPr kumimoji="0" lang="ko-KR" altLang="en-US" sz="2000" b="1" dirty="0" err="1">
                <a:latin typeface="맑은 고딕" panose="020B0503020000020004" pitchFamily="50" charset="-127"/>
                <a:ea typeface="맑은 고딕" panose="020B0503020000020004" pitchFamily="50" charset="-127"/>
              </a:rPr>
              <a:t>주입기</a:t>
            </a:r>
            <a:r>
              <a:rPr kumimoji="0" lang="ko-KR" altLang="en-US" sz="2000" b="1" dirty="0">
                <a:latin typeface="맑은 고딕" panose="020B0503020000020004" pitchFamily="50" charset="-127"/>
                <a:ea typeface="맑은 고딕" panose="020B0503020000020004" pitchFamily="50" charset="-127"/>
              </a:rPr>
              <a:t> 끝을 촉진하는 수정사의 능력을 방해할 수 있다 </a:t>
            </a:r>
            <a:r>
              <a:rPr kumimoji="0" lang="en-US" altLang="ko-KR" sz="2000" b="1" dirty="0">
                <a:latin typeface="맑은 고딕" panose="020B0503020000020004" pitchFamily="50" charset="-127"/>
                <a:ea typeface="맑은 고딕" panose="020B0503020000020004" pitchFamily="50" charset="-127"/>
              </a:rPr>
              <a:t>. </a:t>
            </a:r>
          </a:p>
          <a:p>
            <a:pPr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200000"/>
              </a:lnSpc>
              <a:defRPr/>
            </a:pPr>
            <a:r>
              <a:rPr kumimoji="0" lang="ko-KR" altLang="en-US" sz="2000" b="1" dirty="0">
                <a:latin typeface="맑은 고딕" panose="020B0503020000020004" pitchFamily="50" charset="-127"/>
                <a:ea typeface="맑은 고딕" panose="020B0503020000020004" pitchFamily="50" charset="-127"/>
              </a:rPr>
              <a:t>그러나 대장으로부터 모든 분변을 완전히 제거할 수는 없다 </a:t>
            </a:r>
            <a:r>
              <a:rPr kumimoji="0" lang="en-US" altLang="ko-KR" sz="2000" b="1" dirty="0">
                <a:latin typeface="맑은 고딕" panose="020B0503020000020004" pitchFamily="50" charset="-127"/>
                <a:ea typeface="맑은 고딕" panose="020B0503020000020004" pitchFamily="50" charset="-127"/>
              </a:rPr>
              <a:t>. </a:t>
            </a:r>
          </a:p>
          <a:p>
            <a:pPr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200000"/>
              </a:lnSpc>
              <a:defRPr/>
            </a:pPr>
            <a:r>
              <a:rPr kumimoji="0" lang="ko-KR" altLang="en-US" sz="2000" b="1" dirty="0">
                <a:latin typeface="맑은 고딕" panose="020B0503020000020004" pitchFamily="50" charset="-127"/>
                <a:ea typeface="맑은 고딕" panose="020B0503020000020004" pitchFamily="50" charset="-127"/>
              </a:rPr>
              <a:t>그 대신에 직장 바닥을 향해 손을 핀 자세로 </a:t>
            </a:r>
            <a:r>
              <a:rPr kumimoji="0" lang="ko-KR" altLang="en-US" sz="2000" b="1" spc="-150" dirty="0">
                <a:latin typeface="맑은 고딕" panose="020B0503020000020004" pitchFamily="50" charset="-127"/>
                <a:ea typeface="맑은 고딕" panose="020B0503020000020004" pitchFamily="50" charset="-127"/>
              </a:rPr>
              <a:t>유지하면 분변은 손과 팔 위로</a:t>
            </a:r>
            <a:r>
              <a:rPr kumimoji="0" lang="ko-KR" altLang="en-US" sz="2000" b="1" dirty="0">
                <a:latin typeface="맑은 고딕" panose="020B0503020000020004" pitchFamily="50" charset="-127"/>
                <a:ea typeface="맑은 고딕" panose="020B0503020000020004" pitchFamily="50" charset="-127"/>
              </a:rPr>
              <a:t> 지나가게 된다</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 </a:t>
            </a:r>
            <a:r>
              <a:rPr kumimoji="0" lang="en-US" altLang="ko-KR" sz="2000" b="1" dirty="0">
                <a:latin typeface="맑은 고딕" panose="020B0503020000020004" pitchFamily="50" charset="-127"/>
                <a:ea typeface="맑은 고딕" panose="020B0503020000020004" pitchFamily="50" charset="-127"/>
              </a:rPr>
              <a:t>2)</a:t>
            </a:r>
            <a:r>
              <a:rPr kumimoji="0" lang="en-US" altLang="ko-KR" sz="2000" dirty="0">
                <a:latin typeface="맑은 고딕" panose="020B0503020000020004" pitchFamily="50" charset="-127"/>
                <a:ea typeface="맑은 고딕" panose="020B0503020000020004" pitchFamily="50" charset="-127"/>
              </a:rPr>
              <a:t> </a:t>
            </a:r>
          </a:p>
        </p:txBody>
      </p:sp>
      <p:sp>
        <p:nvSpPr>
          <p:cNvPr id="10547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BB1656CE-812E-4570-9A6E-AE42EF2707D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70</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CE2E2DF9-9D71-4748-89B1-32D926DFE60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2099" name="Rectangle 3"/>
          <p:cNvSpPr>
            <a:spLocks noChangeArrowheads="1"/>
          </p:cNvSpPr>
          <p:nvPr/>
        </p:nvSpPr>
        <p:spPr bwMode="auto">
          <a:xfrm>
            <a:off x="1403350" y="4797425"/>
            <a:ext cx="6683375" cy="457200"/>
          </a:xfrm>
          <a:prstGeom prst="rect">
            <a:avLst/>
          </a:prstGeom>
          <a:noFill/>
          <a:ln w="9525">
            <a:noFill/>
            <a:miter lim="800000"/>
            <a:headEnd/>
            <a:tailEnd/>
          </a:ln>
          <a:effectLst/>
        </p:spPr>
        <p:txBody>
          <a:bodyPr>
            <a:spAutoFit/>
          </a:bodyPr>
          <a:lstStyle/>
          <a:p>
            <a:pPr algn="just">
              <a:defRPr/>
            </a:pPr>
            <a:endParaRPr kumimoji="0" lang="ko-KR" altLang="ko-KR" sz="2400" b="1">
              <a:effectLst>
                <a:outerShdw blurRad="38100" dist="38100" dir="2700000" algn="tl">
                  <a:srgbClr val="C0C0C0"/>
                </a:outerShdw>
              </a:effectLst>
              <a:latin typeface="Times New Roman" pitchFamily="18" charset="0"/>
              <a:ea typeface="맑은 고딕" panose="020B0503020000020004" pitchFamily="50" charset="-127"/>
            </a:endParaRPr>
          </a:p>
        </p:txBody>
      </p:sp>
      <p:pic>
        <p:nvPicPr>
          <p:cNvPr id="106500" name="Picture 5" descr="EMB00000ba800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620688"/>
            <a:ext cx="8064500" cy="536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Rectangle 6"/>
          <p:cNvSpPr>
            <a:spLocks noChangeArrowheads="1"/>
          </p:cNvSpPr>
          <p:nvPr/>
        </p:nvSpPr>
        <p:spPr bwMode="auto">
          <a:xfrm>
            <a:off x="963059" y="6281152"/>
            <a:ext cx="6934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b="1">
                <a:solidFill>
                  <a:schemeClr val="tx1"/>
                </a:solidFill>
                <a:latin typeface="맑은 고딕" panose="020B0503020000020004" pitchFamily="50" charset="-127"/>
                <a:ea typeface="맑은 고딕" panose="020B0503020000020004" pitchFamily="50" charset="-127"/>
              </a:rPr>
              <a:t>그림 </a:t>
            </a:r>
            <a:r>
              <a:rPr lang="en-US" altLang="ko-KR" b="1">
                <a:solidFill>
                  <a:schemeClr val="tx1"/>
                </a:solidFill>
                <a:latin typeface="맑은 고딕" panose="020B0503020000020004" pitchFamily="50" charset="-127"/>
                <a:ea typeface="맑은 고딕" panose="020B0503020000020004" pitchFamily="50" charset="-127"/>
              </a:rPr>
              <a:t>2 : </a:t>
            </a:r>
            <a:r>
              <a:rPr lang="ko-KR" altLang="en-US" b="1">
                <a:solidFill>
                  <a:schemeClr val="tx1"/>
                </a:solidFill>
                <a:latin typeface="맑은 고딕" panose="020B0503020000020004" pitchFamily="50" charset="-127"/>
                <a:ea typeface="맑은 고딕" panose="020B0503020000020004" pitchFamily="50" charset="-127"/>
              </a:rPr>
              <a:t>팔을 집어 넣어 분변이 손과 팔의 위에 위치하도록 한다</a:t>
            </a:r>
            <a:r>
              <a:rPr lang="en-US" altLang="ko-KR" b="1">
                <a:solidFill>
                  <a:schemeClr val="tx1"/>
                </a:solidFill>
                <a:latin typeface="맑은 고딕" panose="020B0503020000020004" pitchFamily="50" charset="-127"/>
                <a:ea typeface="맑은 고딕" panose="020B0503020000020004" pitchFamily="50" charset="-127"/>
              </a:rPr>
              <a:t>. </a:t>
            </a:r>
          </a:p>
        </p:txBody>
      </p:sp>
      <p:sp>
        <p:nvSpPr>
          <p:cNvPr id="106502"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A0123361-97BB-4251-B824-6BA722CBB701}"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71</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9" name="AutoShape 8">
            <a:extLst>
              <a:ext uri="{FF2B5EF4-FFF2-40B4-BE49-F238E27FC236}">
                <a16:creationId xmlns:a16="http://schemas.microsoft.com/office/drawing/2014/main" id="{3E2CCDB2-8ABC-405E-9AD4-15A40032D771}"/>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69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3123" name="Rectangle 3"/>
          <p:cNvSpPr>
            <a:spLocks noChangeArrowheads="1"/>
          </p:cNvSpPr>
          <p:nvPr/>
        </p:nvSpPr>
        <p:spPr bwMode="auto">
          <a:xfrm>
            <a:off x="307083" y="1628800"/>
            <a:ext cx="8641655" cy="4401205"/>
          </a:xfrm>
          <a:prstGeom prst="rect">
            <a:avLst/>
          </a:prstGeom>
          <a:noFill/>
          <a:ln w="9525">
            <a:noFill/>
            <a:miter lim="800000"/>
            <a:headEnd/>
            <a:tailEnd/>
          </a:ln>
          <a:effectLst/>
        </p:spPr>
        <p:txBody>
          <a:bodyPr wrap="square">
            <a:spAutoFit/>
          </a:bodyPr>
          <a:lstStyle/>
          <a:p>
            <a:pPr eaLnBrk="1" latinLnBrk="1" hangingPunct="1">
              <a:lnSpc>
                <a:spcPct val="200000"/>
              </a:lnSpc>
              <a:defRPr/>
            </a:pPr>
            <a:r>
              <a:rPr kumimoji="0" lang="en-US" altLang="ko-KR" sz="20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sz="2000" b="1" dirty="0" err="1">
                <a:latin typeface="맑은 고딕" panose="020B0503020000020004" pitchFamily="50" charset="-127"/>
                <a:ea typeface="맑은 고딕" panose="020B0503020000020004" pitchFamily="50" charset="-127"/>
              </a:rPr>
              <a:t>직장내에</a:t>
            </a:r>
            <a:r>
              <a:rPr kumimoji="0" lang="ko-KR" altLang="en-US" sz="2000" b="1" dirty="0">
                <a:latin typeface="맑은 고딕" panose="020B0503020000020004" pitchFamily="50" charset="-127"/>
                <a:ea typeface="맑은 고딕" panose="020B0503020000020004" pitchFamily="50" charset="-127"/>
              </a:rPr>
              <a:t> 넣은 손으로 </a:t>
            </a:r>
            <a:r>
              <a:rPr kumimoji="0" lang="ko-KR" altLang="en-US" sz="2000" b="1" dirty="0" err="1">
                <a:latin typeface="맑은 고딕" panose="020B0503020000020004" pitchFamily="50" charset="-127"/>
                <a:ea typeface="맑은 고딕" panose="020B0503020000020004" pitchFamily="50" charset="-127"/>
              </a:rPr>
              <a:t>수정사는</a:t>
            </a:r>
            <a:r>
              <a:rPr kumimoji="0" lang="ko-KR" altLang="en-US" sz="2000" b="1" dirty="0">
                <a:latin typeface="맑은 고딕" panose="020B0503020000020004" pitchFamily="50" charset="-127"/>
                <a:ea typeface="맑은 고딕" panose="020B0503020000020004" pitchFamily="50" charset="-127"/>
              </a:rPr>
              <a:t> 결장의 </a:t>
            </a:r>
            <a:r>
              <a:rPr kumimoji="0" lang="ko-KR" altLang="en-US" sz="2000" b="1" spc="-150" dirty="0">
                <a:latin typeface="맑은 고딕" panose="020B0503020000020004" pitchFamily="50" charset="-127"/>
                <a:ea typeface="맑은 고딕" panose="020B0503020000020004" pitchFamily="50" charset="-127"/>
              </a:rPr>
              <a:t>수축 또는 “</a:t>
            </a:r>
            <a:r>
              <a:rPr kumimoji="0" lang="ko-KR" altLang="en-US" sz="2000" b="1" spc="-150" dirty="0">
                <a:solidFill>
                  <a:srgbClr val="FF0000"/>
                </a:solidFill>
                <a:latin typeface="맑은 고딕" panose="020B0503020000020004" pitchFamily="50" charset="-127"/>
                <a:ea typeface="맑은 고딕" panose="020B0503020000020004" pitchFamily="50" charset="-127"/>
              </a:rPr>
              <a:t>고리</a:t>
            </a:r>
            <a:r>
              <a:rPr kumimoji="0" lang="ko-KR" altLang="en-US" sz="2000" b="1" spc="-150" dirty="0">
                <a:latin typeface="맑은 고딕" panose="020B0503020000020004" pitchFamily="50" charset="-127"/>
                <a:ea typeface="맑은 고딕" panose="020B0503020000020004" pitchFamily="50" charset="-127"/>
              </a:rPr>
              <a:t>”를 느낄 수 </a:t>
            </a:r>
            <a:r>
              <a:rPr kumimoji="0" lang="ko-KR" altLang="en-US" sz="2000" b="1" spc="-150">
                <a:latin typeface="맑은 고딕" panose="020B0503020000020004" pitchFamily="50" charset="-127"/>
                <a:ea typeface="맑은 고딕" panose="020B0503020000020004" pitchFamily="50" charset="-127"/>
              </a:rPr>
              <a:t>있어야 </a:t>
            </a:r>
            <a:endParaRPr kumimoji="0" lang="en-US" altLang="ko-KR" sz="2000" b="1" spc="-150">
              <a:latin typeface="맑은 고딕" panose="020B0503020000020004" pitchFamily="50" charset="-127"/>
              <a:ea typeface="맑은 고딕" panose="020B0503020000020004" pitchFamily="50" charset="-127"/>
            </a:endParaRPr>
          </a:p>
          <a:p>
            <a:pPr eaLnBrk="1" latinLnBrk="1" hangingPunct="1">
              <a:lnSpc>
                <a:spcPct val="200000"/>
              </a:lnSpc>
              <a:defRPr/>
            </a:pPr>
            <a:r>
              <a:rPr kumimoji="0" lang="en-US" altLang="ko-KR" sz="2000" b="1" spc="-150">
                <a:latin typeface="맑은 고딕" panose="020B0503020000020004" pitchFamily="50" charset="-127"/>
                <a:ea typeface="맑은 고딕" panose="020B0503020000020004" pitchFamily="50" charset="-127"/>
              </a:rPr>
              <a:t> </a:t>
            </a:r>
            <a:r>
              <a:rPr kumimoji="0" lang="ko-KR" altLang="en-US" sz="2000" b="1">
                <a:latin typeface="맑은 고딕" panose="020B0503020000020004" pitchFamily="50" charset="-127"/>
                <a:ea typeface="맑은 고딕" panose="020B0503020000020004" pitchFamily="50" charset="-127"/>
              </a:rPr>
              <a:t>한다</a:t>
            </a:r>
            <a:r>
              <a:rPr kumimoji="0" lang="en-US" altLang="ko-KR" sz="2000" b="1" dirty="0">
                <a:latin typeface="맑은 고딕" panose="020B0503020000020004" pitchFamily="50" charset="-127"/>
                <a:ea typeface="맑은 고딕" panose="020B0503020000020004" pitchFamily="50" charset="-127"/>
              </a:rPr>
              <a:t>. </a:t>
            </a:r>
          </a:p>
          <a:p>
            <a:pPr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200000"/>
              </a:lnSpc>
              <a:defRPr/>
            </a:pPr>
            <a:r>
              <a:rPr kumimoji="0" lang="ko-KR" altLang="en-US" sz="2000" b="1">
                <a:latin typeface="맑은 고딕" panose="020B0503020000020004" pitchFamily="50" charset="-127"/>
                <a:ea typeface="맑은 고딕" panose="020B0503020000020004" pitchFamily="50" charset="-127"/>
              </a:rPr>
              <a:t> 이 </a:t>
            </a:r>
            <a:r>
              <a:rPr kumimoji="0" lang="ko-KR" altLang="en-US" sz="2000" b="1" dirty="0">
                <a:latin typeface="맑은 고딕" panose="020B0503020000020004" pitchFamily="50" charset="-127"/>
                <a:ea typeface="맑은 고딕" panose="020B0503020000020004" pitchFamily="50" charset="-127"/>
              </a:rPr>
              <a:t>고리를 느슨하게 하기 위해서 </a:t>
            </a:r>
            <a:r>
              <a:rPr kumimoji="0" lang="en-US" altLang="ko-KR" sz="2000" b="1" dirty="0">
                <a:latin typeface="맑은 고딕" panose="020B0503020000020004" pitchFamily="50" charset="-127"/>
                <a:ea typeface="맑은 고딕" panose="020B0503020000020004" pitchFamily="50" charset="-127"/>
              </a:rPr>
              <a:t>2</a:t>
            </a:r>
            <a:r>
              <a:rPr kumimoji="0" lang="ko-KR" altLang="en-US" sz="2000" b="1" dirty="0">
                <a:latin typeface="맑은 고딕" panose="020B0503020000020004" pitchFamily="50" charset="-127"/>
                <a:ea typeface="맑은 고딕" panose="020B0503020000020004" pitchFamily="50" charset="-127"/>
              </a:rPr>
              <a:t>개의 손가락을 </a:t>
            </a:r>
            <a:r>
              <a:rPr kumimoji="0" lang="ko-KR" altLang="en-US" sz="2000" b="1" spc="-150" dirty="0">
                <a:latin typeface="맑은 고딕" panose="020B0503020000020004" pitchFamily="50" charset="-127"/>
                <a:ea typeface="맑은 고딕" panose="020B0503020000020004" pitchFamily="50" charset="-127"/>
              </a:rPr>
              <a:t>고리의 중앙에 </a:t>
            </a:r>
            <a:r>
              <a:rPr kumimoji="0" lang="ko-KR" altLang="en-US" sz="2000" b="1" spc="-150">
                <a:latin typeface="맑은 고딕" panose="020B0503020000020004" pitchFamily="50" charset="-127"/>
                <a:ea typeface="맑은 고딕" panose="020B0503020000020004" pitchFamily="50" charset="-127"/>
              </a:rPr>
              <a:t>위치시키고</a:t>
            </a:r>
            <a:r>
              <a:rPr kumimoji="0" lang="ko-KR" altLang="en-US" sz="2000" b="1">
                <a:latin typeface="맑은 고딕" panose="020B0503020000020004" pitchFamily="50" charset="-127"/>
                <a:ea typeface="맑은 고딕" panose="020B0503020000020004" pitchFamily="50" charset="-127"/>
              </a:rPr>
              <a:t> </a:t>
            </a:r>
            <a:endParaRPr kumimoji="0" lang="en-US" altLang="ko-KR" sz="2000" b="1">
              <a:latin typeface="맑은 고딕" panose="020B0503020000020004" pitchFamily="50" charset="-127"/>
              <a:ea typeface="맑은 고딕" panose="020B0503020000020004" pitchFamily="50" charset="-127"/>
            </a:endParaRPr>
          </a:p>
          <a:p>
            <a:pPr eaLnBrk="1" latinLnBrk="1" hangingPunct="1">
              <a:lnSpc>
                <a:spcPct val="200000"/>
              </a:lnSpc>
              <a:defRPr/>
            </a:pPr>
            <a:r>
              <a:rPr kumimoji="0" lang="en-US" altLang="ko-KR" sz="2000" b="1">
                <a:latin typeface="맑은 고딕" panose="020B0503020000020004" pitchFamily="50" charset="-127"/>
                <a:ea typeface="맑은 고딕" panose="020B0503020000020004" pitchFamily="50" charset="-127"/>
              </a:rPr>
              <a:t> </a:t>
            </a:r>
            <a:r>
              <a:rPr kumimoji="0" lang="ko-KR" altLang="en-US" sz="2000" b="1">
                <a:latin typeface="맑은 고딕" panose="020B0503020000020004" pitchFamily="50" charset="-127"/>
                <a:ea typeface="맑은 고딕" panose="020B0503020000020004" pitchFamily="50" charset="-127"/>
              </a:rPr>
              <a:t>앞 </a:t>
            </a:r>
            <a:r>
              <a:rPr kumimoji="0" lang="ko-KR" altLang="en-US" sz="2000" b="1" dirty="0">
                <a:latin typeface="맑은 고딕" panose="020B0503020000020004" pitchFamily="50" charset="-127"/>
                <a:ea typeface="맑은 고딕" panose="020B0503020000020004" pitchFamily="50" charset="-127"/>
              </a:rPr>
              <a:t>뒤로 마사지를 한다</a:t>
            </a:r>
            <a:r>
              <a:rPr kumimoji="0" lang="en-US" altLang="ko-KR" sz="2000" b="1" dirty="0">
                <a:latin typeface="맑은 고딕" panose="020B0503020000020004" pitchFamily="50" charset="-127"/>
                <a:ea typeface="맑은 고딕" panose="020B0503020000020004" pitchFamily="50" charset="-127"/>
              </a:rPr>
              <a:t>. </a:t>
            </a:r>
          </a:p>
          <a:p>
            <a:pPr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200000"/>
              </a:lnSpc>
              <a:defRPr/>
            </a:pPr>
            <a:r>
              <a:rPr kumimoji="0" lang="ko-KR" altLang="en-US" sz="2000" b="1" dirty="0">
                <a:latin typeface="맑은 고딕" panose="020B0503020000020004" pitchFamily="50" charset="-127"/>
                <a:ea typeface="맑은 고딕" panose="020B0503020000020004" pitchFamily="50" charset="-127"/>
              </a:rPr>
              <a:t>그러면 이 수축고리는 </a:t>
            </a:r>
            <a:r>
              <a:rPr kumimoji="0" lang="ko-KR" altLang="en-US" sz="2000" b="1">
                <a:latin typeface="맑은 고딕" panose="020B0503020000020004" pitchFamily="50" charset="-127"/>
                <a:ea typeface="맑은 고딕" panose="020B0503020000020004" pitchFamily="50" charset="-127"/>
              </a:rPr>
              <a:t>갑자기 </a:t>
            </a:r>
            <a:r>
              <a:rPr kumimoji="0" lang="ko-KR" altLang="en-US" sz="2000" b="1" spc="-150">
                <a:latin typeface="맑은 고딕" panose="020B0503020000020004" pitchFamily="50" charset="-127"/>
                <a:ea typeface="맑은 고딕" panose="020B0503020000020004" pitchFamily="50" charset="-127"/>
              </a:rPr>
              <a:t>느슨해지며</a:t>
            </a:r>
            <a:r>
              <a:rPr kumimoji="0" lang="en-US" altLang="ko-KR" sz="2000" b="1" spc="-150">
                <a:latin typeface="맑은 고딕" panose="020B0503020000020004" pitchFamily="50" charset="-127"/>
                <a:ea typeface="맑은 고딕" panose="020B0503020000020004" pitchFamily="50" charset="-127"/>
              </a:rPr>
              <a:t>, </a:t>
            </a:r>
            <a:r>
              <a:rPr kumimoji="0" lang="ko-KR" altLang="en-US" sz="2000" b="1" spc="-150" dirty="0">
                <a:latin typeface="맑은 고딕" panose="020B0503020000020004" pitchFamily="50" charset="-127"/>
                <a:ea typeface="맑은 고딕" panose="020B0503020000020004" pitchFamily="50" charset="-127"/>
              </a:rPr>
              <a:t>손과 팔이 통과할 수 있고 </a:t>
            </a:r>
            <a:r>
              <a:rPr kumimoji="0" lang="ko-KR" altLang="en-US" sz="2000" b="1" spc="-150" dirty="0" err="1">
                <a:latin typeface="맑은 고딕" panose="020B0503020000020004" pitchFamily="50" charset="-127"/>
                <a:ea typeface="맑은 고딕" panose="020B0503020000020004" pitchFamily="50" charset="-127"/>
              </a:rPr>
              <a:t>수정사는</a:t>
            </a:r>
            <a:r>
              <a:rPr kumimoji="0" lang="ko-KR" altLang="en-US" sz="2000" b="1" dirty="0">
                <a:latin typeface="맑은 고딕" panose="020B0503020000020004" pitchFamily="50" charset="-127"/>
                <a:ea typeface="맑은 고딕" panose="020B0503020000020004" pitchFamily="50" charset="-127"/>
              </a:rPr>
              <a:t> 계속 촉진 과정을 수행할 수 있다</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 </a:t>
            </a:r>
            <a:r>
              <a:rPr kumimoji="0" lang="en-US" altLang="ko-KR" sz="2000" b="1" dirty="0">
                <a:latin typeface="맑은 고딕" panose="020B0503020000020004" pitchFamily="50" charset="-127"/>
                <a:ea typeface="맑은 고딕" panose="020B0503020000020004" pitchFamily="50" charset="-127"/>
              </a:rPr>
              <a:t>3) </a:t>
            </a:r>
          </a:p>
        </p:txBody>
      </p:sp>
      <p:sp>
        <p:nvSpPr>
          <p:cNvPr id="107524"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CE67C988-63C9-4471-BBCF-CF8B62166F72}"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72</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DF528C6A-4555-4F37-BC11-3FE1143162A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4147" name="Rectangle 3"/>
          <p:cNvSpPr>
            <a:spLocks noChangeArrowheads="1"/>
          </p:cNvSpPr>
          <p:nvPr/>
        </p:nvSpPr>
        <p:spPr bwMode="auto">
          <a:xfrm>
            <a:off x="1042988" y="4797425"/>
            <a:ext cx="6683375" cy="457200"/>
          </a:xfrm>
          <a:prstGeom prst="rect">
            <a:avLst/>
          </a:prstGeom>
          <a:noFill/>
          <a:ln w="9525">
            <a:noFill/>
            <a:miter lim="800000"/>
            <a:headEnd/>
            <a:tailEnd/>
          </a:ln>
          <a:effectLst/>
        </p:spPr>
        <p:txBody>
          <a:bodyPr>
            <a:spAutoFit/>
          </a:bodyPr>
          <a:lstStyle/>
          <a:p>
            <a:pPr algn="just">
              <a:defRPr/>
            </a:pPr>
            <a:r>
              <a:rPr kumimoji="0" lang="en-US" altLang="ko-KR" sz="2400" b="1">
                <a:solidFill>
                  <a:srgbClr val="000000"/>
                </a:solidFill>
                <a:effectLst>
                  <a:outerShdw blurRad="38100" dist="38100" dir="2700000" algn="tl">
                    <a:srgbClr val="C0C0C0"/>
                  </a:outerShdw>
                </a:effectLst>
                <a:latin typeface="Times New Roman" pitchFamily="18" charset="0"/>
                <a:ea typeface="한양신명조,한컴돋움"/>
                <a:cs typeface="한양신명조,한컴돋움"/>
              </a:rPr>
              <a:t>  </a:t>
            </a:r>
            <a:endParaRPr kumimoji="0" lang="en-US" altLang="ko-KR" sz="2400" b="1">
              <a:effectLst>
                <a:outerShdw blurRad="38100" dist="38100" dir="2700000" algn="tl">
                  <a:srgbClr val="C0C0C0"/>
                </a:outerShdw>
              </a:effectLst>
              <a:latin typeface="Times New Roman" pitchFamily="18" charset="0"/>
              <a:ea typeface="맑은 고딕" panose="020B0503020000020004" pitchFamily="50" charset="-127"/>
            </a:endParaRPr>
          </a:p>
        </p:txBody>
      </p:sp>
      <p:pic>
        <p:nvPicPr>
          <p:cNvPr id="108548" name="Picture 5" descr="EMB00000ba800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610" y="620688"/>
            <a:ext cx="8424862"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ctangle 6"/>
          <p:cNvSpPr>
            <a:spLocks noChangeArrowheads="1"/>
          </p:cNvSpPr>
          <p:nvPr/>
        </p:nvSpPr>
        <p:spPr bwMode="auto">
          <a:xfrm>
            <a:off x="3254257" y="6426454"/>
            <a:ext cx="28488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b="1">
                <a:solidFill>
                  <a:schemeClr val="tx1"/>
                </a:solidFill>
                <a:latin typeface="맑은 고딕" panose="020B0503020000020004" pitchFamily="50" charset="-127"/>
                <a:ea typeface="맑은 고딕" panose="020B0503020000020004" pitchFamily="50" charset="-127"/>
              </a:rPr>
              <a:t>그림</a:t>
            </a:r>
            <a:r>
              <a:rPr lang="en-US" altLang="ko-KR" b="1">
                <a:solidFill>
                  <a:schemeClr val="tx1"/>
                </a:solidFill>
                <a:latin typeface="맑은 고딕" panose="020B0503020000020004" pitchFamily="50" charset="-127"/>
                <a:ea typeface="맑은 고딕" panose="020B0503020000020004" pitchFamily="50" charset="-127"/>
              </a:rPr>
              <a:t>3 : </a:t>
            </a:r>
            <a:r>
              <a:rPr lang="ko-KR" altLang="en-US" b="1">
                <a:solidFill>
                  <a:schemeClr val="tx1"/>
                </a:solidFill>
                <a:latin typeface="맑은 고딕" panose="020B0503020000020004" pitchFamily="50" charset="-127"/>
                <a:ea typeface="맑은 고딕" panose="020B0503020000020004" pitchFamily="50" charset="-127"/>
              </a:rPr>
              <a:t>직장의 수축 촉진 </a:t>
            </a:r>
          </a:p>
        </p:txBody>
      </p:sp>
      <p:sp>
        <p:nvSpPr>
          <p:cNvPr id="108550"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430CB838-C6ED-4D3F-AFA7-467CD5257C6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73</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9" name="AutoShape 8">
            <a:extLst>
              <a:ext uri="{FF2B5EF4-FFF2-40B4-BE49-F238E27FC236}">
                <a16:creationId xmlns:a16="http://schemas.microsoft.com/office/drawing/2014/main" id="{F0FB83CF-FD6E-4748-933F-1FFA6ECDC98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5171" name="Rectangle 3"/>
          <p:cNvSpPr>
            <a:spLocks noChangeArrowheads="1"/>
          </p:cNvSpPr>
          <p:nvPr/>
        </p:nvSpPr>
        <p:spPr bwMode="auto">
          <a:xfrm>
            <a:off x="282476" y="808770"/>
            <a:ext cx="8585398" cy="5724644"/>
          </a:xfrm>
          <a:prstGeom prst="rect">
            <a:avLst/>
          </a:prstGeom>
          <a:noFill/>
          <a:ln w="9525">
            <a:noFill/>
            <a:miter lim="800000"/>
            <a:headEnd/>
            <a:tailEnd/>
          </a:ln>
          <a:effectLst/>
        </p:spPr>
        <p:txBody>
          <a:bodyPr wrap="square">
            <a:spAutoFit/>
          </a:bodyPr>
          <a:lstStyle/>
          <a:p>
            <a:pPr algn="just" eaLnBrk="1" latinLnBrk="1" hangingPunct="1">
              <a:lnSpc>
                <a:spcPct val="170000"/>
              </a:lnSpc>
              <a:defRPr/>
            </a:pPr>
            <a:r>
              <a:rPr kumimoji="0" lang="ko-KR" altLang="en-US" sz="2000" b="1" dirty="0">
                <a:latin typeface="맑은 고딕" panose="020B0503020000020004" pitchFamily="50" charset="-127"/>
                <a:ea typeface="맑은 고딕" panose="020B0503020000020004" pitchFamily="50" charset="-127"/>
              </a:rPr>
              <a:t>번식 통로는 자유롭게 움직이므로</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수정사의 </a:t>
            </a:r>
            <a:r>
              <a:rPr kumimoji="0" lang="ko-KR" altLang="en-US" sz="2000" b="1" spc="-150" dirty="0">
                <a:latin typeface="맑은 고딕" panose="020B0503020000020004" pitchFamily="50" charset="-127"/>
                <a:ea typeface="맑은 고딕" panose="020B0503020000020004" pitchFamily="50" charset="-127"/>
              </a:rPr>
              <a:t>촉진에 대응한 젖소의 직장과</a:t>
            </a:r>
            <a:r>
              <a:rPr kumimoji="0" lang="ko-KR" altLang="en-US" sz="2000" b="1" dirty="0">
                <a:latin typeface="맑은 고딕" panose="020B0503020000020004" pitchFamily="50" charset="-127"/>
                <a:ea typeface="맑은 고딕" panose="020B0503020000020004" pitchFamily="50" charset="-127"/>
              </a:rPr>
              <a:t> 복부의 강한 수축작용은 번식 통로를 </a:t>
            </a:r>
            <a:r>
              <a:rPr kumimoji="0" lang="ko-KR" altLang="en-US" sz="2000" b="1" dirty="0" err="1">
                <a:latin typeface="맑은 고딕" panose="020B0503020000020004" pitchFamily="50" charset="-127"/>
                <a:ea typeface="맑은 고딕" panose="020B0503020000020004" pitchFamily="50" charset="-127"/>
              </a:rPr>
              <a:t>골반강쪽으로</a:t>
            </a:r>
            <a:r>
              <a:rPr kumimoji="0" lang="ko-KR" altLang="en-US" sz="2000" b="1" dirty="0">
                <a:latin typeface="맑은 고딕" panose="020B0503020000020004" pitchFamily="50" charset="-127"/>
                <a:ea typeface="맑은 고딕" panose="020B0503020000020004" pitchFamily="50" charset="-127"/>
              </a:rPr>
              <a:t> 밀게 된다</a:t>
            </a:r>
            <a:r>
              <a:rPr kumimoji="0" lang="en-US" altLang="ko-KR" sz="2000" b="1" dirty="0">
                <a:latin typeface="맑은 고딕" panose="020B0503020000020004" pitchFamily="50" charset="-127"/>
                <a:ea typeface="맑은 고딕" panose="020B0503020000020004" pitchFamily="50" charset="-127"/>
              </a:rPr>
              <a:t>. </a:t>
            </a:r>
          </a:p>
          <a:p>
            <a:pPr algn="just"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70000"/>
              </a:lnSpc>
              <a:defRPr/>
            </a:pPr>
            <a:r>
              <a:rPr kumimoji="0" lang="ko-KR" altLang="en-US" sz="2000" b="1" dirty="0">
                <a:latin typeface="맑은 고딕" panose="020B0503020000020004" pitchFamily="50" charset="-127"/>
                <a:ea typeface="맑은 고딕" panose="020B0503020000020004" pitchFamily="50" charset="-127"/>
              </a:rPr>
              <a:t>이러한 작용은 </a:t>
            </a:r>
            <a:r>
              <a:rPr kumimoji="0" lang="ko-KR" altLang="en-US" sz="2000" b="1" dirty="0" err="1">
                <a:latin typeface="맑은 고딕" panose="020B0503020000020004" pitchFamily="50" charset="-127"/>
                <a:ea typeface="맑은 고딕" panose="020B0503020000020004" pitchFamily="50" charset="-127"/>
              </a:rPr>
              <a:t>질내</a:t>
            </a:r>
            <a:r>
              <a:rPr kumimoji="0" lang="ko-KR" altLang="en-US" sz="2000" b="1" dirty="0">
                <a:latin typeface="맑은 고딕" panose="020B0503020000020004" pitchFamily="50" charset="-127"/>
                <a:ea typeface="맑은 고딕" panose="020B0503020000020004" pitchFamily="50" charset="-127"/>
              </a:rPr>
              <a:t> 많은 주름을 형성하게 된다</a:t>
            </a:r>
            <a:r>
              <a:rPr kumimoji="0" lang="en-US" altLang="ko-KR" sz="2000" b="1" spc="-150" dirty="0">
                <a:latin typeface="맑은 고딕" panose="020B0503020000020004" pitchFamily="50" charset="-127"/>
                <a:ea typeface="맑은 고딕" panose="020B0503020000020004" pitchFamily="50" charset="-127"/>
              </a:rPr>
              <a:t>. </a:t>
            </a:r>
            <a:r>
              <a:rPr kumimoji="0" lang="ko-KR" altLang="en-US" sz="2000" b="1" spc="-150" dirty="0">
                <a:latin typeface="맑은 고딕" panose="020B0503020000020004" pitchFamily="50" charset="-127"/>
                <a:ea typeface="맑은 고딕" panose="020B0503020000020004" pitchFamily="50" charset="-127"/>
              </a:rPr>
              <a:t>이러한 경우에는 </a:t>
            </a:r>
            <a:r>
              <a:rPr kumimoji="0" lang="ko-KR" altLang="en-US" sz="2000" b="1" spc="-150" dirty="0" err="1">
                <a:latin typeface="맑은 고딕" panose="020B0503020000020004" pitchFamily="50" charset="-127"/>
                <a:ea typeface="맑은 고딕" panose="020B0503020000020004" pitchFamily="50" charset="-127"/>
              </a:rPr>
              <a:t>주입기가</a:t>
            </a:r>
            <a:r>
              <a:rPr kumimoji="0" lang="ko-KR" altLang="en-US"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주름속에</a:t>
            </a:r>
            <a:r>
              <a:rPr kumimoji="0" lang="ko-KR" altLang="en-US" sz="2000" b="1" dirty="0">
                <a:latin typeface="맑은 고딕" panose="020B0503020000020004" pitchFamily="50" charset="-127"/>
                <a:ea typeface="맑은 고딕" panose="020B0503020000020004" pitchFamily="50" charset="-127"/>
              </a:rPr>
              <a:t> 갇히게 되어 앞으로 삽입이 되지 않게 된다 </a:t>
            </a:r>
            <a:r>
              <a:rPr kumimoji="0" lang="en-US" altLang="ko-KR" sz="2000" b="1" dirty="0">
                <a:latin typeface="맑은 고딕" panose="020B0503020000020004" pitchFamily="50" charset="-127"/>
                <a:ea typeface="맑은 고딕" panose="020B0503020000020004" pitchFamily="50" charset="-127"/>
              </a:rPr>
              <a:t>. </a:t>
            </a:r>
          </a:p>
          <a:p>
            <a:pPr algn="just"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70000"/>
              </a:lnSpc>
              <a:defRPr/>
            </a:pPr>
            <a:r>
              <a:rPr kumimoji="0" lang="ko-KR" altLang="en-US" sz="2000" b="1" dirty="0">
                <a:latin typeface="맑은 고딕" panose="020B0503020000020004" pitchFamily="50" charset="-127"/>
                <a:ea typeface="맑은 고딕" panose="020B0503020000020004" pitchFamily="50" charset="-127"/>
              </a:rPr>
              <a:t>이때는 자궁경관의 위치를 파악한 후 자궁경관을 </a:t>
            </a:r>
            <a:r>
              <a:rPr kumimoji="0" lang="ko-KR" altLang="en-US" sz="2000" b="1" spc="-150" dirty="0">
                <a:latin typeface="맑은 고딕" panose="020B0503020000020004" pitchFamily="50" charset="-127"/>
                <a:ea typeface="맑은 고딕" panose="020B0503020000020004" pitchFamily="50" charset="-127"/>
              </a:rPr>
              <a:t>잡고 자궁경관을 부드럽게</a:t>
            </a:r>
            <a:r>
              <a:rPr kumimoji="0" lang="ko-KR" altLang="en-US" sz="2000" b="1" dirty="0">
                <a:latin typeface="맑은 고딕" panose="020B0503020000020004" pitchFamily="50" charset="-127"/>
                <a:ea typeface="맑은 고딕" panose="020B0503020000020004" pitchFamily="50" charset="-127"/>
              </a:rPr>
              <a:t> 앞으로 민다 </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그러면 질을 주름을 제거하여 질이 곧바로 펴지고</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주입기는</a:t>
            </a:r>
            <a:r>
              <a:rPr kumimoji="0" lang="ko-KR" altLang="en-US" sz="2000" b="1" dirty="0">
                <a:latin typeface="맑은 고딕" panose="020B0503020000020004" pitchFamily="50" charset="-127"/>
                <a:ea typeface="맑은 고딕" panose="020B0503020000020004" pitchFamily="50" charset="-127"/>
              </a:rPr>
              <a:t> 자궁경관까지 통과할 수 있다</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 </a:t>
            </a:r>
            <a:r>
              <a:rPr kumimoji="0" lang="en-US" altLang="ko-KR" sz="2000" b="1" dirty="0">
                <a:latin typeface="맑은 고딕" panose="020B0503020000020004" pitchFamily="50" charset="-127"/>
                <a:ea typeface="맑은 고딕" panose="020B0503020000020004" pitchFamily="50" charset="-127"/>
              </a:rPr>
              <a:t>4). </a:t>
            </a:r>
          </a:p>
          <a:p>
            <a:pPr algn="just"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70000"/>
              </a:lnSpc>
              <a:defRPr/>
            </a:pPr>
            <a:r>
              <a:rPr kumimoji="0" lang="ko-KR" altLang="en-US" sz="2000" b="1" dirty="0" err="1">
                <a:latin typeface="맑은 고딕" panose="020B0503020000020004" pitchFamily="50" charset="-127"/>
                <a:ea typeface="맑은 고딕" panose="020B0503020000020004" pitchFamily="50" charset="-127"/>
              </a:rPr>
              <a:t>주입기가</a:t>
            </a:r>
            <a:r>
              <a:rPr kumimoji="0" lang="ko-KR" altLang="en-US" sz="2000" b="1" dirty="0">
                <a:latin typeface="맑은 고딕" panose="020B0503020000020004" pitchFamily="50" charset="-127"/>
                <a:ea typeface="맑은 고딕" panose="020B0503020000020004" pitchFamily="50" charset="-127"/>
              </a:rPr>
              <a:t> 자궁경관에 접촉하였을 때</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수정사는</a:t>
            </a:r>
            <a:r>
              <a:rPr kumimoji="0" lang="ko-KR" altLang="en-US"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주입기에</a:t>
            </a:r>
            <a:r>
              <a:rPr kumimoji="0" lang="ko-KR" altLang="en-US" sz="2000" b="1" dirty="0">
                <a:latin typeface="맑은 고딕" panose="020B0503020000020004" pitchFamily="50" charset="-127"/>
                <a:ea typeface="맑은 고딕" panose="020B0503020000020004" pitchFamily="50" charset="-127"/>
              </a:rPr>
              <a:t> 전달되는 독특한 연골질의 감촉을 알아야 한다</a:t>
            </a:r>
            <a:r>
              <a:rPr kumimoji="0" lang="en-US" altLang="ko-KR" sz="2000" b="1" dirty="0">
                <a:latin typeface="맑은 고딕" panose="020B0503020000020004" pitchFamily="50" charset="-127"/>
                <a:ea typeface="맑은 고딕" panose="020B0503020000020004" pitchFamily="50" charset="-127"/>
              </a:rPr>
              <a:t>.</a:t>
            </a:r>
            <a:r>
              <a:rPr kumimoji="0" lang="en-US" altLang="ko-KR" sz="2000" dirty="0">
                <a:latin typeface="맑은 고딕" panose="020B0503020000020004" pitchFamily="50" charset="-127"/>
                <a:ea typeface="맑은 고딕" panose="020B0503020000020004" pitchFamily="50" charset="-127"/>
              </a:rPr>
              <a:t> </a:t>
            </a:r>
          </a:p>
        </p:txBody>
      </p:sp>
      <p:sp>
        <p:nvSpPr>
          <p:cNvPr id="109572"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E52A50B3-9FAA-4670-8C6F-E82CE9DA77DA}"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74</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F338CBCD-ABD4-432B-80FD-59F94B2C8D94}"/>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6195" name="Rectangle 3"/>
          <p:cNvSpPr>
            <a:spLocks noChangeArrowheads="1"/>
          </p:cNvSpPr>
          <p:nvPr/>
        </p:nvSpPr>
        <p:spPr bwMode="auto">
          <a:xfrm>
            <a:off x="1042988" y="6309320"/>
            <a:ext cx="6683375" cy="457200"/>
          </a:xfrm>
          <a:prstGeom prst="rect">
            <a:avLst/>
          </a:prstGeom>
          <a:noFill/>
          <a:ln w="9525">
            <a:noFill/>
            <a:miter lim="800000"/>
            <a:headEnd/>
            <a:tailEnd/>
          </a:ln>
          <a:effectLst/>
        </p:spPr>
        <p:txBody>
          <a:bodyPr>
            <a:spAutoFit/>
          </a:bodyPr>
          <a:lstStyle/>
          <a:p>
            <a:pPr algn="just">
              <a:defRPr/>
            </a:pPr>
            <a:r>
              <a:rPr kumimoji="0" lang="en-US" altLang="ko-KR" sz="24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b="1" dirty="0">
                <a:latin typeface="맑은 고딕" panose="020B0503020000020004" pitchFamily="50" charset="-127"/>
                <a:ea typeface="맑은 고딕" panose="020B0503020000020004" pitchFamily="50" charset="-127"/>
              </a:rPr>
              <a:t>그림 </a:t>
            </a:r>
            <a:r>
              <a:rPr kumimoji="0" lang="en-US" altLang="ko-KR" b="1" dirty="0">
                <a:latin typeface="맑은 고딕" panose="020B0503020000020004" pitchFamily="50" charset="-127"/>
                <a:ea typeface="맑은 고딕" panose="020B0503020000020004" pitchFamily="50" charset="-127"/>
              </a:rPr>
              <a:t>4 : </a:t>
            </a:r>
            <a:r>
              <a:rPr kumimoji="0" lang="ko-KR" altLang="en-US" b="1" dirty="0">
                <a:latin typeface="맑은 고딕" panose="020B0503020000020004" pitchFamily="50" charset="-127"/>
                <a:ea typeface="맑은 고딕" panose="020B0503020000020004" pitchFamily="50" charset="-127"/>
              </a:rPr>
              <a:t>자궁경관을 잡고 부드럽게 </a:t>
            </a:r>
            <a:r>
              <a:rPr kumimoji="0" lang="ko-KR" altLang="en-US" b="1" dirty="0" err="1">
                <a:latin typeface="맑은 고딕" panose="020B0503020000020004" pitchFamily="50" charset="-127"/>
                <a:ea typeface="맑은 고딕" panose="020B0503020000020004" pitchFamily="50" charset="-127"/>
              </a:rPr>
              <a:t>주입기를</a:t>
            </a:r>
            <a:r>
              <a:rPr kumimoji="0" lang="ko-KR" altLang="en-US" b="1" dirty="0">
                <a:latin typeface="맑은 고딕" panose="020B0503020000020004" pitchFamily="50" charset="-127"/>
                <a:ea typeface="맑은 고딕" panose="020B0503020000020004" pitchFamily="50" charset="-127"/>
              </a:rPr>
              <a:t> 밀어 넣는다</a:t>
            </a:r>
            <a:r>
              <a:rPr kumimoji="0" lang="ko-KR" altLang="en-US" dirty="0">
                <a:latin typeface="맑은 고딕" panose="020B0503020000020004" pitchFamily="50" charset="-127"/>
                <a:ea typeface="맑은 고딕" panose="020B0503020000020004" pitchFamily="50" charset="-127"/>
              </a:rPr>
              <a:t> </a:t>
            </a:r>
            <a:endParaRPr kumimoji="0" lang="ko-KR" altLang="en-US" sz="2400" b="1" dirty="0">
              <a:solidFill>
                <a:srgbClr val="000000"/>
              </a:solidFill>
              <a:latin typeface="맑은 고딕" panose="020B0503020000020004" pitchFamily="50" charset="-127"/>
              <a:ea typeface="맑은 고딕" panose="020B0503020000020004" pitchFamily="50" charset="-127"/>
            </a:endParaRPr>
          </a:p>
        </p:txBody>
      </p:sp>
      <p:pic>
        <p:nvPicPr>
          <p:cNvPr id="110596" name="Picture 5" descr="EMB00000ba800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20688"/>
            <a:ext cx="8426450"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F6D91F2E-AC4E-4D0B-A83B-3C4B77EAECCE}"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75</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1020BD1C-C7DE-4327-9113-70C6FA64B34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73</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7219" name="Rectangle 3"/>
          <p:cNvSpPr>
            <a:spLocks noChangeArrowheads="1"/>
          </p:cNvSpPr>
          <p:nvPr/>
        </p:nvSpPr>
        <p:spPr bwMode="auto">
          <a:xfrm>
            <a:off x="290860" y="1772816"/>
            <a:ext cx="8568630" cy="4401205"/>
          </a:xfrm>
          <a:prstGeom prst="rect">
            <a:avLst/>
          </a:prstGeom>
          <a:noFill/>
          <a:ln w="9525">
            <a:noFill/>
            <a:miter lim="800000"/>
            <a:headEnd/>
            <a:tailEnd/>
          </a:ln>
          <a:effectLst/>
        </p:spPr>
        <p:txBody>
          <a:bodyPr wrap="square">
            <a:spAutoFit/>
          </a:bodyPr>
          <a:lstStyle/>
          <a:p>
            <a:pPr algn="just">
              <a:lnSpc>
                <a:spcPct val="200000"/>
              </a:lnSpc>
              <a:defRPr/>
            </a:pPr>
            <a:r>
              <a:rPr kumimoji="0" lang="ko-KR" altLang="en-US" sz="2000" b="1" dirty="0">
                <a:latin typeface="맑은 고딕" panose="020B0503020000020004" pitchFamily="50" charset="-127"/>
                <a:ea typeface="맑은 고딕" panose="020B0503020000020004" pitchFamily="50" charset="-127"/>
              </a:rPr>
              <a:t>자궁경관 </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a:t>
            </a:r>
            <a:r>
              <a:rPr kumimoji="0" lang="en-US" altLang="ko-KR" sz="2000" b="1" dirty="0">
                <a:latin typeface="맑은 고딕" panose="020B0503020000020004" pitchFamily="50" charset="-127"/>
                <a:ea typeface="맑은 고딕" panose="020B0503020000020004" pitchFamily="50" charset="-127"/>
              </a:rPr>
              <a:t>5)</a:t>
            </a:r>
            <a:r>
              <a:rPr kumimoji="0" lang="ko-KR" altLang="en-US" sz="2000" b="1" dirty="0">
                <a:latin typeface="맑은 고딕" panose="020B0503020000020004" pitchFamily="50" charset="-127"/>
                <a:ea typeface="맑은 고딕" panose="020B0503020000020004" pitchFamily="50" charset="-127"/>
              </a:rPr>
              <a:t>은 밀집한 </a:t>
            </a:r>
            <a:r>
              <a:rPr kumimoji="0" lang="ko-KR" altLang="en-US" sz="2000" b="1" u="sng" dirty="0">
                <a:solidFill>
                  <a:srgbClr val="FF0000"/>
                </a:solidFill>
                <a:latin typeface="맑은 고딕" panose="020B0503020000020004" pitchFamily="50" charset="-127"/>
                <a:ea typeface="맑은 고딕" panose="020B0503020000020004" pitchFamily="50" charset="-127"/>
              </a:rPr>
              <a:t>수축세포와 근육</a:t>
            </a:r>
            <a:r>
              <a:rPr kumimoji="0" lang="ko-KR" altLang="en-US" sz="2000" b="1" dirty="0">
                <a:latin typeface="맑은 고딕" panose="020B0503020000020004" pitchFamily="50" charset="-127"/>
                <a:ea typeface="맑은 고딕" panose="020B0503020000020004" pitchFamily="50" charset="-127"/>
              </a:rPr>
              <a:t>으로 구성되어 있으며</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또한 자궁경관은 수정할 소의 중요한 </a:t>
            </a:r>
            <a:r>
              <a:rPr kumimoji="0" lang="ko-KR" altLang="en-US" sz="2000" b="1" dirty="0" err="1">
                <a:latin typeface="맑은 고딕" panose="020B0503020000020004" pitchFamily="50" charset="-127"/>
                <a:ea typeface="맑은 고딕" panose="020B0503020000020004" pitchFamily="50" charset="-127"/>
              </a:rPr>
              <a:t>경계점이다</a:t>
            </a:r>
            <a:r>
              <a:rPr kumimoji="0" lang="en-US" altLang="ko-KR" sz="2000" b="1" dirty="0">
                <a:latin typeface="맑은 고딕" panose="020B0503020000020004" pitchFamily="50" charset="-127"/>
                <a:ea typeface="맑은 고딕" panose="020B0503020000020004" pitchFamily="50" charset="-127"/>
              </a:rPr>
              <a:t>.</a:t>
            </a:r>
          </a:p>
          <a:p>
            <a:pPr algn="just">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200000"/>
              </a:lnSpc>
              <a:defRPr/>
            </a:pPr>
            <a:r>
              <a:rPr kumimoji="0" lang="ko-KR" altLang="en-US" sz="2000" b="1" dirty="0">
                <a:latin typeface="맑은 고딕" panose="020B0503020000020004" pitchFamily="50" charset="-127"/>
                <a:ea typeface="맑은 고딕" panose="020B0503020000020004" pitchFamily="50" charset="-127"/>
              </a:rPr>
              <a:t>자궁경관은 크기와 모양으로 인해 </a:t>
            </a:r>
            <a:r>
              <a:rPr kumimoji="0" lang="ko-KR" altLang="en-US" sz="2000" b="1" dirty="0">
                <a:solidFill>
                  <a:srgbClr val="FF0000"/>
                </a:solidFill>
                <a:latin typeface="맑은 고딕" panose="020B0503020000020004" pitchFamily="50" charset="-127"/>
                <a:ea typeface="맑은 고딕" panose="020B0503020000020004" pitchFamily="50" charset="-127"/>
              </a:rPr>
              <a:t>칠면조 목</a:t>
            </a:r>
            <a:r>
              <a:rPr kumimoji="0" lang="ko-KR" altLang="en-US" sz="2000" b="1" dirty="0">
                <a:latin typeface="맑은 고딕" panose="020B0503020000020004" pitchFamily="50" charset="-127"/>
                <a:ea typeface="맑은 고딕" panose="020B0503020000020004" pitchFamily="50" charset="-127"/>
              </a:rPr>
              <a:t>으로 종종 묘사된다</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그러나 </a:t>
            </a:r>
            <a:r>
              <a:rPr kumimoji="0" lang="ko-KR" altLang="en-US" sz="2000" b="1" dirty="0" err="1">
                <a:latin typeface="맑은 고딕" panose="020B0503020000020004" pitchFamily="50" charset="-127"/>
                <a:ea typeface="맑은 고딕" panose="020B0503020000020004" pitchFamily="50" charset="-127"/>
              </a:rPr>
              <a:t>분만후</a:t>
            </a:r>
            <a:r>
              <a:rPr kumimoji="0" lang="ko-KR" altLang="en-US" sz="2000" b="1" dirty="0">
                <a:latin typeface="맑은 고딕" panose="020B0503020000020004" pitchFamily="50" charset="-127"/>
                <a:ea typeface="맑은 고딕" panose="020B0503020000020004" pitchFamily="50" charset="-127"/>
              </a:rPr>
              <a:t> 기간과 가축의 </a:t>
            </a:r>
            <a:r>
              <a:rPr kumimoji="0" lang="ko-KR" altLang="en-US" sz="2000" b="1" dirty="0" err="1">
                <a:latin typeface="맑은 고딕" panose="020B0503020000020004" pitchFamily="50" charset="-127"/>
                <a:ea typeface="맑은 고딕" panose="020B0503020000020004" pitchFamily="50" charset="-127"/>
              </a:rPr>
              <a:t>년령에</a:t>
            </a:r>
            <a:r>
              <a:rPr kumimoji="0" lang="ko-KR" altLang="en-US" sz="2000" b="1" dirty="0">
                <a:latin typeface="맑은 고딕" panose="020B0503020000020004" pitchFamily="50" charset="-127"/>
                <a:ea typeface="맑은 고딕" panose="020B0503020000020004" pitchFamily="50" charset="-127"/>
              </a:rPr>
              <a:t> 따라 그 크기는 매우 다양하다</a:t>
            </a:r>
            <a:r>
              <a:rPr kumimoji="0" lang="en-US" altLang="ko-KR" sz="2000" b="1" dirty="0">
                <a:latin typeface="맑은 고딕" panose="020B0503020000020004" pitchFamily="50" charset="-127"/>
                <a:ea typeface="맑은 고딕" panose="020B0503020000020004" pitchFamily="50" charset="-127"/>
              </a:rPr>
              <a:t>.</a:t>
            </a:r>
          </a:p>
          <a:p>
            <a:pPr algn="just">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200000"/>
              </a:lnSpc>
              <a:defRPr/>
            </a:pPr>
            <a:r>
              <a:rPr kumimoji="0" lang="ko-KR" altLang="en-US" sz="2000" b="1" dirty="0">
                <a:latin typeface="맑은 고딕" panose="020B0503020000020004" pitchFamily="50" charset="-127"/>
                <a:ea typeface="맑은 고딕" panose="020B0503020000020004" pitchFamily="50" charset="-127"/>
              </a:rPr>
              <a:t>자궁경관은 일반적으로 </a:t>
            </a:r>
            <a:r>
              <a:rPr kumimoji="0" lang="en-US" altLang="ko-KR" sz="2000" b="1" dirty="0">
                <a:latin typeface="맑은 고딕" panose="020B0503020000020004" pitchFamily="50" charset="-127"/>
                <a:ea typeface="맑은 고딕" panose="020B0503020000020004" pitchFamily="50" charset="-127"/>
              </a:rPr>
              <a:t>3-4</a:t>
            </a:r>
            <a:r>
              <a:rPr kumimoji="0" lang="ko-KR" altLang="en-US" sz="2000" b="1" dirty="0">
                <a:latin typeface="맑은 고딕" panose="020B0503020000020004" pitchFamily="50" charset="-127"/>
                <a:ea typeface="맑은 고딕" panose="020B0503020000020004" pitchFamily="50" charset="-127"/>
              </a:rPr>
              <a:t>개의 고리</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주름</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이 있다</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자궁경관의 입구는 </a:t>
            </a:r>
            <a:r>
              <a:rPr kumimoji="0" lang="ko-KR" altLang="en-US" sz="2000" b="1" dirty="0" err="1">
                <a:latin typeface="맑은 고딕" panose="020B0503020000020004" pitchFamily="50" charset="-127"/>
                <a:ea typeface="맑은 고딕" panose="020B0503020000020004" pitchFamily="50" charset="-127"/>
              </a:rPr>
              <a:t>질쪽으로</a:t>
            </a:r>
            <a:r>
              <a:rPr kumimoji="0" lang="ko-KR" altLang="en-US" sz="2000" b="1" dirty="0">
                <a:latin typeface="맑은 고딕" panose="020B0503020000020004" pitchFamily="50" charset="-127"/>
                <a:ea typeface="맑은 고딕" panose="020B0503020000020004" pitchFamily="50" charset="-127"/>
              </a:rPr>
              <a:t> 튀어나와 있다</a:t>
            </a:r>
            <a:r>
              <a:rPr kumimoji="0" lang="en-US" altLang="ko-KR" sz="2000" b="1" dirty="0">
                <a:latin typeface="맑은 고딕" panose="020B0503020000020004" pitchFamily="50" charset="-127"/>
                <a:ea typeface="맑은 고딕" panose="020B0503020000020004" pitchFamily="50" charset="-127"/>
              </a:rPr>
              <a:t>. </a:t>
            </a:r>
          </a:p>
        </p:txBody>
      </p:sp>
      <p:sp>
        <p:nvSpPr>
          <p:cNvPr id="111620"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426B1A85-1DCD-4B81-AA0F-7D2C804AA88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76</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1EAD3C1B-DFC2-4391-BC7C-0A9FF818049F}"/>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74</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8243" name="Rectangle 3"/>
          <p:cNvSpPr>
            <a:spLocks noChangeArrowheads="1"/>
          </p:cNvSpPr>
          <p:nvPr/>
        </p:nvSpPr>
        <p:spPr bwMode="auto">
          <a:xfrm>
            <a:off x="2700338" y="6229325"/>
            <a:ext cx="4032250" cy="457200"/>
          </a:xfrm>
          <a:prstGeom prst="rect">
            <a:avLst/>
          </a:prstGeom>
          <a:noFill/>
          <a:ln w="9525">
            <a:noFill/>
            <a:miter lim="800000"/>
            <a:headEnd/>
            <a:tailEnd/>
          </a:ln>
          <a:effectLst/>
        </p:spPr>
        <p:txBody>
          <a:bodyPr>
            <a:spAutoFit/>
          </a:bodyPr>
          <a:lstStyle/>
          <a:p>
            <a:pPr algn="just">
              <a:defRPr/>
            </a:pPr>
            <a:r>
              <a:rPr kumimoji="0" lang="en-US" altLang="ko-KR" sz="24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b="1" dirty="0">
                <a:latin typeface="맑은 고딕" panose="020B0503020000020004" pitchFamily="50" charset="-127"/>
                <a:ea typeface="맑은 고딕" panose="020B0503020000020004" pitchFamily="50" charset="-127"/>
              </a:rPr>
              <a:t>그림 </a:t>
            </a:r>
            <a:r>
              <a:rPr kumimoji="0" lang="en-US" altLang="ko-KR" b="1" dirty="0">
                <a:latin typeface="맑은 고딕" panose="020B0503020000020004" pitchFamily="50" charset="-127"/>
                <a:ea typeface="맑은 고딕" panose="020B0503020000020004" pitchFamily="50" charset="-127"/>
              </a:rPr>
              <a:t>5 : </a:t>
            </a:r>
            <a:r>
              <a:rPr kumimoji="0" lang="ko-KR" altLang="en-US" b="1" dirty="0">
                <a:latin typeface="맑은 고딕" panose="020B0503020000020004" pitchFamily="50" charset="-127"/>
                <a:ea typeface="맑은 고딕" panose="020B0503020000020004" pitchFamily="50" charset="-127"/>
              </a:rPr>
              <a:t>자궁경관의 확대 그림 </a:t>
            </a:r>
          </a:p>
        </p:txBody>
      </p:sp>
      <p:pic>
        <p:nvPicPr>
          <p:cNvPr id="112644" name="Picture 5" descr="EMB00000ba800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8" y="620688"/>
            <a:ext cx="8423275" cy="560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E384735A-151B-4FBC-ABF6-E1460319E27F}"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77</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FFFF2767-2F71-4C46-A38B-C32483331EA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75</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9267" name="Rectangle 3"/>
          <p:cNvSpPr>
            <a:spLocks noChangeArrowheads="1"/>
          </p:cNvSpPr>
          <p:nvPr/>
        </p:nvSpPr>
        <p:spPr bwMode="auto">
          <a:xfrm>
            <a:off x="323528" y="592573"/>
            <a:ext cx="8496944" cy="6364819"/>
          </a:xfrm>
          <a:prstGeom prst="rect">
            <a:avLst/>
          </a:prstGeom>
          <a:noFill/>
          <a:ln w="9525">
            <a:noFill/>
            <a:miter lim="800000"/>
            <a:headEnd/>
            <a:tailEnd/>
          </a:ln>
          <a:effectLst/>
        </p:spPr>
        <p:txBody>
          <a:bodyPr wrap="square">
            <a:spAutoFit/>
          </a:bodyPr>
          <a:lstStyle/>
          <a:p>
            <a:pPr algn="just">
              <a:lnSpc>
                <a:spcPct val="140000"/>
              </a:lnSpc>
              <a:defRPr/>
            </a:pPr>
            <a:r>
              <a:rPr kumimoji="0" lang="ko-KR" altLang="en-US" sz="2000" b="1" dirty="0">
                <a:latin typeface="맑은 고딕" panose="020B0503020000020004" pitchFamily="50" charset="-127"/>
                <a:ea typeface="맑은 고딕" panose="020B0503020000020004" pitchFamily="50" charset="-127"/>
              </a:rPr>
              <a:t>대부분의 소에서 자궁경관은 골반의 앞 부분 근처에 있는 골반강의 밑부분에 위치하고 있다</a:t>
            </a:r>
            <a:r>
              <a:rPr kumimoji="0" lang="en-US" altLang="ko-KR" sz="2000" b="1" dirty="0">
                <a:latin typeface="맑은 고딕" panose="020B0503020000020004" pitchFamily="50" charset="-127"/>
                <a:ea typeface="맑은 고딕" panose="020B0503020000020004" pitchFamily="50" charset="-127"/>
              </a:rPr>
              <a:t>. </a:t>
            </a:r>
          </a:p>
          <a:p>
            <a:pPr algn="just">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40000"/>
              </a:lnSpc>
              <a:defRPr/>
            </a:pPr>
            <a:r>
              <a:rPr kumimoji="0" lang="ko-KR" altLang="en-US" sz="2000" b="1" dirty="0">
                <a:latin typeface="맑은 고딕" panose="020B0503020000020004" pitchFamily="50" charset="-127"/>
                <a:ea typeface="맑은 고딕" panose="020B0503020000020004" pitchFamily="50" charset="-127"/>
              </a:rPr>
              <a:t>나이가 많은 소의 경우 자궁경관은 골반 뼈의 약간 위와 복강의 아래에 위치하고 있다</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 </a:t>
            </a:r>
            <a:endParaRPr kumimoji="0" lang="en-US" altLang="ko-KR" sz="2000" b="1" dirty="0">
              <a:latin typeface="맑은 고딕" panose="020B0503020000020004" pitchFamily="50" charset="-127"/>
              <a:ea typeface="맑은 고딕" panose="020B0503020000020004" pitchFamily="50" charset="-127"/>
            </a:endParaRPr>
          </a:p>
          <a:p>
            <a:pPr algn="just">
              <a:lnSpc>
                <a:spcPct val="50000"/>
              </a:lnSpc>
              <a:defRPr/>
            </a:pPr>
            <a:endParaRPr kumimoji="0" lang="en-US" altLang="ko-KR" sz="2400" b="1" dirty="0">
              <a:latin typeface="맑은 고딕" panose="020B0503020000020004" pitchFamily="50" charset="-127"/>
              <a:ea typeface="맑은 고딕" panose="020B0503020000020004" pitchFamily="50" charset="-127"/>
            </a:endParaRPr>
          </a:p>
          <a:p>
            <a:pPr eaLnBrk="1" latinLnBrk="1" hangingPunct="1">
              <a:lnSpc>
                <a:spcPct val="140000"/>
              </a:lnSpc>
              <a:defRPr/>
            </a:pPr>
            <a:r>
              <a:rPr kumimoji="0" lang="en-US" altLang="ko-KR" sz="2400" b="1" dirty="0">
                <a:latin typeface="맑은 고딕" panose="020B0503020000020004" pitchFamily="50" charset="-127"/>
                <a:ea typeface="맑은 고딕" panose="020B0503020000020004" pitchFamily="50" charset="-127"/>
              </a:rPr>
              <a:t>5 </a:t>
            </a:r>
            <a:r>
              <a:rPr kumimoji="0" lang="ko-KR" altLang="en-US" sz="2400" b="1" dirty="0">
                <a:latin typeface="맑은 고딕" panose="020B0503020000020004" pitchFamily="50" charset="-127"/>
                <a:ea typeface="맑은 고딕" panose="020B0503020000020004" pitchFamily="50" charset="-127"/>
              </a:rPr>
              <a:t>단계 </a:t>
            </a:r>
            <a:r>
              <a:rPr kumimoji="0" lang="en-US" altLang="ko-KR" sz="2400" b="1" dirty="0">
                <a:latin typeface="맑은 고딕" panose="020B0503020000020004" pitchFamily="50" charset="-127"/>
                <a:ea typeface="맑은 고딕" panose="020B0503020000020004" pitchFamily="50" charset="-127"/>
              </a:rPr>
              <a:t>: </a:t>
            </a:r>
          </a:p>
          <a:p>
            <a:pPr eaLnBrk="1" latinLnBrk="1" hangingPunct="1">
              <a:lnSpc>
                <a:spcPct val="140000"/>
              </a:lnSpc>
              <a:defRPr/>
            </a:pPr>
            <a:r>
              <a:rPr kumimoji="0" lang="ko-KR" altLang="en-US" sz="2000" b="1" dirty="0">
                <a:latin typeface="맑은 고딕" panose="020B0503020000020004" pitchFamily="50" charset="-127"/>
                <a:ea typeface="맑은 고딕" panose="020B0503020000020004" pitchFamily="50" charset="-127"/>
              </a:rPr>
              <a:t>일단 </a:t>
            </a:r>
            <a:r>
              <a:rPr kumimoji="0" lang="ko-KR" altLang="en-US" sz="2000" b="1" dirty="0" err="1">
                <a:latin typeface="맑은 고딕" panose="020B0503020000020004" pitchFamily="50" charset="-127"/>
                <a:ea typeface="맑은 고딕" panose="020B0503020000020004" pitchFamily="50" charset="-127"/>
              </a:rPr>
              <a:t>주입기가</a:t>
            </a:r>
            <a:r>
              <a:rPr kumimoji="0" lang="ko-KR" altLang="en-US" sz="2000" b="1" dirty="0">
                <a:latin typeface="맑은 고딕" panose="020B0503020000020004" pitchFamily="50" charset="-127"/>
                <a:ea typeface="맑은 고딕" panose="020B0503020000020004" pitchFamily="50" charset="-127"/>
              </a:rPr>
              <a:t> 자궁경관의 외부표면에 </a:t>
            </a:r>
            <a:r>
              <a:rPr kumimoji="0" lang="ko-KR" altLang="en-US" sz="2000" b="1" spc="-150" dirty="0">
                <a:latin typeface="맑은 고딕" panose="020B0503020000020004" pitchFamily="50" charset="-127"/>
                <a:ea typeface="맑은 고딕" panose="020B0503020000020004" pitchFamily="50" charset="-127"/>
              </a:rPr>
              <a:t>접촉하면 </a:t>
            </a:r>
            <a:r>
              <a:rPr kumimoji="0" lang="ko-KR" altLang="en-US" sz="2000" b="1" spc="-150" dirty="0" err="1">
                <a:latin typeface="맑은 고딕" panose="020B0503020000020004" pitchFamily="50" charset="-127"/>
                <a:ea typeface="맑은 고딕" panose="020B0503020000020004" pitchFamily="50" charset="-127"/>
              </a:rPr>
              <a:t>수정사는</a:t>
            </a:r>
            <a:r>
              <a:rPr kumimoji="0" lang="ko-KR" altLang="en-US" sz="2000" b="1" spc="-150" dirty="0">
                <a:latin typeface="맑은 고딕" panose="020B0503020000020004" pitchFamily="50" charset="-127"/>
                <a:ea typeface="맑은 고딕" panose="020B0503020000020004" pitchFamily="50" charset="-127"/>
              </a:rPr>
              <a:t> </a:t>
            </a:r>
            <a:r>
              <a:rPr kumimoji="0" lang="ko-KR" altLang="en-US" sz="2000" b="1" spc="-150" dirty="0" err="1">
                <a:latin typeface="맑은 고딕" panose="020B0503020000020004" pitchFamily="50" charset="-127"/>
                <a:ea typeface="맑은 고딕" panose="020B0503020000020004" pitchFamily="50" charset="-127"/>
              </a:rPr>
              <a:t>주입기의</a:t>
            </a:r>
            <a:r>
              <a:rPr kumimoji="0" lang="ko-KR" altLang="en-US" sz="2000" b="1" spc="-150" dirty="0">
                <a:latin typeface="맑은 고딕" panose="020B0503020000020004" pitchFamily="50" charset="-127"/>
                <a:ea typeface="맑은 고딕" panose="020B0503020000020004" pitchFamily="50" charset="-127"/>
              </a:rPr>
              <a:t> 끝 위의</a:t>
            </a:r>
            <a:r>
              <a:rPr kumimoji="0" lang="ko-KR" altLang="en-US" sz="2000" b="1" dirty="0">
                <a:latin typeface="맑은 고딕" panose="020B0503020000020004" pitchFamily="50" charset="-127"/>
                <a:ea typeface="맑은 고딕" panose="020B0503020000020004" pitchFamily="50" charset="-127"/>
              </a:rPr>
              <a:t> 자궁경관을 일단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위에 자궁경관을 위치시킨다 </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주입기는</a:t>
            </a:r>
            <a:r>
              <a:rPr kumimoji="0" lang="ko-KR" altLang="en-US" sz="2000" b="1" dirty="0">
                <a:latin typeface="맑은 고딕" panose="020B0503020000020004" pitchFamily="50" charset="-127"/>
                <a:ea typeface="맑은 고딕" panose="020B0503020000020004" pitchFamily="50" charset="-127"/>
              </a:rPr>
              <a:t> 자궁경관을 통과하지 못한다</a:t>
            </a:r>
            <a:r>
              <a:rPr kumimoji="0" lang="en-US" altLang="ko-KR" sz="2000" b="1" dirty="0">
                <a:latin typeface="맑은 고딕" panose="020B0503020000020004" pitchFamily="50" charset="-127"/>
                <a:ea typeface="맑은 고딕" panose="020B0503020000020004" pitchFamily="50" charset="-127"/>
              </a:rPr>
              <a:t>. </a:t>
            </a:r>
          </a:p>
          <a:p>
            <a:pPr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30000"/>
              </a:lnSpc>
              <a:defRPr/>
            </a:pPr>
            <a:r>
              <a:rPr kumimoji="0" lang="ko-KR" altLang="en-US" sz="2000" b="1" dirty="0">
                <a:latin typeface="맑은 고딕" panose="020B0503020000020004" pitchFamily="50" charset="-127"/>
                <a:ea typeface="맑은 고딕" panose="020B0503020000020004" pitchFamily="50" charset="-127"/>
              </a:rPr>
              <a:t>이 단계에서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지나친 움직임이나 </a:t>
            </a:r>
            <a:r>
              <a:rPr kumimoji="0" lang="ko-KR" altLang="en-US" sz="2000" b="1" dirty="0" err="1">
                <a:latin typeface="맑은 고딕" panose="020B0503020000020004" pitchFamily="50" charset="-127"/>
                <a:ea typeface="맑은 고딕" panose="020B0503020000020004" pitchFamily="50" charset="-127"/>
              </a:rPr>
              <a:t>탐침은</a:t>
            </a:r>
            <a:r>
              <a:rPr kumimoji="0" lang="ko-KR" altLang="en-US" sz="2000" b="1" dirty="0">
                <a:latin typeface="맑은 고딕" panose="020B0503020000020004" pitchFamily="50" charset="-127"/>
                <a:ea typeface="맑은 고딕" panose="020B0503020000020004" pitchFamily="50" charset="-127"/>
              </a:rPr>
              <a:t> 전혀 </a:t>
            </a:r>
            <a:r>
              <a:rPr kumimoji="0" lang="ko-KR" altLang="en-US" sz="2000" b="1" spc="-150" dirty="0">
                <a:latin typeface="맑은 고딕" panose="020B0503020000020004" pitchFamily="50" charset="-127"/>
                <a:ea typeface="맑은 고딕" panose="020B0503020000020004" pitchFamily="50" charset="-127"/>
              </a:rPr>
              <a:t>도움이 되지 않는다 </a:t>
            </a:r>
            <a:r>
              <a:rPr kumimoji="0" lang="en-US" altLang="ko-KR" sz="2000" b="1" spc="-150" dirty="0">
                <a:latin typeface="맑은 고딕" panose="020B0503020000020004" pitchFamily="50" charset="-127"/>
                <a:ea typeface="맑은 고딕" panose="020B0503020000020004" pitchFamily="50" charset="-127"/>
              </a:rPr>
              <a:t>. </a:t>
            </a:r>
          </a:p>
          <a:p>
            <a:pPr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eaLnBrk="1" latinLnBrk="1" hangingPunct="1">
              <a:lnSpc>
                <a:spcPct val="140000"/>
              </a:lnSpc>
              <a:defRPr/>
            </a:pPr>
            <a:r>
              <a:rPr kumimoji="0" lang="ko-KR" altLang="en-US" sz="2000" b="1" dirty="0">
                <a:latin typeface="맑은 고딕" panose="020B0503020000020004" pitchFamily="50" charset="-127"/>
                <a:ea typeface="맑은 고딕" panose="020B0503020000020004" pitchFamily="50" charset="-127"/>
              </a:rPr>
              <a:t>인공수정 과정 중 이 단계를 숙련하기 위한 열쇠는 </a:t>
            </a:r>
            <a:r>
              <a:rPr kumimoji="0" lang="ko-KR" altLang="en-US" sz="2000" b="1" spc="-150" dirty="0" err="1">
                <a:latin typeface="맑은 고딕" panose="020B0503020000020004" pitchFamily="50" charset="-127"/>
                <a:ea typeface="맑은 고딕" panose="020B0503020000020004" pitchFamily="50" charset="-127"/>
              </a:rPr>
              <a:t>자궁경간을</a:t>
            </a:r>
            <a:r>
              <a:rPr kumimoji="0" lang="ko-KR" altLang="en-US" sz="2000" b="1" spc="-150" dirty="0">
                <a:latin typeface="맑은 고딕" panose="020B0503020000020004" pitchFamily="50" charset="-127"/>
                <a:ea typeface="맑은 고딕" panose="020B0503020000020004" pitchFamily="50" charset="-127"/>
              </a:rPr>
              <a:t> 어떻게 잡고</a:t>
            </a:r>
            <a:r>
              <a:rPr kumimoji="0" lang="ko-KR" altLang="en-US" sz="2000" b="1" dirty="0">
                <a:latin typeface="맑은 고딕" panose="020B0503020000020004" pitchFamily="50" charset="-127"/>
                <a:ea typeface="맑은 고딕" panose="020B0503020000020004" pitchFamily="50" charset="-127"/>
              </a:rPr>
              <a:t> 조정하는지 아는 것이며 또한 </a:t>
            </a:r>
            <a:r>
              <a:rPr kumimoji="0" lang="ko-KR" altLang="en-US" sz="2000" b="1" dirty="0" err="1">
                <a:latin typeface="맑은 고딕" panose="020B0503020000020004" pitchFamily="50" charset="-127"/>
                <a:ea typeface="맑은 고딕" panose="020B0503020000020004" pitchFamily="50" charset="-127"/>
              </a:rPr>
              <a:t>주입기를</a:t>
            </a:r>
            <a:r>
              <a:rPr kumimoji="0" lang="ko-KR" altLang="en-US" sz="2000" b="1" dirty="0">
                <a:latin typeface="맑은 고딕" panose="020B0503020000020004" pitchFamily="50" charset="-127"/>
                <a:ea typeface="맑은 고딕" panose="020B0503020000020004" pitchFamily="50" charset="-127"/>
              </a:rPr>
              <a:t> 잡고 있는 손이 아니라 </a:t>
            </a:r>
            <a:r>
              <a:rPr kumimoji="0" lang="ko-KR" altLang="en-US" sz="2000" b="1" u="sng" dirty="0">
                <a:solidFill>
                  <a:srgbClr val="FF0000"/>
                </a:solidFill>
                <a:latin typeface="맑은 고딕" panose="020B0503020000020004" pitchFamily="50" charset="-127"/>
                <a:ea typeface="맑은 고딕" panose="020B0503020000020004" pitchFamily="50" charset="-127"/>
              </a:rPr>
              <a:t>직장내의 손에 집중을 하는 것이다</a:t>
            </a:r>
            <a:r>
              <a:rPr kumimoji="0" lang="en-US" altLang="ko-KR" sz="2000" b="1" u="sng" dirty="0">
                <a:solidFill>
                  <a:srgbClr val="FF0000"/>
                </a:solidFill>
                <a:latin typeface="맑은 고딕" panose="020B0503020000020004" pitchFamily="50" charset="-127"/>
                <a:ea typeface="맑은 고딕" panose="020B0503020000020004" pitchFamily="50" charset="-127"/>
              </a:rPr>
              <a:t>. </a:t>
            </a:r>
          </a:p>
          <a:p>
            <a:pPr algn="just">
              <a:lnSpc>
                <a:spcPct val="130000"/>
              </a:lnSpc>
              <a:defRPr/>
            </a:pPr>
            <a:endParaRPr kumimoji="0" lang="ko-KR" altLang="en-US" sz="2000" b="1" dirty="0">
              <a:latin typeface="맑은 고딕" panose="020B0503020000020004" pitchFamily="50" charset="-127"/>
              <a:ea typeface="맑은 고딕" panose="020B0503020000020004" pitchFamily="50" charset="-127"/>
            </a:endParaRPr>
          </a:p>
        </p:txBody>
      </p:sp>
      <p:sp>
        <p:nvSpPr>
          <p:cNvPr id="113668"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8871191E-8491-4E41-8B5D-6A7166B58E6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78</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40762F45-9AD3-4CA3-BE9B-D22B67246F7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42339" name="Rectangle 3"/>
          <p:cNvSpPr>
            <a:spLocks noChangeArrowheads="1"/>
          </p:cNvSpPr>
          <p:nvPr/>
        </p:nvSpPr>
        <p:spPr bwMode="auto">
          <a:xfrm>
            <a:off x="178329" y="1011317"/>
            <a:ext cx="8640960" cy="5601533"/>
          </a:xfrm>
          <a:prstGeom prst="rect">
            <a:avLst/>
          </a:prstGeom>
          <a:noFill/>
          <a:ln w="9525">
            <a:noFill/>
            <a:miter lim="800000"/>
            <a:headEnd/>
            <a:tailEnd/>
          </a:ln>
          <a:effectLst/>
        </p:spPr>
        <p:txBody>
          <a:bodyPr wrap="square">
            <a:spAutoFit/>
          </a:bodyPr>
          <a:lstStyle/>
          <a:p>
            <a:pPr algn="just" eaLnBrk="1" latinLnBrk="1" hangingPunct="1">
              <a:lnSpc>
                <a:spcPct val="140000"/>
              </a:lnSpc>
              <a:defRPr/>
            </a:pPr>
            <a:r>
              <a:rPr kumimoji="0" lang="ko-KR" altLang="en-US" sz="2000" b="1">
                <a:latin typeface="맑은 고딕" panose="020B0503020000020004" pitchFamily="50" charset="-127"/>
                <a:ea typeface="맑은 고딕" panose="020B0503020000020004" pitchFamily="50" charset="-127"/>
              </a:rPr>
              <a:t>처음으로 주입기가 자궁경관에 접촉할 때</a:t>
            </a:r>
            <a:r>
              <a:rPr kumimoji="0" lang="en-US" altLang="ko-KR" sz="2000" b="1">
                <a:latin typeface="맑은 고딕" panose="020B0503020000020004" pitchFamily="50" charset="-127"/>
                <a:ea typeface="맑은 고딕" panose="020B0503020000020004" pitchFamily="50" charset="-127"/>
              </a:rPr>
              <a:t>, </a:t>
            </a:r>
            <a:r>
              <a:rPr kumimoji="0" lang="ko-KR" altLang="en-US" sz="2000" b="1">
                <a:latin typeface="맑은 고딕" panose="020B0503020000020004" pitchFamily="50" charset="-127"/>
                <a:ea typeface="맑은 고딕" panose="020B0503020000020004" pitchFamily="50" charset="-127"/>
              </a:rPr>
              <a:t>수정사는 </a:t>
            </a:r>
            <a:r>
              <a:rPr kumimoji="0" lang="ko-KR" altLang="en-US" sz="2000" b="1" spc="-150">
                <a:latin typeface="맑은 고딕" panose="020B0503020000020004" pitchFamily="50" charset="-127"/>
                <a:ea typeface="맑은 고딕" panose="020B0503020000020004" pitchFamily="50" charset="-127"/>
              </a:rPr>
              <a:t>일반적으로 자궁경관의</a:t>
            </a:r>
            <a:r>
              <a:rPr kumimoji="0" lang="ko-KR" altLang="en-US" sz="2000" b="1">
                <a:latin typeface="맑은 고딕" panose="020B0503020000020004" pitchFamily="50" charset="-127"/>
                <a:ea typeface="맑은 고딕" panose="020B0503020000020004" pitchFamily="50" charset="-127"/>
              </a:rPr>
              <a:t> 입구 천장에 있는 끝을 찿아야 한다</a:t>
            </a:r>
            <a:r>
              <a:rPr kumimoji="0" lang="en-US" altLang="ko-KR" sz="2000" b="1">
                <a:latin typeface="맑은 고딕" panose="020B0503020000020004" pitchFamily="50" charset="-127"/>
                <a:ea typeface="맑은 고딕" panose="020B0503020000020004" pitchFamily="50" charset="-127"/>
              </a:rPr>
              <a:t>. </a:t>
            </a:r>
          </a:p>
          <a:p>
            <a:pPr algn="just" eaLnBrk="1" latinLnBrk="1" hangingPunct="1">
              <a:lnSpc>
                <a:spcPct val="50000"/>
              </a:lnSpc>
              <a:defRPr/>
            </a:pPr>
            <a:endParaRPr kumimoji="0" lang="en-US" altLang="ko-KR" sz="2000" b="1">
              <a:latin typeface="맑은 고딕" panose="020B0503020000020004" pitchFamily="50" charset="-127"/>
              <a:ea typeface="맑은 고딕" panose="020B0503020000020004" pitchFamily="50" charset="-127"/>
            </a:endParaRPr>
          </a:p>
          <a:p>
            <a:pPr algn="just" eaLnBrk="1" latinLnBrk="1" hangingPunct="1">
              <a:lnSpc>
                <a:spcPct val="140000"/>
              </a:lnSpc>
              <a:defRPr/>
            </a:pPr>
            <a:r>
              <a:rPr kumimoji="0" lang="ko-KR" altLang="en-US" sz="2000" b="1">
                <a:latin typeface="맑은 고딕" panose="020B0503020000020004" pitchFamily="50" charset="-127"/>
                <a:ea typeface="맑은 고딕" panose="020B0503020000020004" pitchFamily="50" charset="-127"/>
              </a:rPr>
              <a:t>그 다음 </a:t>
            </a:r>
            <a:r>
              <a:rPr kumimoji="0" lang="en-US" altLang="ko-KR" sz="2000" b="1">
                <a:latin typeface="맑은 고딕" panose="020B0503020000020004" pitchFamily="50" charset="-127"/>
                <a:ea typeface="맑은 고딕" panose="020B0503020000020004" pitchFamily="50" charset="-127"/>
              </a:rPr>
              <a:t>, </a:t>
            </a:r>
            <a:r>
              <a:rPr kumimoji="0" lang="ko-KR" altLang="en-US" sz="2000" b="1">
                <a:latin typeface="맑은 고딕" panose="020B0503020000020004" pitchFamily="50" charset="-127"/>
                <a:ea typeface="맑은 고딕" panose="020B0503020000020004" pitchFamily="50" charset="-127"/>
              </a:rPr>
              <a:t>자궁 경관 입구를 엄지손가락이 위로 하고 나머지 손가락은 아래쪽으로 하여 움켜 잡는다</a:t>
            </a:r>
            <a:r>
              <a:rPr kumimoji="0" lang="en-US" altLang="ko-KR" sz="2000" b="1">
                <a:latin typeface="맑은 고딕" panose="020B0503020000020004" pitchFamily="50" charset="-127"/>
                <a:ea typeface="맑은 고딕" panose="020B0503020000020004" pitchFamily="50" charset="-127"/>
              </a:rPr>
              <a:t>(</a:t>
            </a:r>
            <a:r>
              <a:rPr kumimoji="0" lang="ko-KR" altLang="en-US" sz="2000" b="1">
                <a:latin typeface="맑은 고딕" panose="020B0503020000020004" pitchFamily="50" charset="-127"/>
                <a:ea typeface="맑은 고딕" panose="020B0503020000020004" pitchFamily="50" charset="-127"/>
              </a:rPr>
              <a:t>그림 </a:t>
            </a:r>
            <a:r>
              <a:rPr kumimoji="0" lang="en-US" altLang="ko-KR" sz="2000" b="1">
                <a:latin typeface="맑은 고딕" panose="020B0503020000020004" pitchFamily="50" charset="-127"/>
                <a:ea typeface="맑은 고딕" panose="020B0503020000020004" pitchFamily="50" charset="-127"/>
              </a:rPr>
              <a:t>6). </a:t>
            </a:r>
          </a:p>
          <a:p>
            <a:pPr algn="just">
              <a:lnSpc>
                <a:spcPct val="50000"/>
              </a:lnSpc>
              <a:defRPr/>
            </a:pPr>
            <a:endParaRPr kumimoji="0" lang="en-US" altLang="ko-KR" sz="2000" b="1">
              <a:latin typeface="맑은 고딕" panose="020B0503020000020004" pitchFamily="50" charset="-127"/>
              <a:ea typeface="맑은 고딕" panose="020B0503020000020004" pitchFamily="50" charset="-127"/>
            </a:endParaRPr>
          </a:p>
          <a:p>
            <a:pPr algn="just">
              <a:lnSpc>
                <a:spcPct val="140000"/>
              </a:lnSpc>
              <a:defRPr/>
            </a:pPr>
            <a:r>
              <a:rPr kumimoji="0" lang="ko-KR" altLang="en-US" sz="2000" b="1">
                <a:latin typeface="맑은 고딕" panose="020B0503020000020004" pitchFamily="50" charset="-127"/>
                <a:ea typeface="맑은 고딕" panose="020B0503020000020004" pitchFamily="50" charset="-127"/>
              </a:rPr>
              <a:t>또한 </a:t>
            </a:r>
            <a:r>
              <a:rPr kumimoji="0" lang="ko-KR" altLang="en-US" sz="2000" b="1" dirty="0" err="1">
                <a:latin typeface="맑은 고딕" panose="020B0503020000020004" pitchFamily="50" charset="-127"/>
                <a:ea typeface="맑은 고딕" panose="020B0503020000020004" pitchFamily="50" charset="-127"/>
              </a:rPr>
              <a:t>주입기</a:t>
            </a:r>
            <a:r>
              <a:rPr kumimoji="0" lang="ko-KR" altLang="en-US" sz="2000" b="1" dirty="0">
                <a:latin typeface="맑은 고딕" panose="020B0503020000020004" pitchFamily="50" charset="-127"/>
                <a:ea typeface="맑은 고딕" panose="020B0503020000020004" pitchFamily="50" charset="-127"/>
              </a:rPr>
              <a:t> 끝의 위치를 아는 것도 중요하다 </a:t>
            </a:r>
            <a:r>
              <a:rPr kumimoji="0" lang="en-US" altLang="ko-KR" sz="2000" b="1" dirty="0">
                <a:latin typeface="맑은 고딕" panose="020B0503020000020004" pitchFamily="50" charset="-127"/>
                <a:ea typeface="맑은 고딕" panose="020B0503020000020004" pitchFamily="50" charset="-127"/>
              </a:rPr>
              <a:t>. </a:t>
            </a:r>
          </a:p>
          <a:p>
            <a:pPr algn="just">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40000"/>
              </a:lnSpc>
              <a:defRPr/>
            </a:pPr>
            <a:r>
              <a:rPr kumimoji="0" lang="ko-KR" altLang="en-US" sz="2000" b="1" dirty="0">
                <a:latin typeface="맑은 고딕" panose="020B0503020000020004" pitchFamily="50" charset="-127"/>
                <a:ea typeface="맑은 고딕" panose="020B0503020000020004" pitchFamily="50" charset="-127"/>
              </a:rPr>
              <a:t>이것은 손바닥과 직장내의 </a:t>
            </a:r>
            <a:r>
              <a:rPr kumimoji="0" lang="en-US" altLang="ko-KR" sz="2000" b="1" dirty="0">
                <a:latin typeface="맑은 고딕" panose="020B0503020000020004" pitchFamily="50" charset="-127"/>
                <a:ea typeface="맑은 고딕" panose="020B0503020000020004" pitchFamily="50" charset="-127"/>
              </a:rPr>
              <a:t>3-4</a:t>
            </a:r>
            <a:r>
              <a:rPr kumimoji="0" lang="ko-KR" altLang="en-US" sz="2000" b="1" dirty="0">
                <a:latin typeface="맑은 고딕" panose="020B0503020000020004" pitchFamily="50" charset="-127"/>
                <a:ea typeface="맑은 고딕" panose="020B0503020000020004" pitchFamily="50" charset="-127"/>
              </a:rPr>
              <a:t>번째 손가락을 이용하여  알 수 있다</a:t>
            </a:r>
            <a:r>
              <a:rPr kumimoji="0" lang="en-US" altLang="ko-KR" sz="2000" b="1" dirty="0">
                <a:latin typeface="맑은 고딕" panose="020B0503020000020004" pitchFamily="50" charset="-127"/>
                <a:ea typeface="맑은 고딕" panose="020B0503020000020004" pitchFamily="50" charset="-127"/>
              </a:rPr>
              <a:t>.</a:t>
            </a:r>
          </a:p>
          <a:p>
            <a:pPr algn="just">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40000"/>
              </a:lnSpc>
              <a:defRPr/>
            </a:pPr>
            <a:r>
              <a:rPr kumimoji="0" lang="ko-KR" altLang="en-US" sz="2000" b="1" dirty="0">
                <a:latin typeface="맑은 고딕" panose="020B0503020000020004" pitchFamily="50" charset="-127"/>
                <a:ea typeface="맑은 고딕" panose="020B0503020000020004" pitchFamily="50" charset="-127"/>
              </a:rPr>
              <a:t>손바닥과 </a:t>
            </a:r>
            <a:r>
              <a:rPr kumimoji="0" lang="en-US" altLang="ko-KR" sz="2000" b="1" dirty="0">
                <a:latin typeface="맑은 고딕" panose="020B0503020000020004" pitchFamily="50" charset="-127"/>
                <a:ea typeface="맑은 고딕" panose="020B0503020000020004" pitchFamily="50" charset="-127"/>
              </a:rPr>
              <a:t>3-4</a:t>
            </a:r>
            <a:r>
              <a:rPr kumimoji="0" lang="ko-KR" altLang="en-US" sz="2000" b="1" dirty="0">
                <a:latin typeface="맑은 고딕" panose="020B0503020000020004" pitchFamily="50" charset="-127"/>
                <a:ea typeface="맑은 고딕" panose="020B0503020000020004" pitchFamily="50" charset="-127"/>
              </a:rPr>
              <a:t>번째 손가락을 사용하여 엄지손가락과 나머지 손가락 사이에 있는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끝을 자궁경관의 입구로 유도한다</a:t>
            </a:r>
            <a:r>
              <a:rPr kumimoji="0" lang="en-US" altLang="ko-KR" sz="2000" b="1" dirty="0">
                <a:latin typeface="맑은 고딕" panose="020B0503020000020004" pitchFamily="50" charset="-127"/>
                <a:ea typeface="맑은 고딕" panose="020B0503020000020004" pitchFamily="50" charset="-127"/>
              </a:rPr>
              <a:t>.</a:t>
            </a:r>
          </a:p>
          <a:p>
            <a:pPr algn="just">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40000"/>
              </a:lnSpc>
              <a:defRPr/>
            </a:pPr>
            <a:r>
              <a:rPr kumimoji="0" lang="ko-KR" altLang="en-US" sz="2000" b="1" dirty="0">
                <a:latin typeface="맑은 고딕" panose="020B0503020000020004" pitchFamily="50" charset="-127"/>
                <a:ea typeface="맑은 고딕" panose="020B0503020000020004" pitchFamily="50" charset="-127"/>
              </a:rPr>
              <a:t>부드러운 탐지로 자궁경관 입구의 위치를 확인한다 </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수정사는</a:t>
            </a:r>
            <a:r>
              <a:rPr kumimoji="0" lang="ko-KR" altLang="en-US" sz="2000" b="1" dirty="0">
                <a:latin typeface="맑은 고딕" panose="020B0503020000020004" pitchFamily="50" charset="-127"/>
                <a:ea typeface="맑은 고딕" panose="020B0503020000020004" pitchFamily="50" charset="-127"/>
              </a:rPr>
              <a:t> 자궁경관의 </a:t>
            </a:r>
            <a:r>
              <a:rPr kumimoji="0" lang="ko-KR" altLang="en-US" sz="2000" b="1" dirty="0" err="1">
                <a:latin typeface="맑은 고딕" panose="020B0503020000020004" pitchFamily="50" charset="-127"/>
                <a:ea typeface="맑은 고딕" panose="020B0503020000020004" pitchFamily="50" charset="-127"/>
              </a:rPr>
              <a:t>두번째</a:t>
            </a:r>
            <a:r>
              <a:rPr kumimoji="0" lang="ko-KR" altLang="en-US" sz="2000" b="1" dirty="0">
                <a:latin typeface="맑은 고딕" panose="020B0503020000020004" pitchFamily="50" charset="-127"/>
                <a:ea typeface="맑은 고딕" panose="020B0503020000020004" pitchFamily="50" charset="-127"/>
              </a:rPr>
              <a:t> 고리에 </a:t>
            </a:r>
            <a:r>
              <a:rPr kumimoji="0" lang="ko-KR" altLang="en-US" sz="2000" b="1" dirty="0" err="1">
                <a:latin typeface="맑은 고딕" panose="020B0503020000020004" pitchFamily="50" charset="-127"/>
                <a:ea typeface="맑은 고딕" panose="020B0503020000020004" pitchFamily="50" charset="-127"/>
              </a:rPr>
              <a:t>주입기가</a:t>
            </a:r>
            <a:r>
              <a:rPr kumimoji="0" lang="ko-KR" altLang="en-US" sz="2000" b="1" dirty="0">
                <a:latin typeface="맑은 고딕" panose="020B0503020000020004" pitchFamily="50" charset="-127"/>
                <a:ea typeface="맑은 고딕" panose="020B0503020000020004" pitchFamily="50" charset="-127"/>
              </a:rPr>
              <a:t> 접촉하기 전까지 </a:t>
            </a:r>
            <a:r>
              <a:rPr kumimoji="0" lang="ko-KR" altLang="en-US" sz="2000" b="1" dirty="0" err="1">
                <a:latin typeface="맑은 고딕" panose="020B0503020000020004" pitchFamily="50" charset="-127"/>
                <a:ea typeface="맑은 고딕" panose="020B0503020000020004" pitchFamily="50" charset="-127"/>
              </a:rPr>
              <a:t>주입기가</a:t>
            </a:r>
            <a:r>
              <a:rPr kumimoji="0" lang="ko-KR" altLang="en-US" sz="2000" b="1" dirty="0">
                <a:latin typeface="맑은 고딕" panose="020B0503020000020004" pitchFamily="50" charset="-127"/>
                <a:ea typeface="맑은 고딕" panose="020B0503020000020004" pitchFamily="50" charset="-127"/>
              </a:rPr>
              <a:t> 앞으로 들어가는 것을 느낄 수 있다</a:t>
            </a:r>
            <a:r>
              <a:rPr kumimoji="0" lang="en-US" altLang="ko-KR" sz="2000" b="1" dirty="0">
                <a:latin typeface="맑은 고딕" panose="020B0503020000020004" pitchFamily="50" charset="-127"/>
                <a:ea typeface="맑은 고딕" panose="020B0503020000020004" pitchFamily="50" charset="-127"/>
              </a:rPr>
              <a:t>. </a:t>
            </a:r>
          </a:p>
        </p:txBody>
      </p:sp>
      <p:sp>
        <p:nvSpPr>
          <p:cNvPr id="116740"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27FD44CA-3356-4DEC-8F31-D7EA25EC08DD}"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79</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08628749-FA3F-49DE-AB3D-8B049AFBDFC6}"/>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1752" y="546203"/>
            <a:ext cx="8229600" cy="579437"/>
          </a:xfrm>
        </p:spPr>
        <p:txBody>
          <a:bodyPr rtlCol="0">
            <a:normAutofit/>
          </a:bodyPr>
          <a:lstStyle/>
          <a:p>
            <a:pPr eaLnBrk="1" fontAlgn="auto" hangingPunct="1">
              <a:spcAft>
                <a:spcPts val="0"/>
              </a:spcAft>
              <a:defRPr/>
            </a:pPr>
            <a:r>
              <a:rPr lang="ko-KR" altLang="en-US" sz="2800" b="1">
                <a:latin typeface="+mj-ea"/>
              </a:rPr>
              <a:t>암소 생식기관</a:t>
            </a:r>
          </a:p>
        </p:txBody>
      </p:sp>
      <p:sp>
        <p:nvSpPr>
          <p:cNvPr id="2766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8B43410B-3577-4C93-BAF1-F0DA48D2AA35}"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2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463237"/>
            <a:ext cx="900148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8">
            <a:extLst>
              <a:ext uri="{FF2B5EF4-FFF2-40B4-BE49-F238E27FC236}">
                <a16:creationId xmlns:a16="http://schemas.microsoft.com/office/drawing/2014/main" id="{D6056C51-D76E-4F47-8004-D693A230C76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a:t>
            </a:r>
          </a:p>
        </p:txBody>
      </p:sp>
    </p:spTree>
    <p:extLst>
      <p:ext uri="{BB962C8B-B14F-4D97-AF65-F5344CB8AC3E}">
        <p14:creationId xmlns:p14="http://schemas.microsoft.com/office/powerpoint/2010/main" val="4258280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43363" name="Rectangle 3"/>
          <p:cNvSpPr>
            <a:spLocks noChangeArrowheads="1"/>
          </p:cNvSpPr>
          <p:nvPr/>
        </p:nvSpPr>
        <p:spPr bwMode="auto">
          <a:xfrm>
            <a:off x="2270374" y="6237312"/>
            <a:ext cx="4321175" cy="457200"/>
          </a:xfrm>
          <a:prstGeom prst="rect">
            <a:avLst/>
          </a:prstGeom>
          <a:noFill/>
          <a:ln w="9525">
            <a:noFill/>
            <a:miter lim="800000"/>
            <a:headEnd/>
            <a:tailEnd/>
          </a:ln>
          <a:effectLst/>
        </p:spPr>
        <p:txBody>
          <a:bodyPr>
            <a:spAutoFit/>
          </a:bodyPr>
          <a:lstStyle/>
          <a:p>
            <a:pPr algn="just">
              <a:defRPr/>
            </a:pPr>
            <a:r>
              <a:rPr kumimoji="0" lang="en-US" altLang="ko-KR" sz="24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b="1" dirty="0">
                <a:latin typeface="맑은 고딕" panose="020B0503020000020004" pitchFamily="50" charset="-127"/>
                <a:ea typeface="맑은 고딕" panose="020B0503020000020004" pitchFamily="50" charset="-127"/>
              </a:rPr>
              <a:t>그림 </a:t>
            </a:r>
            <a:r>
              <a:rPr kumimoji="0" lang="en-US" altLang="ko-KR" b="1" dirty="0">
                <a:latin typeface="맑은 고딕" panose="020B0503020000020004" pitchFamily="50" charset="-127"/>
                <a:ea typeface="맑은 고딕" panose="020B0503020000020004" pitchFamily="50" charset="-127"/>
              </a:rPr>
              <a:t>6 : </a:t>
            </a:r>
            <a:r>
              <a:rPr kumimoji="0" lang="ko-KR" altLang="en-US" b="1" dirty="0">
                <a:latin typeface="맑은 고딕" panose="020B0503020000020004" pitchFamily="50" charset="-127"/>
                <a:ea typeface="맑은 고딕" panose="020B0503020000020004" pitchFamily="50" charset="-127"/>
              </a:rPr>
              <a:t>자궁경관을 입구를 </a:t>
            </a:r>
            <a:r>
              <a:rPr kumimoji="0" lang="ko-KR" altLang="en-US" b="1" dirty="0" err="1">
                <a:latin typeface="맑은 고딕" panose="020B0503020000020004" pitchFamily="50" charset="-127"/>
                <a:ea typeface="맑은 고딕" panose="020B0503020000020004" pitchFamily="50" charset="-127"/>
              </a:rPr>
              <a:t>찿는다</a:t>
            </a:r>
            <a:r>
              <a:rPr kumimoji="0" lang="en-US" altLang="ko-KR" b="1" dirty="0">
                <a:latin typeface="맑은 고딕" panose="020B0503020000020004" pitchFamily="50" charset="-127"/>
                <a:ea typeface="맑은 고딕" panose="020B0503020000020004" pitchFamily="50" charset="-127"/>
              </a:rPr>
              <a:t>.</a:t>
            </a:r>
            <a:r>
              <a:rPr kumimoji="0" lang="en-US" altLang="ko-KR" dirty="0">
                <a:latin typeface="맑은 고딕" panose="020B0503020000020004" pitchFamily="50" charset="-127"/>
                <a:ea typeface="맑은 고딕" panose="020B0503020000020004" pitchFamily="50" charset="-127"/>
              </a:rPr>
              <a:t> </a:t>
            </a:r>
          </a:p>
        </p:txBody>
      </p:sp>
      <p:pic>
        <p:nvPicPr>
          <p:cNvPr id="117764" name="Picture 5" descr="EMB00000ba800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45938"/>
            <a:ext cx="8351838"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D30B2B6A-32D9-4E9D-8430-EA4649E2572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80</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A354638F-CFC2-4C37-873C-2DB7E595A0F6}"/>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78</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44387" name="Rectangle 3"/>
          <p:cNvSpPr>
            <a:spLocks noChangeArrowheads="1"/>
          </p:cNvSpPr>
          <p:nvPr/>
        </p:nvSpPr>
        <p:spPr bwMode="auto">
          <a:xfrm>
            <a:off x="254695" y="1497985"/>
            <a:ext cx="8640960" cy="4955203"/>
          </a:xfrm>
          <a:prstGeom prst="rect">
            <a:avLst/>
          </a:prstGeom>
          <a:noFill/>
          <a:ln w="9525">
            <a:noFill/>
            <a:miter lim="800000"/>
            <a:headEnd/>
            <a:tailEnd/>
          </a:ln>
          <a:effectLst/>
        </p:spPr>
        <p:txBody>
          <a:bodyPr wrap="square">
            <a:spAutoFit/>
          </a:bodyPr>
          <a:lstStyle/>
          <a:p>
            <a:pPr algn="just" eaLnBrk="1" latinLnBrk="1" hangingPunct="1">
              <a:lnSpc>
                <a:spcPct val="150000"/>
              </a:lnSpc>
              <a:defRPr/>
            </a:pPr>
            <a:r>
              <a:rPr kumimoji="0" lang="en-US" altLang="ko-KR" sz="2400" b="1" dirty="0">
                <a:latin typeface="맑은 고딕" panose="020B0503020000020004" pitchFamily="50" charset="-127"/>
                <a:ea typeface="맑은 고딕" panose="020B0503020000020004" pitchFamily="50" charset="-127"/>
              </a:rPr>
              <a:t>6 </a:t>
            </a:r>
            <a:r>
              <a:rPr kumimoji="0" lang="ko-KR" altLang="en-US" sz="2400" b="1" dirty="0">
                <a:latin typeface="맑은 고딕" panose="020B0503020000020004" pitchFamily="50" charset="-127"/>
                <a:ea typeface="맑은 고딕" panose="020B0503020000020004" pitchFamily="50" charset="-127"/>
              </a:rPr>
              <a:t>단계 </a:t>
            </a:r>
            <a:r>
              <a:rPr kumimoji="0" lang="en-US" altLang="ko-KR" sz="2400" b="1" dirty="0">
                <a:latin typeface="맑은 고딕" panose="020B0503020000020004" pitchFamily="50" charset="-127"/>
                <a:ea typeface="맑은 고딕" panose="020B0503020000020004" pitchFamily="50" charset="-127"/>
              </a:rPr>
              <a:t>: </a:t>
            </a:r>
          </a:p>
          <a:p>
            <a:pPr algn="just" eaLnBrk="1" latinLnBrk="1" hangingPunct="1">
              <a:lnSpc>
                <a:spcPct val="150000"/>
              </a:lnSpc>
              <a:defRPr/>
            </a:pPr>
            <a:r>
              <a:rPr kumimoji="0" lang="ko-KR" altLang="en-US" sz="2000" b="1" dirty="0" err="1">
                <a:latin typeface="맑은 고딕" panose="020B0503020000020004" pitchFamily="50" charset="-127"/>
                <a:ea typeface="맑은 고딕" panose="020B0503020000020004" pitchFamily="50" charset="-127"/>
              </a:rPr>
              <a:t>주입기에</a:t>
            </a:r>
            <a:r>
              <a:rPr kumimoji="0" lang="ko-KR" altLang="en-US" sz="2000" b="1" dirty="0">
                <a:latin typeface="맑은 고딕" panose="020B0503020000020004" pitchFamily="50" charset="-127"/>
                <a:ea typeface="맑은 고딕" panose="020B0503020000020004" pitchFamily="50" charset="-127"/>
              </a:rPr>
              <a:t> 부드럽고 지속적으로 앞쪽으로 </a:t>
            </a:r>
            <a:r>
              <a:rPr kumimoji="0" lang="ko-KR" altLang="en-US" sz="2000" b="1" spc="-150" dirty="0">
                <a:latin typeface="맑은 고딕" panose="020B0503020000020004" pitchFamily="50" charset="-127"/>
                <a:ea typeface="맑은 고딕" panose="020B0503020000020004" pitchFamily="50" charset="-127"/>
              </a:rPr>
              <a:t>압력을 주며 </a:t>
            </a:r>
            <a:r>
              <a:rPr kumimoji="0" lang="en-US" altLang="ko-KR" sz="2000" b="1" spc="-150" dirty="0">
                <a:latin typeface="맑은 고딕" panose="020B0503020000020004" pitchFamily="50" charset="-127"/>
                <a:ea typeface="맑은 고딕" panose="020B0503020000020004" pitchFamily="50" charset="-127"/>
              </a:rPr>
              <a:t>, </a:t>
            </a:r>
            <a:r>
              <a:rPr kumimoji="0" lang="ko-KR" altLang="en-US" sz="2000" b="1" spc="-150" dirty="0" err="1">
                <a:latin typeface="맑은 고딕" panose="020B0503020000020004" pitchFamily="50" charset="-127"/>
                <a:ea typeface="맑은 고딕" panose="020B0503020000020004" pitchFamily="50" charset="-127"/>
              </a:rPr>
              <a:t>주입기</a:t>
            </a:r>
            <a:r>
              <a:rPr kumimoji="0" lang="ko-KR" altLang="en-US" sz="2000" b="1" spc="-150" dirty="0">
                <a:latin typeface="맑은 고딕" panose="020B0503020000020004" pitchFamily="50" charset="-127"/>
                <a:ea typeface="맑은 고딕" panose="020B0503020000020004" pitchFamily="50" charset="-127"/>
              </a:rPr>
              <a:t> 끝 바로 앞에서</a:t>
            </a:r>
            <a:r>
              <a:rPr kumimoji="0" lang="ko-KR" altLang="en-US" sz="2000" b="1" dirty="0">
                <a:latin typeface="맑은 고딕" panose="020B0503020000020004" pitchFamily="50" charset="-127"/>
                <a:ea typeface="맑은 고딕" panose="020B0503020000020004" pitchFamily="50" charset="-127"/>
              </a:rPr>
              <a:t> 엄지손가락과 나머지 손가락을 미끄러지듯 하며 자궁경관을 다시 움켜 잡는다</a:t>
            </a:r>
            <a:r>
              <a:rPr kumimoji="0" lang="en-US" altLang="ko-KR" sz="2000" b="1" dirty="0">
                <a:latin typeface="맑은 고딕" panose="020B0503020000020004" pitchFamily="50" charset="-127"/>
                <a:ea typeface="맑은 고딕" panose="020B0503020000020004" pitchFamily="50" charset="-127"/>
              </a:rPr>
              <a:t>. </a:t>
            </a:r>
          </a:p>
          <a:p>
            <a:pPr algn="just"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50000"/>
              </a:lnSpc>
              <a:defRPr/>
            </a:pPr>
            <a:r>
              <a:rPr kumimoji="0" lang="ko-KR" altLang="en-US" sz="2000" b="1" dirty="0">
                <a:latin typeface="맑은 고딕" panose="020B0503020000020004" pitchFamily="50" charset="-127"/>
                <a:ea typeface="맑은 고딕" panose="020B0503020000020004" pitchFamily="50" charset="-127"/>
              </a:rPr>
              <a:t>자궁경관은 </a:t>
            </a:r>
            <a:r>
              <a:rPr kumimoji="0" lang="ko-KR" altLang="en-US" sz="2000" b="1" u="sng" dirty="0">
                <a:solidFill>
                  <a:srgbClr val="FF0000"/>
                </a:solidFill>
                <a:latin typeface="맑은 고딕" panose="020B0503020000020004" pitchFamily="50" charset="-127"/>
                <a:ea typeface="맑은 고딕" panose="020B0503020000020004" pitchFamily="50" charset="-127"/>
              </a:rPr>
              <a:t>밀집된 수축세포와 근육으로 구성되어 있기 때문에 </a:t>
            </a:r>
            <a:r>
              <a:rPr kumimoji="0" lang="ko-KR" altLang="en-US" sz="2000" b="1" u="sng" dirty="0" err="1">
                <a:solidFill>
                  <a:srgbClr val="FF0000"/>
                </a:solidFill>
                <a:latin typeface="맑은 고딕" panose="020B0503020000020004" pitchFamily="50" charset="-127"/>
                <a:ea typeface="맑은 고딕" panose="020B0503020000020004" pitchFamily="50" charset="-127"/>
              </a:rPr>
              <a:t>자궁경관내에서</a:t>
            </a:r>
            <a:r>
              <a:rPr kumimoji="0" lang="ko-KR" altLang="en-US" sz="2000" b="1" u="sng" dirty="0">
                <a:solidFill>
                  <a:srgbClr val="FF0000"/>
                </a:solidFill>
                <a:latin typeface="맑은 고딕" panose="020B0503020000020004" pitchFamily="50" charset="-127"/>
                <a:ea typeface="맑은 고딕" panose="020B0503020000020004" pitchFamily="50" charset="-127"/>
              </a:rPr>
              <a:t> </a:t>
            </a:r>
            <a:r>
              <a:rPr kumimoji="0" lang="ko-KR" altLang="en-US" sz="2000" b="1" u="sng" dirty="0" err="1">
                <a:solidFill>
                  <a:srgbClr val="FF0000"/>
                </a:solidFill>
                <a:latin typeface="맑은 고딕" panose="020B0503020000020004" pitchFamily="50" charset="-127"/>
                <a:ea typeface="맑은 고딕" panose="020B0503020000020004" pitchFamily="50" charset="-127"/>
              </a:rPr>
              <a:t>주입기를</a:t>
            </a:r>
            <a:r>
              <a:rPr kumimoji="0" lang="ko-KR" altLang="en-US" sz="2000" b="1" u="sng" dirty="0">
                <a:solidFill>
                  <a:srgbClr val="FF0000"/>
                </a:solidFill>
                <a:latin typeface="맑은 고딕" panose="020B0503020000020004" pitchFamily="50" charset="-127"/>
                <a:ea typeface="맑은 고딕" panose="020B0503020000020004" pitchFamily="50" charset="-127"/>
              </a:rPr>
              <a:t> 확실히 구별하기가 어렵다</a:t>
            </a:r>
            <a:r>
              <a:rPr kumimoji="0" lang="en-US" altLang="ko-KR" sz="2000" b="1" u="sng" dirty="0">
                <a:solidFill>
                  <a:srgbClr val="FF0000"/>
                </a:solidFill>
                <a:latin typeface="맑은 고딕" panose="020B0503020000020004" pitchFamily="50" charset="-127"/>
                <a:ea typeface="맑은 고딕" panose="020B0503020000020004" pitchFamily="50" charset="-127"/>
              </a:rPr>
              <a:t>. </a:t>
            </a:r>
          </a:p>
          <a:p>
            <a:pPr algn="just"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50000"/>
              </a:lnSpc>
              <a:defRPr/>
            </a:pPr>
            <a:r>
              <a:rPr kumimoji="0" lang="ko-KR" altLang="en-US" sz="2000" b="1" dirty="0">
                <a:latin typeface="맑은 고딕" panose="020B0503020000020004" pitchFamily="50" charset="-127"/>
                <a:ea typeface="맑은 고딕" panose="020B0503020000020004" pitchFamily="50" charset="-127"/>
              </a:rPr>
              <a:t>그러나 </a:t>
            </a:r>
            <a:r>
              <a:rPr kumimoji="0" lang="ko-KR" altLang="en-US" sz="2000" b="1" dirty="0" err="1">
                <a:latin typeface="맑은 고딕" panose="020B0503020000020004" pitchFamily="50" charset="-127"/>
                <a:ea typeface="맑은 고딕" panose="020B0503020000020004" pitchFamily="50" charset="-127"/>
              </a:rPr>
              <a:t>수정사는</a:t>
            </a:r>
            <a:r>
              <a:rPr kumimoji="0" lang="ko-KR" altLang="en-US" sz="2000" b="1" dirty="0">
                <a:latin typeface="맑은 고딕" panose="020B0503020000020004" pitchFamily="50" charset="-127"/>
                <a:ea typeface="맑은 고딕" panose="020B0503020000020004" pitchFamily="50" charset="-127"/>
              </a:rPr>
              <a:t> 자궁경관을 구부려서 대략적인 위치를 알 수 있다 </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자궁경관의 </a:t>
            </a:r>
            <a:r>
              <a:rPr kumimoji="0" lang="ko-KR" altLang="en-US" sz="2000" b="1" dirty="0" err="1">
                <a:latin typeface="맑은 고딕" panose="020B0503020000020004" pitchFamily="50" charset="-127"/>
                <a:ea typeface="맑은 고딕" panose="020B0503020000020004" pitchFamily="50" charset="-127"/>
              </a:rPr>
              <a:t>두번째</a:t>
            </a:r>
            <a:r>
              <a:rPr kumimoji="0" lang="ko-KR" altLang="en-US" sz="2000" b="1" dirty="0">
                <a:latin typeface="맑은 고딕" panose="020B0503020000020004" pitchFamily="50" charset="-127"/>
                <a:ea typeface="맑은 고딕" panose="020B0503020000020004" pitchFamily="50" charset="-127"/>
              </a:rPr>
              <a:t> 고리가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끝을 통과할 때 까지 </a:t>
            </a:r>
            <a:r>
              <a:rPr kumimoji="0" lang="ko-KR" altLang="en-US" sz="2000" b="1" u="sng" spc="-150" dirty="0">
                <a:solidFill>
                  <a:srgbClr val="FF0000"/>
                </a:solidFill>
                <a:latin typeface="맑은 고딕" panose="020B0503020000020004" pitchFamily="50" charset="-127"/>
                <a:ea typeface="맑은 고딕" panose="020B0503020000020004" pitchFamily="50" charset="-127"/>
              </a:rPr>
              <a:t>손목의 유연성을 이용</a:t>
            </a:r>
            <a:r>
              <a:rPr kumimoji="0" lang="ko-KR" altLang="en-US" sz="2000" b="1" u="sng" dirty="0">
                <a:solidFill>
                  <a:srgbClr val="FF0000"/>
                </a:solidFill>
                <a:latin typeface="맑은 고딕" panose="020B0503020000020004" pitchFamily="50" charset="-127"/>
                <a:ea typeface="맑은 고딕" panose="020B0503020000020004" pitchFamily="50" charset="-127"/>
              </a:rPr>
              <a:t>하여 자궁경관을 비틀고 구부린다</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 </a:t>
            </a:r>
            <a:r>
              <a:rPr kumimoji="0" lang="en-US" altLang="ko-KR" sz="2000" b="1" dirty="0">
                <a:latin typeface="맑은 고딕" panose="020B0503020000020004" pitchFamily="50" charset="-127"/>
                <a:ea typeface="맑은 고딕" panose="020B0503020000020004" pitchFamily="50" charset="-127"/>
              </a:rPr>
              <a:t>7).</a:t>
            </a:r>
            <a:r>
              <a:rPr kumimoji="0" lang="en-US" altLang="ko-KR" sz="2000" dirty="0">
                <a:latin typeface="맑은 고딕" panose="020B0503020000020004" pitchFamily="50" charset="-127"/>
                <a:ea typeface="맑은 고딕" panose="020B0503020000020004" pitchFamily="50" charset="-127"/>
              </a:rPr>
              <a:t> </a:t>
            </a:r>
          </a:p>
        </p:txBody>
      </p:sp>
      <p:sp>
        <p:nvSpPr>
          <p:cNvPr id="118788"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975ADB62-BF9F-4C26-8DEB-9E0304B36771}"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81</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105B2FB9-9833-4E44-A844-98FD296A563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79</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94211" name="Rectangle 4"/>
          <p:cNvSpPr>
            <a:spLocks noChangeArrowheads="1"/>
          </p:cNvSpPr>
          <p:nvPr/>
        </p:nvSpPr>
        <p:spPr bwMode="auto">
          <a:xfrm>
            <a:off x="282414" y="1052736"/>
            <a:ext cx="8585522"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latinLnBrk="1">
              <a:spcBef>
                <a:spcPct val="20000"/>
              </a:spcBef>
              <a:buBlip>
                <a:blip r:embed="rId2"/>
              </a:buBlip>
              <a:defRPr kumimoji="1" sz="3200">
                <a:solidFill>
                  <a:schemeClr val="tx1"/>
                </a:solidFill>
                <a:latin typeface="HY헤드라인M" panose="02030600000101010101" pitchFamily="18" charset="-127"/>
                <a:ea typeface="HY헤드라인M" panose="02030600000101010101" pitchFamily="18" charset="-127"/>
              </a:defRPr>
            </a:lvl1pPr>
            <a:lvl2pPr marL="742950" indent="-285750" latinLnBrk="1">
              <a:spcBef>
                <a:spcPct val="20000"/>
              </a:spcBef>
              <a:buBlip>
                <a:blip r:embed="rId3"/>
              </a:buBlip>
              <a:defRPr kumimoji="1" sz="2800">
                <a:solidFill>
                  <a:schemeClr val="tx1"/>
                </a:solidFill>
                <a:latin typeface="HY헤드라인M" panose="02030600000101010101" pitchFamily="18" charset="-127"/>
                <a:ea typeface="HY헤드라인M" panose="02030600000101010101" pitchFamily="18" charset="-127"/>
              </a:defRPr>
            </a:lvl2pPr>
            <a:lvl3pPr marL="1143000" indent="-228600" latinLnBrk="1">
              <a:spcBef>
                <a:spcPct val="20000"/>
              </a:spcBef>
              <a:buBlip>
                <a:blip r:embed="rId4"/>
              </a:buBlip>
              <a:defRPr kumimoji="1" sz="2400">
                <a:solidFill>
                  <a:schemeClr val="tx1"/>
                </a:solidFill>
                <a:latin typeface="HY헤드라인M" panose="02030600000101010101" pitchFamily="18" charset="-127"/>
                <a:ea typeface="HY헤드라인M" panose="02030600000101010101" pitchFamily="18" charset="-127"/>
              </a:defRPr>
            </a:lvl3pPr>
            <a:lvl4pPr marL="1600200" indent="-228600" latinLnBrk="1">
              <a:spcBef>
                <a:spcPct val="20000"/>
              </a:spcBef>
              <a:buBlip>
                <a:blip r:embed="rId5"/>
              </a:buBlip>
              <a:defRPr kumimoji="1" sz="2000">
                <a:solidFill>
                  <a:schemeClr val="tx1"/>
                </a:solidFill>
                <a:latin typeface="HY헤드라인M" panose="02030600000101010101" pitchFamily="18" charset="-127"/>
                <a:ea typeface="HY헤드라인M" panose="02030600000101010101" pitchFamily="18" charset="-127"/>
              </a:defRPr>
            </a:lvl4pPr>
            <a:lvl5pPr marL="2057400" indent="-228600" latinLnBrk="1">
              <a:spcBef>
                <a:spcPct val="20000"/>
              </a:spcBef>
              <a:buBlip>
                <a:blip r:embed="rId6"/>
              </a:buBlip>
              <a:defRPr kumimoji="1" sz="2000">
                <a:solidFill>
                  <a:schemeClr val="tx1"/>
                </a:solidFill>
                <a:latin typeface="HY헤드라인M" panose="02030600000101010101" pitchFamily="18" charset="-127"/>
                <a:ea typeface="HY헤드라인M" panose="02030600000101010101" pitchFamily="18" charset="-127"/>
              </a:defRPr>
            </a:lvl5pPr>
            <a:lvl6pPr marL="25146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6pPr>
            <a:lvl7pPr marL="29718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7pPr>
            <a:lvl8pPr marL="34290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8pPr>
            <a:lvl9pPr marL="38862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9pPr>
          </a:lstStyle>
          <a:p>
            <a:pPr eaLnBrk="1" hangingPunct="1">
              <a:lnSpc>
                <a:spcPct val="150000"/>
              </a:lnSpc>
              <a:spcBef>
                <a:spcPct val="0"/>
              </a:spcBef>
              <a:buFontTx/>
              <a:buNone/>
              <a:defRPr/>
            </a:pPr>
            <a:r>
              <a:rPr lang="ko-KR" altLang="en-US" sz="2000" b="1" dirty="0">
                <a:latin typeface="맑은 고딕" panose="020B0503020000020004" pitchFamily="50" charset="-127"/>
                <a:ea typeface="맑은 고딕" panose="020B0503020000020004" pitchFamily="50" charset="-127"/>
              </a:rPr>
              <a:t>자궁경관의 고리가 </a:t>
            </a:r>
            <a:r>
              <a:rPr lang="ko-KR" altLang="en-US" sz="2000" b="1" dirty="0" err="1">
                <a:latin typeface="맑은 고딕" panose="020B0503020000020004" pitchFamily="50" charset="-127"/>
                <a:ea typeface="맑은 고딕" panose="020B0503020000020004" pitchFamily="50" charset="-127"/>
              </a:rPr>
              <a:t>주입기의</a:t>
            </a:r>
            <a:r>
              <a:rPr lang="ko-KR" altLang="en-US" sz="2000" b="1" dirty="0">
                <a:latin typeface="맑은 고딕" panose="020B0503020000020004" pitchFamily="50" charset="-127"/>
                <a:ea typeface="맑은 고딕" panose="020B0503020000020004" pitchFamily="50" charset="-127"/>
              </a:rPr>
              <a:t> 끝을 다 통과할 때 까지 </a:t>
            </a:r>
            <a:r>
              <a:rPr lang="ko-KR" altLang="en-US" sz="2000" b="1" spc="-150" dirty="0">
                <a:latin typeface="맑은 고딕" panose="020B0503020000020004" pitchFamily="50" charset="-127"/>
                <a:ea typeface="맑은 고딕" panose="020B0503020000020004" pitchFamily="50" charset="-127"/>
              </a:rPr>
              <a:t>이러한 일을 반복한다 </a:t>
            </a:r>
            <a:r>
              <a:rPr lang="en-US" altLang="ko-KR" sz="2000" b="1" spc="-150" dirty="0">
                <a:latin typeface="맑은 고딕" panose="020B0503020000020004" pitchFamily="50" charset="-127"/>
                <a:ea typeface="맑은 고딕" panose="020B0503020000020004" pitchFamily="50" charset="-127"/>
              </a:rPr>
              <a:t>. </a:t>
            </a:r>
          </a:p>
          <a:p>
            <a:pPr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eaLnBrk="1" hangingPunct="1">
              <a:lnSpc>
                <a:spcPct val="150000"/>
              </a:lnSpc>
              <a:spcBef>
                <a:spcPct val="0"/>
              </a:spcBef>
              <a:buFontTx/>
              <a:buNone/>
              <a:defRPr/>
            </a:pPr>
            <a:r>
              <a:rPr lang="ko-KR" altLang="en-US" sz="2000" b="1" dirty="0">
                <a:latin typeface="맑은 고딕" panose="020B0503020000020004" pitchFamily="50" charset="-127"/>
                <a:ea typeface="맑은 고딕" panose="020B0503020000020004" pitchFamily="50" charset="-127"/>
              </a:rPr>
              <a:t>기억해야 할 점은 자궁경관이 </a:t>
            </a:r>
            <a:r>
              <a:rPr lang="ko-KR" altLang="en-US" sz="2000" b="1" dirty="0" err="1">
                <a:latin typeface="맑은 고딕" panose="020B0503020000020004" pitchFamily="50" charset="-127"/>
                <a:ea typeface="맑은 고딕" panose="020B0503020000020004" pitchFamily="50" charset="-127"/>
              </a:rPr>
              <a:t>주입기</a:t>
            </a:r>
            <a:r>
              <a:rPr lang="ko-KR" altLang="en-US" sz="2000" b="1" dirty="0">
                <a:latin typeface="맑은 고딕" panose="020B0503020000020004" pitchFamily="50" charset="-127"/>
                <a:ea typeface="맑은 고딕" panose="020B0503020000020004" pitchFamily="50" charset="-127"/>
              </a:rPr>
              <a:t> 위를 통과하는 </a:t>
            </a:r>
            <a:r>
              <a:rPr lang="ko-KR" altLang="en-US" sz="2000" b="1" spc="-150" dirty="0">
                <a:latin typeface="맑은 고딕" panose="020B0503020000020004" pitchFamily="50" charset="-127"/>
                <a:ea typeface="맑은 고딕" panose="020B0503020000020004" pitchFamily="50" charset="-127"/>
              </a:rPr>
              <a:t>것이지 </a:t>
            </a:r>
            <a:r>
              <a:rPr lang="en-US" altLang="ko-KR" sz="2000" b="1" spc="-150" dirty="0">
                <a:latin typeface="맑은 고딕" panose="020B0503020000020004" pitchFamily="50" charset="-127"/>
                <a:ea typeface="맑은 고딕" panose="020B0503020000020004" pitchFamily="50" charset="-127"/>
              </a:rPr>
              <a:t>, </a:t>
            </a:r>
            <a:r>
              <a:rPr lang="ko-KR" altLang="en-US" sz="2000" b="1" spc="-150" dirty="0" err="1">
                <a:latin typeface="맑은 고딕" panose="020B0503020000020004" pitchFamily="50" charset="-127"/>
                <a:ea typeface="맑은 고딕" panose="020B0503020000020004" pitchFamily="50" charset="-127"/>
              </a:rPr>
              <a:t>주입기가</a:t>
            </a:r>
            <a:r>
              <a:rPr lang="ko-KR" altLang="en-US" sz="2000" b="1" spc="-150" dirty="0">
                <a:latin typeface="맑은 고딕" panose="020B0503020000020004" pitchFamily="50" charset="-127"/>
                <a:ea typeface="맑은 고딕" panose="020B0503020000020004" pitchFamily="50" charset="-127"/>
              </a:rPr>
              <a:t> 자궁</a:t>
            </a:r>
            <a:r>
              <a:rPr lang="ko-KR" altLang="en-US" sz="2000" b="1" dirty="0">
                <a:latin typeface="맑은 고딕" panose="020B0503020000020004" pitchFamily="50" charset="-127"/>
                <a:ea typeface="맑은 고딕" panose="020B0503020000020004" pitchFamily="50" charset="-127"/>
              </a:rPr>
              <a:t>경관을 통과하는 것이 아니다</a:t>
            </a:r>
            <a:r>
              <a:rPr lang="en-US" altLang="ko-KR" sz="2000" b="1" dirty="0">
                <a:latin typeface="맑은 고딕" panose="020B0503020000020004" pitchFamily="50" charset="-127"/>
                <a:ea typeface="맑은 고딕" panose="020B0503020000020004" pitchFamily="50" charset="-127"/>
              </a:rPr>
              <a:t>. </a:t>
            </a:r>
          </a:p>
          <a:p>
            <a:pPr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eaLnBrk="1" hangingPunct="1">
              <a:lnSpc>
                <a:spcPct val="150000"/>
              </a:lnSpc>
              <a:spcBef>
                <a:spcPct val="0"/>
              </a:spcBef>
              <a:buFontTx/>
              <a:buNone/>
              <a:defRPr/>
            </a:pPr>
            <a:r>
              <a:rPr lang="ko-KR" altLang="en-US" sz="2000" b="1" dirty="0">
                <a:latin typeface="맑은 고딕" panose="020B0503020000020004" pitchFamily="50" charset="-127"/>
                <a:ea typeface="맑은 고딕" panose="020B0503020000020004" pitchFamily="50" charset="-127"/>
              </a:rPr>
              <a:t>대부분의 경우 단지 부드럽게 </a:t>
            </a:r>
            <a:r>
              <a:rPr lang="ko-KR" altLang="en-US" sz="2000" b="1" spc="-150" dirty="0">
                <a:latin typeface="맑은 고딕" panose="020B0503020000020004" pitchFamily="50" charset="-127"/>
                <a:ea typeface="맑은 고딕" panose="020B0503020000020004" pitchFamily="50" charset="-127"/>
              </a:rPr>
              <a:t>앞쪽으로 압력을 주는 것이 필요하며 </a:t>
            </a:r>
            <a:r>
              <a:rPr lang="en-US" altLang="ko-KR" sz="2000" b="1" spc="-150" dirty="0">
                <a:latin typeface="맑은 고딕" panose="020B0503020000020004" pitchFamily="50" charset="-127"/>
                <a:ea typeface="맑은 고딕" panose="020B0503020000020004" pitchFamily="50" charset="-127"/>
              </a:rPr>
              <a:t>, </a:t>
            </a:r>
            <a:r>
              <a:rPr lang="ko-KR" altLang="en-US" sz="2000" b="1" spc="-150" dirty="0" err="1">
                <a:latin typeface="맑은 고딕" panose="020B0503020000020004" pitchFamily="50" charset="-127"/>
                <a:ea typeface="맑은 고딕" panose="020B0503020000020004" pitchFamily="50" charset="-127"/>
              </a:rPr>
              <a:t>주입기의</a:t>
            </a:r>
            <a:r>
              <a:rPr lang="ko-KR" altLang="en-US" sz="2000" b="1" dirty="0">
                <a:latin typeface="맑은 고딕" panose="020B0503020000020004" pitchFamily="50" charset="-127"/>
                <a:ea typeface="맑은 고딕" panose="020B0503020000020004" pitchFamily="50" charset="-127"/>
              </a:rPr>
              <a:t> 움직임은 최소화 한다</a:t>
            </a:r>
            <a:r>
              <a:rPr lang="en-US" altLang="ko-KR" sz="2000" b="1">
                <a:latin typeface="맑은 고딕" panose="020B0503020000020004" pitchFamily="50" charset="-127"/>
                <a:ea typeface="맑은 고딕" panose="020B0503020000020004" pitchFamily="50" charset="-127"/>
              </a:rPr>
              <a:t>. </a:t>
            </a:r>
          </a:p>
          <a:p>
            <a:pPr eaLnBrk="1" hangingPunct="1">
              <a:spcBef>
                <a:spcPct val="0"/>
              </a:spcBef>
              <a:buFontTx/>
              <a:buNone/>
              <a:defRPr/>
            </a:pPr>
            <a:endParaRPr lang="en-US" altLang="ko-KR" sz="2000" b="1">
              <a:latin typeface="맑은 고딕" panose="020B0503020000020004" pitchFamily="50" charset="-127"/>
              <a:ea typeface="맑은 고딕" panose="020B0503020000020004" pitchFamily="50" charset="-127"/>
            </a:endParaRPr>
          </a:p>
          <a:p>
            <a:pPr eaLnBrk="1" hangingPunct="1">
              <a:lnSpc>
                <a:spcPct val="150000"/>
              </a:lnSpc>
              <a:buNone/>
              <a:defRPr/>
            </a:pPr>
            <a:r>
              <a:rPr kumimoji="0" lang="ko-KR" altLang="en-US" sz="2000" b="1">
                <a:latin typeface="맑은 고딕" panose="020B0503020000020004" pitchFamily="50" charset="-127"/>
                <a:ea typeface="맑은 고딕" panose="020B0503020000020004" pitchFamily="50" charset="-127"/>
              </a:rPr>
              <a:t>자궁경관의 모든 고리가 통과하면 주입기는 </a:t>
            </a:r>
            <a:r>
              <a:rPr kumimoji="0" lang="ko-KR" altLang="en-US" sz="2000" b="1" spc="-150">
                <a:latin typeface="맑은 고딕" panose="020B0503020000020004" pitchFamily="50" charset="-127"/>
                <a:ea typeface="맑은 고딕" panose="020B0503020000020004" pitchFamily="50" charset="-127"/>
              </a:rPr>
              <a:t>별 저항없이 자유롭게 앞쪽으로</a:t>
            </a:r>
            <a:r>
              <a:rPr kumimoji="0" lang="ko-KR" altLang="en-US" sz="2000" b="1">
                <a:latin typeface="맑은 고딕" panose="020B0503020000020004" pitchFamily="50" charset="-127"/>
                <a:ea typeface="맑은 고딕" panose="020B0503020000020004" pitchFamily="50" charset="-127"/>
              </a:rPr>
              <a:t> 움직인다 </a:t>
            </a:r>
            <a:r>
              <a:rPr kumimoji="0" lang="en-US" altLang="ko-KR" sz="2000" b="1">
                <a:latin typeface="맑은 고딕" panose="020B0503020000020004" pitchFamily="50" charset="-127"/>
                <a:ea typeface="맑은 고딕" panose="020B0503020000020004" pitchFamily="50" charset="-127"/>
              </a:rPr>
              <a:t>. </a:t>
            </a:r>
          </a:p>
          <a:p>
            <a:pPr eaLnBrk="1" hangingPunct="1">
              <a:defRPr/>
            </a:pPr>
            <a:endParaRPr kumimoji="0" lang="en-US" altLang="ko-KR" sz="2000" b="1">
              <a:latin typeface="맑은 고딕" panose="020B0503020000020004" pitchFamily="50" charset="-127"/>
              <a:ea typeface="맑은 고딕" panose="020B0503020000020004" pitchFamily="50" charset="-127"/>
            </a:endParaRPr>
          </a:p>
          <a:p>
            <a:pPr eaLnBrk="1" hangingPunct="1">
              <a:lnSpc>
                <a:spcPct val="150000"/>
              </a:lnSpc>
              <a:buNone/>
              <a:defRPr/>
            </a:pPr>
            <a:r>
              <a:rPr kumimoji="0" lang="ko-KR" altLang="en-US" sz="2000" b="1">
                <a:latin typeface="맑은 고딕" panose="020B0503020000020004" pitchFamily="50" charset="-127"/>
                <a:ea typeface="맑은 고딕" panose="020B0503020000020004" pitchFamily="50" charset="-127"/>
              </a:rPr>
              <a:t>자궁벽이 매우 얇은 경우에는 수정사는 다시 한번 주입기의 끝을 느낄 수 있다</a:t>
            </a:r>
            <a:r>
              <a:rPr kumimoji="0" lang="en-US" altLang="ko-KR" sz="2000" b="1">
                <a:latin typeface="맑은 고딕" panose="020B0503020000020004" pitchFamily="50" charset="-127"/>
                <a:ea typeface="맑은 고딕" panose="020B0503020000020004" pitchFamily="50" charset="-127"/>
              </a:rPr>
              <a:t>.</a:t>
            </a:r>
          </a:p>
          <a:p>
            <a:pPr eaLnBrk="1" hangingPunct="1">
              <a:lnSpc>
                <a:spcPct val="150000"/>
              </a:lnSpc>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p:txBody>
      </p:sp>
      <p:sp>
        <p:nvSpPr>
          <p:cNvPr id="119812"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527E1045-FACE-47B9-9CCB-BFC50A3D338B}"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82</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F19A7769-48F1-4E15-9B10-C309E4C35B48}"/>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pic>
        <p:nvPicPr>
          <p:cNvPr id="121859" name="Picture 5" descr="EMB00000cf8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20688"/>
            <a:ext cx="8207375"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Rectangle 6"/>
          <p:cNvSpPr>
            <a:spLocks noChangeArrowheads="1"/>
          </p:cNvSpPr>
          <p:nvPr/>
        </p:nvSpPr>
        <p:spPr bwMode="auto">
          <a:xfrm>
            <a:off x="1821146" y="6162928"/>
            <a:ext cx="61462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b="1">
                <a:solidFill>
                  <a:schemeClr val="tx1"/>
                </a:solidFill>
                <a:latin typeface="맑은 고딕" panose="020B0503020000020004" pitchFamily="50" charset="-127"/>
                <a:ea typeface="맑은 고딕" panose="020B0503020000020004" pitchFamily="50" charset="-127"/>
              </a:rPr>
              <a:t>그림 </a:t>
            </a:r>
            <a:r>
              <a:rPr lang="en-US" altLang="ko-KR" b="1">
                <a:solidFill>
                  <a:schemeClr val="tx1"/>
                </a:solidFill>
                <a:latin typeface="맑은 고딕" panose="020B0503020000020004" pitchFamily="50" charset="-127"/>
                <a:ea typeface="맑은 고딕" panose="020B0503020000020004" pitchFamily="50" charset="-127"/>
              </a:rPr>
              <a:t>7 :</a:t>
            </a:r>
            <a:r>
              <a:rPr lang="ko-KR" altLang="en-US" b="1">
                <a:solidFill>
                  <a:schemeClr val="tx1"/>
                </a:solidFill>
                <a:latin typeface="맑은 고딕" panose="020B0503020000020004" pitchFamily="50" charset="-127"/>
                <a:ea typeface="맑은 고딕" panose="020B0503020000020004" pitchFamily="50" charset="-127"/>
              </a:rPr>
              <a:t>자궁경관 안으로 주입기를 부드럽게 밀어 넣는다</a:t>
            </a:r>
            <a:r>
              <a:rPr lang="en-US" altLang="ko-KR" b="1">
                <a:solidFill>
                  <a:schemeClr val="tx1"/>
                </a:solidFill>
                <a:latin typeface="맑은 고딕" panose="020B0503020000020004" pitchFamily="50" charset="-127"/>
                <a:ea typeface="맑은 고딕" panose="020B0503020000020004" pitchFamily="50" charset="-127"/>
              </a:rPr>
              <a:t>. </a:t>
            </a:r>
          </a:p>
        </p:txBody>
      </p:sp>
      <p:sp>
        <p:nvSpPr>
          <p:cNvPr id="121861"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8369DB0A-E19D-43F3-B8BD-D4FDDF2FE8C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83</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BABCC9C2-84BD-4520-95E3-EF3C7EE32689}"/>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48483" name="Rectangle 3"/>
          <p:cNvSpPr>
            <a:spLocks noChangeArrowheads="1"/>
          </p:cNvSpPr>
          <p:nvPr/>
        </p:nvSpPr>
        <p:spPr bwMode="auto">
          <a:xfrm>
            <a:off x="334767" y="1628800"/>
            <a:ext cx="8425185" cy="4203202"/>
          </a:xfrm>
          <a:prstGeom prst="rect">
            <a:avLst/>
          </a:prstGeom>
          <a:noFill/>
          <a:ln w="9525">
            <a:noFill/>
            <a:miter lim="800000"/>
            <a:headEnd/>
            <a:tailEnd/>
          </a:ln>
          <a:effectLst/>
        </p:spPr>
        <p:txBody>
          <a:bodyPr wrap="square">
            <a:spAutoFit/>
          </a:bodyPr>
          <a:lstStyle/>
          <a:p>
            <a:pPr algn="just" eaLnBrk="1" latinLnBrk="1" hangingPunct="1">
              <a:lnSpc>
                <a:spcPct val="170000"/>
              </a:lnSpc>
              <a:defRPr/>
            </a:pPr>
            <a:r>
              <a:rPr kumimoji="0" lang="en-US" altLang="ko-KR" sz="2400" b="1" dirty="0">
                <a:latin typeface="맑은 고딕" panose="020B0503020000020004" pitchFamily="50" charset="-127"/>
                <a:ea typeface="맑은 고딕" panose="020B0503020000020004" pitchFamily="50" charset="-127"/>
              </a:rPr>
              <a:t>7 </a:t>
            </a:r>
            <a:r>
              <a:rPr kumimoji="0" lang="ko-KR" altLang="en-US" sz="2400" b="1" dirty="0">
                <a:latin typeface="맑은 고딕" panose="020B0503020000020004" pitchFamily="50" charset="-127"/>
                <a:ea typeface="맑은 고딕" panose="020B0503020000020004" pitchFamily="50" charset="-127"/>
              </a:rPr>
              <a:t>단계 </a:t>
            </a:r>
            <a:r>
              <a:rPr kumimoji="0" lang="en-US" altLang="ko-KR" sz="2400" b="1" dirty="0">
                <a:latin typeface="맑은 고딕" panose="020B0503020000020004" pitchFamily="50" charset="-127"/>
                <a:ea typeface="맑은 고딕" panose="020B0503020000020004" pitchFamily="50" charset="-127"/>
              </a:rPr>
              <a:t>: </a:t>
            </a:r>
          </a:p>
          <a:p>
            <a:pPr algn="just" eaLnBrk="1" latinLnBrk="1" hangingPunct="1">
              <a:lnSpc>
                <a:spcPct val="170000"/>
              </a:lnSpc>
              <a:defRPr/>
            </a:pPr>
            <a:r>
              <a:rPr kumimoji="0" lang="ko-KR" altLang="en-US" sz="2000" b="1" dirty="0">
                <a:latin typeface="맑은 고딕" panose="020B0503020000020004" pitchFamily="50" charset="-127"/>
                <a:ea typeface="맑은 고딕" panose="020B0503020000020004" pitchFamily="50" charset="-127"/>
              </a:rPr>
              <a:t>이제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위치를 체크하고 정액을 주입할 차례이다 </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자궁경관 위로 손이 위치하도록 손을 돌린다</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검지손가락을 자궁경관의 끝부분에 위치시킨다</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 </a:t>
            </a:r>
            <a:r>
              <a:rPr kumimoji="0" lang="en-US" altLang="ko-KR" sz="2000" b="1" dirty="0">
                <a:latin typeface="맑은 고딕" panose="020B0503020000020004" pitchFamily="50" charset="-127"/>
                <a:ea typeface="맑은 고딕" panose="020B0503020000020004" pitchFamily="50" charset="-127"/>
              </a:rPr>
              <a:t>8) </a:t>
            </a:r>
          </a:p>
          <a:p>
            <a:pPr algn="just" eaLnBrk="1" latinLnBrk="1" hangingPunct="1">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70000"/>
              </a:lnSpc>
              <a:defRPr/>
            </a:pPr>
            <a:r>
              <a:rPr kumimoji="0" lang="ko-KR" altLang="en-US" sz="2000" b="1" dirty="0">
                <a:latin typeface="맑은 고딕" panose="020B0503020000020004" pitchFamily="50" charset="-127"/>
                <a:ea typeface="맑은 고딕" panose="020B0503020000020004" pitchFamily="50" charset="-127"/>
              </a:rPr>
              <a:t>자궁경관의 끝에 위치한 검지손가락의 아래에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끝이 위치하도록 </a:t>
            </a:r>
            <a:r>
              <a:rPr kumimoji="0" lang="ko-KR" altLang="en-US" sz="2000" b="1" dirty="0" err="1">
                <a:latin typeface="맑은 고딕" panose="020B0503020000020004" pitchFamily="50" charset="-127"/>
                <a:ea typeface="맑은 고딕" panose="020B0503020000020004" pitchFamily="50" charset="-127"/>
              </a:rPr>
              <a:t>주입기를</a:t>
            </a:r>
            <a:r>
              <a:rPr kumimoji="0" lang="ko-KR" altLang="en-US" sz="2000" b="1" dirty="0">
                <a:latin typeface="맑은 고딕" panose="020B0503020000020004" pitchFamily="50" charset="-127"/>
                <a:ea typeface="맑은 고딕" panose="020B0503020000020004" pitchFamily="50" charset="-127"/>
              </a:rPr>
              <a:t> 조정한다 </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검지손가락을 올리고 정액을 주입한다 </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 </a:t>
            </a:r>
            <a:r>
              <a:rPr kumimoji="0" lang="en-US" altLang="ko-KR" sz="2000" b="1" dirty="0">
                <a:latin typeface="맑은 고딕" panose="020B0503020000020004" pitchFamily="50" charset="-127"/>
                <a:ea typeface="맑은 고딕" panose="020B0503020000020004" pitchFamily="50" charset="-127"/>
              </a:rPr>
              <a:t>9</a:t>
            </a:r>
            <a:r>
              <a:rPr kumimoji="0" lang="en-US" altLang="ko-KR" sz="2000" b="1">
                <a:latin typeface="맑은 고딕" panose="020B0503020000020004" pitchFamily="50" charset="-127"/>
                <a:ea typeface="맑은 고딕" panose="020B0503020000020004" pitchFamily="50" charset="-127"/>
              </a:rPr>
              <a:t>) </a:t>
            </a:r>
          </a:p>
          <a:p>
            <a:pPr algn="just" eaLnBrk="1" latinLnBrk="1" hangingPunct="1">
              <a:lnSpc>
                <a:spcPct val="170000"/>
              </a:lnSpc>
              <a:defRPr/>
            </a:pPr>
            <a:r>
              <a:rPr kumimoji="0" lang="ko-KR" altLang="en-US" sz="2000" b="1">
                <a:latin typeface="맑은 고딕" panose="020B0503020000020004" pitchFamily="50" charset="-127"/>
                <a:ea typeface="맑은 고딕" panose="020B0503020000020004" pitchFamily="50" charset="-127"/>
              </a:rPr>
              <a:t>주입기의 </a:t>
            </a:r>
            <a:r>
              <a:rPr kumimoji="0" lang="ko-KR" altLang="en-US" sz="2000" b="1" dirty="0" err="1">
                <a:latin typeface="맑은 고딕" panose="020B0503020000020004" pitchFamily="50" charset="-127"/>
                <a:ea typeface="맑은 고딕" panose="020B0503020000020004" pitchFamily="50" charset="-127"/>
              </a:rPr>
              <a:t>공이를</a:t>
            </a:r>
            <a:r>
              <a:rPr kumimoji="0" lang="ko-KR" altLang="en-US" sz="2000" b="1" dirty="0">
                <a:latin typeface="맑은 고딕" panose="020B0503020000020004" pitchFamily="50" charset="-127"/>
                <a:ea typeface="맑은 고딕" panose="020B0503020000020004" pitchFamily="50" charset="-127"/>
              </a:rPr>
              <a:t> 천천히 눌러 정액이 </a:t>
            </a:r>
            <a:r>
              <a:rPr kumimoji="0" lang="ko-KR" altLang="en-US" sz="2000" b="1" dirty="0" err="1">
                <a:latin typeface="맑은 고딕" panose="020B0503020000020004" pitchFamily="50" charset="-127"/>
                <a:ea typeface="맑은 고딕" panose="020B0503020000020004" pitchFamily="50" charset="-127"/>
              </a:rPr>
              <a:t>자궁체에</a:t>
            </a:r>
            <a:r>
              <a:rPr kumimoji="0" lang="ko-KR" altLang="en-US" sz="2000" b="1" dirty="0">
                <a:latin typeface="맑은 고딕" panose="020B0503020000020004" pitchFamily="50" charset="-127"/>
                <a:ea typeface="맑은 고딕" panose="020B0503020000020004" pitchFamily="50" charset="-127"/>
              </a:rPr>
              <a:t> 직접 떨어 지도록 한다 </a:t>
            </a:r>
            <a:r>
              <a:rPr kumimoji="0" lang="en-US" altLang="ko-KR" sz="2000" b="1" dirty="0">
                <a:latin typeface="맑은 고딕" panose="020B0503020000020004" pitchFamily="50" charset="-127"/>
                <a:ea typeface="맑은 고딕" panose="020B0503020000020004" pitchFamily="50" charset="-127"/>
              </a:rPr>
              <a:t>. </a:t>
            </a:r>
          </a:p>
        </p:txBody>
      </p:sp>
      <p:sp>
        <p:nvSpPr>
          <p:cNvPr id="122884"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BCD7173-46E7-44F4-81D5-F949AE718068}"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84</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C046FFDE-7E52-46C3-8781-C7D1A737DAEE}"/>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49507" name="Rectangle 3"/>
          <p:cNvSpPr>
            <a:spLocks noChangeArrowheads="1"/>
          </p:cNvSpPr>
          <p:nvPr/>
        </p:nvSpPr>
        <p:spPr bwMode="auto">
          <a:xfrm>
            <a:off x="539750" y="6093296"/>
            <a:ext cx="8353425" cy="369887"/>
          </a:xfrm>
          <a:prstGeom prst="rect">
            <a:avLst/>
          </a:prstGeom>
          <a:noFill/>
          <a:ln w="9525">
            <a:noFill/>
            <a:miter lim="800000"/>
            <a:headEnd/>
            <a:tailEnd/>
          </a:ln>
          <a:effectLst/>
        </p:spPr>
        <p:txBody>
          <a:bodyPr>
            <a:spAutoFit/>
          </a:bodyPr>
          <a:lstStyle/>
          <a:p>
            <a:pPr algn="just">
              <a:defRPr/>
            </a:pPr>
            <a:r>
              <a:rPr kumimoji="0" lang="ko-KR" altLang="en-US" b="1" dirty="0">
                <a:latin typeface="맑은 고딕" panose="020B0503020000020004" pitchFamily="50" charset="-127"/>
                <a:ea typeface="맑은 고딕" panose="020B0503020000020004" pitchFamily="50" charset="-127"/>
              </a:rPr>
              <a:t>그림 </a:t>
            </a:r>
            <a:r>
              <a:rPr kumimoji="0" lang="en-US" altLang="ko-KR" b="1" dirty="0">
                <a:latin typeface="맑은 고딕" panose="020B0503020000020004" pitchFamily="50" charset="-127"/>
                <a:ea typeface="맑은 고딕" panose="020B0503020000020004" pitchFamily="50" charset="-127"/>
              </a:rPr>
              <a:t>8 : </a:t>
            </a:r>
            <a:r>
              <a:rPr kumimoji="0" lang="ko-KR" altLang="en-US" b="1" dirty="0">
                <a:latin typeface="맑은 고딕" panose="020B0503020000020004" pitchFamily="50" charset="-127"/>
                <a:ea typeface="맑은 고딕" panose="020B0503020000020004" pitchFamily="50" charset="-127"/>
              </a:rPr>
              <a:t>경관을 완전히 통과하면 집게손가락으로 </a:t>
            </a:r>
            <a:r>
              <a:rPr kumimoji="0" lang="ko-KR" altLang="en-US" b="1" dirty="0" err="1">
                <a:latin typeface="맑은 고딕" panose="020B0503020000020004" pitchFamily="50" charset="-127"/>
                <a:ea typeface="맑은 고딕" panose="020B0503020000020004" pitchFamily="50" charset="-127"/>
              </a:rPr>
              <a:t>주입기</a:t>
            </a:r>
            <a:r>
              <a:rPr kumimoji="0" lang="ko-KR" altLang="en-US" b="1" dirty="0">
                <a:latin typeface="맑은 고딕" panose="020B0503020000020004" pitchFamily="50" charset="-127"/>
                <a:ea typeface="맑은 고딕" panose="020B0503020000020004" pitchFamily="50" charset="-127"/>
              </a:rPr>
              <a:t> 끝의 위치를 확인한다</a:t>
            </a:r>
            <a:r>
              <a:rPr kumimoji="0" lang="en-US" altLang="ko-KR" b="1" dirty="0">
                <a:latin typeface="맑은 고딕" panose="020B0503020000020004" pitchFamily="50" charset="-127"/>
                <a:ea typeface="맑은 고딕" panose="020B0503020000020004" pitchFamily="50" charset="-127"/>
              </a:rPr>
              <a:t>.</a:t>
            </a:r>
            <a:r>
              <a:rPr kumimoji="0" lang="en-US" altLang="ko-KR" dirty="0">
                <a:latin typeface="맑은 고딕" panose="020B0503020000020004" pitchFamily="50" charset="-127"/>
                <a:ea typeface="맑은 고딕" panose="020B0503020000020004" pitchFamily="50" charset="-127"/>
              </a:rPr>
              <a:t> </a:t>
            </a:r>
          </a:p>
        </p:txBody>
      </p:sp>
      <p:pic>
        <p:nvPicPr>
          <p:cNvPr id="123908" name="Picture 5" descr="EMB00000cf800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575" y="620688"/>
            <a:ext cx="8212138"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223B3A6C-4D87-451A-9C70-1451B16A59B4}"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85</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BA05D0C9-B9E2-4A98-82F2-AE6EAC5E286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50531" name="Rectangle 3"/>
          <p:cNvSpPr>
            <a:spLocks noChangeArrowheads="1"/>
          </p:cNvSpPr>
          <p:nvPr/>
        </p:nvSpPr>
        <p:spPr bwMode="auto">
          <a:xfrm>
            <a:off x="1476375" y="6165304"/>
            <a:ext cx="6683375" cy="457200"/>
          </a:xfrm>
          <a:prstGeom prst="rect">
            <a:avLst/>
          </a:prstGeom>
          <a:noFill/>
          <a:ln w="9525">
            <a:noFill/>
            <a:miter lim="800000"/>
            <a:headEnd/>
            <a:tailEnd/>
          </a:ln>
          <a:effectLst/>
        </p:spPr>
        <p:txBody>
          <a:bodyPr>
            <a:spAutoFit/>
          </a:bodyPr>
          <a:lstStyle/>
          <a:p>
            <a:pPr algn="just">
              <a:defRPr/>
            </a:pPr>
            <a:r>
              <a:rPr kumimoji="0" lang="en-US" altLang="ko-KR" sz="2400" b="1" dirty="0">
                <a:solidFill>
                  <a:srgbClr val="000000"/>
                </a:solidFill>
                <a:latin typeface="맑은 고딕" panose="020B0503020000020004" pitchFamily="50" charset="-127"/>
                <a:ea typeface="맑은 고딕" panose="020B0503020000020004" pitchFamily="50" charset="-127"/>
                <a:cs typeface="한양신명조,한컴돋움"/>
              </a:rPr>
              <a:t>   </a:t>
            </a:r>
            <a:r>
              <a:rPr kumimoji="0" lang="ko-KR" altLang="en-US" b="1" dirty="0">
                <a:latin typeface="맑은 고딕" panose="020B0503020000020004" pitchFamily="50" charset="-127"/>
                <a:ea typeface="맑은 고딕" panose="020B0503020000020004" pitchFamily="50" charset="-127"/>
              </a:rPr>
              <a:t>그림 </a:t>
            </a:r>
            <a:r>
              <a:rPr kumimoji="0" lang="en-US" altLang="ko-KR" b="1" dirty="0">
                <a:latin typeface="맑은 고딕" panose="020B0503020000020004" pitchFamily="50" charset="-127"/>
                <a:ea typeface="맑은 고딕" panose="020B0503020000020004" pitchFamily="50" charset="-127"/>
              </a:rPr>
              <a:t>9 : : </a:t>
            </a:r>
            <a:r>
              <a:rPr kumimoji="0" lang="ko-KR" altLang="en-US" b="1" dirty="0" err="1">
                <a:latin typeface="맑은 고딕" panose="020B0503020000020004" pitchFamily="50" charset="-127"/>
                <a:ea typeface="맑은 고딕" panose="020B0503020000020004" pitchFamily="50" charset="-127"/>
              </a:rPr>
              <a:t>자궁내에</a:t>
            </a:r>
            <a:r>
              <a:rPr kumimoji="0" lang="ko-KR" altLang="en-US" b="1" dirty="0">
                <a:latin typeface="맑은 고딕" panose="020B0503020000020004" pitchFamily="50" charset="-127"/>
                <a:ea typeface="맑은 고딕" panose="020B0503020000020004" pitchFamily="50" charset="-127"/>
              </a:rPr>
              <a:t> 정액을 </a:t>
            </a:r>
            <a:r>
              <a:rPr kumimoji="0" lang="en-US" altLang="ko-KR" b="1" dirty="0">
                <a:latin typeface="맑은 고딕" panose="020B0503020000020004" pitchFamily="50" charset="-127"/>
                <a:ea typeface="맑은 고딕" panose="020B0503020000020004" pitchFamily="50" charset="-127"/>
              </a:rPr>
              <a:t>4~5</a:t>
            </a:r>
            <a:r>
              <a:rPr kumimoji="0" lang="ko-KR" altLang="en-US" b="1" dirty="0">
                <a:latin typeface="맑은 고딕" panose="020B0503020000020004" pitchFamily="50" charset="-127"/>
                <a:ea typeface="맑은 고딕" panose="020B0503020000020004" pitchFamily="50" charset="-127"/>
              </a:rPr>
              <a:t>초간 서서히 주입한다</a:t>
            </a:r>
            <a:r>
              <a:rPr kumimoji="0" lang="ko-KR" altLang="en-US" dirty="0">
                <a:latin typeface="맑은 고딕" panose="020B0503020000020004" pitchFamily="50" charset="-127"/>
                <a:ea typeface="맑은 고딕" panose="020B0503020000020004" pitchFamily="50" charset="-127"/>
              </a:rPr>
              <a:t> </a:t>
            </a:r>
          </a:p>
        </p:txBody>
      </p:sp>
      <p:pic>
        <p:nvPicPr>
          <p:cNvPr id="124932" name="Picture 5" descr="EMB00000cf8000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645368"/>
            <a:ext cx="8208962" cy="546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1011077F-A48D-429D-919A-9B2516DE3A85}"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86</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8CCE7DB8-F174-4B1A-92EE-E897F312CEE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84</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51555" name="Rectangle 3"/>
          <p:cNvSpPr>
            <a:spLocks noChangeArrowheads="1"/>
          </p:cNvSpPr>
          <p:nvPr/>
        </p:nvSpPr>
        <p:spPr bwMode="auto">
          <a:xfrm>
            <a:off x="323851" y="1194911"/>
            <a:ext cx="8351837" cy="5663089"/>
          </a:xfrm>
          <a:prstGeom prst="rect">
            <a:avLst/>
          </a:prstGeom>
          <a:noFill/>
          <a:ln w="9525">
            <a:noFill/>
            <a:miter lim="800000"/>
            <a:headEnd/>
            <a:tailEnd/>
          </a:ln>
          <a:effectLst/>
        </p:spPr>
        <p:txBody>
          <a:bodyPr>
            <a:spAutoFit/>
          </a:bodyPr>
          <a:lstStyle/>
          <a:p>
            <a:pPr algn="just" eaLnBrk="1" latinLnBrk="1" hangingPunct="1">
              <a:lnSpc>
                <a:spcPct val="120000"/>
              </a:lnSpc>
              <a:defRPr/>
            </a:pPr>
            <a:r>
              <a:rPr kumimoji="0" lang="ko-KR" altLang="en-US" sz="2000" b="1" dirty="0">
                <a:latin typeface="맑은 고딕" panose="020B0503020000020004" pitchFamily="50" charset="-127"/>
                <a:ea typeface="맑은 고딕" panose="020B0503020000020004" pitchFamily="50" charset="-127"/>
              </a:rPr>
              <a:t>적절한 인공수정 기술과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위치가 적절하다면 정액은 </a:t>
            </a:r>
            <a:r>
              <a:rPr kumimoji="0" lang="ko-KR" altLang="en-US" sz="2000" b="1" dirty="0" err="1">
                <a:latin typeface="맑은 고딕" panose="020B0503020000020004" pitchFamily="50" charset="-127"/>
                <a:ea typeface="맑은 고딕" panose="020B0503020000020004" pitchFamily="50" charset="-127"/>
              </a:rPr>
              <a:t>자궁체에</a:t>
            </a:r>
            <a:r>
              <a:rPr kumimoji="0" lang="ko-KR" altLang="en-US" sz="2000" b="1" dirty="0">
                <a:latin typeface="맑은 고딕" panose="020B0503020000020004" pitchFamily="50" charset="-127"/>
                <a:ea typeface="맑은 고딕" panose="020B0503020000020004" pitchFamily="50" charset="-127"/>
              </a:rPr>
              <a:t> 잘 떨어질 것이다 </a:t>
            </a:r>
            <a:r>
              <a:rPr kumimoji="0" lang="en-US" altLang="ko-KR" sz="2000" b="1" dirty="0">
                <a:latin typeface="맑은 고딕" panose="020B0503020000020004" pitchFamily="50" charset="-127"/>
                <a:ea typeface="맑은 고딕" panose="020B0503020000020004" pitchFamily="50" charset="-127"/>
              </a:rPr>
              <a:t>. </a:t>
            </a:r>
          </a:p>
          <a:p>
            <a:pPr algn="just"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20000"/>
              </a:lnSpc>
              <a:defRPr/>
            </a:pPr>
            <a:r>
              <a:rPr kumimoji="0" lang="ko-KR" altLang="en-US" sz="2000" b="1" dirty="0">
                <a:latin typeface="맑은 고딕" panose="020B0503020000020004" pitchFamily="50" charset="-127"/>
                <a:ea typeface="맑은 고딕" panose="020B0503020000020004" pitchFamily="50" charset="-127"/>
              </a:rPr>
              <a:t>자궁은 수축운동을 하여 정자를 </a:t>
            </a:r>
            <a:r>
              <a:rPr kumimoji="0" lang="ko-KR" altLang="en-US" sz="2000" b="1" spc="-150" dirty="0">
                <a:latin typeface="맑은 고딕" panose="020B0503020000020004" pitchFamily="50" charset="-127"/>
                <a:ea typeface="맑은 고딕" panose="020B0503020000020004" pitchFamily="50" charset="-127"/>
              </a:rPr>
              <a:t>이동시켜 </a:t>
            </a:r>
            <a:r>
              <a:rPr kumimoji="0" lang="en-US" altLang="ko-KR" sz="2000" b="1" spc="-150" dirty="0">
                <a:latin typeface="맑은 고딕" panose="020B0503020000020004" pitchFamily="50" charset="-127"/>
                <a:ea typeface="맑은 고딕" panose="020B0503020000020004" pitchFamily="50" charset="-127"/>
              </a:rPr>
              <a:t>2</a:t>
            </a:r>
            <a:r>
              <a:rPr kumimoji="0" lang="ko-KR" altLang="en-US" sz="2000" b="1" spc="-150" dirty="0">
                <a:latin typeface="맑은 고딕" panose="020B0503020000020004" pitchFamily="50" charset="-127"/>
                <a:ea typeface="맑은 고딕" panose="020B0503020000020004" pitchFamily="50" charset="-127"/>
              </a:rPr>
              <a:t>개의 </a:t>
            </a:r>
            <a:r>
              <a:rPr kumimoji="0" lang="ko-KR" altLang="en-US" sz="2000" b="1" spc="-150" dirty="0" err="1">
                <a:latin typeface="맑은 고딕" panose="020B0503020000020004" pitchFamily="50" charset="-127"/>
                <a:ea typeface="맑은 고딕" panose="020B0503020000020004" pitchFamily="50" charset="-127"/>
              </a:rPr>
              <a:t>자궁체와</a:t>
            </a:r>
            <a:r>
              <a:rPr kumimoji="0" lang="ko-KR" altLang="en-US" sz="2000" b="1" spc="-150" dirty="0">
                <a:latin typeface="맑은 고딕" panose="020B0503020000020004" pitchFamily="50" charset="-127"/>
                <a:ea typeface="맑은 고딕" panose="020B0503020000020004" pitchFamily="50" charset="-127"/>
              </a:rPr>
              <a:t> 난관으로 분배를</a:t>
            </a:r>
            <a:r>
              <a:rPr kumimoji="0" lang="ko-KR" altLang="en-US" sz="2000" b="1" dirty="0">
                <a:latin typeface="맑은 고딕" panose="020B0503020000020004" pitchFamily="50" charset="-127"/>
                <a:ea typeface="맑은 고딕" panose="020B0503020000020004" pitchFamily="50" charset="-127"/>
              </a:rPr>
              <a:t> 한다</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 </a:t>
            </a:r>
            <a:r>
              <a:rPr kumimoji="0" lang="en-US" altLang="ko-KR" sz="2000" b="1" dirty="0">
                <a:latin typeface="맑은 고딕" panose="020B0503020000020004" pitchFamily="50" charset="-127"/>
                <a:ea typeface="맑은 고딕" panose="020B0503020000020004" pitchFamily="50" charset="-127"/>
              </a:rPr>
              <a:t>10) </a:t>
            </a:r>
          </a:p>
          <a:p>
            <a:pPr algn="just"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eaLnBrk="1" latinLnBrk="1" hangingPunct="1">
              <a:lnSpc>
                <a:spcPct val="120000"/>
              </a:lnSpc>
              <a:defRPr/>
            </a:pPr>
            <a:r>
              <a:rPr kumimoji="0" lang="ko-KR" altLang="en-US" sz="2000" b="1" dirty="0" err="1">
                <a:latin typeface="맑은 고딕" panose="020B0503020000020004" pitchFamily="50" charset="-127"/>
                <a:ea typeface="맑은 고딕" panose="020B0503020000020004" pitchFamily="50" charset="-127"/>
              </a:rPr>
              <a:t>주입기가</a:t>
            </a:r>
            <a:r>
              <a:rPr kumimoji="0" lang="ko-KR" altLang="en-US" sz="2000" b="1" dirty="0">
                <a:latin typeface="맑은 고딕" panose="020B0503020000020004" pitchFamily="50" charset="-127"/>
                <a:ea typeface="맑은 고딕" panose="020B0503020000020004" pitchFamily="50" charset="-127"/>
              </a:rPr>
              <a:t> 자궁경관의 끝을 </a:t>
            </a:r>
            <a:r>
              <a:rPr kumimoji="0" lang="en-US" altLang="ko-KR" sz="2000" b="1" u="sng" dirty="0">
                <a:solidFill>
                  <a:srgbClr val="FF0000"/>
                </a:solidFill>
                <a:latin typeface="맑은 고딕" panose="020B0503020000020004" pitchFamily="50" charset="-127"/>
                <a:ea typeface="맑은 고딕" panose="020B0503020000020004" pitchFamily="50" charset="-127"/>
              </a:rPr>
              <a:t>2.5Cm </a:t>
            </a:r>
            <a:r>
              <a:rPr kumimoji="0" lang="ko-KR" altLang="en-US" sz="2000" b="1" u="sng" dirty="0">
                <a:solidFill>
                  <a:srgbClr val="FF0000"/>
                </a:solidFill>
                <a:latin typeface="맑은 고딕" panose="020B0503020000020004" pitchFamily="50" charset="-127"/>
                <a:ea typeface="맑은 고딕" panose="020B0503020000020004" pitchFamily="50" charset="-127"/>
              </a:rPr>
              <a:t>이상 통과하면 </a:t>
            </a:r>
            <a:r>
              <a:rPr kumimoji="0" lang="ko-KR" altLang="en-US" sz="2000" b="1" spc="-150" dirty="0">
                <a:latin typeface="맑은 고딕" panose="020B0503020000020004" pitchFamily="50" charset="-127"/>
                <a:ea typeface="맑은 고딕" panose="020B0503020000020004" pitchFamily="50" charset="-127"/>
              </a:rPr>
              <a:t>모든 정액은 단지 </a:t>
            </a:r>
            <a:r>
              <a:rPr kumimoji="0" lang="en-US" altLang="ko-KR" sz="2000" b="1" spc="-150" dirty="0">
                <a:latin typeface="맑은 고딕" panose="020B0503020000020004" pitchFamily="50" charset="-127"/>
                <a:ea typeface="맑은 고딕" panose="020B0503020000020004" pitchFamily="50" charset="-127"/>
              </a:rPr>
              <a:t>1</a:t>
            </a:r>
            <a:r>
              <a:rPr kumimoji="0" lang="ko-KR" altLang="en-US" sz="2000" b="1" spc="-150" dirty="0">
                <a:latin typeface="맑은 고딕" panose="020B0503020000020004" pitchFamily="50" charset="-127"/>
                <a:ea typeface="맑은 고딕" panose="020B0503020000020004" pitchFamily="50" charset="-127"/>
              </a:rPr>
              <a:t>개의</a:t>
            </a:r>
            <a:r>
              <a:rPr kumimoji="0" lang="ko-KR" altLang="en-US"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자궁각으로만</a:t>
            </a:r>
            <a:r>
              <a:rPr kumimoji="0" lang="ko-KR" altLang="en-US" sz="2000" b="1" dirty="0">
                <a:latin typeface="맑은 고딕" panose="020B0503020000020004" pitchFamily="50" charset="-127"/>
                <a:ea typeface="맑은 고딕" panose="020B0503020000020004" pitchFamily="50" charset="-127"/>
              </a:rPr>
              <a:t> 배분된다</a:t>
            </a:r>
            <a:r>
              <a:rPr kumimoji="0" lang="en-US" altLang="ko-KR" sz="2000" b="1" dirty="0">
                <a:latin typeface="맑은 고딕" panose="020B0503020000020004" pitchFamily="50" charset="-127"/>
                <a:ea typeface="맑은 고딕" panose="020B0503020000020004" pitchFamily="50" charset="-127"/>
              </a:rPr>
              <a:t>.(</a:t>
            </a:r>
            <a:r>
              <a:rPr kumimoji="0" lang="ko-KR" altLang="en-US" sz="2000" b="1" dirty="0">
                <a:latin typeface="맑은 고딕" panose="020B0503020000020004" pitchFamily="50" charset="-127"/>
                <a:ea typeface="맑은 고딕" panose="020B0503020000020004" pitchFamily="50" charset="-127"/>
              </a:rPr>
              <a:t>그림 </a:t>
            </a:r>
            <a:r>
              <a:rPr kumimoji="0" lang="en-US" altLang="ko-KR" sz="2000" b="1" dirty="0">
                <a:latin typeface="맑은 고딕" panose="020B0503020000020004" pitchFamily="50" charset="-127"/>
                <a:ea typeface="맑은 고딕" panose="020B0503020000020004" pitchFamily="50" charset="-127"/>
              </a:rPr>
              <a:t>11) </a:t>
            </a:r>
          </a:p>
          <a:p>
            <a:pPr algn="just" eaLnBrk="1" latinLnBrk="1" hangingPunct="1">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20000"/>
              </a:lnSpc>
              <a:defRPr/>
            </a:pPr>
            <a:r>
              <a:rPr kumimoji="0" lang="ko-KR" altLang="en-US" sz="2000" b="1" dirty="0">
                <a:latin typeface="맑은 고딕" panose="020B0503020000020004" pitchFamily="50" charset="-127"/>
                <a:ea typeface="맑은 고딕" panose="020B0503020000020004" pitchFamily="50" charset="-127"/>
              </a:rPr>
              <a:t>따라서 </a:t>
            </a:r>
            <a:r>
              <a:rPr kumimoji="0" lang="ko-KR" altLang="en-US" sz="2000" b="1" dirty="0" err="1">
                <a:latin typeface="맑은 고딕" panose="020B0503020000020004" pitchFamily="50" charset="-127"/>
                <a:ea typeface="맑은 고딕" panose="020B0503020000020004" pitchFamily="50" charset="-127"/>
              </a:rPr>
              <a:t>주입기의</a:t>
            </a:r>
            <a:r>
              <a:rPr kumimoji="0" lang="ko-KR" altLang="en-US" sz="2000" b="1" dirty="0">
                <a:latin typeface="맑은 고딕" panose="020B0503020000020004" pitchFamily="50" charset="-127"/>
                <a:ea typeface="맑은 고딕" panose="020B0503020000020004" pitchFamily="50" charset="-127"/>
              </a:rPr>
              <a:t> 위치를 체크하고 나서는 검지를 반드시 올려야 한다</a:t>
            </a:r>
            <a:r>
              <a:rPr kumimoji="0" lang="en-US" altLang="ko-KR" sz="2000" b="1" dirty="0">
                <a:latin typeface="맑은 고딕" panose="020B0503020000020004" pitchFamily="50" charset="-127"/>
                <a:ea typeface="맑은 고딕" panose="020B0503020000020004" pitchFamily="50" charset="-127"/>
              </a:rPr>
              <a:t>. </a:t>
            </a:r>
          </a:p>
          <a:p>
            <a:pPr algn="just">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20000"/>
              </a:lnSpc>
              <a:defRPr/>
            </a:pPr>
            <a:r>
              <a:rPr kumimoji="0" lang="ko-KR" altLang="en-US" sz="2000" b="1" dirty="0">
                <a:latin typeface="맑은 고딕" panose="020B0503020000020004" pitchFamily="50" charset="-127"/>
                <a:ea typeface="맑은 고딕" panose="020B0503020000020004" pitchFamily="50" charset="-127"/>
              </a:rPr>
              <a:t>만약 검지손가락을 올리지 않으면 한 개의 </a:t>
            </a:r>
            <a:r>
              <a:rPr kumimoji="0" lang="ko-KR" altLang="en-US" sz="2000" b="1" dirty="0" err="1">
                <a:latin typeface="맑은 고딕" panose="020B0503020000020004" pitchFamily="50" charset="-127"/>
                <a:ea typeface="맑은 고딕" panose="020B0503020000020004" pitchFamily="50" charset="-127"/>
              </a:rPr>
              <a:t>자궁각을</a:t>
            </a:r>
            <a:r>
              <a:rPr kumimoji="0" lang="ko-KR" altLang="en-US" sz="2000" b="1" dirty="0">
                <a:latin typeface="맑은 고딕" panose="020B0503020000020004" pitchFamily="50" charset="-127"/>
                <a:ea typeface="맑은 고딕" panose="020B0503020000020004" pitchFamily="50" charset="-127"/>
              </a:rPr>
              <a:t> 차단하여 분배되어 정액의 배분이 비정상적인 상태가 된다</a:t>
            </a:r>
            <a:r>
              <a:rPr kumimoji="0" lang="en-US" altLang="ko-KR" sz="2000" b="1" dirty="0">
                <a:latin typeface="맑은 고딕" panose="020B0503020000020004" pitchFamily="50" charset="-127"/>
                <a:ea typeface="맑은 고딕" panose="020B0503020000020004" pitchFamily="50" charset="-127"/>
              </a:rPr>
              <a:t>. </a:t>
            </a:r>
          </a:p>
          <a:p>
            <a:pPr algn="just">
              <a:lnSpc>
                <a:spcPct val="50000"/>
              </a:lnSpc>
              <a:defRPr/>
            </a:pPr>
            <a:endParaRPr kumimoji="0" lang="en-US" altLang="ko-KR" sz="2000" b="1" dirty="0">
              <a:latin typeface="맑은 고딕" panose="020B0503020000020004" pitchFamily="50" charset="-127"/>
              <a:ea typeface="맑은 고딕" panose="020B0503020000020004" pitchFamily="50" charset="-127"/>
            </a:endParaRPr>
          </a:p>
          <a:p>
            <a:pPr algn="just">
              <a:lnSpc>
                <a:spcPct val="120000"/>
              </a:lnSpc>
              <a:defRPr/>
            </a:pPr>
            <a:r>
              <a:rPr kumimoji="0" lang="ko-KR" altLang="en-US" sz="2000" b="1" dirty="0" err="1">
                <a:latin typeface="맑은 고딕" panose="020B0503020000020004" pitchFamily="50" charset="-127"/>
                <a:ea typeface="맑은 고딕" panose="020B0503020000020004" pitchFamily="50" charset="-127"/>
              </a:rPr>
              <a:t>주입기</a:t>
            </a:r>
            <a:r>
              <a:rPr kumimoji="0" lang="ko-KR" altLang="en-US" sz="2000" b="1" dirty="0">
                <a:latin typeface="맑은 고딕" panose="020B0503020000020004" pitchFamily="50" charset="-127"/>
                <a:ea typeface="맑은 고딕" panose="020B0503020000020004" pitchFamily="50" charset="-127"/>
              </a:rPr>
              <a:t> 끝을 체크할 때 주의할 점은 너무 세게 누리지 않도록 한다</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그렇지 않으면 섬세한 자궁이 손상되기 쉬우며</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a:latin typeface="맑은 고딕" panose="020B0503020000020004" pitchFamily="50" charset="-127"/>
                <a:ea typeface="맑은 고딕" panose="020B0503020000020004" pitchFamily="50" charset="-127"/>
              </a:rPr>
              <a:t>잠재적으로 감염과</a:t>
            </a:r>
            <a:r>
              <a:rPr kumimoji="0" lang="en-US" altLang="ko-KR" sz="2000" b="1" dirty="0">
                <a:latin typeface="맑은 고딕" panose="020B0503020000020004" pitchFamily="50" charset="-127"/>
                <a:ea typeface="맑은 고딕" panose="020B0503020000020004" pitchFamily="50" charset="-127"/>
              </a:rPr>
              <a:t>, </a:t>
            </a:r>
            <a:r>
              <a:rPr kumimoji="0" lang="ko-KR" altLang="en-US" sz="2000" b="1" dirty="0" err="1">
                <a:latin typeface="맑은 고딕" panose="020B0503020000020004" pitchFamily="50" charset="-127"/>
                <a:ea typeface="맑은 고딕" panose="020B0503020000020004" pitchFamily="50" charset="-127"/>
              </a:rPr>
              <a:t>수정율</a:t>
            </a:r>
            <a:r>
              <a:rPr kumimoji="0" lang="ko-KR" altLang="en-US" sz="2000" b="1" dirty="0">
                <a:latin typeface="맑은 고딕" panose="020B0503020000020004" pitchFamily="50" charset="-127"/>
                <a:ea typeface="맑은 고딕" panose="020B0503020000020004" pitchFamily="50" charset="-127"/>
              </a:rPr>
              <a:t> 저하의 원인이 된다</a:t>
            </a:r>
            <a:r>
              <a:rPr kumimoji="0" lang="en-US" altLang="ko-KR" sz="2000" b="1" dirty="0">
                <a:latin typeface="맑은 고딕" panose="020B0503020000020004" pitchFamily="50" charset="-127"/>
                <a:ea typeface="맑은 고딕" panose="020B0503020000020004" pitchFamily="50" charset="-127"/>
              </a:rPr>
              <a:t>. </a:t>
            </a:r>
          </a:p>
          <a:p>
            <a:pPr algn="just" eaLnBrk="1" latinLnBrk="1" hangingPunct="1">
              <a:lnSpc>
                <a:spcPct val="120000"/>
              </a:lnSpc>
              <a:defRPr/>
            </a:pPr>
            <a:endParaRPr kumimoji="0" lang="en-US" altLang="ko-KR" sz="2000" b="1" dirty="0">
              <a:latin typeface="맑은 고딕" panose="020B0503020000020004" pitchFamily="50" charset="-127"/>
              <a:ea typeface="맑은 고딕" panose="020B0503020000020004" pitchFamily="50" charset="-127"/>
            </a:endParaRPr>
          </a:p>
        </p:txBody>
      </p:sp>
      <p:sp>
        <p:nvSpPr>
          <p:cNvPr id="12595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509371C4-2CEF-4EF5-BE79-7E38A53CC7A2}"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87</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7" name="AutoShape 8">
            <a:extLst>
              <a:ext uri="{FF2B5EF4-FFF2-40B4-BE49-F238E27FC236}">
                <a16:creationId xmlns:a16="http://schemas.microsoft.com/office/drawing/2014/main" id="{E82F568B-10EA-4517-BDB5-62E7A9051BE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85</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28003" name="Rectangle 3"/>
          <p:cNvSpPr>
            <a:spLocks noChangeArrowheads="1"/>
          </p:cNvSpPr>
          <p:nvPr/>
        </p:nvSpPr>
        <p:spPr bwMode="auto">
          <a:xfrm>
            <a:off x="827088" y="1628775"/>
            <a:ext cx="668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endParaRPr kumimoji="0" lang="ko-KR" altLang="ko-KR" sz="2400">
              <a:solidFill>
                <a:schemeClr val="tx1"/>
              </a:solidFill>
              <a:latin typeface="맑은 고딕" panose="020B0503020000020004" pitchFamily="50" charset="-127"/>
              <a:ea typeface="맑은 고딕" panose="020B0503020000020004" pitchFamily="50" charset="-127"/>
            </a:endParaRPr>
          </a:p>
        </p:txBody>
      </p:sp>
      <p:pic>
        <p:nvPicPr>
          <p:cNvPr id="128004" name="Picture 5" descr="EMB00000cf80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8280400" cy="551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6"/>
          <p:cNvSpPr>
            <a:spLocks noChangeArrowheads="1"/>
          </p:cNvSpPr>
          <p:nvPr/>
        </p:nvSpPr>
        <p:spPr bwMode="auto">
          <a:xfrm>
            <a:off x="1656213" y="6132766"/>
            <a:ext cx="57887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spcBef>
                <a:spcPct val="0"/>
              </a:spcBef>
              <a:buClrTx/>
              <a:buFontTx/>
              <a:buNone/>
            </a:pPr>
            <a:r>
              <a:rPr lang="ko-KR" altLang="en-US" b="1">
                <a:solidFill>
                  <a:schemeClr val="tx1"/>
                </a:solidFill>
                <a:latin typeface="맑은 고딕" panose="020B0503020000020004" pitchFamily="50" charset="-127"/>
                <a:ea typeface="맑은 고딕" panose="020B0503020000020004" pitchFamily="50" charset="-127"/>
              </a:rPr>
              <a:t>그림 </a:t>
            </a:r>
            <a:r>
              <a:rPr lang="en-US" altLang="ko-KR" b="1">
                <a:solidFill>
                  <a:schemeClr val="tx1"/>
                </a:solidFill>
                <a:latin typeface="맑은 고딕" panose="020B0503020000020004" pitchFamily="50" charset="-127"/>
                <a:ea typeface="맑은 고딕" panose="020B0503020000020004" pitchFamily="50" charset="-127"/>
              </a:rPr>
              <a:t>10 : 2</a:t>
            </a:r>
            <a:r>
              <a:rPr lang="ko-KR" altLang="en-US" b="1">
                <a:solidFill>
                  <a:schemeClr val="tx1"/>
                </a:solidFill>
                <a:latin typeface="맑은 고딕" panose="020B0503020000020004" pitchFamily="50" charset="-127"/>
                <a:ea typeface="맑은 고딕" panose="020B0503020000020004" pitchFamily="50" charset="-127"/>
              </a:rPr>
              <a:t>개의 자궁각으로 정액이 분배되는 좋은 예</a:t>
            </a:r>
            <a:r>
              <a:rPr lang="en-US" altLang="ko-KR" b="1">
                <a:solidFill>
                  <a:schemeClr val="tx1"/>
                </a:solidFill>
                <a:latin typeface="맑은 고딕" panose="020B0503020000020004" pitchFamily="50" charset="-127"/>
                <a:ea typeface="맑은 고딕" panose="020B0503020000020004" pitchFamily="50" charset="-127"/>
              </a:rPr>
              <a:t>. </a:t>
            </a:r>
          </a:p>
        </p:txBody>
      </p:sp>
      <p:sp>
        <p:nvSpPr>
          <p:cNvPr id="12800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C101F4EA-CB80-4775-BF77-34CDE50A3FB7}"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88</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9" name="AutoShape 8">
            <a:extLst>
              <a:ext uri="{FF2B5EF4-FFF2-40B4-BE49-F238E27FC236}">
                <a16:creationId xmlns:a16="http://schemas.microsoft.com/office/drawing/2014/main" id="{AB51B63A-B25D-4589-8841-F4F4A47D21B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29027" name="Rectangle 3"/>
          <p:cNvSpPr>
            <a:spLocks noChangeArrowheads="1"/>
          </p:cNvSpPr>
          <p:nvPr/>
        </p:nvSpPr>
        <p:spPr bwMode="auto">
          <a:xfrm>
            <a:off x="827088" y="1628775"/>
            <a:ext cx="668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endParaRPr kumimoji="0" lang="ko-KR" altLang="ko-KR" sz="2400">
              <a:solidFill>
                <a:schemeClr val="tx1"/>
              </a:solidFill>
              <a:latin typeface="맑은 고딕" panose="020B0503020000020004" pitchFamily="50" charset="-127"/>
              <a:ea typeface="맑은 고딕" panose="020B0503020000020004" pitchFamily="50" charset="-127"/>
            </a:endParaRPr>
          </a:p>
        </p:txBody>
      </p:sp>
      <p:pic>
        <p:nvPicPr>
          <p:cNvPr id="129028" name="Picture 5" descr="EMB00000cf80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620688"/>
            <a:ext cx="7993063"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Rectangle 6"/>
          <p:cNvSpPr>
            <a:spLocks noChangeArrowheads="1"/>
          </p:cNvSpPr>
          <p:nvPr/>
        </p:nvSpPr>
        <p:spPr bwMode="auto">
          <a:xfrm>
            <a:off x="323528" y="6019541"/>
            <a:ext cx="8713788" cy="77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algn="just" eaLnBrk="1" hangingPunct="1">
              <a:lnSpc>
                <a:spcPct val="130000"/>
              </a:lnSpc>
              <a:spcBef>
                <a:spcPct val="0"/>
              </a:spcBef>
              <a:buClrTx/>
              <a:buFontTx/>
              <a:buNone/>
            </a:pPr>
            <a:r>
              <a:rPr lang="ko-KR" altLang="en-US" b="1">
                <a:solidFill>
                  <a:schemeClr val="tx1"/>
                </a:solidFill>
                <a:latin typeface="맑은 고딕" panose="020B0503020000020004" pitchFamily="50" charset="-127"/>
                <a:ea typeface="맑은 고딕" panose="020B0503020000020004" pitchFamily="50" charset="-127"/>
              </a:rPr>
              <a:t>그림 </a:t>
            </a:r>
            <a:r>
              <a:rPr lang="en-US" altLang="ko-KR" b="1">
                <a:solidFill>
                  <a:schemeClr val="tx1"/>
                </a:solidFill>
                <a:latin typeface="맑은 고딕" panose="020B0503020000020004" pitchFamily="50" charset="-127"/>
                <a:ea typeface="맑은 고딕" panose="020B0503020000020004" pitchFamily="50" charset="-127"/>
              </a:rPr>
              <a:t>11 : </a:t>
            </a:r>
            <a:r>
              <a:rPr lang="ko-KR" altLang="en-US" b="1">
                <a:solidFill>
                  <a:schemeClr val="tx1"/>
                </a:solidFill>
                <a:latin typeface="맑은 고딕" panose="020B0503020000020004" pitchFamily="50" charset="-127"/>
                <a:ea typeface="맑은 고딕" panose="020B0503020000020004" pitchFamily="50" charset="-127"/>
              </a:rPr>
              <a:t>주입기를 너무 안쪽으로 밀어넣어 한 개의 자궁각에만 정액이  분배되는 </a:t>
            </a:r>
            <a:endParaRPr lang="en-US" altLang="ko-KR" b="1">
              <a:solidFill>
                <a:schemeClr val="tx1"/>
              </a:solidFill>
              <a:latin typeface="맑은 고딕" panose="020B0503020000020004" pitchFamily="50" charset="-127"/>
              <a:ea typeface="맑은 고딕" panose="020B0503020000020004" pitchFamily="50" charset="-127"/>
            </a:endParaRPr>
          </a:p>
          <a:p>
            <a:pPr algn="just" eaLnBrk="1" hangingPunct="1">
              <a:lnSpc>
                <a:spcPct val="130000"/>
              </a:lnSpc>
              <a:spcBef>
                <a:spcPct val="0"/>
              </a:spcBef>
              <a:buClrTx/>
              <a:buFontTx/>
              <a:buNone/>
            </a:pPr>
            <a:r>
              <a:rPr lang="en-US" altLang="ko-KR" b="1">
                <a:solidFill>
                  <a:schemeClr val="tx1"/>
                </a:solidFill>
                <a:latin typeface="맑은 고딕" panose="020B0503020000020004" pitchFamily="50" charset="-127"/>
                <a:ea typeface="맑은 고딕" panose="020B0503020000020004" pitchFamily="50" charset="-127"/>
              </a:rPr>
              <a:t>             </a:t>
            </a:r>
            <a:r>
              <a:rPr lang="ko-KR" altLang="en-US" b="1">
                <a:solidFill>
                  <a:schemeClr val="tx1"/>
                </a:solidFill>
                <a:latin typeface="맑은 고딕" panose="020B0503020000020004" pitchFamily="50" charset="-127"/>
                <a:ea typeface="맑은 고딕" panose="020B0503020000020004" pitchFamily="50" charset="-127"/>
              </a:rPr>
              <a:t>나쁜 예 </a:t>
            </a:r>
          </a:p>
        </p:txBody>
      </p:sp>
      <p:sp>
        <p:nvSpPr>
          <p:cNvPr id="129030"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CD1B1BA-BAB2-4483-9600-14D12D9BF1B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89</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9" name="AutoShape 8">
            <a:extLst>
              <a:ext uri="{FF2B5EF4-FFF2-40B4-BE49-F238E27FC236}">
                <a16:creationId xmlns:a16="http://schemas.microsoft.com/office/drawing/2014/main" id="{2B2807A8-F61C-4BA6-B90A-01CD5DDF08FC}"/>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00705" y="332656"/>
            <a:ext cx="8229600" cy="487362"/>
          </a:xfrm>
        </p:spPr>
        <p:txBody>
          <a:bodyPr>
            <a:noAutofit/>
          </a:bodyPr>
          <a:lstStyle/>
          <a:p>
            <a:pPr eaLnBrk="1" hangingPunct="1"/>
            <a:r>
              <a:rPr lang="ko-KR" altLang="en-US" sz="2800" b="1" dirty="0">
                <a:latin typeface="+mj-ea"/>
              </a:rPr>
              <a:t>난 소</a:t>
            </a:r>
            <a:r>
              <a:rPr lang="en-US" altLang="ko-KR" sz="2800" b="1" dirty="0">
                <a:latin typeface="+mj-ea"/>
              </a:rPr>
              <a:t>(Ovaries)</a:t>
            </a:r>
          </a:p>
        </p:txBody>
      </p:sp>
      <p:sp>
        <p:nvSpPr>
          <p:cNvPr id="10243" name="Rectangle 3"/>
          <p:cNvSpPr>
            <a:spLocks noGrp="1" noChangeArrowheads="1"/>
          </p:cNvSpPr>
          <p:nvPr>
            <p:ph sz="half" idx="1"/>
          </p:nvPr>
        </p:nvSpPr>
        <p:spPr>
          <a:xfrm>
            <a:off x="481770" y="1134453"/>
            <a:ext cx="4205288" cy="5590877"/>
          </a:xfrm>
        </p:spPr>
        <p:txBody>
          <a:bodyPr rtlCol="0">
            <a:noAutofit/>
          </a:bodyPr>
          <a:lstStyle/>
          <a:p>
            <a:pPr eaLnBrk="1" fontAlgn="auto" hangingPunct="1">
              <a:lnSpc>
                <a:spcPct val="120000"/>
              </a:lnSpc>
              <a:spcAft>
                <a:spcPts val="0"/>
              </a:spcAft>
              <a:buFont typeface="Wingdings 3" charset="2"/>
              <a:buChar char=""/>
              <a:defRPr/>
            </a:pPr>
            <a:r>
              <a:rPr lang="ko-KR" altLang="en-US" sz="2200" b="1" dirty="0">
                <a:latin typeface="맑은 고딕" panose="020B0503020000020004" pitchFamily="50" charset="-127"/>
              </a:rPr>
              <a:t>위치</a:t>
            </a:r>
            <a:r>
              <a:rPr lang="ko-KR" altLang="en-US" sz="2000" b="1" dirty="0">
                <a:latin typeface="맑은 고딕" panose="020B0503020000020004" pitchFamily="50" charset="-127"/>
              </a:rPr>
              <a:t> </a:t>
            </a:r>
            <a:r>
              <a:rPr lang="en-US" altLang="ko-KR" sz="2000" b="1" dirty="0">
                <a:latin typeface="맑은 고딕" panose="020B0503020000020004" pitchFamily="50" charset="-127"/>
              </a:rPr>
              <a:t>: </a:t>
            </a:r>
            <a:r>
              <a:rPr lang="ko-KR" altLang="en-US" sz="2000" b="1" dirty="0" err="1">
                <a:latin typeface="맑은 고딕" panose="020B0503020000020004" pitchFamily="50" charset="-127"/>
              </a:rPr>
              <a:t>골반강입구</a:t>
            </a:r>
            <a:r>
              <a:rPr lang="ko-KR" altLang="en-US" sz="2000" b="1" dirty="0">
                <a:latin typeface="맑은 고딕" panose="020B0503020000020004" pitchFamily="50" charset="-127"/>
              </a:rPr>
              <a:t> </a:t>
            </a:r>
            <a:r>
              <a:rPr lang="ko-KR" altLang="en-US" sz="2000" b="1" dirty="0" err="1">
                <a:latin typeface="맑은 고딕" panose="020B0503020000020004" pitchFamily="50" charset="-127"/>
              </a:rPr>
              <a:t>측연</a:t>
            </a:r>
            <a:r>
              <a:rPr lang="ko-KR" altLang="en-US" sz="2000" b="1" dirty="0">
                <a:latin typeface="맑은 고딕" panose="020B0503020000020004" pitchFamily="50" charset="-127"/>
              </a:rPr>
              <a:t> 중앙부</a:t>
            </a:r>
          </a:p>
          <a:p>
            <a:pPr eaLnBrk="1" fontAlgn="auto" hangingPunct="1">
              <a:lnSpc>
                <a:spcPct val="120000"/>
              </a:lnSpc>
              <a:spcAft>
                <a:spcPts val="0"/>
              </a:spcAft>
              <a:buFont typeface="Wingdings 3" charset="2"/>
              <a:buChar char=""/>
              <a:defRPr/>
            </a:pPr>
            <a:r>
              <a:rPr lang="ko-KR" altLang="en-US" sz="2200" b="1" dirty="0">
                <a:latin typeface="맑은 고딕" panose="020B0503020000020004" pitchFamily="50" charset="-127"/>
              </a:rPr>
              <a:t>기능</a:t>
            </a:r>
            <a:r>
              <a:rPr lang="ko-KR" altLang="en-US" sz="2000" b="1" dirty="0">
                <a:latin typeface="맑은 고딕" panose="020B0503020000020004" pitchFamily="50" charset="-127"/>
              </a:rPr>
              <a:t> </a:t>
            </a:r>
          </a:p>
          <a:p>
            <a:pPr lvl="1" eaLnBrk="1" fontAlgn="auto" hangingPunct="1">
              <a:lnSpc>
                <a:spcPct val="120000"/>
              </a:lnSpc>
              <a:spcAft>
                <a:spcPts val="0"/>
              </a:spcAft>
              <a:buFont typeface="Wingdings 3" charset="2"/>
              <a:buChar char=""/>
              <a:defRPr/>
            </a:pPr>
            <a:r>
              <a:rPr lang="ko-KR" altLang="en-US" sz="2000" b="1" dirty="0">
                <a:latin typeface="맑은 고딕" panose="020B0503020000020004" pitchFamily="50" charset="-127"/>
              </a:rPr>
              <a:t>난자의 생산 및 저장</a:t>
            </a:r>
          </a:p>
          <a:p>
            <a:pPr lvl="1" eaLnBrk="1" fontAlgn="auto" hangingPunct="1">
              <a:lnSpc>
                <a:spcPct val="120000"/>
              </a:lnSpc>
              <a:spcAft>
                <a:spcPts val="0"/>
              </a:spcAft>
              <a:buFont typeface="Wingdings 3" charset="2"/>
              <a:buChar char=""/>
              <a:defRPr/>
            </a:pPr>
            <a:r>
              <a:rPr lang="ko-KR" altLang="en-US" sz="2000" b="1" dirty="0">
                <a:latin typeface="맑은 고딕" panose="020B0503020000020004" pitchFamily="50" charset="-127"/>
              </a:rPr>
              <a:t>호르몬생산</a:t>
            </a:r>
            <a:r>
              <a:rPr lang="en-US" altLang="ko-KR" sz="2000" b="1" dirty="0">
                <a:latin typeface="맑은 고딕" panose="020B0503020000020004" pitchFamily="50" charset="-127"/>
              </a:rPr>
              <a:t>: </a:t>
            </a:r>
            <a:r>
              <a:rPr lang="ko-KR" altLang="en-US" sz="2000" b="1" dirty="0" err="1">
                <a:latin typeface="맑은 고딕" panose="020B0503020000020004" pitchFamily="50" charset="-127"/>
              </a:rPr>
              <a:t>프로게스테론</a:t>
            </a:r>
            <a:r>
              <a:rPr lang="en-US" altLang="ko-KR" sz="2000" b="1" dirty="0">
                <a:latin typeface="맑은 고딕" panose="020B0503020000020004" pitchFamily="50" charset="-127"/>
              </a:rPr>
              <a:t>, </a:t>
            </a:r>
            <a:r>
              <a:rPr lang="ko-KR" altLang="en-US" sz="2000" b="1" dirty="0" err="1">
                <a:latin typeface="맑은 고딕" panose="020B0503020000020004" pitchFamily="50" charset="-127"/>
              </a:rPr>
              <a:t>에스트로젠</a:t>
            </a:r>
            <a:r>
              <a:rPr lang="en-US" altLang="ko-KR" sz="2000" b="1" dirty="0">
                <a:latin typeface="맑은 고딕" panose="020B0503020000020004" pitchFamily="50" charset="-127"/>
              </a:rPr>
              <a:t>, </a:t>
            </a:r>
            <a:r>
              <a:rPr lang="ko-KR" altLang="en-US" sz="2000" b="1" dirty="0">
                <a:latin typeface="맑은 고딕" panose="020B0503020000020004" pitchFamily="50" charset="-127"/>
              </a:rPr>
              <a:t>옥시토신 등</a:t>
            </a:r>
          </a:p>
          <a:p>
            <a:pPr eaLnBrk="1" fontAlgn="auto" hangingPunct="1">
              <a:lnSpc>
                <a:spcPct val="120000"/>
              </a:lnSpc>
              <a:spcAft>
                <a:spcPts val="0"/>
              </a:spcAft>
              <a:buFont typeface="Wingdings 3" charset="2"/>
              <a:buChar char=""/>
              <a:defRPr/>
            </a:pPr>
            <a:r>
              <a:rPr lang="ko-KR" altLang="en-US" sz="2200" b="1" dirty="0">
                <a:latin typeface="맑은 고딕" panose="020B0503020000020004" pitchFamily="50" charset="-127"/>
              </a:rPr>
              <a:t>형태</a:t>
            </a:r>
            <a:r>
              <a:rPr lang="ko-KR" altLang="en-US" sz="2000" b="1" dirty="0">
                <a:latin typeface="맑은 고딕" panose="020B0503020000020004" pitchFamily="50" charset="-127"/>
              </a:rPr>
              <a:t> </a:t>
            </a:r>
            <a:r>
              <a:rPr lang="en-US" altLang="ko-KR" sz="2000" b="1" dirty="0">
                <a:latin typeface="맑은 고딕" panose="020B0503020000020004" pitchFamily="50" charset="-127"/>
              </a:rPr>
              <a:t>: </a:t>
            </a:r>
            <a:r>
              <a:rPr lang="ko-KR" altLang="en-US" sz="2000" b="1" dirty="0">
                <a:latin typeface="맑은 고딕" panose="020B0503020000020004" pitchFamily="50" charset="-127"/>
              </a:rPr>
              <a:t>난원형</a:t>
            </a:r>
            <a:r>
              <a:rPr lang="en-US" altLang="ko-KR" sz="2000" b="1" dirty="0">
                <a:latin typeface="맑은 고딕" panose="020B0503020000020004" pitchFamily="50" charset="-127"/>
              </a:rPr>
              <a:t>(</a:t>
            </a:r>
            <a:r>
              <a:rPr lang="ko-KR" altLang="en-US" sz="2000" b="1" dirty="0" err="1">
                <a:latin typeface="맑은 고딕" panose="020B0503020000020004" pitchFamily="50" charset="-127"/>
              </a:rPr>
              <a:t>아몬드상</a:t>
            </a:r>
            <a:r>
              <a:rPr lang="en-US" altLang="ko-KR" sz="2000" b="1" dirty="0">
                <a:latin typeface="맑은 고딕" panose="020B0503020000020004" pitchFamily="50" charset="-127"/>
              </a:rPr>
              <a:t>)</a:t>
            </a:r>
          </a:p>
          <a:p>
            <a:pPr eaLnBrk="1" fontAlgn="auto" hangingPunct="1">
              <a:lnSpc>
                <a:spcPct val="120000"/>
              </a:lnSpc>
              <a:spcAft>
                <a:spcPts val="0"/>
              </a:spcAft>
              <a:buFont typeface="Wingdings 3" charset="2"/>
              <a:buChar char=""/>
              <a:defRPr/>
            </a:pPr>
            <a:r>
              <a:rPr lang="ko-KR" altLang="en-US" sz="2200" b="1" dirty="0">
                <a:latin typeface="맑은 고딕" panose="020B0503020000020004" pitchFamily="50" charset="-127"/>
              </a:rPr>
              <a:t>크기</a:t>
            </a:r>
            <a:r>
              <a:rPr lang="ko-KR" altLang="en-US" sz="2000" b="1" dirty="0">
                <a:latin typeface="맑은 고딕" panose="020B0503020000020004" pitchFamily="50" charset="-127"/>
              </a:rPr>
              <a:t> </a:t>
            </a:r>
          </a:p>
          <a:p>
            <a:pPr lvl="1" eaLnBrk="1" fontAlgn="auto" hangingPunct="1">
              <a:lnSpc>
                <a:spcPct val="120000"/>
              </a:lnSpc>
              <a:spcAft>
                <a:spcPts val="0"/>
              </a:spcAft>
              <a:buFont typeface="Wingdings 3" charset="2"/>
              <a:buChar char=""/>
              <a:defRPr/>
            </a:pPr>
            <a:r>
              <a:rPr lang="ko-KR" altLang="en-US" sz="2000" b="1" dirty="0">
                <a:latin typeface="맑은 고딕" panose="020B0503020000020004" pitchFamily="50" charset="-127"/>
              </a:rPr>
              <a:t>길이 </a:t>
            </a:r>
            <a:r>
              <a:rPr lang="en-US" altLang="ko-KR" sz="2000" b="1" dirty="0">
                <a:latin typeface="맑은 고딕" panose="020B0503020000020004" pitchFamily="50" charset="-127"/>
              </a:rPr>
              <a:t>1.3~5cm, </a:t>
            </a:r>
            <a:r>
              <a:rPr lang="ko-KR" altLang="en-US" sz="2000" b="1" dirty="0">
                <a:latin typeface="맑은 고딕" panose="020B0503020000020004" pitchFamily="50" charset="-127"/>
              </a:rPr>
              <a:t>폭 </a:t>
            </a:r>
            <a:r>
              <a:rPr lang="en-US" altLang="ko-KR" sz="2000" b="1" dirty="0">
                <a:latin typeface="맑은 고딕" panose="020B0503020000020004" pitchFamily="50" charset="-127"/>
              </a:rPr>
              <a:t>.3~3.2cm</a:t>
            </a:r>
          </a:p>
          <a:p>
            <a:pPr lvl="1" eaLnBrk="1" fontAlgn="auto" hangingPunct="1">
              <a:lnSpc>
                <a:spcPct val="120000"/>
              </a:lnSpc>
              <a:spcAft>
                <a:spcPts val="0"/>
              </a:spcAft>
              <a:buFont typeface="Wingdings 3" charset="2"/>
              <a:buChar char=""/>
              <a:defRPr/>
            </a:pPr>
            <a:r>
              <a:rPr lang="ko-KR" altLang="en-US" sz="2000" b="1" dirty="0">
                <a:latin typeface="맑은 고딕" panose="020B0503020000020004" pitchFamily="50" charset="-127"/>
              </a:rPr>
              <a:t>두께 </a:t>
            </a:r>
            <a:r>
              <a:rPr lang="en-US" altLang="ko-KR" sz="2000" b="1" dirty="0">
                <a:latin typeface="맑은 고딕" panose="020B0503020000020004" pitchFamily="50" charset="-127"/>
              </a:rPr>
              <a:t>0.6~1.9cm</a:t>
            </a:r>
          </a:p>
          <a:p>
            <a:pPr lvl="1" eaLnBrk="1" fontAlgn="auto" hangingPunct="1">
              <a:lnSpc>
                <a:spcPct val="120000"/>
              </a:lnSpc>
              <a:spcAft>
                <a:spcPts val="0"/>
              </a:spcAft>
              <a:buFont typeface="Wingdings 3" charset="2"/>
              <a:buChar char=""/>
              <a:defRPr/>
            </a:pPr>
            <a:r>
              <a:rPr lang="ko-KR" altLang="en-US" sz="2000" b="1" dirty="0">
                <a:latin typeface="맑은 고딕" panose="020B0503020000020004" pitchFamily="50" charset="-127"/>
              </a:rPr>
              <a:t>우측난소</a:t>
            </a:r>
            <a:r>
              <a:rPr lang="en-US" altLang="ko-KR" sz="2000" b="1" dirty="0">
                <a:latin typeface="맑은 고딕" panose="020B0503020000020004" pitchFamily="50" charset="-127"/>
              </a:rPr>
              <a:t>&gt;</a:t>
            </a:r>
            <a:r>
              <a:rPr lang="ko-KR" altLang="en-US" sz="2000" b="1" dirty="0">
                <a:latin typeface="맑은 고딕" panose="020B0503020000020004" pitchFamily="50" charset="-127"/>
              </a:rPr>
              <a:t>좌측난소</a:t>
            </a:r>
          </a:p>
          <a:p>
            <a:pPr eaLnBrk="1" fontAlgn="auto" hangingPunct="1">
              <a:lnSpc>
                <a:spcPct val="120000"/>
              </a:lnSpc>
              <a:spcAft>
                <a:spcPts val="0"/>
              </a:spcAft>
              <a:buFont typeface="Wingdings 3" charset="2"/>
              <a:buChar char=""/>
              <a:defRPr/>
            </a:pPr>
            <a:r>
              <a:rPr lang="ko-KR" altLang="en-US" sz="2200" b="1" dirty="0">
                <a:latin typeface="맑은 고딕" panose="020B0503020000020004" pitchFamily="50" charset="-127"/>
              </a:rPr>
              <a:t>구 조</a:t>
            </a:r>
          </a:p>
          <a:p>
            <a:pPr lvl="1" eaLnBrk="1" fontAlgn="auto" hangingPunct="1">
              <a:lnSpc>
                <a:spcPct val="120000"/>
              </a:lnSpc>
              <a:spcAft>
                <a:spcPts val="0"/>
              </a:spcAft>
              <a:buFont typeface="Wingdings 3" charset="2"/>
              <a:buChar char=""/>
              <a:defRPr/>
            </a:pPr>
            <a:r>
              <a:rPr lang="ko-KR" altLang="en-US" sz="2000" b="1" dirty="0">
                <a:latin typeface="맑은 고딕" panose="020B0503020000020004" pitchFamily="50" charset="-127"/>
              </a:rPr>
              <a:t>피질</a:t>
            </a:r>
            <a:r>
              <a:rPr lang="en-US" altLang="ko-KR" sz="2000" b="1" dirty="0">
                <a:latin typeface="맑은 고딕" panose="020B0503020000020004" pitchFamily="50" charset="-127"/>
              </a:rPr>
              <a:t>(Cortex) : </a:t>
            </a:r>
            <a:r>
              <a:rPr lang="ko-KR" altLang="en-US" sz="2000" b="1" dirty="0">
                <a:latin typeface="맑은 고딕" panose="020B0503020000020004" pitchFamily="50" charset="-127"/>
              </a:rPr>
              <a:t>난포</a:t>
            </a:r>
            <a:r>
              <a:rPr lang="en-US" altLang="ko-KR" sz="2000" b="1" dirty="0">
                <a:latin typeface="맑은 고딕" panose="020B0503020000020004" pitchFamily="50" charset="-127"/>
              </a:rPr>
              <a:t>, </a:t>
            </a:r>
            <a:r>
              <a:rPr lang="ko-KR" altLang="en-US" sz="2000" b="1" dirty="0">
                <a:latin typeface="맑은 고딕" panose="020B0503020000020004" pitchFamily="50" charset="-127"/>
              </a:rPr>
              <a:t>황체 </a:t>
            </a:r>
          </a:p>
          <a:p>
            <a:pPr lvl="1" eaLnBrk="1" fontAlgn="auto" hangingPunct="1">
              <a:lnSpc>
                <a:spcPct val="120000"/>
              </a:lnSpc>
              <a:spcAft>
                <a:spcPts val="0"/>
              </a:spcAft>
              <a:buFont typeface="Wingdings 3" charset="2"/>
              <a:buChar char=""/>
              <a:defRPr/>
            </a:pPr>
            <a:r>
              <a:rPr lang="ko-KR" altLang="en-US" sz="2000" b="1" dirty="0">
                <a:latin typeface="맑은 고딕" panose="020B0503020000020004" pitchFamily="50" charset="-127"/>
              </a:rPr>
              <a:t>수질</a:t>
            </a:r>
            <a:r>
              <a:rPr lang="en-US" altLang="ko-KR" sz="2000" b="1" dirty="0">
                <a:latin typeface="맑은 고딕" panose="020B0503020000020004" pitchFamily="50" charset="-127"/>
              </a:rPr>
              <a:t>(Medulla) : </a:t>
            </a:r>
            <a:r>
              <a:rPr lang="ko-KR" altLang="en-US" sz="2000" b="1" dirty="0">
                <a:latin typeface="맑은 고딕" panose="020B0503020000020004" pitchFamily="50" charset="-127"/>
              </a:rPr>
              <a:t>혈관</a:t>
            </a:r>
            <a:r>
              <a:rPr lang="en-US" altLang="ko-KR" sz="2000" b="1" dirty="0">
                <a:latin typeface="맑은 고딕" panose="020B0503020000020004" pitchFamily="50" charset="-127"/>
              </a:rPr>
              <a:t>, </a:t>
            </a:r>
            <a:r>
              <a:rPr lang="ko-KR" altLang="en-US" sz="2000" b="1" dirty="0">
                <a:latin typeface="맑은 고딕" panose="020B0503020000020004" pitchFamily="50" charset="-127"/>
              </a:rPr>
              <a:t>신경 </a:t>
            </a:r>
          </a:p>
        </p:txBody>
      </p:sp>
      <p:sp>
        <p:nvSpPr>
          <p:cNvPr id="28677"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87AB2B2D-19A5-4696-B87F-C213BBCA960A}"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2" name="AutoShape 4" descr="cow ovary에 대한 이미지 검색결과"/>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맑은 고딕" panose="020B0503020000020004" pitchFamily="50" charset="-127"/>
              <a:ea typeface="맑은 고딕" panose="020B0503020000020004" pitchFamily="50" charset="-127"/>
            </a:endParaRPr>
          </a:p>
        </p:txBody>
      </p:sp>
      <p:sp>
        <p:nvSpPr>
          <p:cNvPr id="3" name="AutoShape 6" descr="cow ovary에 대한 이미지 검색결과"/>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맑은 고딕" panose="020B0503020000020004" pitchFamily="50" charset="-127"/>
              <a:ea typeface="맑은 고딕" panose="020B0503020000020004" pitchFamily="50" charset="-127"/>
            </a:endParaRPr>
          </a:p>
        </p:txBody>
      </p:sp>
      <p:sp>
        <p:nvSpPr>
          <p:cNvPr id="4" name="AutoShape 8" descr="cow ovary에 대한 이미지 검색결과"/>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latin typeface="맑은 고딕" panose="020B0503020000020004" pitchFamily="50" charset="-127"/>
              <a:ea typeface="맑은 고딕" panose="020B0503020000020004" pitchFamily="50" charset="-127"/>
            </a:endParaRPr>
          </a:p>
        </p:txBody>
      </p:sp>
      <p:pic>
        <p:nvPicPr>
          <p:cNvPr id="16999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052735"/>
            <a:ext cx="3872682" cy="257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99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717032"/>
            <a:ext cx="3872682" cy="27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8">
            <a:extLst>
              <a:ext uri="{FF2B5EF4-FFF2-40B4-BE49-F238E27FC236}">
                <a16:creationId xmlns:a16="http://schemas.microsoft.com/office/drawing/2014/main" id="{059CC3CE-D90D-4FCE-A2FE-EE9F982A459A}"/>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0051" name="Rectangle 3"/>
          <p:cNvSpPr>
            <a:spLocks noChangeArrowheads="1"/>
          </p:cNvSpPr>
          <p:nvPr/>
        </p:nvSpPr>
        <p:spPr bwMode="auto">
          <a:xfrm>
            <a:off x="827088" y="1628775"/>
            <a:ext cx="668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endParaRPr kumimoji="0" lang="ko-KR" altLang="ko-KR" sz="2400">
              <a:solidFill>
                <a:schemeClr val="tx1"/>
              </a:solidFill>
              <a:latin typeface="맑은 고딕" panose="020B0503020000020004" pitchFamily="50" charset="-127"/>
              <a:ea typeface="맑은 고딕" panose="020B0503020000020004" pitchFamily="50" charset="-127"/>
            </a:endParaRPr>
          </a:p>
        </p:txBody>
      </p:sp>
      <p:sp>
        <p:nvSpPr>
          <p:cNvPr id="104452" name="Rectangle 4"/>
          <p:cNvSpPr>
            <a:spLocks noChangeArrowheads="1"/>
          </p:cNvSpPr>
          <p:nvPr/>
        </p:nvSpPr>
        <p:spPr bwMode="auto">
          <a:xfrm>
            <a:off x="342616" y="1162426"/>
            <a:ext cx="8496944"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latinLnBrk="1">
              <a:spcBef>
                <a:spcPct val="20000"/>
              </a:spcBef>
              <a:buBlip>
                <a:blip r:embed="rId2"/>
              </a:buBlip>
              <a:defRPr kumimoji="1" sz="3200">
                <a:solidFill>
                  <a:schemeClr val="tx1"/>
                </a:solidFill>
                <a:latin typeface="HY헤드라인M" panose="02030600000101010101" pitchFamily="18" charset="-127"/>
                <a:ea typeface="HY헤드라인M" panose="02030600000101010101" pitchFamily="18" charset="-127"/>
              </a:defRPr>
            </a:lvl1pPr>
            <a:lvl2pPr marL="742950" indent="-285750" latinLnBrk="1">
              <a:spcBef>
                <a:spcPct val="20000"/>
              </a:spcBef>
              <a:buBlip>
                <a:blip r:embed="rId3"/>
              </a:buBlip>
              <a:defRPr kumimoji="1" sz="2800">
                <a:solidFill>
                  <a:schemeClr val="tx1"/>
                </a:solidFill>
                <a:latin typeface="HY헤드라인M" panose="02030600000101010101" pitchFamily="18" charset="-127"/>
                <a:ea typeface="HY헤드라인M" panose="02030600000101010101" pitchFamily="18" charset="-127"/>
              </a:defRPr>
            </a:lvl2pPr>
            <a:lvl3pPr marL="1143000" indent="-228600" latinLnBrk="1">
              <a:spcBef>
                <a:spcPct val="20000"/>
              </a:spcBef>
              <a:buBlip>
                <a:blip r:embed="rId4"/>
              </a:buBlip>
              <a:defRPr kumimoji="1" sz="2400">
                <a:solidFill>
                  <a:schemeClr val="tx1"/>
                </a:solidFill>
                <a:latin typeface="HY헤드라인M" panose="02030600000101010101" pitchFamily="18" charset="-127"/>
                <a:ea typeface="HY헤드라인M" panose="02030600000101010101" pitchFamily="18" charset="-127"/>
              </a:defRPr>
            </a:lvl3pPr>
            <a:lvl4pPr marL="1600200" indent="-228600" latinLnBrk="1">
              <a:spcBef>
                <a:spcPct val="20000"/>
              </a:spcBef>
              <a:buBlip>
                <a:blip r:embed="rId5"/>
              </a:buBlip>
              <a:defRPr kumimoji="1" sz="2000">
                <a:solidFill>
                  <a:schemeClr val="tx1"/>
                </a:solidFill>
                <a:latin typeface="HY헤드라인M" panose="02030600000101010101" pitchFamily="18" charset="-127"/>
                <a:ea typeface="HY헤드라인M" panose="02030600000101010101" pitchFamily="18" charset="-127"/>
              </a:defRPr>
            </a:lvl4pPr>
            <a:lvl5pPr marL="2057400" indent="-228600" latinLnBrk="1">
              <a:spcBef>
                <a:spcPct val="20000"/>
              </a:spcBef>
              <a:buBlip>
                <a:blip r:embed="rId6"/>
              </a:buBlip>
              <a:defRPr kumimoji="1" sz="2000">
                <a:solidFill>
                  <a:schemeClr val="tx1"/>
                </a:solidFill>
                <a:latin typeface="HY헤드라인M" panose="02030600000101010101" pitchFamily="18" charset="-127"/>
                <a:ea typeface="HY헤드라인M" panose="02030600000101010101" pitchFamily="18" charset="-127"/>
              </a:defRPr>
            </a:lvl5pPr>
            <a:lvl6pPr marL="25146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6pPr>
            <a:lvl7pPr marL="29718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7pPr>
            <a:lvl8pPr marL="34290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8pPr>
            <a:lvl9pPr marL="38862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9pPr>
          </a:lstStyle>
          <a:p>
            <a:pPr algn="just" eaLnBrk="1" hangingPunct="1">
              <a:lnSpc>
                <a:spcPct val="170000"/>
              </a:lnSpc>
              <a:spcBef>
                <a:spcPct val="0"/>
              </a:spcBef>
              <a:buFontTx/>
              <a:buNone/>
              <a:defRPr/>
            </a:pPr>
            <a:r>
              <a:rPr lang="ko-KR" altLang="en-US" sz="2000" b="1" dirty="0" err="1">
                <a:latin typeface="맑은 고딕" panose="020B0503020000020004" pitchFamily="50" charset="-127"/>
                <a:ea typeface="맑은 고딕" panose="020B0503020000020004" pitchFamily="50" charset="-127"/>
              </a:rPr>
              <a:t>공이를</a:t>
            </a:r>
            <a:r>
              <a:rPr lang="ko-KR" altLang="en-US" sz="2000" b="1" dirty="0">
                <a:latin typeface="맑은 고딕" panose="020B0503020000020004" pitchFamily="50" charset="-127"/>
                <a:ea typeface="맑은 고딕" panose="020B0503020000020004" pitchFamily="50" charset="-127"/>
              </a:rPr>
              <a:t> 누를 때 </a:t>
            </a:r>
            <a:r>
              <a:rPr lang="ko-KR" altLang="en-US" sz="2000" b="1" dirty="0" err="1">
                <a:latin typeface="맑은 고딕" panose="020B0503020000020004" pitchFamily="50" charset="-127"/>
                <a:ea typeface="맑은 고딕" panose="020B0503020000020004" pitchFamily="50" charset="-127"/>
              </a:rPr>
              <a:t>주입기를</a:t>
            </a:r>
            <a:r>
              <a:rPr lang="ko-KR" altLang="en-US" sz="2000" b="1" dirty="0">
                <a:latin typeface="맑은 고딕" panose="020B0503020000020004" pitchFamily="50" charset="-127"/>
                <a:ea typeface="맑은 고딕" panose="020B0503020000020004" pitchFamily="50" charset="-127"/>
              </a:rPr>
              <a:t> 뒤로 당기지 않도록 해야 한다 </a:t>
            </a:r>
            <a:r>
              <a:rPr lang="en-US" altLang="ko-KR" sz="2000" b="1" dirty="0">
                <a:latin typeface="맑은 고딕" panose="020B0503020000020004" pitchFamily="50" charset="-127"/>
                <a:ea typeface="맑은 고딕" panose="020B0503020000020004" pitchFamily="50" charset="-127"/>
              </a:rPr>
              <a:t>. </a:t>
            </a:r>
            <a:r>
              <a:rPr lang="ko-KR" altLang="en-US" sz="2000" b="1" dirty="0" err="1">
                <a:latin typeface="맑은 고딕" panose="020B0503020000020004" pitchFamily="50" charset="-127"/>
                <a:ea typeface="맑은 고딕" panose="020B0503020000020004" pitchFamily="50" charset="-127"/>
              </a:rPr>
              <a:t>주입기를</a:t>
            </a:r>
            <a:r>
              <a:rPr lang="ko-KR" altLang="en-US" sz="2000" b="1" dirty="0">
                <a:latin typeface="맑은 고딕" panose="020B0503020000020004" pitchFamily="50" charset="-127"/>
                <a:ea typeface="맑은 고딕" panose="020B0503020000020004" pitchFamily="50" charset="-127"/>
              </a:rPr>
              <a:t> 뒤로 당기게 되면 많은 양의 정액이 </a:t>
            </a:r>
            <a:r>
              <a:rPr lang="ko-KR" altLang="en-US" sz="2000" b="1" dirty="0" err="1">
                <a:latin typeface="맑은 고딕" panose="020B0503020000020004" pitchFamily="50" charset="-127"/>
                <a:ea typeface="맑은 고딕" panose="020B0503020000020004" pitchFamily="50" charset="-127"/>
              </a:rPr>
              <a:t>자궁체</a:t>
            </a:r>
            <a:r>
              <a:rPr lang="ko-KR" altLang="en-US" sz="2000" b="1" dirty="0">
                <a:latin typeface="맑은 고딕" panose="020B0503020000020004" pitchFamily="50" charset="-127"/>
                <a:ea typeface="맑은 고딕" panose="020B0503020000020004" pitchFamily="50" charset="-127"/>
              </a:rPr>
              <a:t> 대신 자궁경관이나</a:t>
            </a:r>
            <a:r>
              <a:rPr lang="ko-KR" altLang="en-US" sz="2000" b="1" spc="-150" dirty="0">
                <a:latin typeface="맑은 고딕" panose="020B0503020000020004" pitchFamily="50" charset="-127"/>
                <a:ea typeface="맑은 고딕" panose="020B0503020000020004" pitchFamily="50" charset="-127"/>
              </a:rPr>
              <a:t> </a:t>
            </a:r>
            <a:r>
              <a:rPr lang="ko-KR" altLang="en-US" sz="2000" b="1" spc="-150" dirty="0" err="1">
                <a:latin typeface="맑은 고딕" panose="020B0503020000020004" pitchFamily="50" charset="-127"/>
                <a:ea typeface="맑은 고딕" panose="020B0503020000020004" pitchFamily="50" charset="-127"/>
              </a:rPr>
              <a:t>질내에</a:t>
            </a:r>
            <a:r>
              <a:rPr lang="ko-KR" altLang="en-US" sz="2000" b="1" spc="-150" dirty="0">
                <a:latin typeface="맑은 고딕" panose="020B0503020000020004" pitchFamily="50" charset="-127"/>
                <a:ea typeface="맑은 고딕" panose="020B0503020000020004" pitchFamily="50" charset="-127"/>
              </a:rPr>
              <a:t> 떨어지게</a:t>
            </a:r>
            <a:r>
              <a:rPr lang="ko-KR" altLang="en-US" sz="2000" b="1" dirty="0">
                <a:latin typeface="맑은 고딕" panose="020B0503020000020004" pitchFamily="50" charset="-127"/>
                <a:ea typeface="맑은 고딕" panose="020B0503020000020004" pitchFamily="50" charset="-127"/>
              </a:rPr>
              <a:t> 된다</a:t>
            </a:r>
            <a:r>
              <a:rPr lang="en-US" altLang="ko-KR" sz="2000" b="1" dirty="0">
                <a:latin typeface="맑은 고딕" panose="020B0503020000020004" pitchFamily="50" charset="-127"/>
                <a:ea typeface="맑은 고딕" panose="020B0503020000020004" pitchFamily="50" charset="-127"/>
              </a:rPr>
              <a:t>. </a:t>
            </a:r>
          </a:p>
          <a:p>
            <a:pPr algn="just" eaLnBrk="1" hangingPunct="1">
              <a:spcBef>
                <a:spcPct val="0"/>
              </a:spcBef>
              <a:buFontTx/>
              <a:buNone/>
              <a:defRPr/>
            </a:pPr>
            <a:endParaRPr lang="en-US" altLang="ko-KR" sz="2000" dirty="0">
              <a:latin typeface="맑은 고딕" panose="020B0503020000020004" pitchFamily="50" charset="-127"/>
              <a:ea typeface="맑은 고딕" panose="020B0503020000020004" pitchFamily="50" charset="-127"/>
            </a:endParaRPr>
          </a:p>
          <a:p>
            <a:pPr algn="just" eaLnBrk="1" hangingPunct="1">
              <a:lnSpc>
                <a:spcPct val="170000"/>
              </a:lnSpc>
              <a:spcBef>
                <a:spcPct val="0"/>
              </a:spcBef>
              <a:buFontTx/>
              <a:buNone/>
              <a:defRPr/>
            </a:pPr>
            <a:r>
              <a:rPr lang="ko-KR" altLang="en-US" sz="2000" b="1" dirty="0">
                <a:latin typeface="맑은 고딕" panose="020B0503020000020004" pitchFamily="50" charset="-127"/>
                <a:ea typeface="맑은 고딕" panose="020B0503020000020004" pitchFamily="50" charset="-127"/>
              </a:rPr>
              <a:t>비록 </a:t>
            </a:r>
            <a:r>
              <a:rPr lang="ko-KR" altLang="en-US" sz="2000" b="1" dirty="0" err="1">
                <a:latin typeface="맑은 고딕" panose="020B0503020000020004" pitchFamily="50" charset="-127"/>
                <a:ea typeface="맑은 고딕" panose="020B0503020000020004" pitchFamily="50" charset="-127"/>
              </a:rPr>
              <a:t>자궁체가</a:t>
            </a:r>
            <a:r>
              <a:rPr lang="ko-KR" altLang="en-US" sz="2000" b="1" dirty="0">
                <a:latin typeface="맑은 고딕" panose="020B0503020000020004" pitchFamily="50" charset="-127"/>
                <a:ea typeface="맑은 고딕" panose="020B0503020000020004" pitchFamily="50" charset="-127"/>
              </a:rPr>
              <a:t> 정액의 주입 장소로 추천되고 </a:t>
            </a:r>
            <a:r>
              <a:rPr lang="ko-KR" altLang="en-US" sz="2000" b="1" spc="-150" dirty="0">
                <a:latin typeface="맑은 고딕" panose="020B0503020000020004" pitchFamily="50" charset="-127"/>
                <a:ea typeface="맑은 고딕" panose="020B0503020000020004" pitchFamily="50" charset="-127"/>
              </a:rPr>
              <a:t>있지만 </a:t>
            </a:r>
            <a:r>
              <a:rPr lang="en-US" altLang="ko-KR" sz="2000" b="1" spc="-150" dirty="0">
                <a:latin typeface="맑은 고딕" panose="020B0503020000020004" pitchFamily="50" charset="-127"/>
                <a:ea typeface="맑은 고딕" panose="020B0503020000020004" pitchFamily="50" charset="-127"/>
              </a:rPr>
              <a:t>, </a:t>
            </a:r>
            <a:r>
              <a:rPr lang="ko-KR" altLang="en-US" sz="2000" b="1" spc="-150" dirty="0">
                <a:latin typeface="맑은 고딕" panose="020B0503020000020004" pitchFamily="50" charset="-127"/>
                <a:ea typeface="맑은 고딕" panose="020B0503020000020004" pitchFamily="50" charset="-127"/>
              </a:rPr>
              <a:t>연구에 의하면 </a:t>
            </a:r>
            <a:r>
              <a:rPr lang="ko-KR" altLang="en-US" sz="2000" b="1" spc="-150" dirty="0" err="1">
                <a:latin typeface="맑은 고딕" panose="020B0503020000020004" pitchFamily="50" charset="-127"/>
                <a:ea typeface="맑은 고딕" panose="020B0503020000020004" pitchFamily="50" charset="-127"/>
              </a:rPr>
              <a:t>주입기</a:t>
            </a:r>
            <a:r>
              <a:rPr lang="ko-KR" altLang="en-US" sz="2000" b="1" spc="-150" dirty="0">
                <a:latin typeface="맑은 고딕" panose="020B0503020000020004" pitchFamily="50" charset="-127"/>
                <a:ea typeface="맑은 고딕" panose="020B0503020000020004" pitchFamily="50" charset="-127"/>
              </a:rPr>
              <a:t> </a:t>
            </a:r>
            <a:r>
              <a:rPr lang="ko-KR" altLang="en-US" sz="2000" b="1" dirty="0">
                <a:latin typeface="맑은 고딕" panose="020B0503020000020004" pitchFamily="50" charset="-127"/>
                <a:ea typeface="맑은 고딕" panose="020B0503020000020004" pitchFamily="50" charset="-127"/>
              </a:rPr>
              <a:t>끝의 위치 확인이 의심스러운 경우는 하나의 </a:t>
            </a:r>
            <a:r>
              <a:rPr lang="ko-KR" altLang="en-US" sz="2000" b="1" dirty="0" err="1">
                <a:latin typeface="맑은 고딕" panose="020B0503020000020004" pitchFamily="50" charset="-127"/>
                <a:ea typeface="맑은 고딕" panose="020B0503020000020004" pitchFamily="50" charset="-127"/>
              </a:rPr>
              <a:t>자궁체에</a:t>
            </a:r>
            <a:r>
              <a:rPr lang="ko-KR" altLang="en-US" sz="2000" b="1" dirty="0">
                <a:latin typeface="맑은 고딕" panose="020B0503020000020004" pitchFamily="50" charset="-127"/>
                <a:ea typeface="맑은 고딕" panose="020B0503020000020004" pitchFamily="50" charset="-127"/>
              </a:rPr>
              <a:t> 정액을 주입하는 것이 자궁경관에 정액을 주입하는 것보다 </a:t>
            </a:r>
            <a:r>
              <a:rPr lang="ko-KR" altLang="en-US" sz="2000" b="1" dirty="0" err="1">
                <a:latin typeface="맑은 고딕" panose="020B0503020000020004" pitchFamily="50" charset="-127"/>
                <a:ea typeface="맑은 고딕" panose="020B0503020000020004" pitchFamily="50" charset="-127"/>
              </a:rPr>
              <a:t>수정율이</a:t>
            </a:r>
            <a:r>
              <a:rPr lang="ko-KR" altLang="en-US" sz="2000" b="1" dirty="0">
                <a:latin typeface="맑은 고딕" panose="020B0503020000020004" pitchFamily="50" charset="-127"/>
                <a:ea typeface="맑은 고딕" panose="020B0503020000020004" pitchFamily="50" charset="-127"/>
              </a:rPr>
              <a:t> 낮다고 한다</a:t>
            </a:r>
            <a:r>
              <a:rPr lang="en-US" altLang="ko-KR" sz="2000" b="1" dirty="0">
                <a:latin typeface="맑은 고딕" panose="020B0503020000020004" pitchFamily="50" charset="-127"/>
                <a:ea typeface="맑은 고딕" panose="020B0503020000020004" pitchFamily="50" charset="-127"/>
              </a:rPr>
              <a:t>. </a:t>
            </a:r>
          </a:p>
          <a:p>
            <a:pPr algn="just"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algn="just" eaLnBrk="1" hangingPunct="1">
              <a:lnSpc>
                <a:spcPct val="170000"/>
              </a:lnSpc>
              <a:spcBef>
                <a:spcPct val="0"/>
              </a:spcBef>
              <a:buFontTx/>
              <a:buNone/>
              <a:defRPr/>
            </a:pPr>
            <a:r>
              <a:rPr lang="ko-KR" altLang="en-US" sz="2000" b="1" dirty="0">
                <a:latin typeface="맑은 고딕" panose="020B0503020000020004" pitchFamily="50" charset="-127"/>
                <a:ea typeface="맑은 고딕" panose="020B0503020000020004" pitchFamily="50" charset="-127"/>
              </a:rPr>
              <a:t>그러나 전에 수정을 실시한 젖소에서 </a:t>
            </a:r>
            <a:r>
              <a:rPr lang="ko-KR" altLang="en-US" sz="2000" b="1" dirty="0" err="1">
                <a:latin typeface="맑은 고딕" panose="020B0503020000020004" pitchFamily="50" charset="-127"/>
                <a:ea typeface="맑은 고딕" panose="020B0503020000020004" pitchFamily="50" charset="-127"/>
              </a:rPr>
              <a:t>주입기에</a:t>
            </a:r>
            <a:r>
              <a:rPr lang="ko-KR" altLang="en-US" sz="2000" b="1" dirty="0">
                <a:latin typeface="맑은 고딕" panose="020B0503020000020004" pitchFamily="50" charset="-127"/>
                <a:ea typeface="맑은 고딕" panose="020B0503020000020004" pitchFamily="50" charset="-127"/>
              </a:rPr>
              <a:t> </a:t>
            </a:r>
            <a:r>
              <a:rPr lang="ko-KR" altLang="en-US" sz="2000" b="1" spc="-150" dirty="0">
                <a:latin typeface="맑은 고딕" panose="020B0503020000020004" pitchFamily="50" charset="-127"/>
                <a:ea typeface="맑은 고딕" panose="020B0503020000020004" pitchFamily="50" charset="-127"/>
              </a:rPr>
              <a:t>끈끈한 자궁경관의 점액이</a:t>
            </a:r>
            <a:r>
              <a:rPr lang="ko-KR" altLang="en-US" sz="2000" b="1" dirty="0">
                <a:latin typeface="맑은 고딕" panose="020B0503020000020004" pitchFamily="50" charset="-127"/>
                <a:ea typeface="맑은 고딕" panose="020B0503020000020004" pitchFamily="50" charset="-127"/>
              </a:rPr>
              <a:t> 느껴지는 경우 그 젖소는 임신인 가능성이 </a:t>
            </a:r>
            <a:r>
              <a:rPr lang="ko-KR" altLang="en-US" sz="2000" b="1" spc="-150" dirty="0">
                <a:latin typeface="맑은 고딕" panose="020B0503020000020004" pitchFamily="50" charset="-127"/>
                <a:ea typeface="맑은 고딕" panose="020B0503020000020004" pitchFamily="50" charset="-127"/>
              </a:rPr>
              <a:t>있으므로 이 경우는 정액은 자궁</a:t>
            </a:r>
            <a:r>
              <a:rPr lang="ko-KR" altLang="en-US" sz="2000" b="1" dirty="0">
                <a:latin typeface="맑은 고딕" panose="020B0503020000020004" pitchFamily="50" charset="-127"/>
                <a:ea typeface="맑은 고딕" panose="020B0503020000020004" pitchFamily="50" charset="-127"/>
              </a:rPr>
              <a:t>경관 중간 부분에 주입한다</a:t>
            </a:r>
            <a:r>
              <a:rPr lang="ko-KR" altLang="en-US" sz="2000" dirty="0">
                <a:latin typeface="맑은 고딕" panose="020B0503020000020004" pitchFamily="50" charset="-127"/>
                <a:ea typeface="맑은 고딕" panose="020B0503020000020004" pitchFamily="50" charset="-127"/>
              </a:rPr>
              <a:t> </a:t>
            </a:r>
          </a:p>
        </p:txBody>
      </p:sp>
      <p:sp>
        <p:nvSpPr>
          <p:cNvPr id="130053"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6B9FB08B-618A-45E0-AF29-1EBADEE016D3}"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90</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E669C396-E1A7-4F23-8D97-8F0AFC7CA883}"/>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1075" name="Rectangle 3"/>
          <p:cNvSpPr>
            <a:spLocks noChangeArrowheads="1"/>
          </p:cNvSpPr>
          <p:nvPr/>
        </p:nvSpPr>
        <p:spPr bwMode="auto">
          <a:xfrm>
            <a:off x="827088" y="1628775"/>
            <a:ext cx="668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endParaRPr kumimoji="0" lang="ko-KR" altLang="ko-KR" sz="2400">
              <a:solidFill>
                <a:schemeClr val="tx1"/>
              </a:solidFill>
              <a:latin typeface="맑은 고딕" panose="020B0503020000020004" pitchFamily="50" charset="-127"/>
              <a:ea typeface="맑은 고딕" panose="020B0503020000020004" pitchFamily="50" charset="-127"/>
            </a:endParaRPr>
          </a:p>
        </p:txBody>
      </p:sp>
      <p:sp>
        <p:nvSpPr>
          <p:cNvPr id="105476" name="Rectangle 4"/>
          <p:cNvSpPr>
            <a:spLocks noChangeArrowheads="1"/>
          </p:cNvSpPr>
          <p:nvPr/>
        </p:nvSpPr>
        <p:spPr bwMode="auto">
          <a:xfrm>
            <a:off x="242888" y="451545"/>
            <a:ext cx="856932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latinLnBrk="1">
              <a:spcBef>
                <a:spcPct val="20000"/>
              </a:spcBef>
              <a:buBlip>
                <a:blip r:embed="rId2"/>
              </a:buBlip>
              <a:defRPr kumimoji="1" sz="3200">
                <a:solidFill>
                  <a:schemeClr val="tx1"/>
                </a:solidFill>
                <a:latin typeface="HY헤드라인M" panose="02030600000101010101" pitchFamily="18" charset="-127"/>
                <a:ea typeface="HY헤드라인M" panose="02030600000101010101" pitchFamily="18" charset="-127"/>
              </a:defRPr>
            </a:lvl1pPr>
            <a:lvl2pPr marL="742950" indent="-285750" latinLnBrk="1">
              <a:spcBef>
                <a:spcPct val="20000"/>
              </a:spcBef>
              <a:buBlip>
                <a:blip r:embed="rId3"/>
              </a:buBlip>
              <a:defRPr kumimoji="1" sz="2800">
                <a:solidFill>
                  <a:schemeClr val="tx1"/>
                </a:solidFill>
                <a:latin typeface="HY헤드라인M" panose="02030600000101010101" pitchFamily="18" charset="-127"/>
                <a:ea typeface="HY헤드라인M" panose="02030600000101010101" pitchFamily="18" charset="-127"/>
              </a:defRPr>
            </a:lvl2pPr>
            <a:lvl3pPr marL="1143000" indent="-228600" latinLnBrk="1">
              <a:spcBef>
                <a:spcPct val="20000"/>
              </a:spcBef>
              <a:buBlip>
                <a:blip r:embed="rId4"/>
              </a:buBlip>
              <a:defRPr kumimoji="1" sz="2400">
                <a:solidFill>
                  <a:schemeClr val="tx1"/>
                </a:solidFill>
                <a:latin typeface="HY헤드라인M" panose="02030600000101010101" pitchFamily="18" charset="-127"/>
                <a:ea typeface="HY헤드라인M" panose="02030600000101010101" pitchFamily="18" charset="-127"/>
              </a:defRPr>
            </a:lvl3pPr>
            <a:lvl4pPr marL="1600200" indent="-228600" latinLnBrk="1">
              <a:spcBef>
                <a:spcPct val="20000"/>
              </a:spcBef>
              <a:buBlip>
                <a:blip r:embed="rId5"/>
              </a:buBlip>
              <a:defRPr kumimoji="1" sz="2000">
                <a:solidFill>
                  <a:schemeClr val="tx1"/>
                </a:solidFill>
                <a:latin typeface="HY헤드라인M" panose="02030600000101010101" pitchFamily="18" charset="-127"/>
                <a:ea typeface="HY헤드라인M" panose="02030600000101010101" pitchFamily="18" charset="-127"/>
              </a:defRPr>
            </a:lvl4pPr>
            <a:lvl5pPr marL="2057400" indent="-228600" latinLnBrk="1">
              <a:spcBef>
                <a:spcPct val="20000"/>
              </a:spcBef>
              <a:buBlip>
                <a:blip r:embed="rId6"/>
              </a:buBlip>
              <a:defRPr kumimoji="1" sz="2000">
                <a:solidFill>
                  <a:schemeClr val="tx1"/>
                </a:solidFill>
                <a:latin typeface="HY헤드라인M" panose="02030600000101010101" pitchFamily="18" charset="-127"/>
                <a:ea typeface="HY헤드라인M" panose="02030600000101010101" pitchFamily="18" charset="-127"/>
              </a:defRPr>
            </a:lvl5pPr>
            <a:lvl6pPr marL="25146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6pPr>
            <a:lvl7pPr marL="29718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7pPr>
            <a:lvl8pPr marL="34290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8pPr>
            <a:lvl9pPr marL="38862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9pPr>
          </a:lstStyle>
          <a:p>
            <a:pPr algn="just" eaLnBrk="1" hangingPunct="1">
              <a:spcBef>
                <a:spcPct val="0"/>
              </a:spcBef>
              <a:buFontTx/>
              <a:buNone/>
              <a:defRPr/>
            </a:pPr>
            <a:r>
              <a:rPr lang="en-US" altLang="ko-KR" sz="2400" b="1" dirty="0">
                <a:latin typeface="맑은 고딕" panose="020B0503020000020004" pitchFamily="50" charset="-127"/>
                <a:ea typeface="맑은 고딕" panose="020B0503020000020004" pitchFamily="50" charset="-127"/>
              </a:rPr>
              <a:t>8 </a:t>
            </a:r>
            <a:r>
              <a:rPr lang="ko-KR" altLang="en-US" sz="2400" b="1" dirty="0">
                <a:latin typeface="맑은 고딕" panose="020B0503020000020004" pitchFamily="50" charset="-127"/>
                <a:ea typeface="맑은 고딕" panose="020B0503020000020004" pitchFamily="50" charset="-127"/>
              </a:rPr>
              <a:t>단계 </a:t>
            </a:r>
            <a:r>
              <a:rPr lang="en-US" altLang="ko-KR" sz="2400" b="1" dirty="0">
                <a:latin typeface="맑은 고딕" panose="020B0503020000020004" pitchFamily="50" charset="-127"/>
                <a:ea typeface="맑은 고딕" panose="020B0503020000020004" pitchFamily="50" charset="-127"/>
              </a:rPr>
              <a:t>: </a:t>
            </a:r>
          </a:p>
          <a:p>
            <a:pPr algn="just"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algn="just" eaLnBrk="1" hangingPunct="1">
              <a:spcBef>
                <a:spcPct val="0"/>
              </a:spcBef>
              <a:buFontTx/>
              <a:buNone/>
              <a:defRPr/>
            </a:pPr>
            <a:r>
              <a:rPr lang="ko-KR" altLang="en-US" sz="2000" b="1" dirty="0">
                <a:latin typeface="맑은 고딕" panose="020B0503020000020004" pitchFamily="50" charset="-127"/>
                <a:ea typeface="맑은 고딕" panose="020B0503020000020004" pitchFamily="50" charset="-127"/>
              </a:rPr>
              <a:t>적절히 정액을 주입한 후에는 번식통로로 </a:t>
            </a:r>
            <a:r>
              <a:rPr lang="ko-KR" altLang="en-US" sz="2000" b="1" dirty="0" err="1">
                <a:latin typeface="맑은 고딕" panose="020B0503020000020004" pitchFamily="50" charset="-127"/>
                <a:ea typeface="맑은 고딕" panose="020B0503020000020004" pitchFamily="50" charset="-127"/>
              </a:rPr>
              <a:t>부터</a:t>
            </a:r>
            <a:r>
              <a:rPr lang="ko-KR" altLang="en-US" sz="2000" b="1" dirty="0">
                <a:latin typeface="맑은 고딕" panose="020B0503020000020004" pitchFamily="50" charset="-127"/>
                <a:ea typeface="맑은 고딕" panose="020B0503020000020004" pitchFamily="50" charset="-127"/>
              </a:rPr>
              <a:t> </a:t>
            </a:r>
            <a:r>
              <a:rPr lang="ko-KR" altLang="en-US" sz="2000" b="1" dirty="0" err="1">
                <a:latin typeface="맑은 고딕" panose="020B0503020000020004" pitchFamily="50" charset="-127"/>
                <a:ea typeface="맑은 고딕" panose="020B0503020000020004" pitchFamily="50" charset="-127"/>
              </a:rPr>
              <a:t>주입기를</a:t>
            </a:r>
            <a:r>
              <a:rPr lang="ko-KR" altLang="en-US" sz="2000" b="1" dirty="0">
                <a:latin typeface="맑은 고딕" panose="020B0503020000020004" pitchFamily="50" charset="-127"/>
                <a:ea typeface="맑은 고딕" panose="020B0503020000020004" pitchFamily="50" charset="-127"/>
              </a:rPr>
              <a:t> 천천히 당겨낸다</a:t>
            </a:r>
            <a:r>
              <a:rPr lang="en-US" altLang="ko-KR" sz="2000" b="1" dirty="0">
                <a:latin typeface="맑은 고딕" panose="020B0503020000020004" pitchFamily="50" charset="-127"/>
                <a:ea typeface="맑은 고딕" panose="020B0503020000020004" pitchFamily="50" charset="-127"/>
              </a:rPr>
              <a:t>. </a:t>
            </a:r>
          </a:p>
          <a:p>
            <a:pPr algn="just"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algn="just" eaLnBrk="1" hangingPunct="1">
              <a:spcBef>
                <a:spcPct val="0"/>
              </a:spcBef>
              <a:buFontTx/>
              <a:buNone/>
              <a:defRPr/>
            </a:pPr>
            <a:r>
              <a:rPr lang="ko-KR" altLang="en-US" sz="2000" b="1" dirty="0">
                <a:latin typeface="맑은 고딕" panose="020B0503020000020004" pitchFamily="50" charset="-127"/>
                <a:ea typeface="맑은 고딕" panose="020B0503020000020004" pitchFamily="50" charset="-127"/>
              </a:rPr>
              <a:t>먼저 직장내의 손을 제거한다</a:t>
            </a:r>
            <a:r>
              <a:rPr lang="en-US" altLang="ko-KR" sz="2000" b="1" dirty="0">
                <a:latin typeface="맑은 고딕" panose="020B0503020000020004" pitchFamily="50" charset="-127"/>
                <a:ea typeface="맑은 고딕" panose="020B0503020000020004" pitchFamily="50" charset="-127"/>
              </a:rPr>
              <a:t>. </a:t>
            </a:r>
          </a:p>
          <a:p>
            <a:pPr algn="just"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algn="just" eaLnBrk="1" hangingPunct="1">
              <a:spcBef>
                <a:spcPct val="0"/>
              </a:spcBef>
              <a:buFontTx/>
              <a:buNone/>
              <a:defRPr/>
            </a:pPr>
            <a:r>
              <a:rPr lang="ko-KR" altLang="en-US" sz="2000" b="1" u="sng" dirty="0" err="1">
                <a:solidFill>
                  <a:srgbClr val="FF0000"/>
                </a:solidFill>
                <a:latin typeface="맑은 고딕" panose="020B0503020000020004" pitchFamily="50" charset="-127"/>
                <a:ea typeface="맑은 고딕" panose="020B0503020000020004" pitchFamily="50" charset="-127"/>
              </a:rPr>
              <a:t>주입기의</a:t>
            </a:r>
            <a:r>
              <a:rPr lang="ko-KR" altLang="en-US" sz="2000" b="1" u="sng" dirty="0">
                <a:solidFill>
                  <a:srgbClr val="FF0000"/>
                </a:solidFill>
                <a:latin typeface="맑은 고딕" panose="020B0503020000020004" pitchFamily="50" charset="-127"/>
                <a:ea typeface="맑은 고딕" panose="020B0503020000020004" pitchFamily="50" charset="-127"/>
              </a:rPr>
              <a:t> 끝에 피 </a:t>
            </a:r>
            <a:r>
              <a:rPr lang="en-US" altLang="ko-KR" sz="2000" b="1" u="sng" dirty="0">
                <a:solidFill>
                  <a:srgbClr val="FF0000"/>
                </a:solidFill>
                <a:latin typeface="맑은 고딕" panose="020B0503020000020004" pitchFamily="50" charset="-127"/>
                <a:ea typeface="맑은 고딕" panose="020B0503020000020004" pitchFamily="50" charset="-127"/>
              </a:rPr>
              <a:t>, </a:t>
            </a:r>
            <a:r>
              <a:rPr lang="ko-KR" altLang="en-US" sz="2000" b="1" u="sng" dirty="0">
                <a:solidFill>
                  <a:srgbClr val="FF0000"/>
                </a:solidFill>
                <a:latin typeface="맑은 고딕" panose="020B0503020000020004" pitchFamily="50" charset="-127"/>
                <a:ea typeface="맑은 고딕" panose="020B0503020000020004" pitchFamily="50" charset="-127"/>
              </a:rPr>
              <a:t>감염의 흔적이 있는지</a:t>
            </a:r>
            <a:r>
              <a:rPr lang="en-US" altLang="ko-KR" sz="2000" b="1" u="sng" dirty="0">
                <a:solidFill>
                  <a:srgbClr val="FF0000"/>
                </a:solidFill>
                <a:latin typeface="맑은 고딕" panose="020B0503020000020004" pitchFamily="50" charset="-127"/>
                <a:ea typeface="맑은 고딕" panose="020B0503020000020004" pitchFamily="50" charset="-127"/>
              </a:rPr>
              <a:t>, </a:t>
            </a:r>
            <a:r>
              <a:rPr lang="ko-KR" altLang="en-US" sz="2000" b="1" u="sng" spc="-150" dirty="0" err="1">
                <a:solidFill>
                  <a:srgbClr val="FF0000"/>
                </a:solidFill>
                <a:latin typeface="맑은 고딕" panose="020B0503020000020004" pitchFamily="50" charset="-127"/>
                <a:ea typeface="맑은 고딕" panose="020B0503020000020004" pitchFamily="50" charset="-127"/>
              </a:rPr>
              <a:t>쉬즈내에</a:t>
            </a:r>
            <a:r>
              <a:rPr lang="ko-KR" altLang="en-US" sz="2000" b="1" u="sng" spc="-150" dirty="0">
                <a:solidFill>
                  <a:srgbClr val="FF0000"/>
                </a:solidFill>
                <a:latin typeface="맑은 고딕" panose="020B0503020000020004" pitchFamily="50" charset="-127"/>
                <a:ea typeface="맑은 고딕" panose="020B0503020000020004" pitchFamily="50" charset="-127"/>
              </a:rPr>
              <a:t> 정액의 누수가 있는지를 </a:t>
            </a:r>
            <a:r>
              <a:rPr lang="ko-KR" altLang="en-US" sz="2000" b="1" u="sng" dirty="0">
                <a:solidFill>
                  <a:srgbClr val="FF0000"/>
                </a:solidFill>
                <a:latin typeface="맑은 고딕" panose="020B0503020000020004" pitchFamily="50" charset="-127"/>
                <a:ea typeface="맑은 고딕" panose="020B0503020000020004" pitchFamily="50" charset="-127"/>
              </a:rPr>
              <a:t>확인한다</a:t>
            </a:r>
            <a:r>
              <a:rPr lang="en-US" altLang="ko-KR" sz="2000" b="1" u="sng" dirty="0">
                <a:solidFill>
                  <a:srgbClr val="FF0000"/>
                </a:solidFill>
                <a:latin typeface="맑은 고딕" panose="020B0503020000020004" pitchFamily="50" charset="-127"/>
                <a:ea typeface="맑은 고딕" panose="020B0503020000020004" pitchFamily="50" charset="-127"/>
              </a:rPr>
              <a:t>.</a:t>
            </a:r>
          </a:p>
          <a:p>
            <a:pPr algn="just" eaLnBrk="1" hangingPunct="1">
              <a:spcBef>
                <a:spcPct val="0"/>
              </a:spcBef>
              <a:buFontTx/>
              <a:buNone/>
              <a:defRPr/>
            </a:pPr>
            <a:r>
              <a:rPr lang="en-US" altLang="ko-KR" sz="2000" b="1" dirty="0">
                <a:latin typeface="맑은 고딕" panose="020B0503020000020004" pitchFamily="50" charset="-127"/>
                <a:ea typeface="맑은 고딕" panose="020B0503020000020004" pitchFamily="50" charset="-127"/>
              </a:rPr>
              <a:t> </a:t>
            </a:r>
          </a:p>
          <a:p>
            <a:pPr algn="just" eaLnBrk="1" hangingPunct="1">
              <a:spcBef>
                <a:spcPct val="0"/>
              </a:spcBef>
              <a:buFontTx/>
              <a:buNone/>
              <a:defRPr/>
            </a:pPr>
            <a:r>
              <a:rPr lang="ko-KR" altLang="en-US" sz="2000" b="1" dirty="0">
                <a:latin typeface="맑은 고딕" panose="020B0503020000020004" pitchFamily="50" charset="-127"/>
                <a:ea typeface="맑은 고딕" panose="020B0503020000020004" pitchFamily="50" charset="-127"/>
              </a:rPr>
              <a:t>주의사항과 수의사에게 전달해야 할 내용을 알려준다 </a:t>
            </a:r>
            <a:r>
              <a:rPr lang="en-US" altLang="ko-KR" sz="2000" b="1" dirty="0">
                <a:latin typeface="맑은 고딕" panose="020B0503020000020004" pitchFamily="50" charset="-127"/>
                <a:ea typeface="맑은 고딕" panose="020B0503020000020004" pitchFamily="50" charset="-127"/>
              </a:rPr>
              <a:t>. </a:t>
            </a:r>
          </a:p>
          <a:p>
            <a:pPr algn="just"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algn="just" eaLnBrk="1" hangingPunct="1">
              <a:spcBef>
                <a:spcPct val="0"/>
              </a:spcBef>
              <a:buFontTx/>
              <a:buNone/>
              <a:defRPr/>
            </a:pPr>
            <a:r>
              <a:rPr lang="ko-KR" altLang="en-US" sz="2000" b="1" dirty="0" err="1">
                <a:latin typeface="맑은 고딕" panose="020B0503020000020004" pitchFamily="50" charset="-127"/>
                <a:ea typeface="맑은 고딕" panose="020B0503020000020004" pitchFamily="50" charset="-127"/>
              </a:rPr>
              <a:t>주입기로부터</a:t>
            </a:r>
            <a:r>
              <a:rPr lang="ko-KR" altLang="en-US" sz="2000" b="1" dirty="0">
                <a:latin typeface="맑은 고딕" panose="020B0503020000020004" pitchFamily="50" charset="-127"/>
                <a:ea typeface="맑은 고딕" panose="020B0503020000020004" pitchFamily="50" charset="-127"/>
              </a:rPr>
              <a:t> </a:t>
            </a:r>
            <a:r>
              <a:rPr lang="ko-KR" altLang="en-US" sz="2000" b="1" dirty="0" err="1">
                <a:latin typeface="맑은 고딕" panose="020B0503020000020004" pitchFamily="50" charset="-127"/>
                <a:ea typeface="맑은 고딕" panose="020B0503020000020004" pitchFamily="50" charset="-127"/>
              </a:rPr>
              <a:t>쉬즈를</a:t>
            </a:r>
            <a:r>
              <a:rPr lang="ko-KR" altLang="en-US" sz="2000" b="1" dirty="0">
                <a:latin typeface="맑은 고딕" panose="020B0503020000020004" pitchFamily="50" charset="-127"/>
                <a:ea typeface="맑은 고딕" panose="020B0503020000020004" pitchFamily="50" charset="-127"/>
              </a:rPr>
              <a:t> 제거하고 장갑을 낀 손으로 </a:t>
            </a:r>
            <a:r>
              <a:rPr lang="ko-KR" altLang="en-US" sz="2000" b="1" dirty="0" err="1">
                <a:latin typeface="맑은 고딕" panose="020B0503020000020004" pitchFamily="50" charset="-127"/>
                <a:ea typeface="맑은 고딕" panose="020B0503020000020004" pitchFamily="50" charset="-127"/>
              </a:rPr>
              <a:t>쉬즈를</a:t>
            </a:r>
            <a:r>
              <a:rPr lang="ko-KR" altLang="en-US" sz="2000" b="1" dirty="0">
                <a:latin typeface="맑은 고딕" panose="020B0503020000020004" pitchFamily="50" charset="-127"/>
                <a:ea typeface="맑은 고딕" panose="020B0503020000020004" pitchFamily="50" charset="-127"/>
              </a:rPr>
              <a:t> 잡고 다시 한번 정액번호를 확인한다</a:t>
            </a:r>
            <a:r>
              <a:rPr lang="en-US" altLang="ko-KR" sz="2000" b="1" dirty="0">
                <a:latin typeface="맑은 고딕" panose="020B0503020000020004" pitchFamily="50" charset="-127"/>
                <a:ea typeface="맑은 고딕" panose="020B0503020000020004" pitchFamily="50" charset="-127"/>
              </a:rPr>
              <a:t>. </a:t>
            </a:r>
          </a:p>
          <a:p>
            <a:pPr algn="just"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algn="just" eaLnBrk="1" hangingPunct="1">
              <a:spcBef>
                <a:spcPct val="0"/>
              </a:spcBef>
              <a:buFontTx/>
              <a:buNone/>
              <a:defRPr/>
            </a:pPr>
            <a:r>
              <a:rPr lang="ko-KR" altLang="en-US" sz="2000" b="1" dirty="0">
                <a:latin typeface="맑은 고딕" panose="020B0503020000020004" pitchFamily="50" charset="-127"/>
                <a:ea typeface="맑은 고딕" panose="020B0503020000020004" pitchFamily="50" charset="-127"/>
              </a:rPr>
              <a:t>장갑을 위에서부터 벗는데 이때 분변이 묻은 쪽이 안쪽으로 들어가도록 뒤집어 벗는다</a:t>
            </a:r>
            <a:r>
              <a:rPr lang="en-US" altLang="ko-KR" sz="2000" b="1" dirty="0">
                <a:latin typeface="맑은 고딕" panose="020B0503020000020004" pitchFamily="50" charset="-127"/>
                <a:ea typeface="맑은 고딕" panose="020B0503020000020004" pitchFamily="50" charset="-127"/>
              </a:rPr>
              <a:t>. </a:t>
            </a:r>
          </a:p>
          <a:p>
            <a:pPr algn="just"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algn="just" eaLnBrk="1" hangingPunct="1">
              <a:spcBef>
                <a:spcPct val="0"/>
              </a:spcBef>
              <a:buFontTx/>
              <a:buNone/>
              <a:defRPr/>
            </a:pPr>
            <a:r>
              <a:rPr lang="ko-KR" altLang="en-US" sz="2000" b="1" dirty="0">
                <a:latin typeface="맑은 고딕" panose="020B0503020000020004" pitchFamily="50" charset="-127"/>
                <a:ea typeface="맑은 고딕" panose="020B0503020000020004" pitchFamily="50" charset="-127"/>
              </a:rPr>
              <a:t>적당한 쓰레기통에 사용한 장갑을 버린다</a:t>
            </a:r>
            <a:r>
              <a:rPr lang="en-US" altLang="ko-KR" sz="2000" b="1" dirty="0">
                <a:latin typeface="맑은 고딕" panose="020B0503020000020004" pitchFamily="50" charset="-127"/>
                <a:ea typeface="맑은 고딕" panose="020B0503020000020004" pitchFamily="50" charset="-127"/>
              </a:rPr>
              <a:t>. </a:t>
            </a:r>
            <a:r>
              <a:rPr lang="ko-KR" altLang="en-US" sz="2000" b="1" dirty="0" err="1">
                <a:latin typeface="맑은 고딕" panose="020B0503020000020004" pitchFamily="50" charset="-127"/>
                <a:ea typeface="맑은 고딕" panose="020B0503020000020004" pitchFamily="50" charset="-127"/>
              </a:rPr>
              <a:t>주입기를</a:t>
            </a:r>
            <a:r>
              <a:rPr lang="ko-KR" altLang="en-US" sz="2000" b="1" dirty="0">
                <a:latin typeface="맑은 고딕" panose="020B0503020000020004" pitchFamily="50" charset="-127"/>
                <a:ea typeface="맑은 고딕" panose="020B0503020000020004" pitchFamily="50" charset="-127"/>
              </a:rPr>
              <a:t> </a:t>
            </a:r>
            <a:r>
              <a:rPr lang="ko-KR" altLang="en-US" sz="2000" b="1" spc="-150" dirty="0">
                <a:latin typeface="맑은 고딕" panose="020B0503020000020004" pitchFamily="50" charset="-127"/>
                <a:ea typeface="맑은 고딕" panose="020B0503020000020004" pitchFamily="50" charset="-127"/>
              </a:rPr>
              <a:t>세척하고 </a:t>
            </a:r>
            <a:r>
              <a:rPr lang="ko-KR" altLang="en-US" sz="2000" b="1" spc="-150" dirty="0" err="1">
                <a:latin typeface="맑은 고딕" panose="020B0503020000020004" pitchFamily="50" charset="-127"/>
                <a:ea typeface="맑은 고딕" panose="020B0503020000020004" pitchFamily="50" charset="-127"/>
              </a:rPr>
              <a:t>말린후</a:t>
            </a:r>
            <a:r>
              <a:rPr lang="ko-KR" altLang="en-US" sz="2000" b="1" spc="-150" dirty="0">
                <a:latin typeface="맑은 고딕" panose="020B0503020000020004" pitchFamily="50" charset="-127"/>
                <a:ea typeface="맑은 고딕" panose="020B0503020000020004" pitchFamily="50" charset="-127"/>
              </a:rPr>
              <a:t> 보관</a:t>
            </a:r>
            <a:r>
              <a:rPr lang="ko-KR" altLang="en-US" sz="2000" b="1" dirty="0">
                <a:latin typeface="맑은 고딕" panose="020B0503020000020004" pitchFamily="50" charset="-127"/>
                <a:ea typeface="맑은 고딕" panose="020B0503020000020004" pitchFamily="50" charset="-127"/>
              </a:rPr>
              <a:t>장소에 넣는다</a:t>
            </a:r>
            <a:r>
              <a:rPr lang="en-US" altLang="ko-KR" sz="2000" b="1" dirty="0">
                <a:latin typeface="맑은 고딕" panose="020B0503020000020004" pitchFamily="50" charset="-127"/>
                <a:ea typeface="맑은 고딕" panose="020B0503020000020004" pitchFamily="50" charset="-127"/>
              </a:rPr>
              <a:t>.</a:t>
            </a:r>
          </a:p>
        </p:txBody>
      </p:sp>
      <p:sp>
        <p:nvSpPr>
          <p:cNvPr id="131077"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8756F7CB-A2F4-4D79-A5B2-8E26050B6F5E}"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91</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86B071E5-B6AA-45E6-BC5A-1D2310DFDC7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89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3123" name="Rectangle 3"/>
          <p:cNvSpPr>
            <a:spLocks noChangeArrowheads="1"/>
          </p:cNvSpPr>
          <p:nvPr/>
        </p:nvSpPr>
        <p:spPr bwMode="auto">
          <a:xfrm>
            <a:off x="827088" y="1628775"/>
            <a:ext cx="6683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endParaRPr kumimoji="0" lang="ko-KR" altLang="ko-KR" sz="2400">
              <a:solidFill>
                <a:schemeClr val="tx1"/>
              </a:solidFill>
              <a:latin typeface="맑은 고딕" panose="020B0503020000020004" pitchFamily="50" charset="-127"/>
              <a:ea typeface="맑은 고딕" panose="020B0503020000020004" pitchFamily="50" charset="-127"/>
            </a:endParaRPr>
          </a:p>
        </p:txBody>
      </p:sp>
      <p:sp>
        <p:nvSpPr>
          <p:cNvPr id="107524" name="Rectangle 4"/>
          <p:cNvSpPr>
            <a:spLocks noChangeArrowheads="1"/>
          </p:cNvSpPr>
          <p:nvPr/>
        </p:nvSpPr>
        <p:spPr bwMode="auto">
          <a:xfrm>
            <a:off x="362744" y="842823"/>
            <a:ext cx="8424862" cy="602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latinLnBrk="1">
              <a:spcBef>
                <a:spcPct val="20000"/>
              </a:spcBef>
              <a:buBlip>
                <a:blip r:embed="rId2"/>
              </a:buBlip>
              <a:defRPr kumimoji="1" sz="3200">
                <a:solidFill>
                  <a:schemeClr val="tx1"/>
                </a:solidFill>
                <a:latin typeface="HY헤드라인M" panose="02030600000101010101" pitchFamily="18" charset="-127"/>
                <a:ea typeface="HY헤드라인M" panose="02030600000101010101" pitchFamily="18" charset="-127"/>
              </a:defRPr>
            </a:lvl1pPr>
            <a:lvl2pPr marL="742950" indent="-285750" latinLnBrk="1">
              <a:spcBef>
                <a:spcPct val="20000"/>
              </a:spcBef>
              <a:buBlip>
                <a:blip r:embed="rId3"/>
              </a:buBlip>
              <a:defRPr kumimoji="1" sz="2800">
                <a:solidFill>
                  <a:schemeClr val="tx1"/>
                </a:solidFill>
                <a:latin typeface="HY헤드라인M" panose="02030600000101010101" pitchFamily="18" charset="-127"/>
                <a:ea typeface="HY헤드라인M" panose="02030600000101010101" pitchFamily="18" charset="-127"/>
              </a:defRPr>
            </a:lvl2pPr>
            <a:lvl3pPr marL="1143000" indent="-228600" latinLnBrk="1">
              <a:spcBef>
                <a:spcPct val="20000"/>
              </a:spcBef>
              <a:buBlip>
                <a:blip r:embed="rId4"/>
              </a:buBlip>
              <a:defRPr kumimoji="1" sz="2400">
                <a:solidFill>
                  <a:schemeClr val="tx1"/>
                </a:solidFill>
                <a:latin typeface="HY헤드라인M" panose="02030600000101010101" pitchFamily="18" charset="-127"/>
                <a:ea typeface="HY헤드라인M" panose="02030600000101010101" pitchFamily="18" charset="-127"/>
              </a:defRPr>
            </a:lvl3pPr>
            <a:lvl4pPr marL="1600200" indent="-228600" latinLnBrk="1">
              <a:spcBef>
                <a:spcPct val="20000"/>
              </a:spcBef>
              <a:buBlip>
                <a:blip r:embed="rId5"/>
              </a:buBlip>
              <a:defRPr kumimoji="1" sz="2000">
                <a:solidFill>
                  <a:schemeClr val="tx1"/>
                </a:solidFill>
                <a:latin typeface="HY헤드라인M" panose="02030600000101010101" pitchFamily="18" charset="-127"/>
                <a:ea typeface="HY헤드라인M" panose="02030600000101010101" pitchFamily="18" charset="-127"/>
              </a:defRPr>
            </a:lvl4pPr>
            <a:lvl5pPr marL="2057400" indent="-228600" latinLnBrk="1">
              <a:spcBef>
                <a:spcPct val="20000"/>
              </a:spcBef>
              <a:buBlip>
                <a:blip r:embed="rId6"/>
              </a:buBlip>
              <a:defRPr kumimoji="1" sz="2000">
                <a:solidFill>
                  <a:schemeClr val="tx1"/>
                </a:solidFill>
                <a:latin typeface="HY헤드라인M" panose="02030600000101010101" pitchFamily="18" charset="-127"/>
                <a:ea typeface="HY헤드라인M" panose="02030600000101010101" pitchFamily="18" charset="-127"/>
              </a:defRPr>
            </a:lvl5pPr>
            <a:lvl6pPr marL="25146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6pPr>
            <a:lvl7pPr marL="29718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7pPr>
            <a:lvl8pPr marL="34290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8pPr>
            <a:lvl9pPr marL="3886200" indent="-228600" eaLnBrk="0" fontAlgn="base" hangingPunct="0">
              <a:spcBef>
                <a:spcPct val="20000"/>
              </a:spcBef>
              <a:spcAft>
                <a:spcPct val="0"/>
              </a:spcAft>
              <a:buBlip>
                <a:blip r:embed="rId6"/>
              </a:buBlip>
              <a:defRPr kumimoji="1" sz="2000">
                <a:solidFill>
                  <a:schemeClr val="tx1"/>
                </a:solidFill>
                <a:latin typeface="HY헤드라인M" panose="02030600000101010101" pitchFamily="18" charset="-127"/>
                <a:ea typeface="HY헤드라인M" panose="02030600000101010101" pitchFamily="18" charset="-127"/>
              </a:defRPr>
            </a:lvl9pPr>
          </a:lstStyle>
          <a:p>
            <a:pPr eaLnBrk="1" hangingPunct="1">
              <a:lnSpc>
                <a:spcPct val="170000"/>
              </a:lnSpc>
              <a:spcBef>
                <a:spcPct val="0"/>
              </a:spcBef>
              <a:buFontTx/>
              <a:buNone/>
              <a:defRPr/>
            </a:pPr>
            <a:r>
              <a:rPr lang="ko-KR" altLang="en-US" sz="2000" b="1" dirty="0">
                <a:latin typeface="맑은 고딕" panose="020B0503020000020004" pitchFamily="50" charset="-127"/>
                <a:ea typeface="맑은 고딕" panose="020B0503020000020004" pitchFamily="50" charset="-127"/>
              </a:rPr>
              <a:t>소를 </a:t>
            </a:r>
            <a:r>
              <a:rPr lang="ko-KR" altLang="en-US" sz="2000" b="1" dirty="0" err="1">
                <a:latin typeface="맑은 고딕" panose="020B0503020000020004" pitchFamily="50" charset="-127"/>
                <a:ea typeface="맑은 고딕" panose="020B0503020000020004" pitchFamily="50" charset="-127"/>
              </a:rPr>
              <a:t>인공수정할</a:t>
            </a:r>
            <a:r>
              <a:rPr lang="ko-KR" altLang="en-US" sz="2000" b="1" dirty="0">
                <a:latin typeface="맑은 고딕" panose="020B0503020000020004" pitchFamily="50" charset="-127"/>
                <a:ea typeface="맑은 고딕" panose="020B0503020000020004" pitchFamily="50" charset="-127"/>
              </a:rPr>
              <a:t> 때 가장 중요하고 기억해야 할 사항은 다음과 같다</a:t>
            </a:r>
            <a:r>
              <a:rPr lang="en-US" altLang="ko-KR" sz="2000" b="1" dirty="0">
                <a:latin typeface="맑은 고딕" panose="020B0503020000020004" pitchFamily="50" charset="-127"/>
                <a:ea typeface="맑은 고딕" panose="020B0503020000020004" pitchFamily="50" charset="-127"/>
              </a:rPr>
              <a:t>. </a:t>
            </a:r>
          </a:p>
          <a:p>
            <a:pPr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eaLnBrk="1" hangingPunct="1">
              <a:lnSpc>
                <a:spcPct val="170000"/>
              </a:lnSpc>
              <a:spcBef>
                <a:spcPct val="0"/>
              </a:spcBef>
              <a:buFontTx/>
              <a:buAutoNum type="arabicPeriod"/>
              <a:defRPr/>
            </a:pPr>
            <a:r>
              <a:rPr lang="ko-KR" altLang="en-US" sz="2000" b="1" dirty="0">
                <a:solidFill>
                  <a:srgbClr val="0033CC"/>
                </a:solidFill>
                <a:latin typeface="맑은 고딕" panose="020B0503020000020004" pitchFamily="50" charset="-127"/>
                <a:ea typeface="맑은 고딕" panose="020B0503020000020004" pitchFamily="50" charset="-127"/>
              </a:rPr>
              <a:t>부드럽게 하라</a:t>
            </a:r>
            <a:r>
              <a:rPr lang="en-US" altLang="ko-KR" sz="2000" b="1" dirty="0">
                <a:solidFill>
                  <a:srgbClr val="0033CC"/>
                </a:solidFill>
                <a:latin typeface="맑은 고딕" panose="020B0503020000020004" pitchFamily="50" charset="-127"/>
                <a:ea typeface="맑은 고딕" panose="020B0503020000020004" pitchFamily="50" charset="-127"/>
              </a:rPr>
              <a:t>(</a:t>
            </a:r>
            <a:r>
              <a:rPr lang="ko-KR" altLang="en-US" sz="2000" b="1" dirty="0">
                <a:solidFill>
                  <a:srgbClr val="0033CC"/>
                </a:solidFill>
                <a:latin typeface="맑은 고딕" panose="020B0503020000020004" pitchFamily="50" charset="-127"/>
                <a:ea typeface="맑은 고딕" panose="020B0503020000020004" pitchFamily="50" charset="-127"/>
              </a:rPr>
              <a:t>너무 무리한 힘을 사용하지 말 것</a:t>
            </a:r>
            <a:r>
              <a:rPr lang="en-US" altLang="ko-KR" sz="2000" b="1" dirty="0">
                <a:solidFill>
                  <a:srgbClr val="0033CC"/>
                </a:solidFill>
                <a:latin typeface="맑은 고딕" panose="020B0503020000020004" pitchFamily="50" charset="-127"/>
                <a:ea typeface="맑은 고딕" panose="020B0503020000020004" pitchFamily="50" charset="-127"/>
              </a:rPr>
              <a:t>〕</a:t>
            </a:r>
            <a:r>
              <a:rPr lang="ko-KR" altLang="en-US" sz="2000" b="1" dirty="0">
                <a:solidFill>
                  <a:srgbClr val="0033CC"/>
                </a:solidFill>
                <a:latin typeface="맑은 고딕" panose="020B0503020000020004" pitchFamily="50" charset="-127"/>
                <a:ea typeface="맑은 고딕" panose="020B0503020000020004" pitchFamily="50" charset="-127"/>
              </a:rPr>
              <a:t> </a:t>
            </a:r>
          </a:p>
          <a:p>
            <a:pPr eaLnBrk="1" hangingPunct="1">
              <a:spcBef>
                <a:spcPct val="0"/>
              </a:spcBef>
              <a:buFontTx/>
              <a:buAutoNum type="arabicPeriod"/>
              <a:defRPr/>
            </a:pPr>
            <a:endParaRPr lang="ko-KR" altLang="en-US" sz="2000" b="1" dirty="0">
              <a:solidFill>
                <a:srgbClr val="0033CC"/>
              </a:solidFill>
              <a:latin typeface="맑은 고딕" panose="020B0503020000020004" pitchFamily="50" charset="-127"/>
              <a:ea typeface="맑은 고딕" panose="020B0503020000020004" pitchFamily="50" charset="-127"/>
            </a:endParaRPr>
          </a:p>
          <a:p>
            <a:pPr eaLnBrk="1" hangingPunct="1">
              <a:lnSpc>
                <a:spcPct val="170000"/>
              </a:lnSpc>
              <a:spcBef>
                <a:spcPct val="0"/>
              </a:spcBef>
              <a:buFontTx/>
              <a:buNone/>
              <a:defRPr/>
            </a:pPr>
            <a:r>
              <a:rPr lang="en-US" altLang="ko-KR" sz="2000" b="1" dirty="0">
                <a:solidFill>
                  <a:srgbClr val="0033CC"/>
                </a:solidFill>
                <a:latin typeface="맑은 고딕" panose="020B0503020000020004" pitchFamily="50" charset="-127"/>
                <a:ea typeface="맑은 고딕" panose="020B0503020000020004" pitchFamily="50" charset="-127"/>
              </a:rPr>
              <a:t>2. </a:t>
            </a:r>
            <a:r>
              <a:rPr lang="ko-KR" altLang="en-US" sz="2000" b="1" dirty="0">
                <a:solidFill>
                  <a:srgbClr val="0033CC"/>
                </a:solidFill>
                <a:latin typeface="맑은 고딕" panose="020B0503020000020004" pitchFamily="50" charset="-127"/>
                <a:ea typeface="맑은 고딕" panose="020B0503020000020004" pitchFamily="50" charset="-127"/>
              </a:rPr>
              <a:t>인공수정은 기본적으로 </a:t>
            </a:r>
            <a:r>
              <a:rPr lang="ko-KR" altLang="en-US" sz="2000" b="1" dirty="0" err="1">
                <a:solidFill>
                  <a:srgbClr val="0033CC"/>
                </a:solidFill>
                <a:latin typeface="맑은 고딕" panose="020B0503020000020004" pitchFamily="50" charset="-127"/>
                <a:ea typeface="맑은 고딕" panose="020B0503020000020004" pitchFamily="50" charset="-127"/>
              </a:rPr>
              <a:t>두가지</a:t>
            </a:r>
            <a:r>
              <a:rPr lang="ko-KR" altLang="en-US" sz="2000" b="1" dirty="0">
                <a:solidFill>
                  <a:srgbClr val="0033CC"/>
                </a:solidFill>
                <a:latin typeface="맑은 고딕" panose="020B0503020000020004" pitchFamily="50" charset="-127"/>
                <a:ea typeface="맑은 고딕" panose="020B0503020000020004" pitchFamily="50" charset="-127"/>
              </a:rPr>
              <a:t> 과정이다 </a:t>
            </a:r>
            <a:r>
              <a:rPr lang="en-US" altLang="ko-KR" sz="2000" b="1" dirty="0">
                <a:solidFill>
                  <a:srgbClr val="0033CC"/>
                </a:solidFill>
                <a:latin typeface="맑은 고딕" panose="020B0503020000020004" pitchFamily="50" charset="-127"/>
                <a:ea typeface="맑은 고딕" panose="020B0503020000020004" pitchFamily="50" charset="-127"/>
              </a:rPr>
              <a:t>: </a:t>
            </a:r>
            <a:r>
              <a:rPr lang="ko-KR" altLang="en-US" sz="2000" b="1" dirty="0">
                <a:solidFill>
                  <a:srgbClr val="0033CC"/>
                </a:solidFill>
                <a:latin typeface="맑은 고딕" panose="020B0503020000020004" pitchFamily="50" charset="-127"/>
                <a:ea typeface="맑은 고딕" panose="020B0503020000020004" pitchFamily="50" charset="-127"/>
              </a:rPr>
              <a:t>자궁경관에서 </a:t>
            </a:r>
          </a:p>
          <a:p>
            <a:pPr eaLnBrk="1" hangingPunct="1">
              <a:lnSpc>
                <a:spcPct val="170000"/>
              </a:lnSpc>
              <a:spcBef>
                <a:spcPct val="0"/>
              </a:spcBef>
              <a:buFontTx/>
              <a:buNone/>
              <a:defRPr/>
            </a:pPr>
            <a:r>
              <a:rPr lang="ko-KR" altLang="en-US" sz="2000" b="1" dirty="0">
                <a:solidFill>
                  <a:srgbClr val="0033CC"/>
                </a:solidFill>
                <a:latin typeface="맑은 고딕" panose="020B0503020000020004" pitchFamily="50" charset="-127"/>
                <a:ea typeface="맑은 고딕" panose="020B0503020000020004" pitchFamily="50" charset="-127"/>
              </a:rPr>
              <a:t>   </a:t>
            </a:r>
            <a:r>
              <a:rPr lang="ko-KR" altLang="en-US" sz="2000" b="1" dirty="0" err="1">
                <a:solidFill>
                  <a:srgbClr val="0033CC"/>
                </a:solidFill>
                <a:latin typeface="맑은 고딕" panose="020B0503020000020004" pitchFamily="50" charset="-127"/>
                <a:ea typeface="맑은 고딕" panose="020B0503020000020004" pitchFamily="50" charset="-127"/>
              </a:rPr>
              <a:t>주입기를</a:t>
            </a:r>
            <a:r>
              <a:rPr lang="ko-KR" altLang="en-US" sz="2000" b="1" dirty="0">
                <a:solidFill>
                  <a:srgbClr val="0033CC"/>
                </a:solidFill>
                <a:latin typeface="맑은 고딕" panose="020B0503020000020004" pitchFamily="50" charset="-127"/>
                <a:ea typeface="맑은 고딕" panose="020B0503020000020004" pitchFamily="50" charset="-127"/>
              </a:rPr>
              <a:t> 잡고</a:t>
            </a:r>
            <a:r>
              <a:rPr lang="en-US" altLang="ko-KR" sz="2000" b="1" dirty="0">
                <a:solidFill>
                  <a:srgbClr val="0033CC"/>
                </a:solidFill>
                <a:latin typeface="맑은 고딕" panose="020B0503020000020004" pitchFamily="50" charset="-127"/>
                <a:ea typeface="맑은 고딕" panose="020B0503020000020004" pitchFamily="50" charset="-127"/>
              </a:rPr>
              <a:t>, </a:t>
            </a:r>
            <a:r>
              <a:rPr lang="ko-KR" altLang="en-US" sz="2000" b="1" dirty="0" err="1">
                <a:solidFill>
                  <a:srgbClr val="0033CC"/>
                </a:solidFill>
                <a:latin typeface="맑은 고딕" panose="020B0503020000020004" pitchFamily="50" charset="-127"/>
                <a:ea typeface="맑은 고딕" panose="020B0503020000020004" pitchFamily="50" charset="-127"/>
              </a:rPr>
              <a:t>주입기</a:t>
            </a:r>
            <a:r>
              <a:rPr lang="ko-KR" altLang="en-US" sz="2000" b="1" dirty="0">
                <a:solidFill>
                  <a:srgbClr val="0033CC"/>
                </a:solidFill>
                <a:latin typeface="맑은 고딕" panose="020B0503020000020004" pitchFamily="50" charset="-127"/>
                <a:ea typeface="맑은 고딕" panose="020B0503020000020004" pitchFamily="50" charset="-127"/>
              </a:rPr>
              <a:t> 위에 자궁경관을 위치하도록 하라</a:t>
            </a:r>
            <a:r>
              <a:rPr lang="en-US" altLang="ko-KR" sz="2000" b="1" dirty="0">
                <a:solidFill>
                  <a:srgbClr val="0033CC"/>
                </a:solidFill>
                <a:latin typeface="맑은 고딕" panose="020B0503020000020004" pitchFamily="50" charset="-127"/>
                <a:ea typeface="맑은 고딕" panose="020B0503020000020004" pitchFamily="50" charset="-127"/>
              </a:rPr>
              <a:t>.</a:t>
            </a:r>
          </a:p>
          <a:p>
            <a:pPr eaLnBrk="1" hangingPunct="1">
              <a:spcBef>
                <a:spcPct val="0"/>
              </a:spcBef>
              <a:buFontTx/>
              <a:buNone/>
              <a:defRPr/>
            </a:pPr>
            <a:r>
              <a:rPr lang="en-US" altLang="ko-KR" sz="2000" b="1" dirty="0">
                <a:solidFill>
                  <a:srgbClr val="0033CC"/>
                </a:solidFill>
                <a:latin typeface="맑은 고딕" panose="020B0503020000020004" pitchFamily="50" charset="-127"/>
                <a:ea typeface="맑은 고딕" panose="020B0503020000020004" pitchFamily="50" charset="-127"/>
              </a:rPr>
              <a:t> </a:t>
            </a:r>
          </a:p>
          <a:p>
            <a:pPr algn="just" eaLnBrk="1" hangingPunct="1">
              <a:lnSpc>
                <a:spcPct val="170000"/>
              </a:lnSpc>
              <a:spcBef>
                <a:spcPct val="0"/>
              </a:spcBef>
              <a:buFontTx/>
              <a:buNone/>
              <a:defRPr/>
            </a:pPr>
            <a:r>
              <a:rPr lang="en-US" altLang="ko-KR" sz="2000" b="1" dirty="0">
                <a:solidFill>
                  <a:srgbClr val="0033CC"/>
                </a:solidFill>
                <a:latin typeface="맑은 고딕" panose="020B0503020000020004" pitchFamily="50" charset="-127"/>
                <a:ea typeface="맑은 고딕" panose="020B0503020000020004" pitchFamily="50" charset="-127"/>
              </a:rPr>
              <a:t>3. </a:t>
            </a:r>
            <a:r>
              <a:rPr lang="ko-KR" altLang="en-US" sz="2000" b="1" dirty="0">
                <a:solidFill>
                  <a:srgbClr val="0033CC"/>
                </a:solidFill>
                <a:latin typeface="맑은 고딕" panose="020B0503020000020004" pitchFamily="50" charset="-127"/>
                <a:ea typeface="맑은 고딕" panose="020B0503020000020004" pitchFamily="50" charset="-127"/>
              </a:rPr>
              <a:t>자궁경관을 막 통과한 지점에서 </a:t>
            </a:r>
            <a:r>
              <a:rPr lang="ko-KR" altLang="en-US" sz="2000" b="1" dirty="0" err="1">
                <a:solidFill>
                  <a:srgbClr val="0033CC"/>
                </a:solidFill>
                <a:latin typeface="맑은 고딕" panose="020B0503020000020004" pitchFamily="50" charset="-127"/>
                <a:ea typeface="맑은 고딕" panose="020B0503020000020004" pitchFamily="50" charset="-127"/>
              </a:rPr>
              <a:t>자궁체</a:t>
            </a:r>
            <a:r>
              <a:rPr lang="ko-KR" altLang="en-US" sz="2000" b="1" dirty="0">
                <a:solidFill>
                  <a:srgbClr val="0033CC"/>
                </a:solidFill>
                <a:latin typeface="맑은 고딕" panose="020B0503020000020004" pitchFamily="50" charset="-127"/>
                <a:ea typeface="맑은 고딕" panose="020B0503020000020004" pitchFamily="50" charset="-127"/>
              </a:rPr>
              <a:t> 내에 정액을 주입   </a:t>
            </a:r>
          </a:p>
          <a:p>
            <a:pPr eaLnBrk="1" hangingPunct="1">
              <a:lnSpc>
                <a:spcPct val="170000"/>
              </a:lnSpc>
              <a:spcBef>
                <a:spcPct val="0"/>
              </a:spcBef>
              <a:buFontTx/>
              <a:buNone/>
              <a:defRPr/>
            </a:pPr>
            <a:r>
              <a:rPr lang="ko-KR" altLang="en-US" sz="2000" b="1" dirty="0">
                <a:solidFill>
                  <a:srgbClr val="0033CC"/>
                </a:solidFill>
                <a:latin typeface="맑은 고딕" panose="020B0503020000020004" pitchFamily="50" charset="-127"/>
                <a:ea typeface="맑은 고딕" panose="020B0503020000020004" pitchFamily="50" charset="-127"/>
              </a:rPr>
              <a:t>   하라 </a:t>
            </a:r>
            <a:r>
              <a:rPr lang="en-US" altLang="ko-KR" sz="2000" b="1" dirty="0">
                <a:solidFill>
                  <a:srgbClr val="0033CC"/>
                </a:solidFill>
                <a:latin typeface="맑은 고딕" panose="020B0503020000020004" pitchFamily="50" charset="-127"/>
                <a:ea typeface="맑은 고딕" panose="020B0503020000020004" pitchFamily="50" charset="-127"/>
              </a:rPr>
              <a:t>. </a:t>
            </a:r>
          </a:p>
          <a:p>
            <a:pPr eaLnBrk="1" hangingPunct="1">
              <a:spcBef>
                <a:spcPct val="0"/>
              </a:spcBef>
              <a:buFontTx/>
              <a:buNone/>
              <a:defRPr/>
            </a:pPr>
            <a:endParaRPr lang="en-US" altLang="ko-KR" sz="2000" b="1" dirty="0">
              <a:solidFill>
                <a:srgbClr val="0033CC"/>
              </a:solidFill>
              <a:latin typeface="맑은 고딕" panose="020B0503020000020004" pitchFamily="50" charset="-127"/>
              <a:ea typeface="맑은 고딕" panose="020B0503020000020004" pitchFamily="50" charset="-127"/>
            </a:endParaRPr>
          </a:p>
          <a:p>
            <a:pPr eaLnBrk="1" hangingPunct="1">
              <a:lnSpc>
                <a:spcPct val="170000"/>
              </a:lnSpc>
              <a:spcBef>
                <a:spcPct val="0"/>
              </a:spcBef>
              <a:buFontTx/>
              <a:buNone/>
              <a:defRPr/>
            </a:pPr>
            <a:r>
              <a:rPr lang="en-US" altLang="ko-KR" sz="2000" b="1" dirty="0">
                <a:solidFill>
                  <a:srgbClr val="0033CC"/>
                </a:solidFill>
                <a:latin typeface="맑은 고딕" panose="020B0503020000020004" pitchFamily="50" charset="-127"/>
                <a:ea typeface="맑은 고딕" panose="020B0503020000020004" pitchFamily="50" charset="-127"/>
              </a:rPr>
              <a:t>4. </a:t>
            </a:r>
            <a:r>
              <a:rPr lang="ko-KR" altLang="en-US" sz="2000" b="1" dirty="0">
                <a:solidFill>
                  <a:srgbClr val="0033CC"/>
                </a:solidFill>
                <a:latin typeface="맑은 고딕" panose="020B0503020000020004" pitchFamily="50" charset="-127"/>
                <a:ea typeface="맑은 고딕" panose="020B0503020000020004" pitchFamily="50" charset="-127"/>
              </a:rPr>
              <a:t>여유를 가지고 긴장하지 마라 </a:t>
            </a:r>
            <a:r>
              <a:rPr lang="en-US" altLang="ko-KR" sz="2000" b="1" dirty="0">
                <a:solidFill>
                  <a:srgbClr val="0033CC"/>
                </a:solidFill>
                <a:latin typeface="맑은 고딕" panose="020B0503020000020004" pitchFamily="50" charset="-127"/>
                <a:ea typeface="맑은 고딕" panose="020B0503020000020004" pitchFamily="50" charset="-127"/>
              </a:rPr>
              <a:t>. </a:t>
            </a:r>
          </a:p>
          <a:p>
            <a:pPr eaLnBrk="1" hangingPunct="1">
              <a:spcBef>
                <a:spcPct val="0"/>
              </a:spcBef>
              <a:buFontTx/>
              <a:buNone/>
              <a:defRPr/>
            </a:pPr>
            <a:endParaRPr lang="en-US" altLang="ko-KR" sz="2000" b="1" dirty="0">
              <a:latin typeface="맑은 고딕" panose="020B0503020000020004" pitchFamily="50" charset="-127"/>
              <a:ea typeface="맑은 고딕" panose="020B0503020000020004" pitchFamily="50" charset="-127"/>
            </a:endParaRPr>
          </a:p>
          <a:p>
            <a:pPr eaLnBrk="1" hangingPunct="1">
              <a:lnSpc>
                <a:spcPct val="170000"/>
              </a:lnSpc>
              <a:spcBef>
                <a:spcPct val="0"/>
              </a:spcBef>
              <a:buFontTx/>
              <a:buNone/>
              <a:defRPr/>
            </a:pPr>
            <a:r>
              <a:rPr lang="en-US" altLang="ko-KR" sz="2800" b="1" dirty="0">
                <a:solidFill>
                  <a:srgbClr val="FF0066"/>
                </a:solidFill>
                <a:latin typeface="맑은 고딕" panose="020B0503020000020004" pitchFamily="50" charset="-127"/>
                <a:ea typeface="맑은 고딕" panose="020B0503020000020004" pitchFamily="50" charset="-127"/>
              </a:rPr>
              <a:t>※ </a:t>
            </a:r>
            <a:r>
              <a:rPr lang="ko-KR" altLang="en-US" sz="2800" b="1" dirty="0">
                <a:solidFill>
                  <a:srgbClr val="FF0066"/>
                </a:solidFill>
                <a:latin typeface="맑은 고딕" panose="020B0503020000020004" pitchFamily="50" charset="-127"/>
                <a:ea typeface="맑은 고딕" panose="020B0503020000020004" pitchFamily="50" charset="-127"/>
              </a:rPr>
              <a:t>올바른 인공수정 과정은 번식효율을 높인다 </a:t>
            </a:r>
            <a:r>
              <a:rPr lang="en-US" altLang="ko-KR" sz="2800" b="1" dirty="0">
                <a:solidFill>
                  <a:srgbClr val="FF0066"/>
                </a:solidFill>
                <a:latin typeface="맑은 고딕" panose="020B0503020000020004" pitchFamily="50" charset="-127"/>
                <a:ea typeface="맑은 고딕" panose="020B0503020000020004" pitchFamily="50" charset="-127"/>
              </a:rPr>
              <a:t>!!!</a:t>
            </a:r>
          </a:p>
        </p:txBody>
      </p:sp>
      <p:sp>
        <p:nvSpPr>
          <p:cNvPr id="133125"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8ED22009-D16C-4DB7-8F08-5C0894D6A352}"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92</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8" name="AutoShape 8">
            <a:extLst>
              <a:ext uri="{FF2B5EF4-FFF2-40B4-BE49-F238E27FC236}">
                <a16:creationId xmlns:a16="http://schemas.microsoft.com/office/drawing/2014/main" id="{41FDD11C-CFF3-453E-9030-24725748C2D5}"/>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4147"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45CF7B01-AF48-4F25-A283-A0A5061CE32B}"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93</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34148" name="그림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549275"/>
            <a:ext cx="91440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0DB498C2-3A2A-434F-B3AC-6F5567C81D8B}"/>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5171"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16C864D1-9F5A-4D2D-B73E-42F50D018F1A}"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94</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35172" name="그림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52550"/>
            <a:ext cx="8424863"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67DCDD31-CAFE-489E-A511-28215B6F01B0}"/>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6195"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A74BBBBB-68F4-4196-97A2-85FFDB377F36}"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95</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36196" name="그림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06463"/>
            <a:ext cx="8216900" cy="533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5846943B-7D23-46B9-BC2C-2E0613436A8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93</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7219"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7FD8EF43-49D1-4B23-A386-9E512056F18D}"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96</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37220" name="그림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34938"/>
            <a:ext cx="8713787"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0F5E7EB5-F1CE-4667-AA33-6ADBC9070AF2}"/>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94</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8243"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3754A03E-BE56-4B55-B5EF-05B8B28D363B}"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97</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3824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75" y="1185863"/>
            <a:ext cx="813752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E2F78709-9818-4D52-8818-9BAE3989FFA1}"/>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95</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sp>
        <p:nvSpPr>
          <p:cNvPr id="139267" name="슬라이드 번호 개체 틀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0C6F57D2-B892-4BE8-B5D2-EDCFB36DB23C}"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98</a:t>
            </a:fld>
            <a:endParaRPr lang="en-US" altLang="ko-KR">
              <a:solidFill>
                <a:srgbClr val="FEFFFF"/>
              </a:solidFill>
              <a:latin typeface="맑은 고딕" panose="020B0503020000020004" pitchFamily="50" charset="-127"/>
              <a:ea typeface="맑은 고딕" panose="020B0503020000020004" pitchFamily="50" charset="-127"/>
            </a:endParaRPr>
          </a:p>
        </p:txBody>
      </p:sp>
      <p:pic>
        <p:nvPicPr>
          <p:cNvPr id="139268" name="그림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69963"/>
            <a:ext cx="8640763"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a:extLst>
              <a:ext uri="{FF2B5EF4-FFF2-40B4-BE49-F238E27FC236}">
                <a16:creationId xmlns:a16="http://schemas.microsoft.com/office/drawing/2014/main" id="{E7679E6A-D09A-4366-87FE-E16C863FAB0A}"/>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96</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3175" y="1429385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eaLnBrk="1" hangingPunct="1">
              <a:spcBef>
                <a:spcPct val="0"/>
              </a:spcBef>
              <a:buClrTx/>
              <a:buFontTx/>
              <a:buNone/>
            </a:pPr>
            <a:endParaRPr lang="ko-KR" altLang="en-US">
              <a:solidFill>
                <a:schemeClr val="tx1"/>
              </a:solidFill>
              <a:latin typeface="맑은 고딕" panose="020B0503020000020004" pitchFamily="50" charset="-127"/>
              <a:ea typeface="맑은 고딕" panose="020B0503020000020004" pitchFamily="50" charset="-127"/>
            </a:endParaRPr>
          </a:p>
        </p:txBody>
      </p:sp>
      <p:pic>
        <p:nvPicPr>
          <p:cNvPr id="140292" name="_x493080496" descr="EMB00001680c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08050"/>
            <a:ext cx="33623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그림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908050"/>
            <a:ext cx="366871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그림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509963"/>
            <a:ext cx="2519363"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직사각형 4"/>
          <p:cNvSpPr/>
          <p:nvPr/>
        </p:nvSpPr>
        <p:spPr>
          <a:xfrm>
            <a:off x="3851275" y="4292600"/>
            <a:ext cx="4572000" cy="1587101"/>
          </a:xfrm>
          <a:prstGeom prst="rect">
            <a:avLst/>
          </a:prstGeom>
        </p:spPr>
        <p:txBody>
          <a:bodyPr>
            <a:spAutoFit/>
          </a:bodyPr>
          <a:lstStyle/>
          <a:p>
            <a:pPr eaLnBrk="1" hangingPunct="1">
              <a:lnSpc>
                <a:spcPct val="170000"/>
              </a:lnSpc>
              <a:spcBef>
                <a:spcPts val="0"/>
              </a:spcBef>
              <a:spcAft>
                <a:spcPts val="0"/>
              </a:spcAft>
              <a:defRPr/>
            </a:pPr>
            <a:r>
              <a:rPr lang="ko-KR" altLang="en-US" sz="2000" b="1" kern="0" spc="-50" dirty="0">
                <a:latin typeface="맑은 고딕" panose="020B0503020000020004" pitchFamily="50" charset="-127"/>
                <a:ea typeface="맑은 고딕" panose="020B0503020000020004" pitchFamily="50" charset="-127"/>
              </a:rPr>
              <a:t>인공수정실시</a:t>
            </a:r>
            <a:r>
              <a:rPr lang="en-US" altLang="ko-KR" sz="2000" b="1" kern="0" spc="-50" dirty="0">
                <a:latin typeface="맑은 고딕" panose="020B0503020000020004" pitchFamily="50" charset="-127"/>
                <a:ea typeface="맑은 고딕" panose="020B0503020000020004" pitchFamily="50" charset="-127"/>
              </a:rPr>
              <a:t>(</a:t>
            </a:r>
            <a:r>
              <a:rPr lang="ko-KR" altLang="en-US" sz="2000" b="1" kern="0" spc="-50" dirty="0">
                <a:latin typeface="맑은 고딕" panose="020B0503020000020004" pitchFamily="50" charset="-127"/>
                <a:ea typeface="맑은 고딕" panose="020B0503020000020004" pitchFamily="50" charset="-127"/>
              </a:rPr>
              <a:t>좌상</a:t>
            </a:r>
            <a:r>
              <a:rPr lang="en-US" altLang="ko-KR" sz="2000" b="1" kern="0" spc="-50" dirty="0">
                <a:latin typeface="맑은 고딕" panose="020B0503020000020004" pitchFamily="50" charset="-127"/>
                <a:ea typeface="맑은 고딕" panose="020B0503020000020004" pitchFamily="50" charset="-127"/>
              </a:rPr>
              <a:t>)</a:t>
            </a:r>
          </a:p>
          <a:p>
            <a:pPr eaLnBrk="1" hangingPunct="1">
              <a:lnSpc>
                <a:spcPct val="170000"/>
              </a:lnSpc>
              <a:spcBef>
                <a:spcPts val="0"/>
              </a:spcBef>
              <a:spcAft>
                <a:spcPts val="0"/>
              </a:spcAft>
              <a:defRPr/>
            </a:pPr>
            <a:r>
              <a:rPr lang="ko-KR" altLang="en-US" sz="2000" b="1" kern="0" spc="-50" dirty="0">
                <a:latin typeface="맑은 고딕" panose="020B0503020000020004" pitchFamily="50" charset="-127"/>
                <a:ea typeface="맑은 고딕" panose="020B0503020000020004" pitchFamily="50" charset="-127"/>
              </a:rPr>
              <a:t>자궁경관 입구</a:t>
            </a:r>
            <a:r>
              <a:rPr lang="en-US" altLang="ko-KR" sz="2000" b="1" kern="0" spc="-50" dirty="0">
                <a:latin typeface="맑은 고딕" panose="020B0503020000020004" pitchFamily="50" charset="-127"/>
                <a:ea typeface="맑은 고딕" panose="020B0503020000020004" pitchFamily="50" charset="-127"/>
              </a:rPr>
              <a:t>(</a:t>
            </a:r>
            <a:r>
              <a:rPr lang="ko-KR" altLang="en-US" sz="2000" b="1" kern="0" spc="-50" dirty="0">
                <a:latin typeface="맑은 고딕" panose="020B0503020000020004" pitchFamily="50" charset="-127"/>
                <a:ea typeface="맑은 고딕" panose="020B0503020000020004" pitchFamily="50" charset="-127"/>
              </a:rPr>
              <a:t>우상</a:t>
            </a:r>
            <a:r>
              <a:rPr lang="en-US" altLang="ko-KR" sz="2000" b="1" kern="0" spc="-50" dirty="0">
                <a:latin typeface="맑은 고딕" panose="020B0503020000020004" pitchFamily="50" charset="-127"/>
                <a:ea typeface="맑은 고딕" panose="020B0503020000020004" pitchFamily="50" charset="-127"/>
              </a:rPr>
              <a:t>)</a:t>
            </a:r>
          </a:p>
          <a:p>
            <a:pPr eaLnBrk="1" hangingPunct="1">
              <a:lnSpc>
                <a:spcPct val="170000"/>
              </a:lnSpc>
              <a:spcBef>
                <a:spcPts val="0"/>
              </a:spcBef>
              <a:spcAft>
                <a:spcPts val="0"/>
              </a:spcAft>
              <a:defRPr/>
            </a:pPr>
            <a:r>
              <a:rPr lang="ko-KR" altLang="en-US" sz="2000" b="1" kern="0" spc="-50" dirty="0">
                <a:latin typeface="맑은 고딕" panose="020B0503020000020004" pitchFamily="50" charset="-127"/>
                <a:ea typeface="맑은 고딕" panose="020B0503020000020004" pitchFamily="50" charset="-127"/>
              </a:rPr>
              <a:t>자궁경관의 여러 형태</a:t>
            </a:r>
            <a:r>
              <a:rPr lang="en-US" altLang="ko-KR" sz="2000" b="1" kern="0" spc="-50" dirty="0">
                <a:latin typeface="맑은 고딕" panose="020B0503020000020004" pitchFamily="50" charset="-127"/>
                <a:ea typeface="맑은 고딕" panose="020B0503020000020004" pitchFamily="50" charset="-127"/>
              </a:rPr>
              <a:t>(</a:t>
            </a:r>
            <a:r>
              <a:rPr lang="ko-KR" altLang="en-US" sz="2000" b="1" kern="0" spc="-50" dirty="0" err="1">
                <a:latin typeface="맑은 고딕" panose="020B0503020000020004" pitchFamily="50" charset="-127"/>
                <a:ea typeface="맑은 고딕" panose="020B0503020000020004" pitchFamily="50" charset="-127"/>
              </a:rPr>
              <a:t>좌하</a:t>
            </a:r>
            <a:r>
              <a:rPr lang="en-US" altLang="ko-KR" sz="2000" b="1" kern="0" spc="-50" dirty="0">
                <a:latin typeface="맑은 고딕" panose="020B0503020000020004" pitchFamily="50" charset="-127"/>
                <a:ea typeface="맑은 고딕" panose="020B0503020000020004" pitchFamily="50" charset="-127"/>
              </a:rPr>
              <a:t>)</a:t>
            </a:r>
            <a:endParaRPr lang="ko-KR" altLang="en-US" sz="2000" b="1" kern="0" spc="-50" dirty="0">
              <a:latin typeface="맑은 고딕" panose="020B0503020000020004" pitchFamily="50" charset="-127"/>
              <a:ea typeface="맑은 고딕" panose="020B0503020000020004" pitchFamily="50" charset="-127"/>
            </a:endParaRPr>
          </a:p>
        </p:txBody>
      </p:sp>
      <p:sp>
        <p:nvSpPr>
          <p:cNvPr id="140296" name="슬라이드 번호 개체 틀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latinLnBrk="1">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HY중고딕" panose="02030600000101010101" pitchFamily="18" charset="-127"/>
              </a:defRPr>
            </a:lvl1pPr>
            <a:lvl2pPr marL="742950" indent="-285750" latinLnBrk="1">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HY중고딕" panose="02030600000101010101" pitchFamily="18" charset="-127"/>
              </a:defRPr>
            </a:lvl2pPr>
            <a:lvl3pPr marL="1143000" indent="-228600" latinLnBrk="1">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HY중고딕" panose="02030600000101010101" pitchFamily="18" charset="-127"/>
              </a:defRPr>
            </a:lvl3pPr>
            <a:lvl4pPr marL="16002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4pPr>
            <a:lvl5pPr marL="2057400" indent="-228600" latinLnBrk="1">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HY중고딕" panose="02030600000101010101" pitchFamily="18" charset="-127"/>
              </a:defRPr>
            </a:lvl9pPr>
          </a:lstStyle>
          <a:p>
            <a:pPr latinLnBrk="0">
              <a:spcBef>
                <a:spcPct val="0"/>
              </a:spcBef>
              <a:buClrTx/>
              <a:buFontTx/>
              <a:buNone/>
            </a:pPr>
            <a:fld id="{9F790705-9E62-43D1-9684-FBDF08B6D059}" type="slidenum">
              <a:rPr lang="en-US" altLang="ko-KR" smtClean="0">
                <a:solidFill>
                  <a:srgbClr val="FEFFFF"/>
                </a:solidFill>
                <a:latin typeface="맑은 고딕" panose="020B0503020000020004" pitchFamily="50" charset="-127"/>
                <a:ea typeface="맑은 고딕" panose="020B0503020000020004" pitchFamily="50" charset="-127"/>
              </a:rPr>
              <a:pPr latinLnBrk="0">
                <a:spcBef>
                  <a:spcPct val="0"/>
                </a:spcBef>
                <a:buClrTx/>
                <a:buFontTx/>
                <a:buNone/>
              </a:pPr>
              <a:t>99</a:t>
            </a:fld>
            <a:endParaRPr lang="en-US" altLang="ko-KR">
              <a:solidFill>
                <a:srgbClr val="FEFFFF"/>
              </a:solidFill>
              <a:latin typeface="맑은 고딕" panose="020B0503020000020004" pitchFamily="50" charset="-127"/>
              <a:ea typeface="맑은 고딕" panose="020B0503020000020004" pitchFamily="50" charset="-127"/>
            </a:endParaRPr>
          </a:p>
        </p:txBody>
      </p:sp>
      <p:sp>
        <p:nvSpPr>
          <p:cNvPr id="9" name="AutoShape 8">
            <a:extLst>
              <a:ext uri="{FF2B5EF4-FFF2-40B4-BE49-F238E27FC236}">
                <a16:creationId xmlns:a16="http://schemas.microsoft.com/office/drawing/2014/main" id="{35A281DC-E886-4301-94F4-C29EA6A36B7A}"/>
              </a:ext>
            </a:extLst>
          </p:cNvPr>
          <p:cNvSpPr>
            <a:spLocks noChangeArrowheads="1"/>
          </p:cNvSpPr>
          <p:nvPr/>
        </p:nvSpPr>
        <p:spPr bwMode="auto">
          <a:xfrm>
            <a:off x="8675688" y="6453188"/>
            <a:ext cx="273050" cy="287337"/>
          </a:xfrm>
          <a:prstGeom prst="roundRect">
            <a:avLst>
              <a:gd name="adj" fmla="val 16667"/>
            </a:avLst>
          </a:prstGeom>
          <a:solidFill>
            <a:srgbClr val="F0FFE1"/>
          </a:solidFill>
          <a:ln>
            <a:noFill/>
          </a:ln>
          <a:effectLst>
            <a:prstShdw prst="shdw17" dist="17961" dir="2700000">
              <a:srgbClr val="878B6E"/>
            </a:prstShdw>
          </a:effectLst>
        </p:spPr>
        <p:txBody>
          <a:bodyPr wrap="none" anchor="ctr"/>
          <a:lstStyle>
            <a:lvl1pPr latinLnBrk="1">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latinLnBrk="1">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latinLnBrk="1">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latinLnBrk="1">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latinLnBrk="1">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lnSpc>
                <a:spcPct val="120000"/>
              </a:lnSpc>
              <a:spcBef>
                <a:spcPct val="0"/>
              </a:spcBef>
              <a:buClrTx/>
              <a:buSzTx/>
              <a:buFontTx/>
              <a:buNone/>
            </a:pPr>
            <a:r>
              <a:rPr lang="en-US" altLang="ko-KR" sz="1000">
                <a:solidFill>
                  <a:srgbClr val="000000"/>
                </a:solidFill>
                <a:latin typeface="맑은 고딕" panose="020B0503020000020004" pitchFamily="50" charset="-127"/>
                <a:ea typeface="맑은 고딕" panose="020B0503020000020004" pitchFamily="50" charset="-127"/>
              </a:rPr>
              <a:t>97</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WIFFPOINTPLAYERTAG" val="{577f8ca8-7131-11d4-8460-525400eb897b}"/>
</p:tagLst>
</file>

<file path=ppt/theme/theme1.xml><?xml version="1.0" encoding="utf-8"?>
<a:theme xmlns:a="http://schemas.openxmlformats.org/drawingml/2006/main" name="New_Education02">
  <a:themeElements>
    <a:clrScheme name="Education02">
      <a:dk1>
        <a:srgbClr val="000000"/>
      </a:dk1>
      <a:lt1>
        <a:srgbClr val="FFFFFF"/>
      </a:lt1>
      <a:dk2>
        <a:srgbClr val="006699"/>
      </a:dk2>
      <a:lt2>
        <a:srgbClr val="ECF0ED"/>
      </a:lt2>
      <a:accent1>
        <a:srgbClr val="DF3939"/>
      </a:accent1>
      <a:accent2>
        <a:srgbClr val="F0A73C"/>
      </a:accent2>
      <a:accent3>
        <a:srgbClr val="21A6C5"/>
      </a:accent3>
      <a:accent4>
        <a:srgbClr val="BEC936"/>
      </a:accent4>
      <a:accent5>
        <a:srgbClr val="ECB0B0"/>
      </a:accent5>
      <a:accent6>
        <a:srgbClr val="C1C1C1"/>
      </a:accent6>
      <a:hlink>
        <a:srgbClr val="0099CC"/>
      </a:hlink>
      <a:folHlink>
        <a:srgbClr val="D361AA"/>
      </a:folHlink>
    </a:clrScheme>
    <a:fontScheme name="Education02">
      <a:majorFont>
        <a:latin typeface="Corbel"/>
        <a:ea typeface=""/>
        <a:cs typeface=""/>
        <a:font script="Jpan" typeface="HG丸ｺﾞｼｯｸM-PRO"/>
        <a:font script="Hang" typeface="맑은 고딕"/>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ducation02">
      <a:fillStyleLst>
        <a:solidFill>
          <a:schemeClr val="phClr"/>
        </a:solidFill>
        <a:solidFill>
          <a:schemeClr val="phClr">
            <a:tint val="60000"/>
            <a:satMod val="150000"/>
          </a:schemeClr>
        </a:solidFill>
        <a:gradFill rotWithShape="1">
          <a:gsLst>
            <a:gs pos="0">
              <a:schemeClr val="phClr">
                <a:shade val="100000"/>
                <a:satMod val="100000"/>
              </a:schemeClr>
            </a:gs>
            <a:gs pos="100000">
              <a:schemeClr val="phClr">
                <a:shade val="70000"/>
                <a:satMod val="120000"/>
              </a:schemeClr>
            </a:gs>
          </a:gsLst>
          <a:lin ang="5400000" scaled="0"/>
        </a:gradFill>
      </a:fillStyleLst>
      <a:lnStyleLst>
        <a:ln w="9525" cap="flat" cmpd="sng" algn="ctr">
          <a:solidFill>
            <a:schemeClr val="phClr">
              <a:shade val="60000"/>
              <a:satMod val="110000"/>
            </a:schemeClr>
          </a:solidFill>
          <a:prstDash val="solid"/>
        </a:ln>
        <a:ln w="15875" cap="flat" cmpd="sng" algn="ctr">
          <a:solidFill>
            <a:schemeClr val="phClr"/>
          </a:solidFill>
          <a:prstDash val="solid"/>
        </a:ln>
        <a:ln w="34925" cap="flat" cmpd="sng" algn="ctr">
          <a:solidFill>
            <a:schemeClr val="phClr"/>
          </a:solidFill>
          <a:prstDash val="solid"/>
        </a:ln>
      </a:lnStyleLst>
      <a:effectStyleLst>
        <a:effectStyle>
          <a:effectLst>
            <a:innerShdw blurRad="127000" dist="25400" dir="13500000">
              <a:srgbClr val="000000">
                <a:alpha val="80000"/>
              </a:srgbClr>
            </a:innerShdw>
          </a:effectLst>
        </a:effectStyle>
        <a:effectStyle>
          <a:effectLst>
            <a:innerShdw blurRad="254000" dist="25400" dir="13500000">
              <a:srgbClr val="000000">
                <a:alpha val="80000"/>
              </a:srgbClr>
            </a:innerShdw>
          </a:effectLst>
        </a:effectStyle>
        <a:effectStyle>
          <a:effectLst>
            <a:outerShdw blurRad="50800" dist="50800" dir="2700000" algn="br" rotWithShape="0">
              <a:srgbClr val="000000">
                <a:alpha val="60000"/>
              </a:srgbClr>
            </a:outerShdw>
          </a:effectLst>
          <a:scene3d>
            <a:camera prst="orthographicFront">
              <a:rot lat="0" lon="0" rev="0"/>
            </a:camera>
            <a:lightRig rig="soft" dir="b">
              <a:rot lat="0" lon="0" rev="9000000"/>
            </a:lightRig>
          </a:scene3d>
          <a:sp3d contourW="35560" prstMaterial="matte">
            <a:bevelT w="44450" h="38100" prst="convex"/>
            <a:contourClr>
              <a:schemeClr val="phClr">
                <a:tint val="10000"/>
                <a:satMod val="130000"/>
              </a:schemeClr>
            </a:contourClr>
          </a:sp3d>
        </a:effectStyle>
      </a:effectStyleLst>
      <a:bgFillStyleLst>
        <a:solidFill>
          <a:schemeClr val="phClr"/>
        </a:solidFill>
        <a:gradFill rotWithShape="1">
          <a:gsLst>
            <a:gs pos="0">
              <a:schemeClr val="phClr">
                <a:tint val="100000"/>
                <a:shade val="90000"/>
                <a:satMod val="120000"/>
              </a:schemeClr>
            </a:gs>
            <a:gs pos="100000">
              <a:schemeClr val="phClr">
                <a:tint val="70000"/>
                <a:shade val="100000"/>
                <a:satMod val="300000"/>
              </a:schemeClr>
            </a:gs>
          </a:gsLst>
          <a:lin ang="5400000" scaled="1"/>
        </a:gradFill>
        <a:gradFill rotWithShape="1">
          <a:gsLst>
            <a:gs pos="0">
              <a:schemeClr val="phClr">
                <a:tint val="88000"/>
                <a:satMod val="200000"/>
              </a:schemeClr>
            </a:gs>
            <a:gs pos="100000">
              <a:schemeClr val="phClr">
                <a:shade val="86000"/>
                <a:satMod val="140000"/>
                <a:lumMod val="90000"/>
              </a:schemeClr>
            </a:gs>
          </a:gsLst>
          <a:lin ang="3300000" scaled="1"/>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TM10237559[[fn=교육 테마]]</Template>
  <TotalTime>1834</TotalTime>
  <Words>4221</Words>
  <Application>Microsoft Office PowerPoint</Application>
  <PresentationFormat>화면 슬라이드 쇼(4:3)</PresentationFormat>
  <Paragraphs>1201</Paragraphs>
  <Slides>142</Slides>
  <Notes>4</Notes>
  <HiddenSlides>0</HiddenSlides>
  <MMClips>0</MMClips>
  <ScaleCrop>false</ScaleCrop>
  <HeadingPairs>
    <vt:vector size="6" baseType="variant">
      <vt:variant>
        <vt:lpstr>사용한 글꼴</vt:lpstr>
      </vt:variant>
      <vt:variant>
        <vt:i4>17</vt:i4>
      </vt:variant>
      <vt:variant>
        <vt:lpstr>테마</vt:lpstr>
      </vt:variant>
      <vt:variant>
        <vt:i4>1</vt:i4>
      </vt:variant>
      <vt:variant>
        <vt:lpstr>슬라이드 제목</vt:lpstr>
      </vt:variant>
      <vt:variant>
        <vt:i4>142</vt:i4>
      </vt:variant>
    </vt:vector>
  </HeadingPairs>
  <TitlesOfParts>
    <vt:vector size="160" baseType="lpstr">
      <vt:lpstr>HY동녘B</vt:lpstr>
      <vt:lpstr>휴먼엑스포</vt:lpstr>
      <vt:lpstr>HY중고딕</vt:lpstr>
      <vt:lpstr>맑은 고딕</vt:lpstr>
      <vt:lpstr>한양신명조</vt:lpstr>
      <vt:lpstr>Arial</vt:lpstr>
      <vt:lpstr>Wingdings</vt:lpstr>
      <vt:lpstr>Century Gothic</vt:lpstr>
      <vt:lpstr>함초롬돋움</vt:lpstr>
      <vt:lpstr>한양신명조,한컴돋움</vt:lpstr>
      <vt:lpstr>Corbel</vt:lpstr>
      <vt:lpstr>HY헤드라인M</vt:lpstr>
      <vt:lpstr>휴먼명조</vt:lpstr>
      <vt:lpstr>Candara</vt:lpstr>
      <vt:lpstr>Times New Roman</vt:lpstr>
      <vt:lpstr>Wingdings 3</vt:lpstr>
      <vt:lpstr>HY견고딕</vt:lpstr>
      <vt:lpstr>New_Education02</vt:lpstr>
      <vt:lpstr>한우의 효율적 번식을 위한 인공수정 및 발정관찰, 수정적기판단기술</vt:lpstr>
      <vt:lpstr>소의 생식기 구조 및 기능</vt:lpstr>
      <vt:lpstr>PowerPoint 프레젠테이션</vt:lpstr>
      <vt:lpstr>PowerPoint 프레젠테이션</vt:lpstr>
      <vt:lpstr>PowerPoint 프레젠테이션</vt:lpstr>
      <vt:lpstr>PowerPoint 프레젠테이션</vt:lpstr>
      <vt:lpstr>암소 생식기관</vt:lpstr>
      <vt:lpstr>암소 생식기관</vt:lpstr>
      <vt:lpstr>난 소(Ovaries)</vt:lpstr>
      <vt:lpstr>난포의 발생과 발육</vt:lpstr>
      <vt:lpstr>황체의 형성</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성숙난포</vt:lpstr>
      <vt:lpstr>적     체</vt:lpstr>
      <vt:lpstr>황       체</vt:lpstr>
      <vt:lpstr>성숙난포와 퇴행황체                                    </vt:lpstr>
      <vt:lpstr>PowerPoint 프레젠테이션</vt:lpstr>
      <vt:lpstr>PowerPoint 프레젠테이션</vt:lpstr>
      <vt:lpstr>난관의 구조</vt:lpstr>
      <vt:lpstr>PowerPoint 프레젠테이션</vt:lpstr>
      <vt:lpstr>자 궁(Uterus)</vt:lpstr>
      <vt:lpstr>자궁의 형(Uterus)</vt:lpstr>
      <vt:lpstr>PowerPoint 프레젠테이션</vt:lpstr>
      <vt:lpstr>PowerPoint 프레젠테이션</vt:lpstr>
      <vt:lpstr>소 자궁위치</vt:lpstr>
      <vt:lpstr>소의 자궁구조(Uterus)</vt:lpstr>
      <vt:lpstr>소의 자궁 형태 : 양분자궁</vt:lpstr>
      <vt:lpstr>소의 자궁각 연결</vt:lpstr>
      <vt:lpstr>소의 자궁</vt:lpstr>
      <vt:lpstr>자궁소구</vt:lpstr>
      <vt:lpstr>PowerPoint 프레젠테이션</vt:lpstr>
      <vt:lpstr>소의 자궁경</vt:lpstr>
      <vt:lpstr>자궁경관과 질 연결부</vt:lpstr>
      <vt:lpstr>질(Vagina), 질전정(Vagina vesitible), 음문(Vulva)</vt:lpstr>
      <vt:lpstr>수컷 생식기</vt:lpstr>
      <vt:lpstr>PowerPoint 프레젠테이션</vt:lpstr>
      <vt:lpstr>소 태아(105일령)의 태막</vt:lpstr>
      <vt:lpstr>가축의 번식관련 호르몬의 종류와 생리작용</vt:lpstr>
      <vt:lpstr>시상하부-뇌하수체-성선계</vt:lpstr>
      <vt:lpstr>발정증상과 발정주기(estrous cycle)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5. 킷트  특징</vt:lpstr>
      <vt:lpstr>6. 검사방법 및 결과   </vt:lpstr>
      <vt:lpstr>7. 킷트 성능       </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Samsung Electronics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한우질병의 예방과 치료</dc:title>
  <dc:creator>축산기술지원과</dc:creator>
  <cp:lastModifiedBy>user</cp:lastModifiedBy>
  <cp:revision>126</cp:revision>
  <dcterms:created xsi:type="dcterms:W3CDTF">2007-04-11T00:06:01Z</dcterms:created>
  <dcterms:modified xsi:type="dcterms:W3CDTF">2017-09-07T05:05:56Z</dcterms:modified>
</cp:coreProperties>
</file>