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0" r:id="rId1"/>
    <p:sldMasterId id="2147483649" r:id="rId2"/>
    <p:sldMasterId id="2147494108" r:id="rId3"/>
    <p:sldMasterId id="2147494131" r:id="rId4"/>
  </p:sldMasterIdLst>
  <p:notesMasterIdLst>
    <p:notesMasterId r:id="rId9"/>
  </p:notesMasterIdLst>
  <p:handoutMasterIdLst>
    <p:handoutMasterId r:id="rId10"/>
  </p:handoutMasterIdLst>
  <p:sldIdLst>
    <p:sldId id="404" r:id="rId5"/>
    <p:sldId id="1013" r:id="rId6"/>
    <p:sldId id="1014" r:id="rId7"/>
    <p:sldId id="1010" r:id="rId8"/>
  </p:sldIdLst>
  <p:sldSz cx="12192000" cy="6858000"/>
  <p:notesSz cx="6797675" cy="9874250"/>
  <p:embeddedFontLst>
    <p:embeddedFont>
      <p:font typeface="Tahoma" panose="020B0604030504040204" pitchFamily="34" charset="0"/>
      <p:regular r:id="rId11"/>
      <p:bold r:id="rId12"/>
    </p:embeddedFont>
    <p:embeddedFont>
      <p:font typeface="나눔고딕" panose="020D0604000000000000" pitchFamily="50" charset="-127"/>
      <p:regular r:id="rId13"/>
      <p:bold r:id="rId14"/>
    </p:embeddedFont>
    <p:embeddedFont>
      <p:font typeface="나눔고딕 ExtraBold" panose="020D0904000000000000" pitchFamily="50" charset="-127"/>
      <p:bold r:id="rId15"/>
    </p:embeddedFont>
    <p:embeddedFont>
      <p:font typeface="맑은 고딕" panose="020B0503020000020004" pitchFamily="50" charset="-127"/>
      <p:regular r:id="rId16"/>
      <p:bold r:id="rId17"/>
    </p:embeddedFont>
    <p:embeddedFont>
      <p:font typeface="-윤고딕320" panose="02030504000101010101" pitchFamily="18" charset="-127"/>
      <p:regular r:id="rId18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orient="horz" pos="2931" userDrawn="1">
          <p15:clr>
            <a:srgbClr val="A4A3A4"/>
          </p15:clr>
        </p15:guide>
        <p15:guide id="3" orient="horz" pos="3203" userDrawn="1">
          <p15:clr>
            <a:srgbClr val="A4A3A4"/>
          </p15:clr>
        </p15:guide>
        <p15:guide id="4" pos="490" userDrawn="1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orient="horz" pos="618">
          <p15:clr>
            <a:srgbClr val="A4A3A4"/>
          </p15:clr>
        </p15:guide>
        <p15:guide id="7" pos="211">
          <p15:clr>
            <a:srgbClr val="A4A3A4"/>
          </p15:clr>
        </p15:guide>
        <p15:guide id="8" pos="5473">
          <p15:clr>
            <a:srgbClr val="A4A3A4"/>
          </p15:clr>
        </p15:guide>
        <p15:guide id="9" pos="1118">
          <p15:clr>
            <a:srgbClr val="A4A3A4"/>
          </p15:clr>
        </p15:guide>
        <p15:guide id="10" pos="60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EDEDEF"/>
    <a:srgbClr val="000000"/>
    <a:srgbClr val="FF0000"/>
    <a:srgbClr val="FF6600"/>
    <a:srgbClr val="FF5050"/>
    <a:srgbClr val="FF3300"/>
    <a:srgbClr val="FFFFFF"/>
    <a:srgbClr val="7F7F7F"/>
    <a:srgbClr val="F8F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9460" autoAdjust="0"/>
  </p:normalViewPr>
  <p:slideViewPr>
    <p:cSldViewPr showGuides="1">
      <p:cViewPr varScale="1">
        <p:scale>
          <a:sx n="80" d="100"/>
          <a:sy n="80" d="100"/>
        </p:scale>
        <p:origin x="108" y="462"/>
      </p:cViewPr>
      <p:guideLst>
        <p:guide orient="horz" pos="3974"/>
        <p:guide orient="horz" pos="2931"/>
        <p:guide orient="horz" pos="3203"/>
        <p:guide pos="490"/>
        <p:guide orient="horz" pos="1117"/>
        <p:guide orient="horz" pos="618"/>
        <p:guide pos="211"/>
        <p:guide pos="5473"/>
        <p:guide pos="1118"/>
        <p:guide pos="60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36"/>
    </p:cViewPr>
  </p:sorterViewPr>
  <p:notesViewPr>
    <p:cSldViewPr showGuides="1">
      <p:cViewPr>
        <p:scale>
          <a:sx n="125" d="100"/>
          <a:sy n="125" d="100"/>
        </p:scale>
        <p:origin x="-1140" y="990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247" cy="4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9" tIns="45844" rIns="91689" bIns="45844" numCol="1" anchor="t" anchorCtr="0" compatLnSpc="1">
            <a:prstTxWarp prst="textNoShape">
              <a:avLst/>
            </a:prstTxWarp>
          </a:bodyPr>
          <a:lstStyle>
            <a:lvl1pPr defTabSz="917695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26" y="0"/>
            <a:ext cx="2946246" cy="4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9" tIns="45844" rIns="91689" bIns="45844" numCol="1" anchor="t" anchorCtr="0" compatLnSpc="1">
            <a:prstTxWarp prst="textNoShape">
              <a:avLst/>
            </a:prstTxWarp>
          </a:bodyPr>
          <a:lstStyle>
            <a:lvl1pPr algn="r" defTabSz="917695">
              <a:defRPr/>
            </a:lvl1pPr>
          </a:lstStyle>
          <a:p>
            <a:pPr>
              <a:defRPr/>
            </a:pPr>
            <a:fld id="{699FAAD7-C911-4C98-A41C-C17A3BA4A670}" type="datetime1">
              <a:rPr lang="ko-KR" altLang="en-US" smtClean="0"/>
              <a:t>2018-07-18</a:t>
            </a:fld>
            <a:endParaRPr lang="en-US" altLang="ko-KR" dirty="0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712"/>
            <a:ext cx="2946247" cy="4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9" tIns="45844" rIns="91689" bIns="45844" numCol="1" anchor="b" anchorCtr="0" compatLnSpc="1">
            <a:prstTxWarp prst="textNoShape">
              <a:avLst/>
            </a:prstTxWarp>
          </a:bodyPr>
          <a:lstStyle>
            <a:lvl1pPr defTabSz="917695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26" y="9378712"/>
            <a:ext cx="2946246" cy="4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9" tIns="45844" rIns="91689" bIns="45844" numCol="1" anchor="b" anchorCtr="0" compatLnSpc="1">
            <a:prstTxWarp prst="textNoShape">
              <a:avLst/>
            </a:prstTxWarp>
          </a:bodyPr>
          <a:lstStyle>
            <a:lvl1pPr algn="r" defTabSz="917695">
              <a:defRPr/>
            </a:lvl1pPr>
          </a:lstStyle>
          <a:p>
            <a:pPr>
              <a:defRPr/>
            </a:pPr>
            <a:fld id="{AA62A3DC-9315-428E-8DE3-D80C9665DB6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75998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247" cy="4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9" tIns="45844" rIns="91689" bIns="45844" numCol="1" anchor="t" anchorCtr="0" compatLnSpc="1">
            <a:prstTxWarp prst="textNoShape">
              <a:avLst/>
            </a:prstTxWarp>
          </a:bodyPr>
          <a:lstStyle>
            <a:lvl1pPr defTabSz="917695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6" y="0"/>
            <a:ext cx="2946246" cy="4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9" tIns="45844" rIns="91689" bIns="45844" numCol="1" anchor="t" anchorCtr="0" compatLnSpc="1">
            <a:prstTxWarp prst="textNoShape">
              <a:avLst/>
            </a:prstTxWarp>
          </a:bodyPr>
          <a:lstStyle>
            <a:lvl1pPr algn="r" defTabSz="917695">
              <a:defRPr/>
            </a:lvl1pPr>
          </a:lstStyle>
          <a:p>
            <a:pPr>
              <a:defRPr/>
            </a:pPr>
            <a:fld id="{8FC5AD7E-E562-4A79-A730-D00255CEF0CC}" type="datetime1">
              <a:rPr lang="ko-KR" altLang="en-US" smtClean="0"/>
              <a:t>2018-07-18</a:t>
            </a:fld>
            <a:endParaRPr lang="en-US" altLang="ko-KR" dirty="0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90" y="4690151"/>
            <a:ext cx="5435896" cy="444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9" tIns="45844" rIns="91689" bIns="45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712"/>
            <a:ext cx="2946247" cy="4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9" tIns="45844" rIns="91689" bIns="45844" numCol="1" anchor="b" anchorCtr="0" compatLnSpc="1">
            <a:prstTxWarp prst="textNoShape">
              <a:avLst/>
            </a:prstTxWarp>
          </a:bodyPr>
          <a:lstStyle>
            <a:lvl1pPr defTabSz="917695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6" y="9378712"/>
            <a:ext cx="2946246" cy="4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9" tIns="45844" rIns="91689" bIns="45844" numCol="1" anchor="b" anchorCtr="0" compatLnSpc="1">
            <a:prstTxWarp prst="textNoShape">
              <a:avLst/>
            </a:prstTxWarp>
          </a:bodyPr>
          <a:lstStyle>
            <a:lvl1pPr algn="r" defTabSz="917695">
              <a:defRPr/>
            </a:lvl1pPr>
          </a:lstStyle>
          <a:p>
            <a:pPr>
              <a:defRPr/>
            </a:pPr>
            <a:fld id="{9EDF67D6-0092-451C-85C3-7D852502503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812571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굴림" pitchFamily="50" charset="-127"/>
        <a:cs typeface="굴림" pitchFamily="50" charset="-127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굴림" pitchFamily="50" charset="-127"/>
        <a:cs typeface="굴림" pitchFamily="50" charset="-127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굴림" pitchFamily="50" charset="-127"/>
        <a:cs typeface="굴림" pitchFamily="50" charset="-127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굴림" pitchFamily="50" charset="-127"/>
        <a:cs typeface="굴림" pitchFamily="50" charset="-127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굴림" pitchFamily="50" charset="-127"/>
        <a:cs typeface="굴림" pitchFamily="50" charset="-127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82ED648-7D4B-45A6-9142-8458128F2E7F}" type="datetime1">
              <a:rPr lang="ko-KR" altLang="en-US" smtClean="0"/>
              <a:t>2018-07-18</a:t>
            </a:fld>
            <a:endParaRPr lang="en-US" altLang="ko-KR"/>
          </a:p>
        </p:txBody>
      </p:sp>
      <p:sp>
        <p:nvSpPr>
          <p:cNvPr id="921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A2AF2-E8EC-468A-ACB2-83DEA3890F5A}" type="slidenum">
              <a:rPr lang="en-US" altLang="ko-KR" smtClean="0"/>
              <a:pPr/>
              <a:t>1</a:t>
            </a:fld>
            <a:endParaRPr lang="en-US" altLang="ko-KR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80187" cy="3702050"/>
          </a:xfrm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>
              <a:ea typeface="굴림" charset="-127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562722" indent="0" algn="ctr">
              <a:buNone/>
              <a:defRPr/>
            </a:lvl2pPr>
            <a:lvl3pPr marL="1125444" indent="0" algn="ctr">
              <a:buNone/>
              <a:defRPr/>
            </a:lvl3pPr>
            <a:lvl4pPr marL="1688165" indent="0" algn="ctr">
              <a:buNone/>
              <a:defRPr/>
            </a:lvl4pPr>
            <a:lvl5pPr marL="2250887" indent="0" algn="ctr">
              <a:buNone/>
              <a:defRPr/>
            </a:lvl5pPr>
            <a:lvl6pPr marL="2813609" indent="0" algn="ctr">
              <a:buNone/>
              <a:defRPr/>
            </a:lvl6pPr>
            <a:lvl7pPr marL="3376331" indent="0" algn="ctr">
              <a:buNone/>
              <a:defRPr/>
            </a:lvl7pPr>
            <a:lvl8pPr marL="3939052" indent="0" algn="ctr">
              <a:buNone/>
              <a:defRPr/>
            </a:lvl8pPr>
            <a:lvl9pPr marL="4501774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4203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562722" indent="0" algn="ctr">
              <a:buNone/>
              <a:defRPr/>
            </a:lvl2pPr>
            <a:lvl3pPr marL="1125444" indent="0" algn="ctr">
              <a:buNone/>
              <a:defRPr/>
            </a:lvl3pPr>
            <a:lvl4pPr marL="1688165" indent="0" algn="ctr">
              <a:buNone/>
              <a:defRPr/>
            </a:lvl4pPr>
            <a:lvl5pPr marL="2250887" indent="0" algn="ctr">
              <a:buNone/>
              <a:defRPr/>
            </a:lvl5pPr>
            <a:lvl6pPr marL="2813609" indent="0" algn="ctr">
              <a:buNone/>
              <a:defRPr/>
            </a:lvl6pPr>
            <a:lvl7pPr marL="3376331" indent="0" algn="ctr">
              <a:buNone/>
              <a:defRPr/>
            </a:lvl7pPr>
            <a:lvl8pPr marL="3939052" indent="0" algn="ctr">
              <a:buNone/>
              <a:defRPr/>
            </a:lvl8pPr>
            <a:lvl9pPr marL="4501774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37093" y="6453191"/>
            <a:ext cx="1471246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CF78-7D58-4D1E-B8DA-A29D6ECAB49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92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62"/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37093" y="6453191"/>
            <a:ext cx="1471246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81FFD-85BA-4E40-A016-7CBB0F53D69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92617" cy="4525963"/>
          </a:xfrm>
          <a:prstGeom prst="rect">
            <a:avLst/>
          </a:prstGeo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89784" y="1600203"/>
            <a:ext cx="5392617" cy="4525963"/>
          </a:xfrm>
          <a:prstGeom prst="rect">
            <a:avLst/>
          </a:prstGeo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37093" y="6453191"/>
            <a:ext cx="1471246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FBF2C-7DED-468C-8A63-2EF40C7E86D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37093" y="6453191"/>
            <a:ext cx="1471246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C6BC5-1E7B-47B6-8158-FE2255697E2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37093" y="6453191"/>
            <a:ext cx="1471246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3D3B8-7A6D-477A-9138-C130C85C5D9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  <a:prstGeom prst="rect">
            <a:avLst/>
          </a:prstGeo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7" cy="5853113"/>
          </a:xfrm>
          <a:prstGeom prst="rect">
            <a:avLst/>
          </a:prstGeom>
        </p:spPr>
        <p:txBody>
          <a:bodyPr/>
          <a:lstStyle>
            <a:lvl1pPr>
              <a:defRPr sz="3939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37093" y="6453191"/>
            <a:ext cx="1471246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19D2A-1BA1-4127-9B1D-09E840672A6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06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353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CE10DAF-FF27-4FE5-AFB1-ACF81B316C7B}" type="datetimeFigureOut">
              <a:rPr lang="ko-KR" altLang="en-US" smtClean="0"/>
              <a:t>2018-07-18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A66E4A6-9A2A-474D-8A01-B7F063433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4711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2339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738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>
                <a:solidFill>
                  <a:schemeClr val="tx1">
                    <a:tint val="75000"/>
                  </a:schemeClr>
                </a:solidFill>
              </a:defRPr>
            </a:lvl1pPr>
            <a:lvl2pPr marL="562722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3pPr>
            <a:lvl4pPr marL="1688165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4pPr>
            <a:lvl5pPr marL="2250887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5pPr>
            <a:lvl6pPr marL="2813609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6pPr>
            <a:lvl7pPr marL="337633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CE10DAF-FF27-4FE5-AFB1-ACF81B316C7B}" type="datetimeFigureOut">
              <a:rPr lang="ko-KR" altLang="en-US" smtClean="0"/>
              <a:t>2018-07-18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A66E4A6-9A2A-474D-8A01-B7F063433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6777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640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89785" y="1825625"/>
            <a:ext cx="516401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CE10DAF-FF27-4FE5-AFB1-ACF81B316C7B}" type="datetimeFigureOut">
              <a:rPr lang="ko-KR" altLang="en-US" smtClean="0"/>
              <a:t>2018-07-18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A66E4A6-9A2A-474D-8A01-B7F063433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179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154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515815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154" y="2505075"/>
            <a:ext cx="5158154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55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55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CE10DAF-FF27-4FE5-AFB1-ACF81B316C7B}" type="datetimeFigureOut">
              <a:rPr lang="ko-KR" altLang="en-US" smtClean="0"/>
              <a:t>2018-07-18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A66E4A6-9A2A-474D-8A01-B7F063433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135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CE10DAF-FF27-4FE5-AFB1-ACF81B316C7B}" type="datetimeFigureOut">
              <a:rPr lang="ko-KR" altLang="en-US" smtClean="0"/>
              <a:t>2018-07-18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A66E4A6-9A2A-474D-8A01-B7F063433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311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CE10DAF-FF27-4FE5-AFB1-ACF81B316C7B}" type="datetimeFigureOut">
              <a:rPr lang="ko-KR" altLang="en-US" smtClean="0"/>
              <a:t>2018-07-18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A66E4A6-9A2A-474D-8A01-B7F063433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26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92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62"/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  <a:prstGeom prst="rect">
            <a:avLst/>
          </a:prstGeom>
        </p:spPr>
        <p:txBody>
          <a:bodyPr anchor="b"/>
          <a:lstStyle>
            <a:lvl1pPr>
              <a:defRPr sz="393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555" y="987426"/>
            <a:ext cx="6172199" cy="4873625"/>
          </a:xfrm>
          <a:prstGeom prst="rect">
            <a:avLst/>
          </a:prstGeom>
        </p:spPr>
        <p:txBody>
          <a:bodyPr/>
          <a:lstStyle>
            <a:lvl1pPr>
              <a:defRPr sz="3939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69"/>
            </a:lvl1pPr>
            <a:lvl2pPr marL="562722" indent="0">
              <a:buNone/>
              <a:defRPr sz="1723"/>
            </a:lvl2pPr>
            <a:lvl3pPr marL="1125444" indent="0">
              <a:buNone/>
              <a:defRPr sz="1477"/>
            </a:lvl3pPr>
            <a:lvl4pPr marL="1688165" indent="0">
              <a:buNone/>
              <a:defRPr sz="1231"/>
            </a:lvl4pPr>
            <a:lvl5pPr marL="2250887" indent="0">
              <a:buNone/>
              <a:defRPr sz="1231"/>
            </a:lvl5pPr>
            <a:lvl6pPr marL="2813609" indent="0">
              <a:buNone/>
              <a:defRPr sz="1231"/>
            </a:lvl6pPr>
            <a:lvl7pPr marL="3376331" indent="0">
              <a:buNone/>
              <a:defRPr sz="1231"/>
            </a:lvl7pPr>
            <a:lvl8pPr marL="3939052" indent="0">
              <a:buNone/>
              <a:defRPr sz="1231"/>
            </a:lvl8pPr>
            <a:lvl9pPr marL="4501774" indent="0">
              <a:buNone/>
              <a:defRPr sz="123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CE10DAF-FF27-4FE5-AFB1-ACF81B316C7B}" type="datetimeFigureOut">
              <a:rPr lang="ko-KR" altLang="en-US" smtClean="0"/>
              <a:t>2018-07-18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A66E4A6-9A2A-474D-8A01-B7F063433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302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  <a:prstGeom prst="rect">
            <a:avLst/>
          </a:prstGeom>
        </p:spPr>
        <p:txBody>
          <a:bodyPr anchor="b"/>
          <a:lstStyle>
            <a:lvl1pPr>
              <a:defRPr sz="393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19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69"/>
            </a:lvl1pPr>
            <a:lvl2pPr marL="562722" indent="0">
              <a:buNone/>
              <a:defRPr sz="1723"/>
            </a:lvl2pPr>
            <a:lvl3pPr marL="1125444" indent="0">
              <a:buNone/>
              <a:defRPr sz="1477"/>
            </a:lvl3pPr>
            <a:lvl4pPr marL="1688165" indent="0">
              <a:buNone/>
              <a:defRPr sz="1231"/>
            </a:lvl4pPr>
            <a:lvl5pPr marL="2250887" indent="0">
              <a:buNone/>
              <a:defRPr sz="1231"/>
            </a:lvl5pPr>
            <a:lvl6pPr marL="2813609" indent="0">
              <a:buNone/>
              <a:defRPr sz="1231"/>
            </a:lvl6pPr>
            <a:lvl7pPr marL="3376331" indent="0">
              <a:buNone/>
              <a:defRPr sz="1231"/>
            </a:lvl7pPr>
            <a:lvl8pPr marL="3939052" indent="0">
              <a:buNone/>
              <a:defRPr sz="1231"/>
            </a:lvl8pPr>
            <a:lvl9pPr marL="4501774" indent="0">
              <a:buNone/>
              <a:defRPr sz="123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CE10DAF-FF27-4FE5-AFB1-ACF81B316C7B}" type="datetimeFigureOut">
              <a:rPr lang="ko-KR" altLang="en-US" smtClean="0"/>
              <a:t>2018-07-18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A66E4A6-9A2A-474D-8A01-B7F063433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7883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CE10DAF-FF27-4FE5-AFB1-ACF81B316C7B}" type="datetimeFigureOut">
              <a:rPr lang="ko-KR" altLang="en-US" smtClean="0"/>
              <a:t>2018-07-18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A66E4A6-9A2A-474D-8A01-B7F063433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063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5877" y="365125"/>
            <a:ext cx="2627924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0010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CE10DAF-FF27-4FE5-AFB1-ACF81B316C7B}" type="datetimeFigureOut">
              <a:rPr lang="ko-KR" altLang="en-US" smtClean="0"/>
              <a:t>2018-07-18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A66E4A6-9A2A-474D-8A01-B7F063433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922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562722" indent="0" algn="ctr">
              <a:buNone/>
              <a:defRPr/>
            </a:lvl2pPr>
            <a:lvl3pPr marL="1125444" indent="0" algn="ctr">
              <a:buNone/>
              <a:defRPr/>
            </a:lvl3pPr>
            <a:lvl4pPr marL="1688165" indent="0" algn="ctr">
              <a:buNone/>
              <a:defRPr/>
            </a:lvl4pPr>
            <a:lvl5pPr marL="2250887" indent="0" algn="ctr">
              <a:buNone/>
              <a:defRPr/>
            </a:lvl5pPr>
            <a:lvl6pPr marL="2813609" indent="0" algn="ctr">
              <a:buNone/>
              <a:defRPr/>
            </a:lvl6pPr>
            <a:lvl7pPr marL="3376331" indent="0" algn="ctr">
              <a:buNone/>
              <a:defRPr/>
            </a:lvl7pPr>
            <a:lvl8pPr marL="3939052" indent="0" algn="ctr">
              <a:buNone/>
              <a:defRPr/>
            </a:lvl8pPr>
            <a:lvl9pPr marL="4501774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65806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37093" y="6453191"/>
            <a:ext cx="1471246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CF78-7D58-4D1E-B8DA-A29D6ECAB49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72283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92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62"/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37093" y="6453191"/>
            <a:ext cx="1471246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81FFD-85BA-4E40-A016-7CBB0F53D69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18359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92617" cy="4525963"/>
          </a:xfrm>
          <a:prstGeom prst="rect">
            <a:avLst/>
          </a:prstGeo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89784" y="1600203"/>
            <a:ext cx="5392617" cy="4525963"/>
          </a:xfrm>
          <a:prstGeom prst="rect">
            <a:avLst/>
          </a:prstGeo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37093" y="6453191"/>
            <a:ext cx="1471246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FBF2C-7DED-468C-8A63-2EF40C7E86D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78945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37093" y="6453191"/>
            <a:ext cx="1471246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C6BC5-1E7B-47B6-8158-FE2255697E2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14090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37093" y="6453191"/>
            <a:ext cx="1471246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3D3B8-7A6D-477A-9138-C130C85C5D9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6297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92617" cy="4525963"/>
          </a:xfrm>
          <a:prstGeom prst="rect">
            <a:avLst/>
          </a:prstGeo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89784" y="1600203"/>
            <a:ext cx="5392617" cy="4525963"/>
          </a:xfrm>
          <a:prstGeom prst="rect">
            <a:avLst/>
          </a:prstGeo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87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  <a:prstGeom prst="rect">
            <a:avLst/>
          </a:prstGeo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7" cy="5853113"/>
          </a:xfrm>
          <a:prstGeom prst="rect">
            <a:avLst/>
          </a:prstGeom>
        </p:spPr>
        <p:txBody>
          <a:bodyPr/>
          <a:lstStyle>
            <a:lvl1pPr>
              <a:defRPr sz="3939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4645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37093" y="6453191"/>
            <a:ext cx="1471246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19D2A-1BA1-4127-9B1D-09E840672A6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6369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89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32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  <a:prstGeom prst="rect">
            <a:avLst/>
          </a:prstGeo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7" cy="5853113"/>
          </a:xfrm>
          <a:prstGeom prst="rect">
            <a:avLst/>
          </a:prstGeom>
        </p:spPr>
        <p:txBody>
          <a:bodyPr/>
          <a:lstStyle>
            <a:lvl1pPr>
              <a:defRPr sz="3939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5" name="AutoShape 7"/>
          <p:cNvSpPr>
            <a:spLocks noChangeArrowheads="1"/>
          </p:cNvSpPr>
          <p:nvPr/>
        </p:nvSpPr>
        <p:spPr bwMode="auto">
          <a:xfrm>
            <a:off x="381003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56" name="AutoShape 8"/>
          <p:cNvSpPr>
            <a:spLocks noChangeArrowheads="1"/>
          </p:cNvSpPr>
          <p:nvPr/>
        </p:nvSpPr>
        <p:spPr bwMode="auto">
          <a:xfrm>
            <a:off x="1057384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57" name="AutoShape 9"/>
          <p:cNvSpPr>
            <a:spLocks noChangeArrowheads="1"/>
          </p:cNvSpPr>
          <p:nvPr/>
        </p:nvSpPr>
        <p:spPr bwMode="auto">
          <a:xfrm>
            <a:off x="1743568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58" name="AutoShape 10"/>
          <p:cNvSpPr>
            <a:spLocks noChangeArrowheads="1"/>
          </p:cNvSpPr>
          <p:nvPr/>
        </p:nvSpPr>
        <p:spPr bwMode="auto">
          <a:xfrm>
            <a:off x="2459160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59" name="AutoShape 11"/>
          <p:cNvSpPr>
            <a:spLocks noChangeArrowheads="1"/>
          </p:cNvSpPr>
          <p:nvPr/>
        </p:nvSpPr>
        <p:spPr bwMode="auto">
          <a:xfrm>
            <a:off x="3164948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60" name="AutoShape 12"/>
          <p:cNvSpPr>
            <a:spLocks noChangeArrowheads="1"/>
          </p:cNvSpPr>
          <p:nvPr/>
        </p:nvSpPr>
        <p:spPr bwMode="auto">
          <a:xfrm>
            <a:off x="3870738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61" name="AutoShape 13"/>
          <p:cNvSpPr>
            <a:spLocks noChangeArrowheads="1"/>
          </p:cNvSpPr>
          <p:nvPr/>
        </p:nvSpPr>
        <p:spPr bwMode="auto">
          <a:xfrm>
            <a:off x="4547119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62" name="AutoShape 14"/>
          <p:cNvSpPr>
            <a:spLocks noChangeArrowheads="1"/>
          </p:cNvSpPr>
          <p:nvPr/>
        </p:nvSpPr>
        <p:spPr bwMode="auto">
          <a:xfrm>
            <a:off x="5233304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63" name="AutoShape 15"/>
          <p:cNvSpPr>
            <a:spLocks noChangeArrowheads="1"/>
          </p:cNvSpPr>
          <p:nvPr/>
        </p:nvSpPr>
        <p:spPr bwMode="auto">
          <a:xfrm>
            <a:off x="5948895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64" name="AutoShape 16"/>
          <p:cNvSpPr>
            <a:spLocks noChangeArrowheads="1"/>
          </p:cNvSpPr>
          <p:nvPr/>
        </p:nvSpPr>
        <p:spPr bwMode="auto">
          <a:xfrm>
            <a:off x="6654684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65" name="AutoShape 17"/>
          <p:cNvSpPr>
            <a:spLocks noChangeArrowheads="1"/>
          </p:cNvSpPr>
          <p:nvPr/>
        </p:nvSpPr>
        <p:spPr bwMode="auto">
          <a:xfrm>
            <a:off x="7380080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66" name="AutoShape 18"/>
          <p:cNvSpPr>
            <a:spLocks noChangeArrowheads="1"/>
          </p:cNvSpPr>
          <p:nvPr/>
        </p:nvSpPr>
        <p:spPr bwMode="auto">
          <a:xfrm>
            <a:off x="8095670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67" name="AutoShape 19"/>
          <p:cNvSpPr>
            <a:spLocks noChangeArrowheads="1"/>
          </p:cNvSpPr>
          <p:nvPr/>
        </p:nvSpPr>
        <p:spPr bwMode="auto">
          <a:xfrm>
            <a:off x="8801460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68" name="AutoShape 20"/>
          <p:cNvSpPr>
            <a:spLocks noChangeArrowheads="1"/>
          </p:cNvSpPr>
          <p:nvPr/>
        </p:nvSpPr>
        <p:spPr bwMode="auto">
          <a:xfrm>
            <a:off x="9458236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69" name="AutoShape 21"/>
          <p:cNvSpPr>
            <a:spLocks noChangeArrowheads="1"/>
          </p:cNvSpPr>
          <p:nvPr/>
        </p:nvSpPr>
        <p:spPr bwMode="auto">
          <a:xfrm>
            <a:off x="381003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70" name="AutoShape 22"/>
          <p:cNvSpPr>
            <a:spLocks noChangeArrowheads="1"/>
          </p:cNvSpPr>
          <p:nvPr/>
        </p:nvSpPr>
        <p:spPr bwMode="auto">
          <a:xfrm>
            <a:off x="1057384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71" name="AutoShape 23"/>
          <p:cNvSpPr>
            <a:spLocks noChangeArrowheads="1"/>
          </p:cNvSpPr>
          <p:nvPr/>
        </p:nvSpPr>
        <p:spPr bwMode="auto">
          <a:xfrm>
            <a:off x="1743568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72" name="AutoShape 24"/>
          <p:cNvSpPr>
            <a:spLocks noChangeArrowheads="1"/>
          </p:cNvSpPr>
          <p:nvPr/>
        </p:nvSpPr>
        <p:spPr bwMode="auto">
          <a:xfrm>
            <a:off x="2459160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73" name="AutoShape 25"/>
          <p:cNvSpPr>
            <a:spLocks noChangeArrowheads="1"/>
          </p:cNvSpPr>
          <p:nvPr/>
        </p:nvSpPr>
        <p:spPr bwMode="auto">
          <a:xfrm>
            <a:off x="3164948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74" name="AutoShape 26"/>
          <p:cNvSpPr>
            <a:spLocks noChangeArrowheads="1"/>
          </p:cNvSpPr>
          <p:nvPr/>
        </p:nvSpPr>
        <p:spPr bwMode="auto">
          <a:xfrm>
            <a:off x="3870738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75" name="AutoShape 27"/>
          <p:cNvSpPr>
            <a:spLocks noChangeArrowheads="1"/>
          </p:cNvSpPr>
          <p:nvPr/>
        </p:nvSpPr>
        <p:spPr bwMode="auto">
          <a:xfrm>
            <a:off x="4547119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76" name="AutoShape 28"/>
          <p:cNvSpPr>
            <a:spLocks noChangeArrowheads="1"/>
          </p:cNvSpPr>
          <p:nvPr/>
        </p:nvSpPr>
        <p:spPr bwMode="auto">
          <a:xfrm>
            <a:off x="5233304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77" name="AutoShape 29"/>
          <p:cNvSpPr>
            <a:spLocks noChangeArrowheads="1"/>
          </p:cNvSpPr>
          <p:nvPr/>
        </p:nvSpPr>
        <p:spPr bwMode="auto">
          <a:xfrm>
            <a:off x="5948895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78" name="AutoShape 30"/>
          <p:cNvSpPr>
            <a:spLocks noChangeArrowheads="1"/>
          </p:cNvSpPr>
          <p:nvPr/>
        </p:nvSpPr>
        <p:spPr bwMode="auto">
          <a:xfrm>
            <a:off x="6654684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79" name="AutoShape 31"/>
          <p:cNvSpPr>
            <a:spLocks noChangeArrowheads="1"/>
          </p:cNvSpPr>
          <p:nvPr/>
        </p:nvSpPr>
        <p:spPr bwMode="auto">
          <a:xfrm>
            <a:off x="7380080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80" name="AutoShape 32"/>
          <p:cNvSpPr>
            <a:spLocks noChangeArrowheads="1"/>
          </p:cNvSpPr>
          <p:nvPr/>
        </p:nvSpPr>
        <p:spPr bwMode="auto">
          <a:xfrm>
            <a:off x="8095670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81" name="AutoShape 33"/>
          <p:cNvSpPr>
            <a:spLocks noChangeArrowheads="1"/>
          </p:cNvSpPr>
          <p:nvPr/>
        </p:nvSpPr>
        <p:spPr bwMode="auto">
          <a:xfrm>
            <a:off x="8801460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82" name="AutoShape 34"/>
          <p:cNvSpPr>
            <a:spLocks noChangeArrowheads="1"/>
          </p:cNvSpPr>
          <p:nvPr/>
        </p:nvSpPr>
        <p:spPr bwMode="auto">
          <a:xfrm>
            <a:off x="9458236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83" name="AutoShape 35"/>
          <p:cNvSpPr>
            <a:spLocks noChangeArrowheads="1"/>
          </p:cNvSpPr>
          <p:nvPr/>
        </p:nvSpPr>
        <p:spPr bwMode="auto">
          <a:xfrm>
            <a:off x="381003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84" name="AutoShape 36"/>
          <p:cNvSpPr>
            <a:spLocks noChangeArrowheads="1"/>
          </p:cNvSpPr>
          <p:nvPr/>
        </p:nvSpPr>
        <p:spPr bwMode="auto">
          <a:xfrm>
            <a:off x="1057384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85" name="AutoShape 37"/>
          <p:cNvSpPr>
            <a:spLocks noChangeArrowheads="1"/>
          </p:cNvSpPr>
          <p:nvPr/>
        </p:nvSpPr>
        <p:spPr bwMode="auto">
          <a:xfrm>
            <a:off x="1743568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86" name="AutoShape 38"/>
          <p:cNvSpPr>
            <a:spLocks noChangeArrowheads="1"/>
          </p:cNvSpPr>
          <p:nvPr/>
        </p:nvSpPr>
        <p:spPr bwMode="auto">
          <a:xfrm>
            <a:off x="2459160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87" name="AutoShape 39"/>
          <p:cNvSpPr>
            <a:spLocks noChangeArrowheads="1"/>
          </p:cNvSpPr>
          <p:nvPr/>
        </p:nvSpPr>
        <p:spPr bwMode="auto">
          <a:xfrm>
            <a:off x="3164948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88" name="AutoShape 40"/>
          <p:cNvSpPr>
            <a:spLocks noChangeArrowheads="1"/>
          </p:cNvSpPr>
          <p:nvPr/>
        </p:nvSpPr>
        <p:spPr bwMode="auto">
          <a:xfrm>
            <a:off x="3870738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89" name="AutoShape 41"/>
          <p:cNvSpPr>
            <a:spLocks noChangeArrowheads="1"/>
          </p:cNvSpPr>
          <p:nvPr/>
        </p:nvSpPr>
        <p:spPr bwMode="auto">
          <a:xfrm>
            <a:off x="4547119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90" name="AutoShape 42"/>
          <p:cNvSpPr>
            <a:spLocks noChangeArrowheads="1"/>
          </p:cNvSpPr>
          <p:nvPr/>
        </p:nvSpPr>
        <p:spPr bwMode="auto">
          <a:xfrm>
            <a:off x="5233304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91" name="AutoShape 43"/>
          <p:cNvSpPr>
            <a:spLocks noChangeArrowheads="1"/>
          </p:cNvSpPr>
          <p:nvPr/>
        </p:nvSpPr>
        <p:spPr bwMode="auto">
          <a:xfrm>
            <a:off x="5948895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92" name="AutoShape 44"/>
          <p:cNvSpPr>
            <a:spLocks noChangeArrowheads="1"/>
          </p:cNvSpPr>
          <p:nvPr/>
        </p:nvSpPr>
        <p:spPr bwMode="auto">
          <a:xfrm>
            <a:off x="6654684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93" name="AutoShape 45"/>
          <p:cNvSpPr>
            <a:spLocks noChangeArrowheads="1"/>
          </p:cNvSpPr>
          <p:nvPr/>
        </p:nvSpPr>
        <p:spPr bwMode="auto">
          <a:xfrm>
            <a:off x="7380080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94" name="AutoShape 46"/>
          <p:cNvSpPr>
            <a:spLocks noChangeArrowheads="1"/>
          </p:cNvSpPr>
          <p:nvPr/>
        </p:nvSpPr>
        <p:spPr bwMode="auto">
          <a:xfrm>
            <a:off x="8095670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95" name="AutoShape 47"/>
          <p:cNvSpPr>
            <a:spLocks noChangeArrowheads="1"/>
          </p:cNvSpPr>
          <p:nvPr/>
        </p:nvSpPr>
        <p:spPr bwMode="auto">
          <a:xfrm>
            <a:off x="8801460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96" name="AutoShape 48"/>
          <p:cNvSpPr>
            <a:spLocks noChangeArrowheads="1"/>
          </p:cNvSpPr>
          <p:nvPr/>
        </p:nvSpPr>
        <p:spPr bwMode="auto">
          <a:xfrm>
            <a:off x="9458236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97" name="AutoShape 49"/>
          <p:cNvSpPr>
            <a:spLocks noChangeArrowheads="1"/>
          </p:cNvSpPr>
          <p:nvPr/>
        </p:nvSpPr>
        <p:spPr bwMode="auto">
          <a:xfrm>
            <a:off x="381003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98" name="AutoShape 50"/>
          <p:cNvSpPr>
            <a:spLocks noChangeArrowheads="1"/>
          </p:cNvSpPr>
          <p:nvPr/>
        </p:nvSpPr>
        <p:spPr bwMode="auto">
          <a:xfrm>
            <a:off x="1057384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699" name="AutoShape 51"/>
          <p:cNvSpPr>
            <a:spLocks noChangeArrowheads="1"/>
          </p:cNvSpPr>
          <p:nvPr/>
        </p:nvSpPr>
        <p:spPr bwMode="auto">
          <a:xfrm>
            <a:off x="1743568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00" name="AutoShape 52"/>
          <p:cNvSpPr>
            <a:spLocks noChangeArrowheads="1"/>
          </p:cNvSpPr>
          <p:nvPr/>
        </p:nvSpPr>
        <p:spPr bwMode="auto">
          <a:xfrm>
            <a:off x="2459160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01" name="AutoShape 53"/>
          <p:cNvSpPr>
            <a:spLocks noChangeArrowheads="1"/>
          </p:cNvSpPr>
          <p:nvPr/>
        </p:nvSpPr>
        <p:spPr bwMode="auto">
          <a:xfrm>
            <a:off x="3164948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02" name="AutoShape 54"/>
          <p:cNvSpPr>
            <a:spLocks noChangeArrowheads="1"/>
          </p:cNvSpPr>
          <p:nvPr/>
        </p:nvSpPr>
        <p:spPr bwMode="auto">
          <a:xfrm>
            <a:off x="3870738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03" name="AutoShape 55"/>
          <p:cNvSpPr>
            <a:spLocks noChangeArrowheads="1"/>
          </p:cNvSpPr>
          <p:nvPr/>
        </p:nvSpPr>
        <p:spPr bwMode="auto">
          <a:xfrm>
            <a:off x="4547119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04" name="AutoShape 56"/>
          <p:cNvSpPr>
            <a:spLocks noChangeArrowheads="1"/>
          </p:cNvSpPr>
          <p:nvPr/>
        </p:nvSpPr>
        <p:spPr bwMode="auto">
          <a:xfrm>
            <a:off x="5233304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05" name="AutoShape 57"/>
          <p:cNvSpPr>
            <a:spLocks noChangeArrowheads="1"/>
          </p:cNvSpPr>
          <p:nvPr/>
        </p:nvSpPr>
        <p:spPr bwMode="auto">
          <a:xfrm>
            <a:off x="5948895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06" name="AutoShape 58"/>
          <p:cNvSpPr>
            <a:spLocks noChangeArrowheads="1"/>
          </p:cNvSpPr>
          <p:nvPr/>
        </p:nvSpPr>
        <p:spPr bwMode="auto">
          <a:xfrm>
            <a:off x="6654684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07" name="AutoShape 59"/>
          <p:cNvSpPr>
            <a:spLocks noChangeArrowheads="1"/>
          </p:cNvSpPr>
          <p:nvPr/>
        </p:nvSpPr>
        <p:spPr bwMode="auto">
          <a:xfrm>
            <a:off x="7380080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08" name="AutoShape 60"/>
          <p:cNvSpPr>
            <a:spLocks noChangeArrowheads="1"/>
          </p:cNvSpPr>
          <p:nvPr/>
        </p:nvSpPr>
        <p:spPr bwMode="auto">
          <a:xfrm>
            <a:off x="8095670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09" name="AutoShape 61"/>
          <p:cNvSpPr>
            <a:spLocks noChangeArrowheads="1"/>
          </p:cNvSpPr>
          <p:nvPr/>
        </p:nvSpPr>
        <p:spPr bwMode="auto">
          <a:xfrm>
            <a:off x="8801460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10" name="AutoShape 62"/>
          <p:cNvSpPr>
            <a:spLocks noChangeArrowheads="1"/>
          </p:cNvSpPr>
          <p:nvPr/>
        </p:nvSpPr>
        <p:spPr bwMode="auto">
          <a:xfrm>
            <a:off x="9458236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11" name="AutoShape 63"/>
          <p:cNvSpPr>
            <a:spLocks noChangeArrowheads="1"/>
          </p:cNvSpPr>
          <p:nvPr/>
        </p:nvSpPr>
        <p:spPr bwMode="auto">
          <a:xfrm>
            <a:off x="381003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12" name="AutoShape 64"/>
          <p:cNvSpPr>
            <a:spLocks noChangeArrowheads="1"/>
          </p:cNvSpPr>
          <p:nvPr/>
        </p:nvSpPr>
        <p:spPr bwMode="auto">
          <a:xfrm>
            <a:off x="1057384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13" name="AutoShape 65"/>
          <p:cNvSpPr>
            <a:spLocks noChangeArrowheads="1"/>
          </p:cNvSpPr>
          <p:nvPr/>
        </p:nvSpPr>
        <p:spPr bwMode="auto">
          <a:xfrm>
            <a:off x="1743568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14" name="AutoShape 66"/>
          <p:cNvSpPr>
            <a:spLocks noChangeArrowheads="1"/>
          </p:cNvSpPr>
          <p:nvPr/>
        </p:nvSpPr>
        <p:spPr bwMode="auto">
          <a:xfrm>
            <a:off x="2459160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15" name="AutoShape 67"/>
          <p:cNvSpPr>
            <a:spLocks noChangeArrowheads="1"/>
          </p:cNvSpPr>
          <p:nvPr/>
        </p:nvSpPr>
        <p:spPr bwMode="auto">
          <a:xfrm>
            <a:off x="3164948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16" name="AutoShape 68"/>
          <p:cNvSpPr>
            <a:spLocks noChangeArrowheads="1"/>
          </p:cNvSpPr>
          <p:nvPr/>
        </p:nvSpPr>
        <p:spPr bwMode="auto">
          <a:xfrm>
            <a:off x="3870738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17" name="AutoShape 69"/>
          <p:cNvSpPr>
            <a:spLocks noChangeArrowheads="1"/>
          </p:cNvSpPr>
          <p:nvPr/>
        </p:nvSpPr>
        <p:spPr bwMode="auto">
          <a:xfrm>
            <a:off x="4547119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18" name="AutoShape 70"/>
          <p:cNvSpPr>
            <a:spLocks noChangeArrowheads="1"/>
          </p:cNvSpPr>
          <p:nvPr/>
        </p:nvSpPr>
        <p:spPr bwMode="auto">
          <a:xfrm>
            <a:off x="5233304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19" name="AutoShape 71"/>
          <p:cNvSpPr>
            <a:spLocks noChangeArrowheads="1"/>
          </p:cNvSpPr>
          <p:nvPr/>
        </p:nvSpPr>
        <p:spPr bwMode="auto">
          <a:xfrm>
            <a:off x="5948895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20" name="AutoShape 72"/>
          <p:cNvSpPr>
            <a:spLocks noChangeArrowheads="1"/>
          </p:cNvSpPr>
          <p:nvPr/>
        </p:nvSpPr>
        <p:spPr bwMode="auto">
          <a:xfrm>
            <a:off x="6654684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21" name="AutoShape 73"/>
          <p:cNvSpPr>
            <a:spLocks noChangeArrowheads="1"/>
          </p:cNvSpPr>
          <p:nvPr/>
        </p:nvSpPr>
        <p:spPr bwMode="auto">
          <a:xfrm>
            <a:off x="7380080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22" name="AutoShape 74"/>
          <p:cNvSpPr>
            <a:spLocks noChangeArrowheads="1"/>
          </p:cNvSpPr>
          <p:nvPr/>
        </p:nvSpPr>
        <p:spPr bwMode="auto">
          <a:xfrm>
            <a:off x="8095670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23" name="AutoShape 75"/>
          <p:cNvSpPr>
            <a:spLocks noChangeArrowheads="1"/>
          </p:cNvSpPr>
          <p:nvPr/>
        </p:nvSpPr>
        <p:spPr bwMode="auto">
          <a:xfrm>
            <a:off x="8801460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24" name="AutoShape 76"/>
          <p:cNvSpPr>
            <a:spLocks noChangeArrowheads="1"/>
          </p:cNvSpPr>
          <p:nvPr/>
        </p:nvSpPr>
        <p:spPr bwMode="auto">
          <a:xfrm>
            <a:off x="9458236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25" name="AutoShape 77"/>
          <p:cNvSpPr>
            <a:spLocks noChangeArrowheads="1"/>
          </p:cNvSpPr>
          <p:nvPr/>
        </p:nvSpPr>
        <p:spPr bwMode="auto">
          <a:xfrm>
            <a:off x="381003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26" name="AutoShape 78"/>
          <p:cNvSpPr>
            <a:spLocks noChangeArrowheads="1"/>
          </p:cNvSpPr>
          <p:nvPr/>
        </p:nvSpPr>
        <p:spPr bwMode="auto">
          <a:xfrm>
            <a:off x="1057384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27" name="AutoShape 79"/>
          <p:cNvSpPr>
            <a:spLocks noChangeArrowheads="1"/>
          </p:cNvSpPr>
          <p:nvPr/>
        </p:nvSpPr>
        <p:spPr bwMode="auto">
          <a:xfrm>
            <a:off x="1743568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28" name="AutoShape 80"/>
          <p:cNvSpPr>
            <a:spLocks noChangeArrowheads="1"/>
          </p:cNvSpPr>
          <p:nvPr/>
        </p:nvSpPr>
        <p:spPr bwMode="auto">
          <a:xfrm>
            <a:off x="2459160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29" name="AutoShape 81"/>
          <p:cNvSpPr>
            <a:spLocks noChangeArrowheads="1"/>
          </p:cNvSpPr>
          <p:nvPr/>
        </p:nvSpPr>
        <p:spPr bwMode="auto">
          <a:xfrm>
            <a:off x="3164948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30" name="AutoShape 82"/>
          <p:cNvSpPr>
            <a:spLocks noChangeArrowheads="1"/>
          </p:cNvSpPr>
          <p:nvPr/>
        </p:nvSpPr>
        <p:spPr bwMode="auto">
          <a:xfrm>
            <a:off x="3870738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31" name="AutoShape 83"/>
          <p:cNvSpPr>
            <a:spLocks noChangeArrowheads="1"/>
          </p:cNvSpPr>
          <p:nvPr/>
        </p:nvSpPr>
        <p:spPr bwMode="auto">
          <a:xfrm>
            <a:off x="4547119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32" name="AutoShape 84"/>
          <p:cNvSpPr>
            <a:spLocks noChangeArrowheads="1"/>
          </p:cNvSpPr>
          <p:nvPr/>
        </p:nvSpPr>
        <p:spPr bwMode="auto">
          <a:xfrm>
            <a:off x="5233304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33" name="AutoShape 85"/>
          <p:cNvSpPr>
            <a:spLocks noChangeArrowheads="1"/>
          </p:cNvSpPr>
          <p:nvPr/>
        </p:nvSpPr>
        <p:spPr bwMode="auto">
          <a:xfrm>
            <a:off x="5948895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34" name="AutoShape 86"/>
          <p:cNvSpPr>
            <a:spLocks noChangeArrowheads="1"/>
          </p:cNvSpPr>
          <p:nvPr/>
        </p:nvSpPr>
        <p:spPr bwMode="auto">
          <a:xfrm>
            <a:off x="6654684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35" name="AutoShape 87"/>
          <p:cNvSpPr>
            <a:spLocks noChangeArrowheads="1"/>
          </p:cNvSpPr>
          <p:nvPr/>
        </p:nvSpPr>
        <p:spPr bwMode="auto">
          <a:xfrm>
            <a:off x="7380080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36" name="AutoShape 88"/>
          <p:cNvSpPr>
            <a:spLocks noChangeArrowheads="1"/>
          </p:cNvSpPr>
          <p:nvPr/>
        </p:nvSpPr>
        <p:spPr bwMode="auto">
          <a:xfrm>
            <a:off x="8095670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37" name="AutoShape 89"/>
          <p:cNvSpPr>
            <a:spLocks noChangeArrowheads="1"/>
          </p:cNvSpPr>
          <p:nvPr/>
        </p:nvSpPr>
        <p:spPr bwMode="auto">
          <a:xfrm>
            <a:off x="8801460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283738" name="AutoShape 90"/>
          <p:cNvSpPr>
            <a:spLocks noChangeArrowheads="1"/>
          </p:cNvSpPr>
          <p:nvPr/>
        </p:nvSpPr>
        <p:spPr bwMode="auto">
          <a:xfrm>
            <a:off x="9458236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88" name="AutoShape 18">
            <a:extLst>
              <a:ext uri="{FF2B5EF4-FFF2-40B4-BE49-F238E27FC236}">
                <a16:creationId xmlns:a16="http://schemas.microsoft.com/office/drawing/2014/main" id="{4614DCEB-103A-48CC-A97B-92911B0D0A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5538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89" name="AutoShape 19">
            <a:extLst>
              <a:ext uri="{FF2B5EF4-FFF2-40B4-BE49-F238E27FC236}">
                <a16:creationId xmlns:a16="http://schemas.microsoft.com/office/drawing/2014/main" id="{BEE3BDF4-6C77-4A33-9D17-CA1481FA41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71328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90" name="AutoShape 20">
            <a:extLst>
              <a:ext uri="{FF2B5EF4-FFF2-40B4-BE49-F238E27FC236}">
                <a16:creationId xmlns:a16="http://schemas.microsoft.com/office/drawing/2014/main" id="{36D40708-2B3A-4A43-9024-C34BF9A735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28104" y="46990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92" name="AutoShape 32">
            <a:extLst>
              <a:ext uri="{FF2B5EF4-FFF2-40B4-BE49-F238E27FC236}">
                <a16:creationId xmlns:a16="http://schemas.microsoft.com/office/drawing/2014/main" id="{4A46E3EF-0945-4ABE-B6FA-9F1D9C452C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5538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93" name="AutoShape 33">
            <a:extLst>
              <a:ext uri="{FF2B5EF4-FFF2-40B4-BE49-F238E27FC236}">
                <a16:creationId xmlns:a16="http://schemas.microsoft.com/office/drawing/2014/main" id="{1D916F62-0BFF-48CC-B3E3-9FAA6EB565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71328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94" name="AutoShape 34">
            <a:extLst>
              <a:ext uri="{FF2B5EF4-FFF2-40B4-BE49-F238E27FC236}">
                <a16:creationId xmlns:a16="http://schemas.microsoft.com/office/drawing/2014/main" id="{C7378525-0706-4797-9C43-D1FE0966D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28104" y="11080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96" name="AutoShape 46">
            <a:extLst>
              <a:ext uri="{FF2B5EF4-FFF2-40B4-BE49-F238E27FC236}">
                <a16:creationId xmlns:a16="http://schemas.microsoft.com/office/drawing/2014/main" id="{C1CE6232-D8F3-4298-B37D-C227988C1C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5538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97" name="AutoShape 47">
            <a:extLst>
              <a:ext uri="{FF2B5EF4-FFF2-40B4-BE49-F238E27FC236}">
                <a16:creationId xmlns:a16="http://schemas.microsoft.com/office/drawing/2014/main" id="{B0031782-D31A-4093-BE6F-ACC4C77700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71328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98" name="AutoShape 48">
            <a:extLst>
              <a:ext uri="{FF2B5EF4-FFF2-40B4-BE49-F238E27FC236}">
                <a16:creationId xmlns:a16="http://schemas.microsoft.com/office/drawing/2014/main" id="{A7EDC757-6A74-450C-A29E-44640D1BA5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28104" y="1803402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100" name="AutoShape 60">
            <a:extLst>
              <a:ext uri="{FF2B5EF4-FFF2-40B4-BE49-F238E27FC236}">
                <a16:creationId xmlns:a16="http://schemas.microsoft.com/office/drawing/2014/main" id="{E21FE867-5C18-42E8-B29B-003EA06B87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5538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101" name="AutoShape 61">
            <a:extLst>
              <a:ext uri="{FF2B5EF4-FFF2-40B4-BE49-F238E27FC236}">
                <a16:creationId xmlns:a16="http://schemas.microsoft.com/office/drawing/2014/main" id="{6071EA91-FCBC-4EC8-8D10-45E769CBDB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71328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102" name="AutoShape 62">
            <a:extLst>
              <a:ext uri="{FF2B5EF4-FFF2-40B4-BE49-F238E27FC236}">
                <a16:creationId xmlns:a16="http://schemas.microsoft.com/office/drawing/2014/main" id="{8EB57F36-EB74-4805-8128-B5FF8794ED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28104" y="24796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104" name="AutoShape 74">
            <a:extLst>
              <a:ext uri="{FF2B5EF4-FFF2-40B4-BE49-F238E27FC236}">
                <a16:creationId xmlns:a16="http://schemas.microsoft.com/office/drawing/2014/main" id="{7E1D440E-5FCC-4352-AD1C-119BBF8D31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5538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105" name="AutoShape 75">
            <a:extLst>
              <a:ext uri="{FF2B5EF4-FFF2-40B4-BE49-F238E27FC236}">
                <a16:creationId xmlns:a16="http://schemas.microsoft.com/office/drawing/2014/main" id="{ED70A813-438A-4A17-BA19-DB6B62D96F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71328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106" name="AutoShape 76">
            <a:extLst>
              <a:ext uri="{FF2B5EF4-FFF2-40B4-BE49-F238E27FC236}">
                <a16:creationId xmlns:a16="http://schemas.microsoft.com/office/drawing/2014/main" id="{3A3B69E8-0248-48CA-8CBB-17E17DAE72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28104" y="3117853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108" name="AutoShape 88">
            <a:extLst>
              <a:ext uri="{FF2B5EF4-FFF2-40B4-BE49-F238E27FC236}">
                <a16:creationId xmlns:a16="http://schemas.microsoft.com/office/drawing/2014/main" id="{7449A293-2301-4A47-91A2-219E3AB895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5538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109" name="AutoShape 89">
            <a:extLst>
              <a:ext uri="{FF2B5EF4-FFF2-40B4-BE49-F238E27FC236}">
                <a16:creationId xmlns:a16="http://schemas.microsoft.com/office/drawing/2014/main" id="{50FD5117-7C97-417A-979D-70FBD798B1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71328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  <p:sp>
        <p:nvSpPr>
          <p:cNvPr id="110" name="AutoShape 90">
            <a:extLst>
              <a:ext uri="{FF2B5EF4-FFF2-40B4-BE49-F238E27FC236}">
                <a16:creationId xmlns:a16="http://schemas.microsoft.com/office/drawing/2014/main" id="{ED89AA66-048F-4547-B833-5E5B22D1FE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28104" y="3813178"/>
            <a:ext cx="454188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77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87" r:id="rId1"/>
    <p:sldLayoutId id="2147494088" r:id="rId2"/>
    <p:sldLayoutId id="2147494089" r:id="rId3"/>
    <p:sldLayoutId id="2147494090" r:id="rId4"/>
    <p:sldLayoutId id="2147494091" r:id="rId5"/>
    <p:sldLayoutId id="2147494092" r:id="rId6"/>
    <p:sldLayoutId id="2147494093" r:id="rId7"/>
    <p:sldLayoutId id="2147494094" r:id="rId8"/>
    <p:sldLayoutId id="2147494095" r:id="rId9"/>
    <p:sldLayoutId id="2147494096" r:id="rId10"/>
    <p:sldLayoutId id="2147494097" r:id="rId11"/>
    <p:sldLayoutId id="2147494098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Arial" charset="0"/>
          <a:ea typeface="+mj-ea"/>
          <a:cs typeface="굴림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5pPr>
      <a:lvl6pPr marL="562722" algn="ctr" rtl="0" fontAlgn="base" latinLnBrk="1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25444" algn="ctr" rtl="0" fontAlgn="base" latinLnBrk="1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688165" algn="ctr" rtl="0" fontAlgn="base" latinLnBrk="1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250887" algn="ctr" rtl="0" fontAlgn="base" latinLnBrk="1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22041" indent="-42204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939">
          <a:solidFill>
            <a:schemeClr val="tx1"/>
          </a:solidFill>
          <a:latin typeface="Arial" charset="0"/>
          <a:ea typeface="+mn-ea"/>
          <a:cs typeface="굴림" pitchFamily="50" charset="-127"/>
        </a:defRPr>
      </a:lvl1pPr>
      <a:lvl2pPr marL="914423" indent="-35170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446">
          <a:solidFill>
            <a:schemeClr val="tx1"/>
          </a:solidFill>
          <a:latin typeface="Arial" charset="0"/>
          <a:ea typeface="+mn-ea"/>
          <a:cs typeface="굴림" pitchFamily="50" charset="-127"/>
        </a:defRPr>
      </a:lvl2pPr>
      <a:lvl3pPr marL="1406804" indent="-28136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Arial" charset="0"/>
          <a:ea typeface="+mn-ea"/>
          <a:cs typeface="굴림" pitchFamily="50" charset="-127"/>
        </a:defRPr>
      </a:lvl3pPr>
      <a:lvl4pPr marL="1969526" indent="-28136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62">
          <a:solidFill>
            <a:schemeClr val="tx1"/>
          </a:solidFill>
          <a:latin typeface="Arial" charset="0"/>
          <a:ea typeface="+mn-ea"/>
          <a:cs typeface="굴림" pitchFamily="50" charset="-127"/>
        </a:defRPr>
      </a:lvl4pPr>
      <a:lvl5pPr marL="2532248" indent="-28136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Arial" charset="0"/>
          <a:ea typeface="+mn-ea"/>
          <a:cs typeface="굴림" pitchFamily="50" charset="-127"/>
        </a:defRPr>
      </a:lvl5pPr>
      <a:lvl6pPr marL="3094970" indent="-281361" algn="l" rtl="0" fontAlgn="base" latinLnBrk="1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+mn-ea"/>
        </a:defRPr>
      </a:lvl6pPr>
      <a:lvl7pPr marL="3657691" indent="-281361" algn="l" rtl="0" fontAlgn="base" latinLnBrk="1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+mn-ea"/>
        </a:defRPr>
      </a:lvl7pPr>
      <a:lvl8pPr marL="4220413" indent="-281361" algn="l" rtl="0" fontAlgn="base" latinLnBrk="1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+mn-ea"/>
        </a:defRPr>
      </a:lvl8pPr>
      <a:lvl9pPr marL="4783135" indent="-281361" algn="l" rtl="0" fontAlgn="base" latinLnBrk="1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75" b="-19246"/>
          <a:stretch>
            <a:fillRect/>
          </a:stretch>
        </p:blipFill>
        <p:spPr bwMode="auto">
          <a:xfrm>
            <a:off x="10009035" y="111861"/>
            <a:ext cx="2038380" cy="49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8"/>
          <p:cNvSpPr>
            <a:spLocks noChangeArrowheads="1"/>
          </p:cNvSpPr>
          <p:nvPr userDrawn="1"/>
        </p:nvSpPr>
        <p:spPr bwMode="auto">
          <a:xfrm>
            <a:off x="69484" y="357810"/>
            <a:ext cx="9837401" cy="645556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477"/>
          </a:p>
        </p:txBody>
      </p:sp>
      <p:graphicFrame>
        <p:nvGraphicFramePr>
          <p:cNvPr id="9" name="Group 16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2605478"/>
              </p:ext>
            </p:extLst>
          </p:nvPr>
        </p:nvGraphicFramePr>
        <p:xfrm>
          <a:off x="10009034" y="620714"/>
          <a:ext cx="2096521" cy="6048647"/>
        </p:xfrm>
        <a:graphic>
          <a:graphicData uri="http://schemas.openxmlformats.org/drawingml/2006/table">
            <a:tbl>
              <a:tblPr/>
              <a:tblGrid>
                <a:gridCol w="2096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6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돋움" pitchFamily="50" charset="-127"/>
                        </a:rPr>
                        <a:t> Description</a:t>
                      </a:r>
                    </a:p>
                  </a:txBody>
                  <a:tcPr marL="116030" marR="116030" marT="49023" marB="490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699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marL="116030" marR="116030" marT="49023" marB="490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Group 17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06987820"/>
              </p:ext>
            </p:extLst>
          </p:nvPr>
        </p:nvGraphicFramePr>
        <p:xfrm>
          <a:off x="69484" y="68477"/>
          <a:ext cx="9837401" cy="248182"/>
        </p:xfrm>
        <a:graphic>
          <a:graphicData uri="http://schemas.openxmlformats.org/drawingml/2006/table">
            <a:tbl>
              <a:tblPr/>
              <a:tblGrid>
                <a:gridCol w="170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18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돋움" pitchFamily="50" charset="-127"/>
                        </a:rPr>
                        <a:t>Directory</a:t>
                      </a:r>
                    </a:p>
                  </a:txBody>
                  <a:tcPr marL="117887" marR="117887" marT="47891" marB="47891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marL="117887" marR="117887" marT="47891" marB="47891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 userDrawn="1"/>
        </p:nvSpPr>
        <p:spPr>
          <a:xfrm>
            <a:off x="11737008" y="6637623"/>
            <a:ext cx="460382" cy="224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FDC0524-616F-4D19-9547-38AE4D0D1359}" type="slidenum">
              <a:rPr lang="ko-KR" altLang="en-US" sz="862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‹#›</a:t>
            </a:fld>
            <a:endParaRPr lang="ko-KR" altLang="en-US" sz="862" dirty="0" err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99" r:id="rId1"/>
    <p:sldLayoutId id="2147494100" r:id="rId2"/>
    <p:sldLayoutId id="2147494101" r:id="rId3"/>
    <p:sldLayoutId id="2147494102" r:id="rId4"/>
    <p:sldLayoutId id="2147494103" r:id="rId5"/>
    <p:sldLayoutId id="2147494104" r:id="rId6"/>
    <p:sldLayoutId id="2147494105" r:id="rId7"/>
    <p:sldLayoutId id="2147494106" r:id="rId8"/>
    <p:sldLayoutId id="2147494107" r:id="rId9"/>
    <p:sldLayoutId id="2147494120" r:id="rId10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Arial" charset="0"/>
          <a:ea typeface="+mj-ea"/>
          <a:cs typeface="굴림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5pPr>
      <a:lvl6pPr marL="562722" algn="ctr" rtl="0" fontAlgn="base" latinLnBrk="1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25444" algn="ctr" rtl="0" fontAlgn="base" latinLnBrk="1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688165" algn="ctr" rtl="0" fontAlgn="base" latinLnBrk="1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250887" algn="ctr" rtl="0" fontAlgn="base" latinLnBrk="1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22041" indent="-42204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939">
          <a:solidFill>
            <a:schemeClr val="tx1"/>
          </a:solidFill>
          <a:latin typeface="Arial" charset="0"/>
          <a:ea typeface="+mn-ea"/>
          <a:cs typeface="굴림" pitchFamily="50" charset="-127"/>
        </a:defRPr>
      </a:lvl1pPr>
      <a:lvl2pPr marL="914423" indent="-35170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446">
          <a:solidFill>
            <a:schemeClr val="tx1"/>
          </a:solidFill>
          <a:latin typeface="Arial" charset="0"/>
          <a:ea typeface="+mn-ea"/>
          <a:cs typeface="굴림" pitchFamily="50" charset="-127"/>
        </a:defRPr>
      </a:lvl2pPr>
      <a:lvl3pPr marL="1406804" indent="-28136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Arial" charset="0"/>
          <a:ea typeface="+mn-ea"/>
          <a:cs typeface="굴림" pitchFamily="50" charset="-127"/>
        </a:defRPr>
      </a:lvl3pPr>
      <a:lvl4pPr marL="1969526" indent="-28136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62">
          <a:solidFill>
            <a:schemeClr val="tx1"/>
          </a:solidFill>
          <a:latin typeface="Arial" charset="0"/>
          <a:ea typeface="+mn-ea"/>
          <a:cs typeface="굴림" pitchFamily="50" charset="-127"/>
        </a:defRPr>
      </a:lvl4pPr>
      <a:lvl5pPr marL="2532248" indent="-28331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Arial" charset="0"/>
          <a:ea typeface="+mn-ea"/>
          <a:cs typeface="굴림" pitchFamily="50" charset="-127"/>
        </a:defRPr>
      </a:lvl5pPr>
      <a:lvl6pPr marL="3094970" indent="-283315" algn="l" rtl="0" fontAlgn="base" latinLnBrk="1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+mn-ea"/>
        </a:defRPr>
      </a:lvl6pPr>
      <a:lvl7pPr marL="3657691" indent="-283315" algn="l" rtl="0" fontAlgn="base" latinLnBrk="1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+mn-ea"/>
        </a:defRPr>
      </a:lvl7pPr>
      <a:lvl8pPr marL="4220413" indent="-283315" algn="l" rtl="0" fontAlgn="base" latinLnBrk="1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+mn-ea"/>
        </a:defRPr>
      </a:lvl8pPr>
      <a:lvl9pPr marL="4783135" indent="-283315" algn="l" rtl="0" fontAlgn="base" latinLnBrk="1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03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09" r:id="rId1"/>
    <p:sldLayoutId id="2147494110" r:id="rId2"/>
    <p:sldLayoutId id="2147494111" r:id="rId3"/>
    <p:sldLayoutId id="2147494112" r:id="rId4"/>
    <p:sldLayoutId id="2147494113" r:id="rId5"/>
    <p:sldLayoutId id="2147494114" r:id="rId6"/>
    <p:sldLayoutId id="2147494115" r:id="rId7"/>
    <p:sldLayoutId id="2147494116" r:id="rId8"/>
    <p:sldLayoutId id="2147494117" r:id="rId9"/>
    <p:sldLayoutId id="2147494118" r:id="rId10"/>
    <p:sldLayoutId id="2147494119" r:id="rId11"/>
  </p:sldLayoutIdLst>
  <p:txStyles>
    <p:titleStyle>
      <a:lvl1pPr algn="l" defTabSz="1125444" rtl="0" eaLnBrk="1" latinLnBrk="1" hangingPunct="1">
        <a:lnSpc>
          <a:spcPct val="90000"/>
        </a:lnSpc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361" indent="-281361" algn="l" defTabSz="1125444" rtl="0" eaLnBrk="1" latinLnBrk="1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kern="1200">
          <a:solidFill>
            <a:schemeClr val="tx1"/>
          </a:solidFill>
          <a:latin typeface="+mn-lt"/>
          <a:ea typeface="+mn-ea"/>
          <a:cs typeface="+mn-cs"/>
        </a:defRPr>
      </a:lvl1pPr>
      <a:lvl2pPr marL="844083" indent="-281361" algn="l" defTabSz="1125444" rtl="0" eaLnBrk="1" latinLnBrk="1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1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1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1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1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1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1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1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75" b="-19246"/>
          <a:stretch>
            <a:fillRect/>
          </a:stretch>
        </p:blipFill>
        <p:spPr bwMode="auto">
          <a:xfrm>
            <a:off x="10009035" y="111861"/>
            <a:ext cx="2038380" cy="49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8"/>
          <p:cNvSpPr>
            <a:spLocks noChangeArrowheads="1"/>
          </p:cNvSpPr>
          <p:nvPr userDrawn="1"/>
        </p:nvSpPr>
        <p:spPr bwMode="auto">
          <a:xfrm>
            <a:off x="69484" y="357810"/>
            <a:ext cx="9837401" cy="645556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477"/>
          </a:p>
        </p:txBody>
      </p:sp>
      <p:graphicFrame>
        <p:nvGraphicFramePr>
          <p:cNvPr id="9" name="Group 169"/>
          <p:cNvGraphicFramePr>
            <a:graphicFrameLocks noGrp="1"/>
          </p:cNvGraphicFramePr>
          <p:nvPr userDrawn="1">
            <p:extLst/>
          </p:nvPr>
        </p:nvGraphicFramePr>
        <p:xfrm>
          <a:off x="10009034" y="620714"/>
          <a:ext cx="2096521" cy="6048647"/>
        </p:xfrm>
        <a:graphic>
          <a:graphicData uri="http://schemas.openxmlformats.org/drawingml/2006/table">
            <a:tbl>
              <a:tblPr/>
              <a:tblGrid>
                <a:gridCol w="2096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6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돋움" pitchFamily="50" charset="-127"/>
                        </a:rPr>
                        <a:t> Description</a:t>
                      </a:r>
                    </a:p>
                  </a:txBody>
                  <a:tcPr marL="116030" marR="116030" marT="49023" marB="490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699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marL="116030" marR="116030" marT="49023" marB="490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Group 170"/>
          <p:cNvGraphicFramePr>
            <a:graphicFrameLocks noGrp="1"/>
          </p:cNvGraphicFramePr>
          <p:nvPr userDrawn="1">
            <p:extLst/>
          </p:nvPr>
        </p:nvGraphicFramePr>
        <p:xfrm>
          <a:off x="69484" y="68477"/>
          <a:ext cx="9837401" cy="248182"/>
        </p:xfrm>
        <a:graphic>
          <a:graphicData uri="http://schemas.openxmlformats.org/drawingml/2006/table">
            <a:tbl>
              <a:tblPr/>
              <a:tblGrid>
                <a:gridCol w="170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18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돋움" pitchFamily="50" charset="-127"/>
                        </a:rPr>
                        <a:t>Directory</a:t>
                      </a:r>
                    </a:p>
                  </a:txBody>
                  <a:tcPr marL="117887" marR="117887" marT="47891" marB="47891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marL="117887" marR="117887" marT="47891" marB="47891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 userDrawn="1"/>
        </p:nvSpPr>
        <p:spPr>
          <a:xfrm>
            <a:off x="11737008" y="6637623"/>
            <a:ext cx="460382" cy="224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FDC0524-616F-4D19-9547-38AE4D0D1359}" type="slidenum">
              <a:rPr lang="ko-KR" altLang="en-US" sz="862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‹#›</a:t>
            </a:fld>
            <a:endParaRPr lang="ko-KR" altLang="en-US" sz="862" dirty="0" err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657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32" r:id="rId1"/>
    <p:sldLayoutId id="2147494133" r:id="rId2"/>
    <p:sldLayoutId id="2147494134" r:id="rId3"/>
    <p:sldLayoutId id="2147494135" r:id="rId4"/>
    <p:sldLayoutId id="2147494136" r:id="rId5"/>
    <p:sldLayoutId id="2147494137" r:id="rId6"/>
    <p:sldLayoutId id="2147494138" r:id="rId7"/>
    <p:sldLayoutId id="2147494139" r:id="rId8"/>
    <p:sldLayoutId id="2147494140" r:id="rId9"/>
    <p:sldLayoutId id="2147494141" r:id="rId10"/>
    <p:sldLayoutId id="2147494142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Arial" charset="0"/>
          <a:ea typeface="+mj-ea"/>
          <a:cs typeface="굴림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5pPr>
      <a:lvl6pPr marL="562722" algn="ctr" rtl="0" fontAlgn="base" latinLnBrk="1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25444" algn="ctr" rtl="0" fontAlgn="base" latinLnBrk="1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688165" algn="ctr" rtl="0" fontAlgn="base" latinLnBrk="1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250887" algn="ctr" rtl="0" fontAlgn="base" latinLnBrk="1">
        <a:spcBef>
          <a:spcPct val="0"/>
        </a:spcBef>
        <a:spcAft>
          <a:spcPct val="0"/>
        </a:spcAft>
        <a:defRPr kumimoji="1" sz="5416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22041" indent="-42204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939">
          <a:solidFill>
            <a:schemeClr val="tx1"/>
          </a:solidFill>
          <a:latin typeface="Arial" charset="0"/>
          <a:ea typeface="+mn-ea"/>
          <a:cs typeface="굴림" pitchFamily="50" charset="-127"/>
        </a:defRPr>
      </a:lvl1pPr>
      <a:lvl2pPr marL="914423" indent="-35170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446">
          <a:solidFill>
            <a:schemeClr val="tx1"/>
          </a:solidFill>
          <a:latin typeface="Arial" charset="0"/>
          <a:ea typeface="+mn-ea"/>
          <a:cs typeface="굴림" pitchFamily="50" charset="-127"/>
        </a:defRPr>
      </a:lvl2pPr>
      <a:lvl3pPr marL="1406804" indent="-28136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Arial" charset="0"/>
          <a:ea typeface="+mn-ea"/>
          <a:cs typeface="굴림" pitchFamily="50" charset="-127"/>
        </a:defRPr>
      </a:lvl3pPr>
      <a:lvl4pPr marL="1969526" indent="-28136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62">
          <a:solidFill>
            <a:schemeClr val="tx1"/>
          </a:solidFill>
          <a:latin typeface="Arial" charset="0"/>
          <a:ea typeface="+mn-ea"/>
          <a:cs typeface="굴림" pitchFamily="50" charset="-127"/>
        </a:defRPr>
      </a:lvl4pPr>
      <a:lvl5pPr marL="2532248" indent="-28331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Arial" charset="0"/>
          <a:ea typeface="+mn-ea"/>
          <a:cs typeface="굴림" pitchFamily="50" charset="-127"/>
        </a:defRPr>
      </a:lvl5pPr>
      <a:lvl6pPr marL="3094970" indent="-283315" algn="l" rtl="0" fontAlgn="base" latinLnBrk="1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+mn-ea"/>
        </a:defRPr>
      </a:lvl6pPr>
      <a:lvl7pPr marL="3657691" indent="-283315" algn="l" rtl="0" fontAlgn="base" latinLnBrk="1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+mn-ea"/>
        </a:defRPr>
      </a:lvl7pPr>
      <a:lvl8pPr marL="4220413" indent="-283315" algn="l" rtl="0" fontAlgn="base" latinLnBrk="1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+mn-ea"/>
        </a:defRPr>
      </a:lvl8pPr>
      <a:lvl9pPr marL="4783135" indent="-283315" algn="l" rtl="0" fontAlgn="base" latinLnBrk="1">
        <a:spcBef>
          <a:spcPct val="20000"/>
        </a:spcBef>
        <a:spcAft>
          <a:spcPct val="0"/>
        </a:spcAft>
        <a:buChar char="»"/>
        <a:defRPr kumimoji="1" sz="2462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homecc.co.kr:8088/main/main.do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cc.co.kr:8088/main/main.do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146"/>
          <p:cNvSpPr txBox="1">
            <a:spLocks noChangeArrowheads="1"/>
          </p:cNvSpPr>
          <p:nvPr/>
        </p:nvSpPr>
        <p:spPr bwMode="auto">
          <a:xfrm>
            <a:off x="214240" y="6184410"/>
            <a:ext cx="6637216" cy="52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532" tIns="56265" rIns="112532" bIns="56265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050" dirty="0">
                <a:latin typeface="Tahoma" pitchFamily="34" charset="0"/>
                <a:ea typeface="-윤고딕320" pitchFamily="18" charset="-127"/>
              </a:rPr>
              <a:t>COPYRIGHT &amp; COPY   STICK INTERACTIVE </a:t>
            </a:r>
            <a:r>
              <a:rPr lang="en-US" altLang="ko-KR" sz="1050" dirty="0" err="1">
                <a:latin typeface="Tahoma" pitchFamily="34" charset="0"/>
                <a:ea typeface="-윤고딕320" pitchFamily="18" charset="-127"/>
              </a:rPr>
              <a:t>Co.,Ltd</a:t>
            </a:r>
            <a:r>
              <a:rPr lang="en-US" altLang="ko-KR" sz="1050" dirty="0">
                <a:latin typeface="Tahoma" pitchFamily="34" charset="0"/>
                <a:ea typeface="-윤고딕320" pitchFamily="18" charset="-127"/>
              </a:rPr>
              <a:t>.</a:t>
            </a:r>
          </a:p>
          <a:p>
            <a:pPr>
              <a:lnSpc>
                <a:spcPct val="135000"/>
              </a:lnSpc>
            </a:pPr>
            <a:r>
              <a:rPr lang="en-US" altLang="ko-KR" sz="1050" dirty="0">
                <a:solidFill>
                  <a:schemeClr val="bg2"/>
                </a:solidFill>
                <a:latin typeface="Tahoma" pitchFamily="34" charset="0"/>
                <a:ea typeface="-윤고딕320" pitchFamily="18" charset="-127"/>
              </a:rPr>
              <a:t>WWW.STICKINT.COM</a:t>
            </a:r>
          </a:p>
        </p:txBody>
      </p:sp>
      <p:sp>
        <p:nvSpPr>
          <p:cNvPr id="49156" name="Oval 150"/>
          <p:cNvSpPr>
            <a:spLocks noChangeArrowheads="1"/>
          </p:cNvSpPr>
          <p:nvPr/>
        </p:nvSpPr>
        <p:spPr bwMode="auto">
          <a:xfrm>
            <a:off x="11755020" y="6414267"/>
            <a:ext cx="353647" cy="353646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477"/>
          </a:p>
        </p:txBody>
      </p:sp>
      <p:pic>
        <p:nvPicPr>
          <p:cNvPr id="49157" name="Picture 1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543" y="6332203"/>
            <a:ext cx="1938217" cy="32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1344" y="4509120"/>
            <a:ext cx="11621477" cy="94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532" tIns="56265" rIns="112532" bIns="56265">
            <a:spAutoFit/>
          </a:bodyPr>
          <a:lstStyle/>
          <a:p>
            <a:pPr>
              <a:defRPr/>
            </a:pPr>
            <a:r>
              <a:rPr lang="ko-KR" altLang="en-US" sz="1800" kern="10" spc="-222" dirty="0" err="1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나눔고딕 ExtraBold" pitchFamily="50" charset="-127"/>
                <a:ea typeface="나눔고딕 ExtraBold" pitchFamily="50" charset="-127"/>
                <a:cs typeface="Arial"/>
              </a:rPr>
              <a:t>홈씨씨인테리어</a:t>
            </a:r>
            <a:endParaRPr lang="en-US" altLang="ko-KR" sz="1800" kern="10" spc="-222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나눔고딕 ExtraBold" pitchFamily="50" charset="-127"/>
              <a:ea typeface="나눔고딕 ExtraBold" pitchFamily="50" charset="-127"/>
              <a:cs typeface="Arial"/>
            </a:endParaRPr>
          </a:p>
          <a:p>
            <a:pPr>
              <a:defRPr/>
            </a:pPr>
            <a:r>
              <a:rPr lang="en-US" altLang="ko-KR" sz="3600" kern="10" spc="-222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rPr>
              <a:t>SB : </a:t>
            </a:r>
            <a:r>
              <a:rPr lang="ko-KR" altLang="en-US" sz="3600" kern="10" spc="-222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rPr>
              <a:t>리뉴얼 홈페이지 메인 디자인 수정</a:t>
            </a:r>
            <a:endParaRPr lang="en-US" altLang="ko-KR" sz="6000" kern="10" spc="-222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</a:endParaRPr>
          </a:p>
        </p:txBody>
      </p:sp>
      <p:sp>
        <p:nvSpPr>
          <p:cNvPr id="8" name="Text Box 146"/>
          <p:cNvSpPr txBox="1">
            <a:spLocks noChangeArrowheads="1"/>
          </p:cNvSpPr>
          <p:nvPr/>
        </p:nvSpPr>
        <p:spPr bwMode="auto">
          <a:xfrm>
            <a:off x="214240" y="5589240"/>
            <a:ext cx="6637216" cy="36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532" tIns="56265" rIns="112532" bIns="56265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400" b="1">
                <a:latin typeface="Tahoma" pitchFamily="34" charset="0"/>
                <a:ea typeface="-윤고딕320" pitchFamily="18" charset="-127"/>
              </a:rPr>
              <a:t>2018-07-18</a:t>
            </a:r>
            <a:endParaRPr lang="en-US" altLang="ko-KR" sz="1400" b="1" dirty="0">
              <a:latin typeface="Tahoma" pitchFamily="34" charset="0"/>
              <a:ea typeface="-윤고딕320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7CDE1CA6-B2F3-4473-A5A5-EE366D454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26" y="493993"/>
            <a:ext cx="9402541" cy="4845450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7147618" y="489548"/>
            <a:ext cx="2659298" cy="57652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627C5-6B36-494A-AFEF-C415005B6B5E}"/>
              </a:ext>
            </a:extLst>
          </p:cNvPr>
          <p:cNvSpPr txBox="1"/>
          <p:nvPr/>
        </p:nvSpPr>
        <p:spPr>
          <a:xfrm>
            <a:off x="9984432" y="908720"/>
            <a:ext cx="220756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http://www.homecc.co.kr:8088/main/main.do</a:t>
            </a:r>
            <a:endParaRPr lang="en-US" altLang="ko-KR" sz="105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우측 </a:t>
            </a:r>
            <a:r>
              <a:rPr lang="ko-KR" altLang="en-US" sz="105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컨텐츠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영역</a:t>
            </a:r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인테리어팁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인테리어사전 영역 삭제</a:t>
            </a:r>
            <a:b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944D1-8BBF-4F31-B810-7CD29DF39B52}"/>
              </a:ext>
            </a:extLst>
          </p:cNvPr>
          <p:cNvSpPr txBox="1"/>
          <p:nvPr/>
        </p:nvSpPr>
        <p:spPr>
          <a:xfrm>
            <a:off x="6232371" y="6496263"/>
            <a:ext cx="1847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ko-KR" altLang="en-US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50" name="Picture 2" descr="ì©ì¸ì ìì§êµ¬ ë§íë§ì ìì´íí¬">
            <a:extLst>
              <a:ext uri="{FF2B5EF4-FFF2-40B4-BE49-F238E27FC236}">
                <a16:creationId xmlns:a16="http://schemas.microsoft.com/office/drawing/2014/main" id="{9EE08F9D-DC36-4625-A299-6AFA207D9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54"/>
          <a:stretch/>
        </p:blipFill>
        <p:spPr bwMode="auto">
          <a:xfrm>
            <a:off x="7526593" y="1370664"/>
            <a:ext cx="1651992" cy="6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F7B231-0539-43E9-9B1F-C7BD1131E9B9}"/>
              </a:ext>
            </a:extLst>
          </p:cNvPr>
          <p:cNvSpPr txBox="1"/>
          <p:nvPr/>
        </p:nvSpPr>
        <p:spPr>
          <a:xfrm>
            <a:off x="7419075" y="2123370"/>
            <a:ext cx="1749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서울시 강서구 화곡동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우장산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롯데캐슬아파트</a:t>
            </a:r>
            <a:endParaRPr lang="ko-KR" altLang="en-US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CC173C5D-818D-4110-8C4C-F9C478B675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333"/>
          <a:stretch/>
        </p:blipFill>
        <p:spPr>
          <a:xfrm>
            <a:off x="7504867" y="2820541"/>
            <a:ext cx="1655993" cy="711124"/>
          </a:xfrm>
          <a:prstGeom prst="rect">
            <a:avLst/>
          </a:prstGeom>
        </p:spPr>
      </p:pic>
      <p:pic>
        <p:nvPicPr>
          <p:cNvPr id="2052" name="Picture 4" descr="íì¨ì¨ì¸íë¦¬ì´ ì¸ì²ì  ì¨ë©ë°ëí í¹ë³ íë¡ëª¨ì">
            <a:extLst>
              <a:ext uri="{FF2B5EF4-FFF2-40B4-BE49-F238E27FC236}">
                <a16:creationId xmlns:a16="http://schemas.microsoft.com/office/drawing/2014/main" id="{819AA130-2DF4-416C-9263-1CDFD8715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67" y="4280839"/>
            <a:ext cx="1609737" cy="54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0F113AD-9F12-4E05-B98A-05A81972A07C}"/>
              </a:ext>
            </a:extLst>
          </p:cNvPr>
          <p:cNvSpPr txBox="1"/>
          <p:nvPr/>
        </p:nvSpPr>
        <p:spPr>
          <a:xfrm>
            <a:off x="7419803" y="3574505"/>
            <a:ext cx="17493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여름철 냉방비를 줄여줄 블라인드의 종류 알아보기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C519AF-93C8-4C4C-9AEC-B9762089DC83}"/>
              </a:ext>
            </a:extLst>
          </p:cNvPr>
          <p:cNvSpPr txBox="1"/>
          <p:nvPr/>
        </p:nvSpPr>
        <p:spPr>
          <a:xfrm>
            <a:off x="7453518" y="2594499"/>
            <a:ext cx="174938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블로그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4F2D20-5714-45B1-96B0-96E37F328F35}"/>
              </a:ext>
            </a:extLst>
          </p:cNvPr>
          <p:cNvSpPr txBox="1"/>
          <p:nvPr/>
        </p:nvSpPr>
        <p:spPr>
          <a:xfrm>
            <a:off x="7414865" y="4017675"/>
            <a:ext cx="174938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이벤트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EE5519-ABDD-403C-B149-0FE97776A3E4}"/>
              </a:ext>
            </a:extLst>
          </p:cNvPr>
          <p:cNvSpPr txBox="1"/>
          <p:nvPr/>
        </p:nvSpPr>
        <p:spPr>
          <a:xfrm>
            <a:off x="7461122" y="1084913"/>
            <a:ext cx="102087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900">
                <a:latin typeface="나눔고딕" panose="020D0604000000000000" pitchFamily="50" charset="-127"/>
                <a:ea typeface="나눔고딕" panose="020D0604000000000000" pitchFamily="50" charset="-127"/>
              </a:rPr>
              <a:t>시공사례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3C2339-85CF-4773-8BE4-DADEE0587350}"/>
              </a:ext>
            </a:extLst>
          </p:cNvPr>
          <p:cNvSpPr txBox="1"/>
          <p:nvPr/>
        </p:nvSpPr>
        <p:spPr>
          <a:xfrm>
            <a:off x="7390372" y="4876445"/>
            <a:ext cx="19042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이벤트명이 노출됩니다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이벤트명이 노출됩니다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이벤트명이 노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… (~7/18)</a:t>
            </a: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D808B8D2-1357-4542-9F06-D4DC168F3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0028" y="605341"/>
            <a:ext cx="2659298" cy="283890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B1120F16-5A6D-4BC9-975B-7B67DA55F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77"/>
          <a:stretch/>
        </p:blipFill>
        <p:spPr bwMode="auto">
          <a:xfrm>
            <a:off x="233726" y="5339443"/>
            <a:ext cx="9259562" cy="351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3F9DB422-3849-4593-B82B-23696AD5A3B6}"/>
              </a:ext>
            </a:extLst>
          </p:cNvPr>
          <p:cNvSpPr/>
          <p:nvPr/>
        </p:nvSpPr>
        <p:spPr>
          <a:xfrm>
            <a:off x="6961393" y="489548"/>
            <a:ext cx="2531895" cy="441478"/>
          </a:xfrm>
          <a:prstGeom prst="rect">
            <a:avLst/>
          </a:prstGeom>
          <a:noFill/>
          <a:ln w="31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1A6DA695-CA08-45DC-8BC8-B51C7729060B}"/>
              </a:ext>
            </a:extLst>
          </p:cNvPr>
          <p:cNvCxnSpPr/>
          <p:nvPr/>
        </p:nvCxnSpPr>
        <p:spPr>
          <a:xfrm>
            <a:off x="9419326" y="931026"/>
            <a:ext cx="997154" cy="1810026"/>
          </a:xfrm>
          <a:prstGeom prst="straightConnector1">
            <a:avLst/>
          </a:prstGeom>
          <a:ln w="3175">
            <a:solidFill>
              <a:srgbClr val="FF5050"/>
            </a:solidFill>
            <a:headEnd type="none" w="med" len="med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5EC8A15-5FD0-4398-8005-331F986017FC}"/>
              </a:ext>
            </a:extLst>
          </p:cNvPr>
          <p:cNvSpPr txBox="1"/>
          <p:nvPr/>
        </p:nvSpPr>
        <p:spPr>
          <a:xfrm>
            <a:off x="10108260" y="2763358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열고</a:t>
            </a:r>
            <a:r>
              <a:rPr lang="en-US" altLang="ko-KR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닫힘을 없애기로 해</a:t>
            </a:r>
            <a:endParaRPr lang="en-US" altLang="ko-KR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검색 펼쳐 졌을 때</a:t>
            </a:r>
            <a:endParaRPr lang="en-US" altLang="ko-KR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가로 길이로 잡아주세요</a:t>
            </a:r>
            <a:r>
              <a:rPr lang="en-US" altLang="ko-KR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4C68504-A09C-4A59-975B-F60D66A5E169}"/>
              </a:ext>
            </a:extLst>
          </p:cNvPr>
          <p:cNvGrpSpPr/>
          <p:nvPr/>
        </p:nvGrpSpPr>
        <p:grpSpPr>
          <a:xfrm>
            <a:off x="8831179" y="1167064"/>
            <a:ext cx="336886" cy="120316"/>
            <a:chOff x="9917903" y="4133091"/>
            <a:chExt cx="381129" cy="222342"/>
          </a:xfrm>
          <a:solidFill>
            <a:schemeClr val="bg1"/>
          </a:solidFill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4B571CF-68E7-4AED-A7C9-01A5DFBBE1A0}"/>
                </a:ext>
              </a:extLst>
            </p:cNvPr>
            <p:cNvSpPr/>
            <p:nvPr/>
          </p:nvSpPr>
          <p:spPr>
            <a:xfrm>
              <a:off x="9917903" y="4133091"/>
              <a:ext cx="188623" cy="222341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&lt;</a:t>
              </a:r>
              <a:endParaRPr lang="ko-KR" altLang="en-US" sz="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632A4F65-48D5-4A7A-9140-CA28497BE9CD}"/>
                </a:ext>
              </a:extLst>
            </p:cNvPr>
            <p:cNvSpPr/>
            <p:nvPr/>
          </p:nvSpPr>
          <p:spPr>
            <a:xfrm>
              <a:off x="10091847" y="4140357"/>
              <a:ext cx="207185" cy="215076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&gt;</a:t>
              </a:r>
              <a:endParaRPr lang="ko-KR" altLang="en-US" sz="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5CA7F827-0E74-4111-B8F7-310AED8263A4}"/>
              </a:ext>
            </a:extLst>
          </p:cNvPr>
          <p:cNvGrpSpPr/>
          <p:nvPr/>
        </p:nvGrpSpPr>
        <p:grpSpPr>
          <a:xfrm>
            <a:off x="8831179" y="2634916"/>
            <a:ext cx="336886" cy="120316"/>
            <a:chOff x="9917903" y="4133091"/>
            <a:chExt cx="381129" cy="222342"/>
          </a:xfrm>
          <a:solidFill>
            <a:schemeClr val="bg1"/>
          </a:solidFill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3521F83-A431-4888-8168-0949DE141C55}"/>
                </a:ext>
              </a:extLst>
            </p:cNvPr>
            <p:cNvSpPr/>
            <p:nvPr/>
          </p:nvSpPr>
          <p:spPr>
            <a:xfrm>
              <a:off x="9917903" y="4133091"/>
              <a:ext cx="188623" cy="222341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&lt;</a:t>
              </a:r>
              <a:endParaRPr lang="ko-KR" altLang="en-US" sz="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28E5D1B6-C7A4-4C6C-BCB8-22D9F1D9DA11}"/>
                </a:ext>
              </a:extLst>
            </p:cNvPr>
            <p:cNvSpPr/>
            <p:nvPr/>
          </p:nvSpPr>
          <p:spPr>
            <a:xfrm>
              <a:off x="10091847" y="4140357"/>
              <a:ext cx="207185" cy="215076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&gt;</a:t>
              </a:r>
              <a:endParaRPr lang="ko-KR" altLang="en-US" sz="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4531677-7207-4542-87C4-73D242C4A2F9}"/>
              </a:ext>
            </a:extLst>
          </p:cNvPr>
          <p:cNvGrpSpPr/>
          <p:nvPr/>
        </p:nvGrpSpPr>
        <p:grpSpPr>
          <a:xfrm>
            <a:off x="8831179" y="4066674"/>
            <a:ext cx="336886" cy="120316"/>
            <a:chOff x="9917903" y="4133091"/>
            <a:chExt cx="381129" cy="222342"/>
          </a:xfrm>
          <a:solidFill>
            <a:schemeClr val="bg1"/>
          </a:solidFill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0F6461F4-A4B6-4B5E-8CC7-EC55D2FE635C}"/>
                </a:ext>
              </a:extLst>
            </p:cNvPr>
            <p:cNvSpPr/>
            <p:nvPr/>
          </p:nvSpPr>
          <p:spPr>
            <a:xfrm>
              <a:off x="9917903" y="4133091"/>
              <a:ext cx="188623" cy="222341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&lt;</a:t>
              </a:r>
              <a:endParaRPr lang="ko-KR" altLang="en-US" sz="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C2082CD1-EE38-49F0-8B77-F0A8B97C11FF}"/>
                </a:ext>
              </a:extLst>
            </p:cNvPr>
            <p:cNvSpPr/>
            <p:nvPr/>
          </p:nvSpPr>
          <p:spPr>
            <a:xfrm>
              <a:off x="10091847" y="4140357"/>
              <a:ext cx="207185" cy="215076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&gt;</a:t>
              </a:r>
              <a:endParaRPr lang="ko-KR" altLang="en-US" sz="8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B03529-23BA-4416-84EB-22FF9A1A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620688"/>
            <a:ext cx="9259562" cy="5078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91E93D0-2205-47E4-8BA3-D95D2E1DC4A2}"/>
              </a:ext>
            </a:extLst>
          </p:cNvPr>
          <p:cNvSpPr/>
          <p:nvPr/>
        </p:nvSpPr>
        <p:spPr>
          <a:xfrm>
            <a:off x="8340918" y="858741"/>
            <a:ext cx="270345" cy="198782"/>
          </a:xfrm>
          <a:prstGeom prst="rect">
            <a:avLst/>
          </a:prstGeom>
          <a:noFill/>
          <a:ln w="31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2140F653-72DE-41F1-A0D8-FC5662338C75}"/>
              </a:ext>
            </a:extLst>
          </p:cNvPr>
          <p:cNvCxnSpPr/>
          <p:nvPr/>
        </p:nvCxnSpPr>
        <p:spPr>
          <a:xfrm>
            <a:off x="8616280" y="980728"/>
            <a:ext cx="1584176" cy="504056"/>
          </a:xfrm>
          <a:prstGeom prst="straightConnector1">
            <a:avLst/>
          </a:prstGeom>
          <a:ln w="3175">
            <a:solidFill>
              <a:srgbClr val="FF5050"/>
            </a:solidFill>
            <a:headEnd type="none" w="med" len="med"/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DB9C6F1-B425-44E4-A817-484880C26114}"/>
              </a:ext>
            </a:extLst>
          </p:cNvPr>
          <p:cNvSpPr txBox="1"/>
          <p:nvPr/>
        </p:nvSpPr>
        <p:spPr>
          <a:xfrm>
            <a:off x="9984432" y="1484784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cs typeface="굴림" panose="020B0600000101010101" pitchFamily="50" charset="-127"/>
              </a:rPr>
              <a:t>360 + VR </a:t>
            </a:r>
            <a:r>
              <a:rPr lang="ko-KR" altLang="ko-KR" b="1" dirty="0">
                <a:solidFill>
                  <a:srgbClr val="000000"/>
                </a:solidFill>
                <a:cs typeface="굴림" panose="020B0600000101010101" pitchFamily="50" charset="-127"/>
              </a:rPr>
              <a:t>쇼룸 글자 표기</a:t>
            </a:r>
            <a:endParaRPr lang="ko-KR" altLang="ko-KR" dirty="0">
              <a:cs typeface="굴림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84661DF-D830-4D4A-9A9D-B5AB07AC0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456" y="1784052"/>
            <a:ext cx="447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3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-239" r="72113" b="239"/>
          <a:stretch/>
        </p:blipFill>
        <p:spPr bwMode="auto">
          <a:xfrm>
            <a:off x="339568" y="981075"/>
            <a:ext cx="2242765" cy="5078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D627C5-6B36-494A-AFEF-C415005B6B5E}"/>
              </a:ext>
            </a:extLst>
          </p:cNvPr>
          <p:cNvSpPr txBox="1"/>
          <p:nvPr/>
        </p:nvSpPr>
        <p:spPr>
          <a:xfrm>
            <a:off x="9984432" y="908720"/>
            <a:ext cx="2207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http://www.homecc.co.kr:8088/main/main.do</a:t>
            </a:r>
            <a:endParaRPr lang="en-US" altLang="ko-KR" sz="105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좌측 아이콘 영역 </a:t>
            </a:r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마우스 오버</a:t>
            </a:r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)]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보다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심플해보이도록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수정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1–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아이콘 크기 전체적으로 확대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&amp; 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 굵기 서로 비슷하게 수정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2-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가능하다면 지금보다 더 심플한  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형태의 아이콘으로 변경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5" y="3263778"/>
            <a:ext cx="901541" cy="90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-239" r="72113" b="239"/>
          <a:stretch/>
        </p:blipFill>
        <p:spPr bwMode="auto">
          <a:xfrm>
            <a:off x="2644243" y="981075"/>
            <a:ext cx="2242765" cy="5078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91" y="3268050"/>
            <a:ext cx="897269" cy="89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-239" r="72113" b="239"/>
          <a:stretch/>
        </p:blipFill>
        <p:spPr bwMode="auto">
          <a:xfrm>
            <a:off x="4948918" y="981075"/>
            <a:ext cx="2242765" cy="5078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25" y="4197695"/>
            <a:ext cx="901541" cy="8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-239" r="72113" b="239"/>
          <a:stretch/>
        </p:blipFill>
        <p:spPr bwMode="auto">
          <a:xfrm>
            <a:off x="7253593" y="981075"/>
            <a:ext cx="2242765" cy="5078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1" y="4188400"/>
            <a:ext cx="897269" cy="92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직사각형 65"/>
          <p:cNvSpPr/>
          <p:nvPr/>
        </p:nvSpPr>
        <p:spPr>
          <a:xfrm>
            <a:off x="439263" y="3120820"/>
            <a:ext cx="8969105" cy="2034682"/>
          </a:xfrm>
          <a:prstGeom prst="rect">
            <a:avLst/>
          </a:prstGeom>
          <a:noFill/>
          <a:ln w="31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375704" y="2996952"/>
            <a:ext cx="216024" cy="202398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24526" y="3247737"/>
            <a:ext cx="944892" cy="949958"/>
          </a:xfrm>
          <a:prstGeom prst="rect">
            <a:avLst/>
          </a:prstGeom>
          <a:noFill/>
          <a:ln w="31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타원 66"/>
          <p:cNvSpPr/>
          <p:nvPr/>
        </p:nvSpPr>
        <p:spPr>
          <a:xfrm>
            <a:off x="454534" y="3422873"/>
            <a:ext cx="216024" cy="202398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4745622"/>
      </p:ext>
    </p:extLst>
  </p:cSld>
  <p:clrMapOvr>
    <a:masterClrMapping/>
  </p:clrMapOvr>
</p:sld>
</file>

<file path=ppt/theme/theme1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사용자 지정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7F7F7F"/>
      </a:hlink>
      <a:folHlink>
        <a:srgbClr val="7F7F7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505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rgbClr val="FF5050"/>
          </a:solidFill>
          <a:headEnd type="none" w="med" len="med"/>
          <a:tailEnd type="triangle"/>
        </a:ln>
        <a:effectLst/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나눔고딕" panose="020D0604000000000000" pitchFamily="50" charset="-127"/>
            <a:ea typeface="나눔고딕" panose="020D0604000000000000" pitchFamily="50" charset="-127"/>
          </a:defRPr>
        </a:defPPr>
      </a:lstStyle>
    </a:tx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디자인 사용자 지정">
  <a:themeElements>
    <a:clrScheme name="사용자 지정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7F7F7F"/>
      </a:hlink>
      <a:folHlink>
        <a:srgbClr val="7F7F7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505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rgbClr val="FF5050"/>
          </a:solidFill>
          <a:headEnd type="none" w="med" len="med"/>
          <a:tailEnd type="triangle"/>
        </a:ln>
        <a:effectLst/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나눔고딕" panose="020D0604000000000000" pitchFamily="50" charset="-127"/>
            <a:ea typeface="나눔고딕" panose="020D0604000000000000" pitchFamily="50" charset="-127"/>
          </a:defRPr>
        </a:defPPr>
      </a:lstStyle>
    </a:tx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40170</TotalTime>
  <Words>157</Words>
  <Application>Microsoft Office PowerPoint</Application>
  <PresentationFormat>와이드스크린</PresentationFormat>
  <Paragraphs>41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4</vt:i4>
      </vt:variant>
    </vt:vector>
  </HeadingPairs>
  <TitlesOfParts>
    <vt:vector size="16" baseType="lpstr">
      <vt:lpstr>-윤고딕320</vt:lpstr>
      <vt:lpstr>굴림</vt:lpstr>
      <vt:lpstr>Tahoma</vt:lpstr>
      <vt:lpstr>나눔고딕</vt:lpstr>
      <vt:lpstr>Arial</vt:lpstr>
      <vt:lpstr>맑은 고딕</vt:lpstr>
      <vt:lpstr>돋움</vt:lpstr>
      <vt:lpstr>나눔고딕 ExtraBold</vt:lpstr>
      <vt:lpstr>1_디자인 사용자 지정</vt:lpstr>
      <vt:lpstr>디자인 사용자 지정</vt:lpstr>
      <vt:lpstr>2_디자인 사용자 지정</vt:lpstr>
      <vt:lpstr>3_디자인 사용자 지정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화면설계</dc:title>
  <dc:creator>이재은</dc:creator>
  <cp:lastModifiedBy>STICK</cp:lastModifiedBy>
  <cp:revision>2538</cp:revision>
  <cp:lastPrinted>2016-10-12T08:03:43Z</cp:lastPrinted>
  <dcterms:created xsi:type="dcterms:W3CDTF">2005-04-27T12:59:08Z</dcterms:created>
  <dcterms:modified xsi:type="dcterms:W3CDTF">2018-07-18T02:58:55Z</dcterms:modified>
</cp:coreProperties>
</file>