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9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0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1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2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3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4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49" r:id="rId2"/>
    <p:sldMasterId id="2147494108" r:id="rId3"/>
    <p:sldMasterId id="2147494131" r:id="rId4"/>
    <p:sldMasterId id="2147494143" r:id="rId5"/>
    <p:sldMasterId id="2147494155" r:id="rId6"/>
    <p:sldMasterId id="2147494165" r:id="rId7"/>
    <p:sldMasterId id="2147494177" r:id="rId8"/>
    <p:sldMasterId id="2147494187" r:id="rId9"/>
    <p:sldMasterId id="2147494199" r:id="rId10"/>
    <p:sldMasterId id="2147494209" r:id="rId11"/>
    <p:sldMasterId id="2147494221" r:id="rId12"/>
    <p:sldMasterId id="2147494231" r:id="rId13"/>
    <p:sldMasterId id="2147494243" r:id="rId14"/>
    <p:sldMasterId id="2147494255" r:id="rId15"/>
  </p:sldMasterIdLst>
  <p:notesMasterIdLst>
    <p:notesMasterId r:id="rId27"/>
  </p:notesMasterIdLst>
  <p:handoutMasterIdLst>
    <p:handoutMasterId r:id="rId28"/>
  </p:handoutMasterIdLst>
  <p:sldIdLst>
    <p:sldId id="1421" r:id="rId16"/>
    <p:sldId id="1437" r:id="rId17"/>
    <p:sldId id="1438" r:id="rId18"/>
    <p:sldId id="1436" r:id="rId19"/>
    <p:sldId id="1439" r:id="rId20"/>
    <p:sldId id="1440" r:id="rId21"/>
    <p:sldId id="1444" r:id="rId22"/>
    <p:sldId id="1429" r:id="rId23"/>
    <p:sldId id="1443" r:id="rId24"/>
    <p:sldId id="1441" r:id="rId25"/>
    <p:sldId id="1442" r:id="rId26"/>
  </p:sldIdLst>
  <p:sldSz cx="9906000" cy="6858000" type="A4"/>
  <p:notesSz cx="6735763" cy="98663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5pPr>
    <a:lvl6pPr marL="2286000" algn="l" defTabSz="914400" rtl="0" eaLnBrk="1" latinLnBrk="1" hangingPunct="1"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6pPr>
    <a:lvl7pPr marL="2743200" algn="l" defTabSz="914400" rtl="0" eaLnBrk="1" latinLnBrk="1" hangingPunct="1"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7pPr>
    <a:lvl8pPr marL="3200400" algn="l" defTabSz="914400" rtl="0" eaLnBrk="1" latinLnBrk="1" hangingPunct="1"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8pPr>
    <a:lvl9pPr marL="3657600" algn="l" defTabSz="914400" rtl="0" eaLnBrk="1" latinLnBrk="1" hangingPunct="1"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orient="horz" pos="2160" userDrawn="1">
          <p15:clr>
            <a:srgbClr val="A4A3A4"/>
          </p15:clr>
        </p15:guide>
        <p15:guide id="4" pos="3347" userDrawn="1">
          <p15:clr>
            <a:srgbClr val="A4A3A4"/>
          </p15:clr>
        </p15:guide>
        <p15:guide id="5" orient="horz" pos="4319">
          <p15:clr>
            <a:srgbClr val="A4A3A4"/>
          </p15:clr>
        </p15:guide>
        <p15:guide id="6" pos="1578">
          <p15:clr>
            <a:srgbClr val="A4A3A4"/>
          </p15:clr>
        </p15:guide>
        <p15:guide id="7" orient="horz">
          <p15:clr>
            <a:srgbClr val="A4A3A4"/>
          </p15:clr>
        </p15:guide>
        <p15:guide id="8" pos="6239">
          <p15:clr>
            <a:srgbClr val="A4A3A4"/>
          </p15:clr>
        </p15:guide>
        <p15:guide id="9" pos="444">
          <p15:clr>
            <a:srgbClr val="A4A3A4"/>
          </p15:clr>
        </p15:guide>
        <p15:guide id="10" orient="horz" pos="2296">
          <p15:clr>
            <a:srgbClr val="A4A3A4"/>
          </p15:clr>
        </p15:guide>
        <p15:guide id="11" pos="4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 userDrawn="1">
          <p15:clr>
            <a:srgbClr val="A4A3A4"/>
          </p15:clr>
        </p15:guide>
        <p15:guide id="2" pos="212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4B4"/>
    <a:srgbClr val="C7E6A4"/>
    <a:srgbClr val="F9F9F9"/>
    <a:srgbClr val="A000EA"/>
    <a:srgbClr val="961A1A"/>
    <a:srgbClr val="DFBCFA"/>
    <a:srgbClr val="FEECBE"/>
    <a:srgbClr val="CCECFF"/>
    <a:srgbClr val="FF505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270" autoAdjust="0"/>
    <p:restoredTop sz="50063" autoAdjust="0"/>
  </p:normalViewPr>
  <p:slideViewPr>
    <p:cSldViewPr showGuides="1">
      <p:cViewPr varScale="1">
        <p:scale>
          <a:sx n="112" d="100"/>
          <a:sy n="112" d="100"/>
        </p:scale>
        <p:origin x="-1740" y="-90"/>
      </p:cViewPr>
      <p:guideLst>
        <p:guide orient="horz" pos="2160"/>
        <p:guide orient="horz" pos="4319"/>
        <p:guide orient="horz"/>
        <p:guide orient="horz" pos="2296"/>
        <p:guide pos="3347"/>
        <p:guide pos="1578"/>
        <p:guide pos="6239"/>
        <p:guide pos="444"/>
        <p:guide pos="489"/>
      </p:guideLst>
    </p:cSldViewPr>
  </p:slideViewPr>
  <p:outlineViewPr>
    <p:cViewPr>
      <p:scale>
        <a:sx n="33" d="100"/>
        <a:sy n="33" d="100"/>
      </p:scale>
      <p:origin x="22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36"/>
    </p:cViewPr>
  </p:sorterViewPr>
  <p:notesViewPr>
    <p:cSldViewPr showGuides="1">
      <p:cViewPr>
        <p:scale>
          <a:sx n="125" d="100"/>
          <a:sy n="125" d="100"/>
        </p:scale>
        <p:origin x="-1140" y="990"/>
      </p:cViewPr>
      <p:guideLst>
        <p:guide orient="horz" pos="3108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19413" cy="49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4" tIns="45651" rIns="91304" bIns="45651" numCol="1" anchor="t" anchorCtr="0" compatLnSpc="1">
            <a:prstTxWarp prst="textNoShape">
              <a:avLst/>
            </a:prstTxWarp>
          </a:bodyPr>
          <a:lstStyle>
            <a:lvl1pPr defTabSz="91384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ko-KR" dirty="0">
              <a:ea typeface="나눔고딕" panose="020D0604000000000000" pitchFamily="50" charset="-127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4" tIns="45651" rIns="91304" bIns="45651" numCol="1" anchor="t" anchorCtr="0" compatLnSpc="1">
            <a:prstTxWarp prst="textNoShape">
              <a:avLst/>
            </a:prstTxWarp>
          </a:bodyPr>
          <a:lstStyle>
            <a:lvl1pPr algn="r" defTabSz="913841">
              <a:defRPr/>
            </a:lvl1pPr>
          </a:lstStyle>
          <a:p>
            <a:pPr>
              <a:defRPr/>
            </a:pPr>
            <a:fld id="{699FAAD7-C911-4C98-A41C-C17A3BA4A670}" type="datetime1">
              <a:rPr lang="ko-KR" altLang="en-US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2019-05-15</a:t>
            </a:fld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71173"/>
            <a:ext cx="2919413" cy="49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4" tIns="45651" rIns="91304" bIns="45651" numCol="1" anchor="b" anchorCtr="0" compatLnSpc="1">
            <a:prstTxWarp prst="textNoShape">
              <a:avLst/>
            </a:prstTxWarp>
          </a:bodyPr>
          <a:lstStyle>
            <a:lvl1pPr defTabSz="91384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ko-KR" dirty="0">
              <a:ea typeface="나눔고딕" panose="020D0604000000000000" pitchFamily="50" charset="-127"/>
            </a:endParaRP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173"/>
            <a:ext cx="2919412" cy="49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4" tIns="45651" rIns="91304" bIns="45651" numCol="1" anchor="b" anchorCtr="0" compatLnSpc="1">
            <a:prstTxWarp prst="textNoShape">
              <a:avLst/>
            </a:prstTxWarp>
          </a:bodyPr>
          <a:lstStyle>
            <a:lvl1pPr algn="r" defTabSz="913841">
              <a:defRPr/>
            </a:lvl1pPr>
          </a:lstStyle>
          <a:p>
            <a:pPr>
              <a:defRPr/>
            </a:pPr>
            <a:fld id="{AA62A3DC-9315-428E-8DE3-D80C9665DB60}" type="slidenum">
              <a:rPr lang="en-US" altLang="ko-KR">
                <a:latin typeface="나눔고딕" panose="020D0604000000000000" pitchFamily="50" charset="-127"/>
                <a:ea typeface="나눔고딕" panose="020D0604000000000000" pitchFamily="50" charset="-127"/>
              </a:rPr>
              <a:pPr>
                <a:defRPr/>
              </a:pPr>
              <a:t>‹#›</a:t>
            </a:fld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5998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19413" cy="49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4" tIns="45651" rIns="91304" bIns="45651" numCol="1" anchor="t" anchorCtr="0" compatLnSpc="1">
            <a:prstTxWarp prst="textNoShape">
              <a:avLst/>
            </a:prstTxWarp>
          </a:bodyPr>
          <a:lstStyle>
            <a:lvl1pPr defTabSz="913841">
              <a:defRPr>
                <a:latin typeface="Arial" charset="0"/>
                <a:ea typeface="나눔고딕" panose="020D0604000000000000" pitchFamily="50" charset="-127"/>
                <a:cs typeface="Arial" charset="0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4" tIns="45651" rIns="91304" bIns="45651" numCol="1" anchor="t" anchorCtr="0" compatLnSpc="1">
            <a:prstTxWarp prst="textNoShape">
              <a:avLst/>
            </a:prstTxWarp>
          </a:bodyPr>
          <a:lstStyle>
            <a:lvl1pPr algn="r" defTabSz="913841"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defRPr/>
            </a:pPr>
            <a:fld id="{8FC5AD7E-E562-4A79-A730-D00255CEF0CC}" type="datetime1">
              <a:rPr lang="ko-KR" altLang="en-US" smtClean="0"/>
              <a:pPr>
                <a:defRPr/>
              </a:pPr>
              <a:t>2019-05-15</a:t>
            </a:fld>
            <a:endParaRPr lang="en-US" altLang="ko-KR" dirty="0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8500" y="741363"/>
            <a:ext cx="5340350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86381"/>
            <a:ext cx="5386387" cy="444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4" tIns="45651" rIns="91304" bIns="456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1173"/>
            <a:ext cx="2919413" cy="49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4" tIns="45651" rIns="91304" bIns="45651" numCol="1" anchor="b" anchorCtr="0" compatLnSpc="1">
            <a:prstTxWarp prst="textNoShape">
              <a:avLst/>
            </a:prstTxWarp>
          </a:bodyPr>
          <a:lstStyle>
            <a:lvl1pPr defTabSz="913841">
              <a:defRPr>
                <a:latin typeface="Arial" charset="0"/>
                <a:ea typeface="나눔고딕" panose="020D0604000000000000" pitchFamily="50" charset="-127"/>
                <a:cs typeface="Arial" charset="0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173"/>
            <a:ext cx="2919412" cy="49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4" tIns="45651" rIns="91304" bIns="45651" numCol="1" anchor="b" anchorCtr="0" compatLnSpc="1">
            <a:prstTxWarp prst="textNoShape">
              <a:avLst/>
            </a:prstTxWarp>
          </a:bodyPr>
          <a:lstStyle>
            <a:lvl1pPr algn="r" defTabSz="913841"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defRPr/>
            </a:pPr>
            <a:fld id="{9EDF67D6-0092-451C-85C3-7D8525025033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58125715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굴림" pitchFamily="50" charset="-127"/>
        <a:cs typeface="굴림" pitchFamily="50" charset="-127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굴림" pitchFamily="50" charset="-127"/>
        <a:cs typeface="굴림" pitchFamily="50" charset="-127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굴림" pitchFamily="50" charset="-127"/>
        <a:cs typeface="굴림" pitchFamily="50" charset="-127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굴림" pitchFamily="50" charset="-127"/>
        <a:cs typeface="굴림" pitchFamily="50" charset="-127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굴림" pitchFamily="50" charset="-127"/>
        <a:cs typeface="굴림" pitchFamily="50" charset="-127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82ED648-7D4B-45A6-9142-8458128F2E7F}" type="datetime1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921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EA2AF2-E8EC-468A-ACB2-83DEA3890F5A}" type="slidenum">
              <a:rPr lang="en-US" altLang="ko-KR" smtClean="0">
                <a:solidFill>
                  <a:prstClr val="black"/>
                </a:solidFill>
              </a:rPr>
              <a:pPr/>
              <a:t>1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8500" y="741363"/>
            <a:ext cx="5340350" cy="3698875"/>
          </a:xfrm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>
              <a:ea typeface="굴림" charset="-127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1388" y="6453190"/>
            <a:ext cx="1195387" cy="268287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defRPr/>
            </a:pPr>
            <a:fld id="{60B3D3B8-7A6D-477A-9138-C130C85C5D9F}" type="slidenum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61531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43885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  <a:prstGeom prst="rect">
            <a:avLst/>
          </a:prstGeom>
        </p:spPr>
        <p:txBody>
          <a:bodyPr/>
          <a:lstStyle>
            <a:lvl1pPr>
              <a:defRPr sz="3200">
                <a:ea typeface="나눔고딕" panose="020D0604000000000000" pitchFamily="50" charset="-127"/>
              </a:defRPr>
            </a:lvl1pPr>
            <a:lvl2pPr>
              <a:defRPr sz="2800">
                <a:ea typeface="나눔고딕" panose="020D0604000000000000" pitchFamily="50" charset="-127"/>
              </a:defRPr>
            </a:lvl2pPr>
            <a:lvl3pPr>
              <a:defRPr sz="2400">
                <a:ea typeface="나눔고딕" panose="020D0604000000000000" pitchFamily="50" charset="-127"/>
              </a:defRPr>
            </a:lvl3pPr>
            <a:lvl4pPr>
              <a:defRPr sz="2000">
                <a:ea typeface="나눔고딕" panose="020D0604000000000000" pitchFamily="50" charset="-127"/>
              </a:defRPr>
            </a:lvl4pPr>
            <a:lvl5pPr>
              <a:defRPr sz="2000">
                <a:ea typeface="나눔고딕" panose="020D0604000000000000" pitchFamily="50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나눔고딕" panose="020D0604000000000000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3360831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나눔고딕" panose="020D0604000000000000" pitchFamily="50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나눔고딕" panose="020D0604000000000000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1388" y="6453190"/>
            <a:ext cx="1195387" cy="268287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defRPr/>
            </a:pPr>
            <a:fld id="{D8019D2A-1BA1-4127-9B1D-09E840672A60}" type="slidenum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37152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04116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8267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60939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35660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66352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195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1" y="274640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008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 sz="2800"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 sz="2400"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 sz="2000"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 sz="2000"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96566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36331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81403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21777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ea typeface="나눔고딕" panose="020D0604000000000000" pitchFamily="50" charset="-12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413668019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  <a:lvl2pPr>
              <a:defRPr>
                <a:ea typeface="나눔고딕" panose="020D0604000000000000" pitchFamily="50" charset="-127"/>
              </a:defRPr>
            </a:lvl2pPr>
            <a:lvl3pPr>
              <a:defRPr>
                <a:ea typeface="나눔고딕" panose="020D0604000000000000" pitchFamily="50" charset="-127"/>
              </a:defRPr>
            </a:lvl3pPr>
            <a:lvl4pPr>
              <a:defRPr>
                <a:ea typeface="나눔고딕" panose="020D0604000000000000" pitchFamily="50" charset="-127"/>
              </a:defRPr>
            </a:lvl4pPr>
            <a:lvl5pPr>
              <a:defRPr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1388" y="6453190"/>
            <a:ext cx="1195387" cy="268287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defRPr/>
            </a:pPr>
            <a:fld id="{5A7ECF78-7D58-4D1E-B8DA-A29D6ECAB49F}" type="slidenum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06467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ea typeface="나눔고딕" panose="020D0604000000000000" pitchFamily="50" charset="-127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1388" y="6453190"/>
            <a:ext cx="1195387" cy="268287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defRPr/>
            </a:pPr>
            <a:fld id="{64681FFD-85BA-4E40-A016-7CBB0F53D691}" type="slidenum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73137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>
                <a:ea typeface="나눔고딕" panose="020D0604000000000000" pitchFamily="50" charset="-127"/>
              </a:defRPr>
            </a:lvl1pPr>
            <a:lvl2pPr>
              <a:defRPr sz="2400">
                <a:ea typeface="나눔고딕" panose="020D0604000000000000" pitchFamily="50" charset="-127"/>
              </a:defRPr>
            </a:lvl2pPr>
            <a:lvl3pPr>
              <a:defRPr sz="2000">
                <a:ea typeface="나눔고딕" panose="020D0604000000000000" pitchFamily="50" charset="-127"/>
              </a:defRPr>
            </a:lvl3pPr>
            <a:lvl4pPr>
              <a:defRPr sz="1800">
                <a:ea typeface="나눔고딕" panose="020D0604000000000000" pitchFamily="50" charset="-127"/>
              </a:defRPr>
            </a:lvl4pPr>
            <a:lvl5pPr>
              <a:defRPr sz="1800">
                <a:ea typeface="나눔고딕" panose="020D0604000000000000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>
                <a:ea typeface="나눔고딕" panose="020D0604000000000000" pitchFamily="50" charset="-127"/>
              </a:defRPr>
            </a:lvl1pPr>
            <a:lvl2pPr>
              <a:defRPr sz="2400">
                <a:ea typeface="나눔고딕" panose="020D0604000000000000" pitchFamily="50" charset="-127"/>
              </a:defRPr>
            </a:lvl2pPr>
            <a:lvl3pPr>
              <a:defRPr sz="2000">
                <a:ea typeface="나눔고딕" panose="020D0604000000000000" pitchFamily="50" charset="-127"/>
              </a:defRPr>
            </a:lvl3pPr>
            <a:lvl4pPr>
              <a:defRPr sz="1800">
                <a:ea typeface="나눔고딕" panose="020D0604000000000000" pitchFamily="50" charset="-127"/>
              </a:defRPr>
            </a:lvl4pPr>
            <a:lvl5pPr>
              <a:defRPr sz="1800">
                <a:ea typeface="나눔고딕" panose="020D0604000000000000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1388" y="6453190"/>
            <a:ext cx="1195387" cy="268287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defRPr/>
            </a:pPr>
            <a:fld id="{F08FBF2C-7DED-468C-8A63-2EF40C7E86D6}" type="slidenum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24576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나눔고딕" panose="020D0604000000000000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ea typeface="나눔고딕" panose="020D0604000000000000" pitchFamily="50" charset="-127"/>
              </a:defRPr>
            </a:lvl1pPr>
            <a:lvl2pPr>
              <a:defRPr sz="2000">
                <a:ea typeface="나눔고딕" panose="020D0604000000000000" pitchFamily="50" charset="-127"/>
              </a:defRPr>
            </a:lvl2pPr>
            <a:lvl3pPr>
              <a:defRPr sz="1800">
                <a:ea typeface="나눔고딕" panose="020D0604000000000000" pitchFamily="50" charset="-127"/>
              </a:defRPr>
            </a:lvl3pPr>
            <a:lvl4pPr>
              <a:defRPr sz="1600">
                <a:ea typeface="나눔고딕" panose="020D0604000000000000" pitchFamily="50" charset="-127"/>
              </a:defRPr>
            </a:lvl4pPr>
            <a:lvl5pPr>
              <a:defRPr sz="1600">
                <a:ea typeface="나눔고딕" panose="020D0604000000000000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나눔고딕" panose="020D0604000000000000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ea typeface="나눔고딕" panose="020D0604000000000000" pitchFamily="50" charset="-127"/>
              </a:defRPr>
            </a:lvl1pPr>
            <a:lvl2pPr>
              <a:defRPr sz="2000">
                <a:ea typeface="나눔고딕" panose="020D0604000000000000" pitchFamily="50" charset="-127"/>
              </a:defRPr>
            </a:lvl2pPr>
            <a:lvl3pPr>
              <a:defRPr sz="1800">
                <a:ea typeface="나눔고딕" panose="020D0604000000000000" pitchFamily="50" charset="-127"/>
              </a:defRPr>
            </a:lvl3pPr>
            <a:lvl4pPr>
              <a:defRPr sz="1600">
                <a:ea typeface="나눔고딕" panose="020D0604000000000000" pitchFamily="50" charset="-127"/>
              </a:defRPr>
            </a:lvl4pPr>
            <a:lvl5pPr>
              <a:defRPr sz="1600">
                <a:ea typeface="나눔고딕" panose="020D0604000000000000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1388" y="6453190"/>
            <a:ext cx="1195387" cy="268287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defRPr/>
            </a:pPr>
            <a:fld id="{6E3C6BC5-1E7B-47B6-8158-FE2255697E2D}" type="slidenum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394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95300" y="274640"/>
            <a:ext cx="89154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1388" y="6453190"/>
            <a:ext cx="1195387" cy="268287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defRPr/>
            </a:pPr>
            <a:fld id="{60B3D3B8-7A6D-477A-9138-C130C85C5D9F}" type="slidenum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0173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13139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  <a:prstGeom prst="rect">
            <a:avLst/>
          </a:prstGeom>
        </p:spPr>
        <p:txBody>
          <a:bodyPr/>
          <a:lstStyle>
            <a:lvl1pPr>
              <a:defRPr sz="3200">
                <a:ea typeface="나눔고딕" panose="020D0604000000000000" pitchFamily="50" charset="-127"/>
              </a:defRPr>
            </a:lvl1pPr>
            <a:lvl2pPr>
              <a:defRPr sz="2800">
                <a:ea typeface="나눔고딕" panose="020D0604000000000000" pitchFamily="50" charset="-127"/>
              </a:defRPr>
            </a:lvl2pPr>
            <a:lvl3pPr>
              <a:defRPr sz="2400">
                <a:ea typeface="나눔고딕" panose="020D0604000000000000" pitchFamily="50" charset="-127"/>
              </a:defRPr>
            </a:lvl3pPr>
            <a:lvl4pPr>
              <a:defRPr sz="2000">
                <a:ea typeface="나눔고딕" panose="020D0604000000000000" pitchFamily="50" charset="-127"/>
              </a:defRPr>
            </a:lvl4pPr>
            <a:lvl5pPr>
              <a:defRPr sz="2000">
                <a:ea typeface="나눔고딕" panose="020D0604000000000000" pitchFamily="50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나눔고딕" panose="020D0604000000000000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7527242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나눔고딕" panose="020D0604000000000000" pitchFamily="50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나눔고딕" panose="020D0604000000000000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1388" y="6453190"/>
            <a:ext cx="1195387" cy="268287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defRPr/>
            </a:pPr>
            <a:fld id="{D8019D2A-1BA1-4127-9B1D-09E840672A60}" type="slidenum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07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8199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38780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54062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3176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11499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50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ea typeface="나눔고딕" panose="020D0604000000000000" pitchFamily="50" charset="-12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55009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 sz="2800"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 sz="2400"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 sz="2000"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 sz="2000"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95237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40892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51597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2036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35081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15354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97603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358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190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  <a:lvl2pPr>
              <a:defRPr>
                <a:ea typeface="나눔고딕" panose="020D0604000000000000" pitchFamily="50" charset="-127"/>
              </a:defRPr>
            </a:lvl2pPr>
            <a:lvl3pPr>
              <a:defRPr>
                <a:ea typeface="나눔고딕" panose="020D0604000000000000" pitchFamily="50" charset="-127"/>
              </a:defRPr>
            </a:lvl3pPr>
            <a:lvl4pPr>
              <a:defRPr>
                <a:ea typeface="나눔고딕" panose="020D0604000000000000" pitchFamily="50" charset="-127"/>
              </a:defRPr>
            </a:lvl4pPr>
            <a:lvl5pPr>
              <a:defRPr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1388" y="6453190"/>
            <a:ext cx="1195387" cy="268287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defRPr/>
            </a:pPr>
            <a:fld id="{5A7ECF78-7D58-4D1E-B8DA-A29D6ECAB49F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3584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44892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 sz="2800"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 sz="2400"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 sz="2000"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 sz="2000"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79570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67319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23937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4808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ea typeface="나눔고딕" panose="020D0604000000000000" pitchFamily="50" charset="-12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42079329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  <a:lvl2pPr>
              <a:defRPr>
                <a:ea typeface="나눔고딕" panose="020D0604000000000000" pitchFamily="50" charset="-127"/>
              </a:defRPr>
            </a:lvl2pPr>
            <a:lvl3pPr>
              <a:defRPr>
                <a:ea typeface="나눔고딕" panose="020D0604000000000000" pitchFamily="50" charset="-127"/>
              </a:defRPr>
            </a:lvl3pPr>
            <a:lvl4pPr>
              <a:defRPr>
                <a:ea typeface="나눔고딕" panose="020D0604000000000000" pitchFamily="50" charset="-127"/>
              </a:defRPr>
            </a:lvl4pPr>
            <a:lvl5pPr>
              <a:defRPr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1388" y="6453190"/>
            <a:ext cx="1195387" cy="268287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defRPr/>
            </a:pPr>
            <a:fld id="{5A7ECF78-7D58-4D1E-B8DA-A29D6ECAB49F}" type="slidenum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55871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ea typeface="나눔고딕" panose="020D0604000000000000" pitchFamily="50" charset="-127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1388" y="6453190"/>
            <a:ext cx="1195387" cy="268287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defRPr/>
            </a:pPr>
            <a:fld id="{64681FFD-85BA-4E40-A016-7CBB0F53D691}" type="slidenum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84132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>
                <a:ea typeface="나눔고딕" panose="020D0604000000000000" pitchFamily="50" charset="-127"/>
              </a:defRPr>
            </a:lvl1pPr>
            <a:lvl2pPr>
              <a:defRPr sz="2400">
                <a:ea typeface="나눔고딕" panose="020D0604000000000000" pitchFamily="50" charset="-127"/>
              </a:defRPr>
            </a:lvl2pPr>
            <a:lvl3pPr>
              <a:defRPr sz="2000">
                <a:ea typeface="나눔고딕" panose="020D0604000000000000" pitchFamily="50" charset="-127"/>
              </a:defRPr>
            </a:lvl3pPr>
            <a:lvl4pPr>
              <a:defRPr sz="1800">
                <a:ea typeface="나눔고딕" panose="020D0604000000000000" pitchFamily="50" charset="-127"/>
              </a:defRPr>
            </a:lvl4pPr>
            <a:lvl5pPr>
              <a:defRPr sz="1800">
                <a:ea typeface="나눔고딕" panose="020D0604000000000000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>
                <a:ea typeface="나눔고딕" panose="020D0604000000000000" pitchFamily="50" charset="-127"/>
              </a:defRPr>
            </a:lvl1pPr>
            <a:lvl2pPr>
              <a:defRPr sz="2400">
                <a:ea typeface="나눔고딕" panose="020D0604000000000000" pitchFamily="50" charset="-127"/>
              </a:defRPr>
            </a:lvl2pPr>
            <a:lvl3pPr>
              <a:defRPr sz="2000">
                <a:ea typeface="나눔고딕" panose="020D0604000000000000" pitchFamily="50" charset="-127"/>
              </a:defRPr>
            </a:lvl3pPr>
            <a:lvl4pPr>
              <a:defRPr sz="1800">
                <a:ea typeface="나눔고딕" panose="020D0604000000000000" pitchFamily="50" charset="-127"/>
              </a:defRPr>
            </a:lvl4pPr>
            <a:lvl5pPr>
              <a:defRPr sz="1800">
                <a:ea typeface="나눔고딕" panose="020D0604000000000000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1388" y="6453190"/>
            <a:ext cx="1195387" cy="268287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defRPr/>
            </a:pPr>
            <a:fld id="{F08FBF2C-7DED-468C-8A63-2EF40C7E86D6}" type="slidenum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53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ea typeface="나눔고딕" panose="020D0604000000000000" pitchFamily="50" charset="-127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1388" y="6453190"/>
            <a:ext cx="1195387" cy="268287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defRPr/>
            </a:pPr>
            <a:fld id="{64681FFD-85BA-4E40-A016-7CBB0F53D691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나눔고딕" panose="020D0604000000000000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ea typeface="나눔고딕" panose="020D0604000000000000" pitchFamily="50" charset="-127"/>
              </a:defRPr>
            </a:lvl1pPr>
            <a:lvl2pPr>
              <a:defRPr sz="2000">
                <a:ea typeface="나눔고딕" panose="020D0604000000000000" pitchFamily="50" charset="-127"/>
              </a:defRPr>
            </a:lvl2pPr>
            <a:lvl3pPr>
              <a:defRPr sz="1800">
                <a:ea typeface="나눔고딕" panose="020D0604000000000000" pitchFamily="50" charset="-127"/>
              </a:defRPr>
            </a:lvl3pPr>
            <a:lvl4pPr>
              <a:defRPr sz="1600">
                <a:ea typeface="나눔고딕" panose="020D0604000000000000" pitchFamily="50" charset="-127"/>
              </a:defRPr>
            </a:lvl4pPr>
            <a:lvl5pPr>
              <a:defRPr sz="1600">
                <a:ea typeface="나눔고딕" panose="020D0604000000000000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나눔고딕" panose="020D0604000000000000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ea typeface="나눔고딕" panose="020D0604000000000000" pitchFamily="50" charset="-127"/>
              </a:defRPr>
            </a:lvl1pPr>
            <a:lvl2pPr>
              <a:defRPr sz="2000">
                <a:ea typeface="나눔고딕" panose="020D0604000000000000" pitchFamily="50" charset="-127"/>
              </a:defRPr>
            </a:lvl2pPr>
            <a:lvl3pPr>
              <a:defRPr sz="1800">
                <a:ea typeface="나눔고딕" panose="020D0604000000000000" pitchFamily="50" charset="-127"/>
              </a:defRPr>
            </a:lvl3pPr>
            <a:lvl4pPr>
              <a:defRPr sz="1600">
                <a:ea typeface="나눔고딕" panose="020D0604000000000000" pitchFamily="50" charset="-127"/>
              </a:defRPr>
            </a:lvl4pPr>
            <a:lvl5pPr>
              <a:defRPr sz="1600">
                <a:ea typeface="나눔고딕" panose="020D0604000000000000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1388" y="6453190"/>
            <a:ext cx="1195387" cy="268287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defRPr/>
            </a:pPr>
            <a:fld id="{6E3C6BC5-1E7B-47B6-8158-FE2255697E2D}" type="slidenum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624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1388" y="6453190"/>
            <a:ext cx="1195387" cy="268287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defRPr/>
            </a:pPr>
            <a:fld id="{60B3D3B8-7A6D-477A-9138-C130C85C5D9F}" type="slidenum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46227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62085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  <a:prstGeom prst="rect">
            <a:avLst/>
          </a:prstGeom>
        </p:spPr>
        <p:txBody>
          <a:bodyPr/>
          <a:lstStyle>
            <a:lvl1pPr>
              <a:defRPr sz="3200">
                <a:ea typeface="나눔고딕" panose="020D0604000000000000" pitchFamily="50" charset="-127"/>
              </a:defRPr>
            </a:lvl1pPr>
            <a:lvl2pPr>
              <a:defRPr sz="2800">
                <a:ea typeface="나눔고딕" panose="020D0604000000000000" pitchFamily="50" charset="-127"/>
              </a:defRPr>
            </a:lvl2pPr>
            <a:lvl3pPr>
              <a:defRPr sz="2400">
                <a:ea typeface="나눔고딕" panose="020D0604000000000000" pitchFamily="50" charset="-127"/>
              </a:defRPr>
            </a:lvl3pPr>
            <a:lvl4pPr>
              <a:defRPr sz="2000">
                <a:ea typeface="나눔고딕" panose="020D0604000000000000" pitchFamily="50" charset="-127"/>
              </a:defRPr>
            </a:lvl4pPr>
            <a:lvl5pPr>
              <a:defRPr sz="2000">
                <a:ea typeface="나눔고딕" panose="020D0604000000000000" pitchFamily="50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나눔고딕" panose="020D0604000000000000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06061310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나눔고딕" panose="020D0604000000000000" pitchFamily="50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나눔고딕" panose="020D0604000000000000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1388" y="6453190"/>
            <a:ext cx="1195387" cy="268287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defRPr/>
            </a:pPr>
            <a:fld id="{D8019D2A-1BA1-4127-9B1D-09E840672A60}" type="slidenum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989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>
                <a:ea typeface="나눔고딕" panose="020D0604000000000000" pitchFamily="50" charset="-127"/>
              </a:defRPr>
            </a:lvl1pPr>
            <a:lvl2pPr>
              <a:defRPr sz="2400">
                <a:ea typeface="나눔고딕" panose="020D0604000000000000" pitchFamily="50" charset="-127"/>
              </a:defRPr>
            </a:lvl2pPr>
            <a:lvl3pPr>
              <a:defRPr sz="2000">
                <a:ea typeface="나눔고딕" panose="020D0604000000000000" pitchFamily="50" charset="-127"/>
              </a:defRPr>
            </a:lvl3pPr>
            <a:lvl4pPr>
              <a:defRPr sz="1800">
                <a:ea typeface="나눔고딕" panose="020D0604000000000000" pitchFamily="50" charset="-127"/>
              </a:defRPr>
            </a:lvl4pPr>
            <a:lvl5pPr>
              <a:defRPr sz="1800">
                <a:ea typeface="나눔고딕" panose="020D0604000000000000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>
                <a:ea typeface="나눔고딕" panose="020D0604000000000000" pitchFamily="50" charset="-127"/>
              </a:defRPr>
            </a:lvl1pPr>
            <a:lvl2pPr>
              <a:defRPr sz="2400">
                <a:ea typeface="나눔고딕" panose="020D0604000000000000" pitchFamily="50" charset="-127"/>
              </a:defRPr>
            </a:lvl2pPr>
            <a:lvl3pPr>
              <a:defRPr sz="2000">
                <a:ea typeface="나눔고딕" panose="020D0604000000000000" pitchFamily="50" charset="-127"/>
              </a:defRPr>
            </a:lvl3pPr>
            <a:lvl4pPr>
              <a:defRPr sz="1800">
                <a:ea typeface="나눔고딕" panose="020D0604000000000000" pitchFamily="50" charset="-127"/>
              </a:defRPr>
            </a:lvl4pPr>
            <a:lvl5pPr>
              <a:defRPr sz="1800">
                <a:ea typeface="나눔고딕" panose="020D0604000000000000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1388" y="6453190"/>
            <a:ext cx="1195387" cy="268287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defRPr/>
            </a:pPr>
            <a:fld id="{F08FBF2C-7DED-468C-8A63-2EF40C7E86D6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나눔고딕" panose="020D0604000000000000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ea typeface="나눔고딕" panose="020D0604000000000000" pitchFamily="50" charset="-127"/>
              </a:defRPr>
            </a:lvl1pPr>
            <a:lvl2pPr>
              <a:defRPr sz="2000">
                <a:ea typeface="나눔고딕" panose="020D0604000000000000" pitchFamily="50" charset="-127"/>
              </a:defRPr>
            </a:lvl2pPr>
            <a:lvl3pPr>
              <a:defRPr sz="1800">
                <a:ea typeface="나눔고딕" panose="020D0604000000000000" pitchFamily="50" charset="-127"/>
              </a:defRPr>
            </a:lvl3pPr>
            <a:lvl4pPr>
              <a:defRPr sz="1600">
                <a:ea typeface="나눔고딕" panose="020D0604000000000000" pitchFamily="50" charset="-127"/>
              </a:defRPr>
            </a:lvl4pPr>
            <a:lvl5pPr>
              <a:defRPr sz="1600">
                <a:ea typeface="나눔고딕" panose="020D0604000000000000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나눔고딕" panose="020D0604000000000000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ea typeface="나눔고딕" panose="020D0604000000000000" pitchFamily="50" charset="-127"/>
              </a:defRPr>
            </a:lvl1pPr>
            <a:lvl2pPr>
              <a:defRPr sz="2000">
                <a:ea typeface="나눔고딕" panose="020D0604000000000000" pitchFamily="50" charset="-127"/>
              </a:defRPr>
            </a:lvl2pPr>
            <a:lvl3pPr>
              <a:defRPr sz="1800">
                <a:ea typeface="나눔고딕" panose="020D0604000000000000" pitchFamily="50" charset="-127"/>
              </a:defRPr>
            </a:lvl3pPr>
            <a:lvl4pPr>
              <a:defRPr sz="1600">
                <a:ea typeface="나눔고딕" panose="020D0604000000000000" pitchFamily="50" charset="-127"/>
              </a:defRPr>
            </a:lvl4pPr>
            <a:lvl5pPr>
              <a:defRPr sz="1600">
                <a:ea typeface="나눔고딕" panose="020D0604000000000000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1388" y="6453190"/>
            <a:ext cx="1195387" cy="268287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defRPr/>
            </a:pPr>
            <a:fld id="{6E3C6BC5-1E7B-47B6-8158-FE2255697E2D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1388" y="6453190"/>
            <a:ext cx="1195387" cy="268287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defRPr/>
            </a:pPr>
            <a:fld id="{60B3D3B8-7A6D-477A-9138-C130C85C5D9F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  <a:prstGeom prst="rect">
            <a:avLst/>
          </a:prstGeom>
        </p:spPr>
        <p:txBody>
          <a:bodyPr/>
          <a:lstStyle>
            <a:lvl1pPr>
              <a:defRPr sz="3200">
                <a:ea typeface="나눔고딕" panose="020D0604000000000000" pitchFamily="50" charset="-127"/>
              </a:defRPr>
            </a:lvl1pPr>
            <a:lvl2pPr>
              <a:defRPr sz="2800">
                <a:ea typeface="나눔고딕" panose="020D0604000000000000" pitchFamily="50" charset="-127"/>
              </a:defRPr>
            </a:lvl2pPr>
            <a:lvl3pPr>
              <a:defRPr sz="2400">
                <a:ea typeface="나눔고딕" panose="020D0604000000000000" pitchFamily="50" charset="-127"/>
              </a:defRPr>
            </a:lvl3pPr>
            <a:lvl4pPr>
              <a:defRPr sz="2000">
                <a:ea typeface="나눔고딕" panose="020D0604000000000000" pitchFamily="50" charset="-127"/>
              </a:defRPr>
            </a:lvl4pPr>
            <a:lvl5pPr>
              <a:defRPr sz="2000">
                <a:ea typeface="나눔고딕" panose="020D0604000000000000" pitchFamily="50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나눔고딕" panose="020D0604000000000000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나눔고딕" panose="020D0604000000000000" pitchFamily="50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나눔고딕" panose="020D0604000000000000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1388" y="6453190"/>
            <a:ext cx="1195387" cy="268287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defRPr/>
            </a:pPr>
            <a:fld id="{D8019D2A-1BA1-4127-9B1D-09E840672A60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3532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/>
              <a:pPr/>
              <a:t>2019-05-15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47112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/>
              <a:pPr/>
              <a:t>2019-05-15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6777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/>
              <a:pPr/>
              <a:t>2019-05-15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71797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/>
              <a:pPr/>
              <a:t>2019-05-15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2135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/>
              <a:pPr/>
              <a:t>2019-05-15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33117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/>
              <a:pPr/>
              <a:t>2019-05-15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162619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 sz="2800"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 sz="2400"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 sz="2000"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 sz="2000"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/>
              <a:pPr/>
              <a:t>2019-05-15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8302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/>
              <a:pPr/>
              <a:t>2019-05-15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78834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/>
              <a:pPr/>
              <a:t>2019-05-15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00632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/>
              <a:pPr/>
              <a:t>2019-05-15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29228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ea typeface="나눔고딕" panose="020D0604000000000000" pitchFamily="50" charset="-12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3658061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  <a:lvl2pPr>
              <a:defRPr>
                <a:ea typeface="나눔고딕" panose="020D0604000000000000" pitchFamily="50" charset="-127"/>
              </a:defRPr>
            </a:lvl2pPr>
            <a:lvl3pPr>
              <a:defRPr>
                <a:ea typeface="나눔고딕" panose="020D0604000000000000" pitchFamily="50" charset="-127"/>
              </a:defRPr>
            </a:lvl3pPr>
            <a:lvl4pPr>
              <a:defRPr>
                <a:ea typeface="나눔고딕" panose="020D0604000000000000" pitchFamily="50" charset="-127"/>
              </a:defRPr>
            </a:lvl4pPr>
            <a:lvl5pPr>
              <a:defRPr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1388" y="6453190"/>
            <a:ext cx="1195387" cy="268287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defRPr/>
            </a:pPr>
            <a:fld id="{5A7ECF78-7D58-4D1E-B8DA-A29D6ECAB49F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722830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ea typeface="나눔고딕" panose="020D0604000000000000" pitchFamily="50" charset="-127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1388" y="6453190"/>
            <a:ext cx="1195387" cy="268287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defRPr/>
            </a:pPr>
            <a:fld id="{64681FFD-85BA-4E40-A016-7CBB0F53D691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183594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>
                <a:ea typeface="나눔고딕" panose="020D0604000000000000" pitchFamily="50" charset="-127"/>
              </a:defRPr>
            </a:lvl1pPr>
            <a:lvl2pPr>
              <a:defRPr sz="2400">
                <a:ea typeface="나눔고딕" panose="020D0604000000000000" pitchFamily="50" charset="-127"/>
              </a:defRPr>
            </a:lvl2pPr>
            <a:lvl3pPr>
              <a:defRPr sz="2000">
                <a:ea typeface="나눔고딕" panose="020D0604000000000000" pitchFamily="50" charset="-127"/>
              </a:defRPr>
            </a:lvl3pPr>
            <a:lvl4pPr>
              <a:defRPr sz="1800">
                <a:ea typeface="나눔고딕" panose="020D0604000000000000" pitchFamily="50" charset="-127"/>
              </a:defRPr>
            </a:lvl4pPr>
            <a:lvl5pPr>
              <a:defRPr sz="1800">
                <a:ea typeface="나눔고딕" panose="020D0604000000000000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>
                <a:ea typeface="나눔고딕" panose="020D0604000000000000" pitchFamily="50" charset="-127"/>
              </a:defRPr>
            </a:lvl1pPr>
            <a:lvl2pPr>
              <a:defRPr sz="2400">
                <a:ea typeface="나눔고딕" panose="020D0604000000000000" pitchFamily="50" charset="-127"/>
              </a:defRPr>
            </a:lvl2pPr>
            <a:lvl3pPr>
              <a:defRPr sz="2000">
                <a:ea typeface="나눔고딕" panose="020D0604000000000000" pitchFamily="50" charset="-127"/>
              </a:defRPr>
            </a:lvl3pPr>
            <a:lvl4pPr>
              <a:defRPr sz="1800">
                <a:ea typeface="나눔고딕" panose="020D0604000000000000" pitchFamily="50" charset="-127"/>
              </a:defRPr>
            </a:lvl4pPr>
            <a:lvl5pPr>
              <a:defRPr sz="1800">
                <a:ea typeface="나눔고딕" panose="020D0604000000000000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1388" y="6453190"/>
            <a:ext cx="1195387" cy="268287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defRPr/>
            </a:pPr>
            <a:fld id="{F08FBF2C-7DED-468C-8A63-2EF40C7E86D6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789450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나눔고딕" panose="020D0604000000000000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ea typeface="나눔고딕" panose="020D0604000000000000" pitchFamily="50" charset="-127"/>
              </a:defRPr>
            </a:lvl1pPr>
            <a:lvl2pPr>
              <a:defRPr sz="2000">
                <a:ea typeface="나눔고딕" panose="020D0604000000000000" pitchFamily="50" charset="-127"/>
              </a:defRPr>
            </a:lvl2pPr>
            <a:lvl3pPr>
              <a:defRPr sz="1800">
                <a:ea typeface="나눔고딕" panose="020D0604000000000000" pitchFamily="50" charset="-127"/>
              </a:defRPr>
            </a:lvl3pPr>
            <a:lvl4pPr>
              <a:defRPr sz="1600">
                <a:ea typeface="나눔고딕" panose="020D0604000000000000" pitchFamily="50" charset="-127"/>
              </a:defRPr>
            </a:lvl4pPr>
            <a:lvl5pPr>
              <a:defRPr sz="1600">
                <a:ea typeface="나눔고딕" panose="020D0604000000000000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나눔고딕" panose="020D0604000000000000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ea typeface="나눔고딕" panose="020D0604000000000000" pitchFamily="50" charset="-127"/>
              </a:defRPr>
            </a:lvl1pPr>
            <a:lvl2pPr>
              <a:defRPr sz="2000">
                <a:ea typeface="나눔고딕" panose="020D0604000000000000" pitchFamily="50" charset="-127"/>
              </a:defRPr>
            </a:lvl2pPr>
            <a:lvl3pPr>
              <a:defRPr sz="1800">
                <a:ea typeface="나눔고딕" panose="020D0604000000000000" pitchFamily="50" charset="-127"/>
              </a:defRPr>
            </a:lvl3pPr>
            <a:lvl4pPr>
              <a:defRPr sz="1600">
                <a:ea typeface="나눔고딕" panose="020D0604000000000000" pitchFamily="50" charset="-127"/>
              </a:defRPr>
            </a:lvl4pPr>
            <a:lvl5pPr>
              <a:defRPr sz="1600">
                <a:ea typeface="나눔고딕" panose="020D0604000000000000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1388" y="6453190"/>
            <a:ext cx="1195387" cy="268287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defRPr/>
            </a:pPr>
            <a:fld id="{6E3C6BC5-1E7B-47B6-8158-FE2255697E2D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9140904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1388" y="6453190"/>
            <a:ext cx="1195387" cy="268287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defRPr/>
            </a:pPr>
            <a:fld id="{60B3D3B8-7A6D-477A-9138-C130C85C5D9F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629768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87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  <a:prstGeom prst="rect">
            <a:avLst/>
          </a:prstGeom>
        </p:spPr>
        <p:txBody>
          <a:bodyPr/>
          <a:lstStyle>
            <a:lvl1pPr>
              <a:defRPr sz="3200">
                <a:ea typeface="나눔고딕" panose="020D0604000000000000" pitchFamily="50" charset="-127"/>
              </a:defRPr>
            </a:lvl1pPr>
            <a:lvl2pPr>
              <a:defRPr sz="2800">
                <a:ea typeface="나눔고딕" panose="020D0604000000000000" pitchFamily="50" charset="-127"/>
              </a:defRPr>
            </a:lvl2pPr>
            <a:lvl3pPr>
              <a:defRPr sz="2400">
                <a:ea typeface="나눔고딕" panose="020D0604000000000000" pitchFamily="50" charset="-127"/>
              </a:defRPr>
            </a:lvl3pPr>
            <a:lvl4pPr>
              <a:defRPr sz="2000">
                <a:ea typeface="나눔고딕" panose="020D0604000000000000" pitchFamily="50" charset="-127"/>
              </a:defRPr>
            </a:lvl4pPr>
            <a:lvl5pPr>
              <a:defRPr sz="2000">
                <a:ea typeface="나눔고딕" panose="020D0604000000000000" pitchFamily="50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나눔고딕" panose="020D0604000000000000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146457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나눔고딕" panose="020D0604000000000000" pitchFamily="50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나눔고딕" panose="020D0604000000000000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1388" y="6453190"/>
            <a:ext cx="1195387" cy="268287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defRPr/>
            </a:pPr>
            <a:fld id="{D8019D2A-1BA1-4127-9B1D-09E840672A60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636915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892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3280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0631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5776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0600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5497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0809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01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7192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 sz="2800"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 sz="2400"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 sz="2000"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 sz="2000"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4816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0387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102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752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ea typeface="나눔고딕" panose="020D0604000000000000" pitchFamily="50" charset="-12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4327757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  <a:lvl2pPr>
              <a:defRPr>
                <a:ea typeface="나눔고딕" panose="020D0604000000000000" pitchFamily="50" charset="-127"/>
              </a:defRPr>
            </a:lvl2pPr>
            <a:lvl3pPr>
              <a:defRPr>
                <a:ea typeface="나눔고딕" panose="020D0604000000000000" pitchFamily="50" charset="-127"/>
              </a:defRPr>
            </a:lvl3pPr>
            <a:lvl4pPr>
              <a:defRPr>
                <a:ea typeface="나눔고딕" panose="020D0604000000000000" pitchFamily="50" charset="-127"/>
              </a:defRPr>
            </a:lvl4pPr>
            <a:lvl5pPr>
              <a:defRPr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1388" y="6453190"/>
            <a:ext cx="1195387" cy="268287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defRPr/>
            </a:pPr>
            <a:fld id="{5A7ECF78-7D58-4D1E-B8DA-A29D6ECAB49F}" type="slidenum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4218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ea typeface="나눔고딕" panose="020D0604000000000000" pitchFamily="50" charset="-127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1388" y="6453190"/>
            <a:ext cx="1195387" cy="268287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defRPr/>
            </a:pPr>
            <a:fld id="{64681FFD-85BA-4E40-A016-7CBB0F53D691}" type="slidenum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2514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>
                <a:ea typeface="나눔고딕" panose="020D0604000000000000" pitchFamily="50" charset="-127"/>
              </a:defRPr>
            </a:lvl1pPr>
            <a:lvl2pPr>
              <a:defRPr sz="2400">
                <a:ea typeface="나눔고딕" panose="020D0604000000000000" pitchFamily="50" charset="-127"/>
              </a:defRPr>
            </a:lvl2pPr>
            <a:lvl3pPr>
              <a:defRPr sz="2000">
                <a:ea typeface="나눔고딕" panose="020D0604000000000000" pitchFamily="50" charset="-127"/>
              </a:defRPr>
            </a:lvl3pPr>
            <a:lvl4pPr>
              <a:defRPr sz="1800">
                <a:ea typeface="나눔고딕" panose="020D0604000000000000" pitchFamily="50" charset="-127"/>
              </a:defRPr>
            </a:lvl4pPr>
            <a:lvl5pPr>
              <a:defRPr sz="1800">
                <a:ea typeface="나눔고딕" panose="020D0604000000000000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>
                <a:ea typeface="나눔고딕" panose="020D0604000000000000" pitchFamily="50" charset="-127"/>
              </a:defRPr>
            </a:lvl1pPr>
            <a:lvl2pPr>
              <a:defRPr sz="2400">
                <a:ea typeface="나눔고딕" panose="020D0604000000000000" pitchFamily="50" charset="-127"/>
              </a:defRPr>
            </a:lvl2pPr>
            <a:lvl3pPr>
              <a:defRPr sz="2000">
                <a:ea typeface="나눔고딕" panose="020D0604000000000000" pitchFamily="50" charset="-127"/>
              </a:defRPr>
            </a:lvl3pPr>
            <a:lvl4pPr>
              <a:defRPr sz="1800">
                <a:ea typeface="나눔고딕" panose="020D0604000000000000" pitchFamily="50" charset="-127"/>
              </a:defRPr>
            </a:lvl4pPr>
            <a:lvl5pPr>
              <a:defRPr sz="1800">
                <a:ea typeface="나눔고딕" panose="020D0604000000000000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1388" y="6453190"/>
            <a:ext cx="1195387" cy="268287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defRPr/>
            </a:pPr>
            <a:fld id="{F08FBF2C-7DED-468C-8A63-2EF40C7E86D6}" type="slidenum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98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나눔고딕" panose="020D0604000000000000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ea typeface="나눔고딕" panose="020D0604000000000000" pitchFamily="50" charset="-127"/>
              </a:defRPr>
            </a:lvl1pPr>
            <a:lvl2pPr>
              <a:defRPr sz="2000">
                <a:ea typeface="나눔고딕" panose="020D0604000000000000" pitchFamily="50" charset="-127"/>
              </a:defRPr>
            </a:lvl2pPr>
            <a:lvl3pPr>
              <a:defRPr sz="1800">
                <a:ea typeface="나눔고딕" panose="020D0604000000000000" pitchFamily="50" charset="-127"/>
              </a:defRPr>
            </a:lvl3pPr>
            <a:lvl4pPr>
              <a:defRPr sz="1600">
                <a:ea typeface="나눔고딕" panose="020D0604000000000000" pitchFamily="50" charset="-127"/>
              </a:defRPr>
            </a:lvl4pPr>
            <a:lvl5pPr>
              <a:defRPr sz="1600">
                <a:ea typeface="나눔고딕" panose="020D0604000000000000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나눔고딕" panose="020D0604000000000000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ea typeface="나눔고딕" panose="020D0604000000000000" pitchFamily="50" charset="-127"/>
              </a:defRPr>
            </a:lvl1pPr>
            <a:lvl2pPr>
              <a:defRPr sz="2000">
                <a:ea typeface="나눔고딕" panose="020D0604000000000000" pitchFamily="50" charset="-127"/>
              </a:defRPr>
            </a:lvl2pPr>
            <a:lvl3pPr>
              <a:defRPr sz="1800">
                <a:ea typeface="나눔고딕" panose="020D0604000000000000" pitchFamily="50" charset="-127"/>
              </a:defRPr>
            </a:lvl3pPr>
            <a:lvl4pPr>
              <a:defRPr sz="1600">
                <a:ea typeface="나눔고딕" panose="020D0604000000000000" pitchFamily="50" charset="-127"/>
              </a:defRPr>
            </a:lvl4pPr>
            <a:lvl5pPr>
              <a:defRPr sz="1600">
                <a:ea typeface="나눔고딕" panose="020D0604000000000000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1388" y="6453190"/>
            <a:ext cx="1195387" cy="268287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defRPr/>
            </a:pPr>
            <a:fld id="{6E3C6BC5-1E7B-47B6-8158-FE2255697E2D}" type="slidenum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58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1388" y="6453190"/>
            <a:ext cx="1195387" cy="268287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defRPr/>
            </a:pPr>
            <a:fld id="{60B3D3B8-7A6D-477A-9138-C130C85C5D9F}" type="slidenum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7164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05680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  <a:prstGeom prst="rect">
            <a:avLst/>
          </a:prstGeom>
        </p:spPr>
        <p:txBody>
          <a:bodyPr/>
          <a:lstStyle>
            <a:lvl1pPr>
              <a:defRPr sz="3200">
                <a:ea typeface="나눔고딕" panose="020D0604000000000000" pitchFamily="50" charset="-127"/>
              </a:defRPr>
            </a:lvl1pPr>
            <a:lvl2pPr>
              <a:defRPr sz="2800">
                <a:ea typeface="나눔고딕" panose="020D0604000000000000" pitchFamily="50" charset="-127"/>
              </a:defRPr>
            </a:lvl2pPr>
            <a:lvl3pPr>
              <a:defRPr sz="2400">
                <a:ea typeface="나눔고딕" panose="020D0604000000000000" pitchFamily="50" charset="-127"/>
              </a:defRPr>
            </a:lvl3pPr>
            <a:lvl4pPr>
              <a:defRPr sz="2000">
                <a:ea typeface="나눔고딕" panose="020D0604000000000000" pitchFamily="50" charset="-127"/>
              </a:defRPr>
            </a:lvl4pPr>
            <a:lvl5pPr>
              <a:defRPr sz="2000">
                <a:ea typeface="나눔고딕" panose="020D0604000000000000" pitchFamily="50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나눔고딕" panose="020D0604000000000000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8950686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나눔고딕" panose="020D0604000000000000" pitchFamily="50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나눔고딕" panose="020D0604000000000000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1388" y="6453190"/>
            <a:ext cx="1195387" cy="268287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defRPr/>
            </a:pPr>
            <a:fld id="{D8019D2A-1BA1-4127-9B1D-09E840672A60}" type="slidenum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6216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2844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3685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0080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2404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460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46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3671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 sz="2800"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 sz="2400"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 sz="2000"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 sz="2000"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818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011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653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7196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ea typeface="나눔고딕" panose="020D0604000000000000" pitchFamily="50" charset="-12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8401817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  <a:lvl2pPr>
              <a:defRPr>
                <a:ea typeface="나눔고딕" panose="020D0604000000000000" pitchFamily="50" charset="-127"/>
              </a:defRPr>
            </a:lvl2pPr>
            <a:lvl3pPr>
              <a:defRPr>
                <a:ea typeface="나눔고딕" panose="020D0604000000000000" pitchFamily="50" charset="-127"/>
              </a:defRPr>
            </a:lvl3pPr>
            <a:lvl4pPr>
              <a:defRPr>
                <a:ea typeface="나눔고딕" panose="020D0604000000000000" pitchFamily="50" charset="-127"/>
              </a:defRPr>
            </a:lvl4pPr>
            <a:lvl5pPr>
              <a:defRPr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1388" y="6453190"/>
            <a:ext cx="1195387" cy="268287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defRPr/>
            </a:pPr>
            <a:fld id="{5A7ECF78-7D58-4D1E-B8DA-A29D6ECAB49F}" type="slidenum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5252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ea typeface="나눔고딕" panose="020D0604000000000000" pitchFamily="50" charset="-127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1388" y="6453190"/>
            <a:ext cx="1195387" cy="268287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defRPr/>
            </a:pPr>
            <a:fld id="{64681FFD-85BA-4E40-A016-7CBB0F53D691}" type="slidenum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3492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>
                <a:ea typeface="나눔고딕" panose="020D0604000000000000" pitchFamily="50" charset="-127"/>
              </a:defRPr>
            </a:lvl1pPr>
            <a:lvl2pPr>
              <a:defRPr sz="2400">
                <a:ea typeface="나눔고딕" panose="020D0604000000000000" pitchFamily="50" charset="-127"/>
              </a:defRPr>
            </a:lvl2pPr>
            <a:lvl3pPr>
              <a:defRPr sz="2000">
                <a:ea typeface="나눔고딕" panose="020D0604000000000000" pitchFamily="50" charset="-127"/>
              </a:defRPr>
            </a:lvl3pPr>
            <a:lvl4pPr>
              <a:defRPr sz="1800">
                <a:ea typeface="나눔고딕" panose="020D0604000000000000" pitchFamily="50" charset="-127"/>
              </a:defRPr>
            </a:lvl4pPr>
            <a:lvl5pPr>
              <a:defRPr sz="1800">
                <a:ea typeface="나눔고딕" panose="020D0604000000000000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>
                <a:ea typeface="나눔고딕" panose="020D0604000000000000" pitchFamily="50" charset="-127"/>
              </a:defRPr>
            </a:lvl1pPr>
            <a:lvl2pPr>
              <a:defRPr sz="2400">
                <a:ea typeface="나눔고딕" panose="020D0604000000000000" pitchFamily="50" charset="-127"/>
              </a:defRPr>
            </a:lvl2pPr>
            <a:lvl3pPr>
              <a:defRPr sz="2000">
                <a:ea typeface="나눔고딕" panose="020D0604000000000000" pitchFamily="50" charset="-127"/>
              </a:defRPr>
            </a:lvl3pPr>
            <a:lvl4pPr>
              <a:defRPr sz="1800">
                <a:ea typeface="나눔고딕" panose="020D0604000000000000" pitchFamily="50" charset="-127"/>
              </a:defRPr>
            </a:lvl4pPr>
            <a:lvl5pPr>
              <a:defRPr sz="1800">
                <a:ea typeface="나눔고딕" panose="020D0604000000000000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1388" y="6453190"/>
            <a:ext cx="1195387" cy="268287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defRPr/>
            </a:pPr>
            <a:fld id="{F08FBF2C-7DED-468C-8A63-2EF40C7E86D6}" type="slidenum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498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나눔고딕" panose="020D0604000000000000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ea typeface="나눔고딕" panose="020D0604000000000000" pitchFamily="50" charset="-127"/>
              </a:defRPr>
            </a:lvl1pPr>
            <a:lvl2pPr>
              <a:defRPr sz="2000">
                <a:ea typeface="나눔고딕" panose="020D0604000000000000" pitchFamily="50" charset="-127"/>
              </a:defRPr>
            </a:lvl2pPr>
            <a:lvl3pPr>
              <a:defRPr sz="1800">
                <a:ea typeface="나눔고딕" panose="020D0604000000000000" pitchFamily="50" charset="-127"/>
              </a:defRPr>
            </a:lvl3pPr>
            <a:lvl4pPr>
              <a:defRPr sz="1600">
                <a:ea typeface="나눔고딕" panose="020D0604000000000000" pitchFamily="50" charset="-127"/>
              </a:defRPr>
            </a:lvl4pPr>
            <a:lvl5pPr>
              <a:defRPr sz="1600">
                <a:ea typeface="나눔고딕" panose="020D0604000000000000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나눔고딕" panose="020D0604000000000000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ea typeface="나눔고딕" panose="020D0604000000000000" pitchFamily="50" charset="-127"/>
              </a:defRPr>
            </a:lvl1pPr>
            <a:lvl2pPr>
              <a:defRPr sz="2000">
                <a:ea typeface="나눔고딕" panose="020D0604000000000000" pitchFamily="50" charset="-127"/>
              </a:defRPr>
            </a:lvl2pPr>
            <a:lvl3pPr>
              <a:defRPr sz="1800">
                <a:ea typeface="나눔고딕" panose="020D0604000000000000" pitchFamily="50" charset="-127"/>
              </a:defRPr>
            </a:lvl3pPr>
            <a:lvl4pPr>
              <a:defRPr sz="1600">
                <a:ea typeface="나눔고딕" panose="020D0604000000000000" pitchFamily="50" charset="-127"/>
              </a:defRPr>
            </a:lvl4pPr>
            <a:lvl5pPr>
              <a:defRPr sz="1600">
                <a:ea typeface="나눔고딕" panose="020D0604000000000000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1388" y="6453190"/>
            <a:ext cx="1195387" cy="268287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defRPr/>
            </a:pPr>
            <a:fld id="{6E3C6BC5-1E7B-47B6-8158-FE2255697E2D}" type="slidenum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41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1388" y="6453190"/>
            <a:ext cx="1195387" cy="268287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defRPr/>
            </a:pPr>
            <a:fld id="{60B3D3B8-7A6D-477A-9138-C130C85C5D9F}" type="slidenum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6424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4370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  <a:prstGeom prst="rect">
            <a:avLst/>
          </a:prstGeom>
        </p:spPr>
        <p:txBody>
          <a:bodyPr/>
          <a:lstStyle>
            <a:lvl1pPr>
              <a:defRPr sz="3200">
                <a:ea typeface="나눔고딕" panose="020D0604000000000000" pitchFamily="50" charset="-127"/>
              </a:defRPr>
            </a:lvl1pPr>
            <a:lvl2pPr>
              <a:defRPr sz="2800">
                <a:ea typeface="나눔고딕" panose="020D0604000000000000" pitchFamily="50" charset="-127"/>
              </a:defRPr>
            </a:lvl2pPr>
            <a:lvl3pPr>
              <a:defRPr sz="2400">
                <a:ea typeface="나눔고딕" panose="020D0604000000000000" pitchFamily="50" charset="-127"/>
              </a:defRPr>
            </a:lvl3pPr>
            <a:lvl4pPr>
              <a:defRPr sz="2000">
                <a:ea typeface="나눔고딕" panose="020D0604000000000000" pitchFamily="50" charset="-127"/>
              </a:defRPr>
            </a:lvl4pPr>
            <a:lvl5pPr>
              <a:defRPr sz="2000">
                <a:ea typeface="나눔고딕" panose="020D0604000000000000" pitchFamily="50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나눔고딕" panose="020D0604000000000000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8638832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나눔고딕" panose="020D0604000000000000" pitchFamily="50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나눔고딕" panose="020D0604000000000000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1388" y="6453190"/>
            <a:ext cx="1195387" cy="268287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defRPr/>
            </a:pPr>
            <a:fld id="{D8019D2A-1BA1-4127-9B1D-09E840672A60}" type="slidenum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847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0002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8004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6364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39998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1030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93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5856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 sz="2800"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 sz="2400"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 sz="2000"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 sz="2000"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5611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8665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847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2CE10DAF-FF27-4FE5-AFB1-ACF81B316C7B}" type="datetimeFigureOut">
              <a:rPr lang="ko-KR" altLang="en-US" smtClean="0">
                <a:solidFill>
                  <a:prstClr val="black"/>
                </a:solidFill>
              </a:rPr>
              <a:pPr/>
              <a:t>2019-05-15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1A66E4A6-9A2A-474D-8A01-B7F06343383C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716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ea typeface="나눔고딕" panose="020D0604000000000000" pitchFamily="50" charset="-12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5143645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  <a:lvl2pPr>
              <a:defRPr>
                <a:ea typeface="나눔고딕" panose="020D0604000000000000" pitchFamily="50" charset="-127"/>
              </a:defRPr>
            </a:lvl2pPr>
            <a:lvl3pPr>
              <a:defRPr>
                <a:ea typeface="나눔고딕" panose="020D0604000000000000" pitchFamily="50" charset="-127"/>
              </a:defRPr>
            </a:lvl3pPr>
            <a:lvl4pPr>
              <a:defRPr>
                <a:ea typeface="나눔고딕" panose="020D0604000000000000" pitchFamily="50" charset="-127"/>
              </a:defRPr>
            </a:lvl4pPr>
            <a:lvl5pPr>
              <a:defRPr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1388" y="6453190"/>
            <a:ext cx="1195387" cy="268287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defRPr/>
            </a:pPr>
            <a:fld id="{5A7ECF78-7D58-4D1E-B8DA-A29D6ECAB49F}" type="slidenum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788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ea typeface="나눔고딕" panose="020D0604000000000000" pitchFamily="50" charset="-127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1388" y="6453190"/>
            <a:ext cx="1195387" cy="268287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defRPr/>
            </a:pPr>
            <a:fld id="{64681FFD-85BA-4E40-A016-7CBB0F53D691}" type="slidenum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71721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>
                <a:ea typeface="나눔고딕" panose="020D0604000000000000" pitchFamily="50" charset="-127"/>
              </a:defRPr>
            </a:lvl1pPr>
            <a:lvl2pPr>
              <a:defRPr sz="2400">
                <a:ea typeface="나눔고딕" panose="020D0604000000000000" pitchFamily="50" charset="-127"/>
              </a:defRPr>
            </a:lvl2pPr>
            <a:lvl3pPr>
              <a:defRPr sz="2000">
                <a:ea typeface="나눔고딕" panose="020D0604000000000000" pitchFamily="50" charset="-127"/>
              </a:defRPr>
            </a:lvl3pPr>
            <a:lvl4pPr>
              <a:defRPr sz="1800">
                <a:ea typeface="나눔고딕" panose="020D0604000000000000" pitchFamily="50" charset="-127"/>
              </a:defRPr>
            </a:lvl4pPr>
            <a:lvl5pPr>
              <a:defRPr sz="1800">
                <a:ea typeface="나눔고딕" panose="020D0604000000000000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>
                <a:ea typeface="나눔고딕" panose="020D0604000000000000" pitchFamily="50" charset="-127"/>
              </a:defRPr>
            </a:lvl1pPr>
            <a:lvl2pPr>
              <a:defRPr sz="2400">
                <a:ea typeface="나눔고딕" panose="020D0604000000000000" pitchFamily="50" charset="-127"/>
              </a:defRPr>
            </a:lvl2pPr>
            <a:lvl3pPr>
              <a:defRPr sz="2000">
                <a:ea typeface="나눔고딕" panose="020D0604000000000000" pitchFamily="50" charset="-127"/>
              </a:defRPr>
            </a:lvl3pPr>
            <a:lvl4pPr>
              <a:defRPr sz="1800">
                <a:ea typeface="나눔고딕" panose="020D0604000000000000" pitchFamily="50" charset="-127"/>
              </a:defRPr>
            </a:lvl4pPr>
            <a:lvl5pPr>
              <a:defRPr sz="1800">
                <a:ea typeface="나눔고딕" panose="020D0604000000000000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1388" y="6453190"/>
            <a:ext cx="1195387" cy="268287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defRPr/>
            </a:pPr>
            <a:fld id="{F08FBF2C-7DED-468C-8A63-2EF40C7E86D6}" type="slidenum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0961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나눔고딕" panose="020D0604000000000000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ea typeface="나눔고딕" panose="020D0604000000000000" pitchFamily="50" charset="-127"/>
              </a:defRPr>
            </a:lvl1pPr>
            <a:lvl2pPr>
              <a:defRPr sz="2000">
                <a:ea typeface="나눔고딕" panose="020D0604000000000000" pitchFamily="50" charset="-127"/>
              </a:defRPr>
            </a:lvl2pPr>
            <a:lvl3pPr>
              <a:defRPr sz="1800">
                <a:ea typeface="나눔고딕" panose="020D0604000000000000" pitchFamily="50" charset="-127"/>
              </a:defRPr>
            </a:lvl3pPr>
            <a:lvl4pPr>
              <a:defRPr sz="1600">
                <a:ea typeface="나눔고딕" panose="020D0604000000000000" pitchFamily="50" charset="-127"/>
              </a:defRPr>
            </a:lvl4pPr>
            <a:lvl5pPr>
              <a:defRPr sz="1600">
                <a:ea typeface="나눔고딕" panose="020D0604000000000000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나눔고딕" panose="020D0604000000000000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ea typeface="나눔고딕" panose="020D0604000000000000" pitchFamily="50" charset="-127"/>
              </a:defRPr>
            </a:lvl1pPr>
            <a:lvl2pPr>
              <a:defRPr sz="2000">
                <a:ea typeface="나눔고딕" panose="020D0604000000000000" pitchFamily="50" charset="-127"/>
              </a:defRPr>
            </a:lvl2pPr>
            <a:lvl3pPr>
              <a:defRPr sz="1800">
                <a:ea typeface="나눔고딕" panose="020D0604000000000000" pitchFamily="50" charset="-127"/>
              </a:defRPr>
            </a:lvl3pPr>
            <a:lvl4pPr>
              <a:defRPr sz="1600">
                <a:ea typeface="나눔고딕" panose="020D0604000000000000" pitchFamily="50" charset="-127"/>
              </a:defRPr>
            </a:lvl4pPr>
            <a:lvl5pPr>
              <a:defRPr sz="1600">
                <a:ea typeface="나눔고딕" panose="020D0604000000000000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1388" y="6453190"/>
            <a:ext cx="1195387" cy="268287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defRPr/>
            </a:pPr>
            <a:fld id="{6E3C6BC5-1E7B-47B6-8158-FE2255697E2D}" type="slidenum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945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9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9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50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5" name="AutoShape 7"/>
          <p:cNvSpPr>
            <a:spLocks noChangeArrowheads="1"/>
          </p:cNvSpPr>
          <p:nvPr/>
        </p:nvSpPr>
        <p:spPr bwMode="auto">
          <a:xfrm>
            <a:off x="309564" y="469902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656" name="AutoShape 8"/>
          <p:cNvSpPr>
            <a:spLocks noChangeArrowheads="1"/>
          </p:cNvSpPr>
          <p:nvPr/>
        </p:nvSpPr>
        <p:spPr bwMode="auto">
          <a:xfrm>
            <a:off x="966789" y="469902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657" name="AutoShape 9"/>
          <p:cNvSpPr>
            <a:spLocks noChangeArrowheads="1"/>
          </p:cNvSpPr>
          <p:nvPr/>
        </p:nvSpPr>
        <p:spPr bwMode="auto">
          <a:xfrm>
            <a:off x="1633539" y="469902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658" name="AutoShape 10"/>
          <p:cNvSpPr>
            <a:spLocks noChangeArrowheads="1"/>
          </p:cNvSpPr>
          <p:nvPr/>
        </p:nvSpPr>
        <p:spPr bwMode="auto">
          <a:xfrm>
            <a:off x="2328864" y="469902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659" name="AutoShape 11"/>
          <p:cNvSpPr>
            <a:spLocks noChangeArrowheads="1"/>
          </p:cNvSpPr>
          <p:nvPr/>
        </p:nvSpPr>
        <p:spPr bwMode="auto">
          <a:xfrm>
            <a:off x="3014664" y="469902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660" name="AutoShape 12"/>
          <p:cNvSpPr>
            <a:spLocks noChangeArrowheads="1"/>
          </p:cNvSpPr>
          <p:nvPr/>
        </p:nvSpPr>
        <p:spPr bwMode="auto">
          <a:xfrm>
            <a:off x="3700464" y="469902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661" name="AutoShape 13"/>
          <p:cNvSpPr>
            <a:spLocks noChangeArrowheads="1"/>
          </p:cNvSpPr>
          <p:nvPr/>
        </p:nvSpPr>
        <p:spPr bwMode="auto">
          <a:xfrm>
            <a:off x="4357689" y="469902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662" name="AutoShape 14"/>
          <p:cNvSpPr>
            <a:spLocks noChangeArrowheads="1"/>
          </p:cNvSpPr>
          <p:nvPr/>
        </p:nvSpPr>
        <p:spPr bwMode="auto">
          <a:xfrm>
            <a:off x="5024439" y="469902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663" name="AutoShape 15"/>
          <p:cNvSpPr>
            <a:spLocks noChangeArrowheads="1"/>
          </p:cNvSpPr>
          <p:nvPr/>
        </p:nvSpPr>
        <p:spPr bwMode="auto">
          <a:xfrm>
            <a:off x="5719764" y="469902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664" name="AutoShape 16"/>
          <p:cNvSpPr>
            <a:spLocks noChangeArrowheads="1"/>
          </p:cNvSpPr>
          <p:nvPr/>
        </p:nvSpPr>
        <p:spPr bwMode="auto">
          <a:xfrm>
            <a:off x="6405564" y="469902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665" name="AutoShape 17"/>
          <p:cNvSpPr>
            <a:spLocks noChangeArrowheads="1"/>
          </p:cNvSpPr>
          <p:nvPr/>
        </p:nvSpPr>
        <p:spPr bwMode="auto">
          <a:xfrm>
            <a:off x="7110415" y="469902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666" name="AutoShape 18"/>
          <p:cNvSpPr>
            <a:spLocks noChangeArrowheads="1"/>
          </p:cNvSpPr>
          <p:nvPr/>
        </p:nvSpPr>
        <p:spPr bwMode="auto">
          <a:xfrm>
            <a:off x="7805739" y="469902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667" name="AutoShape 19"/>
          <p:cNvSpPr>
            <a:spLocks noChangeArrowheads="1"/>
          </p:cNvSpPr>
          <p:nvPr/>
        </p:nvSpPr>
        <p:spPr bwMode="auto">
          <a:xfrm>
            <a:off x="8491539" y="469902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668" name="AutoShape 20"/>
          <p:cNvSpPr>
            <a:spLocks noChangeArrowheads="1"/>
          </p:cNvSpPr>
          <p:nvPr/>
        </p:nvSpPr>
        <p:spPr bwMode="auto">
          <a:xfrm>
            <a:off x="9129714" y="469902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669" name="AutoShape 21"/>
          <p:cNvSpPr>
            <a:spLocks noChangeArrowheads="1"/>
          </p:cNvSpPr>
          <p:nvPr/>
        </p:nvSpPr>
        <p:spPr bwMode="auto">
          <a:xfrm>
            <a:off x="309564" y="1108077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670" name="AutoShape 22"/>
          <p:cNvSpPr>
            <a:spLocks noChangeArrowheads="1"/>
          </p:cNvSpPr>
          <p:nvPr/>
        </p:nvSpPr>
        <p:spPr bwMode="auto">
          <a:xfrm>
            <a:off x="966789" y="1108077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671" name="AutoShape 23"/>
          <p:cNvSpPr>
            <a:spLocks noChangeArrowheads="1"/>
          </p:cNvSpPr>
          <p:nvPr/>
        </p:nvSpPr>
        <p:spPr bwMode="auto">
          <a:xfrm>
            <a:off x="1633539" y="1108077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672" name="AutoShape 24"/>
          <p:cNvSpPr>
            <a:spLocks noChangeArrowheads="1"/>
          </p:cNvSpPr>
          <p:nvPr/>
        </p:nvSpPr>
        <p:spPr bwMode="auto">
          <a:xfrm>
            <a:off x="2328864" y="1108077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673" name="AutoShape 25"/>
          <p:cNvSpPr>
            <a:spLocks noChangeArrowheads="1"/>
          </p:cNvSpPr>
          <p:nvPr/>
        </p:nvSpPr>
        <p:spPr bwMode="auto">
          <a:xfrm>
            <a:off x="3014664" y="1108077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674" name="AutoShape 26"/>
          <p:cNvSpPr>
            <a:spLocks noChangeArrowheads="1"/>
          </p:cNvSpPr>
          <p:nvPr/>
        </p:nvSpPr>
        <p:spPr bwMode="auto">
          <a:xfrm>
            <a:off x="3700464" y="1108077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675" name="AutoShape 27"/>
          <p:cNvSpPr>
            <a:spLocks noChangeArrowheads="1"/>
          </p:cNvSpPr>
          <p:nvPr/>
        </p:nvSpPr>
        <p:spPr bwMode="auto">
          <a:xfrm>
            <a:off x="4357689" y="1108077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676" name="AutoShape 28"/>
          <p:cNvSpPr>
            <a:spLocks noChangeArrowheads="1"/>
          </p:cNvSpPr>
          <p:nvPr/>
        </p:nvSpPr>
        <p:spPr bwMode="auto">
          <a:xfrm>
            <a:off x="5024439" y="1108077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677" name="AutoShape 29"/>
          <p:cNvSpPr>
            <a:spLocks noChangeArrowheads="1"/>
          </p:cNvSpPr>
          <p:nvPr/>
        </p:nvSpPr>
        <p:spPr bwMode="auto">
          <a:xfrm>
            <a:off x="5719764" y="1108077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678" name="AutoShape 30"/>
          <p:cNvSpPr>
            <a:spLocks noChangeArrowheads="1"/>
          </p:cNvSpPr>
          <p:nvPr/>
        </p:nvSpPr>
        <p:spPr bwMode="auto">
          <a:xfrm>
            <a:off x="6405564" y="1108077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679" name="AutoShape 31"/>
          <p:cNvSpPr>
            <a:spLocks noChangeArrowheads="1"/>
          </p:cNvSpPr>
          <p:nvPr/>
        </p:nvSpPr>
        <p:spPr bwMode="auto">
          <a:xfrm>
            <a:off x="7110415" y="1108077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680" name="AutoShape 32"/>
          <p:cNvSpPr>
            <a:spLocks noChangeArrowheads="1"/>
          </p:cNvSpPr>
          <p:nvPr/>
        </p:nvSpPr>
        <p:spPr bwMode="auto">
          <a:xfrm>
            <a:off x="7805739" y="1108077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681" name="AutoShape 33"/>
          <p:cNvSpPr>
            <a:spLocks noChangeArrowheads="1"/>
          </p:cNvSpPr>
          <p:nvPr/>
        </p:nvSpPr>
        <p:spPr bwMode="auto">
          <a:xfrm>
            <a:off x="8491539" y="1108077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682" name="AutoShape 34"/>
          <p:cNvSpPr>
            <a:spLocks noChangeArrowheads="1"/>
          </p:cNvSpPr>
          <p:nvPr/>
        </p:nvSpPr>
        <p:spPr bwMode="auto">
          <a:xfrm>
            <a:off x="9129714" y="1108077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683" name="AutoShape 35"/>
          <p:cNvSpPr>
            <a:spLocks noChangeArrowheads="1"/>
          </p:cNvSpPr>
          <p:nvPr/>
        </p:nvSpPr>
        <p:spPr bwMode="auto">
          <a:xfrm>
            <a:off x="309564" y="1803402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684" name="AutoShape 36"/>
          <p:cNvSpPr>
            <a:spLocks noChangeArrowheads="1"/>
          </p:cNvSpPr>
          <p:nvPr/>
        </p:nvSpPr>
        <p:spPr bwMode="auto">
          <a:xfrm>
            <a:off x="966789" y="1803402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685" name="AutoShape 37"/>
          <p:cNvSpPr>
            <a:spLocks noChangeArrowheads="1"/>
          </p:cNvSpPr>
          <p:nvPr/>
        </p:nvSpPr>
        <p:spPr bwMode="auto">
          <a:xfrm>
            <a:off x="1633539" y="1803402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686" name="AutoShape 38"/>
          <p:cNvSpPr>
            <a:spLocks noChangeArrowheads="1"/>
          </p:cNvSpPr>
          <p:nvPr/>
        </p:nvSpPr>
        <p:spPr bwMode="auto">
          <a:xfrm>
            <a:off x="2328864" y="1803402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687" name="AutoShape 39"/>
          <p:cNvSpPr>
            <a:spLocks noChangeArrowheads="1"/>
          </p:cNvSpPr>
          <p:nvPr/>
        </p:nvSpPr>
        <p:spPr bwMode="auto">
          <a:xfrm>
            <a:off x="3014664" y="1803402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688" name="AutoShape 40"/>
          <p:cNvSpPr>
            <a:spLocks noChangeArrowheads="1"/>
          </p:cNvSpPr>
          <p:nvPr/>
        </p:nvSpPr>
        <p:spPr bwMode="auto">
          <a:xfrm>
            <a:off x="3700464" y="1803402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689" name="AutoShape 41"/>
          <p:cNvSpPr>
            <a:spLocks noChangeArrowheads="1"/>
          </p:cNvSpPr>
          <p:nvPr/>
        </p:nvSpPr>
        <p:spPr bwMode="auto">
          <a:xfrm>
            <a:off x="4357689" y="1803402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690" name="AutoShape 42"/>
          <p:cNvSpPr>
            <a:spLocks noChangeArrowheads="1"/>
          </p:cNvSpPr>
          <p:nvPr/>
        </p:nvSpPr>
        <p:spPr bwMode="auto">
          <a:xfrm>
            <a:off x="5024439" y="1803402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691" name="AutoShape 43"/>
          <p:cNvSpPr>
            <a:spLocks noChangeArrowheads="1"/>
          </p:cNvSpPr>
          <p:nvPr/>
        </p:nvSpPr>
        <p:spPr bwMode="auto">
          <a:xfrm>
            <a:off x="5719764" y="1803402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692" name="AutoShape 44"/>
          <p:cNvSpPr>
            <a:spLocks noChangeArrowheads="1"/>
          </p:cNvSpPr>
          <p:nvPr/>
        </p:nvSpPr>
        <p:spPr bwMode="auto">
          <a:xfrm>
            <a:off x="6405564" y="1803402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693" name="AutoShape 45"/>
          <p:cNvSpPr>
            <a:spLocks noChangeArrowheads="1"/>
          </p:cNvSpPr>
          <p:nvPr/>
        </p:nvSpPr>
        <p:spPr bwMode="auto">
          <a:xfrm>
            <a:off x="7110415" y="1803402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694" name="AutoShape 46"/>
          <p:cNvSpPr>
            <a:spLocks noChangeArrowheads="1"/>
          </p:cNvSpPr>
          <p:nvPr/>
        </p:nvSpPr>
        <p:spPr bwMode="auto">
          <a:xfrm>
            <a:off x="7805739" y="1803402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695" name="AutoShape 47"/>
          <p:cNvSpPr>
            <a:spLocks noChangeArrowheads="1"/>
          </p:cNvSpPr>
          <p:nvPr/>
        </p:nvSpPr>
        <p:spPr bwMode="auto">
          <a:xfrm>
            <a:off x="8491539" y="1803402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696" name="AutoShape 48"/>
          <p:cNvSpPr>
            <a:spLocks noChangeArrowheads="1"/>
          </p:cNvSpPr>
          <p:nvPr/>
        </p:nvSpPr>
        <p:spPr bwMode="auto">
          <a:xfrm>
            <a:off x="9129714" y="1803402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697" name="AutoShape 49"/>
          <p:cNvSpPr>
            <a:spLocks noChangeArrowheads="1"/>
          </p:cNvSpPr>
          <p:nvPr/>
        </p:nvSpPr>
        <p:spPr bwMode="auto">
          <a:xfrm>
            <a:off x="309564" y="2479677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698" name="AutoShape 50"/>
          <p:cNvSpPr>
            <a:spLocks noChangeArrowheads="1"/>
          </p:cNvSpPr>
          <p:nvPr/>
        </p:nvSpPr>
        <p:spPr bwMode="auto">
          <a:xfrm>
            <a:off x="966789" y="2479677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699" name="AutoShape 51"/>
          <p:cNvSpPr>
            <a:spLocks noChangeArrowheads="1"/>
          </p:cNvSpPr>
          <p:nvPr/>
        </p:nvSpPr>
        <p:spPr bwMode="auto">
          <a:xfrm>
            <a:off x="1633539" y="2479677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700" name="AutoShape 52"/>
          <p:cNvSpPr>
            <a:spLocks noChangeArrowheads="1"/>
          </p:cNvSpPr>
          <p:nvPr/>
        </p:nvSpPr>
        <p:spPr bwMode="auto">
          <a:xfrm>
            <a:off x="2328864" y="2479677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701" name="AutoShape 53"/>
          <p:cNvSpPr>
            <a:spLocks noChangeArrowheads="1"/>
          </p:cNvSpPr>
          <p:nvPr/>
        </p:nvSpPr>
        <p:spPr bwMode="auto">
          <a:xfrm>
            <a:off x="3014664" y="2479677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702" name="AutoShape 54"/>
          <p:cNvSpPr>
            <a:spLocks noChangeArrowheads="1"/>
          </p:cNvSpPr>
          <p:nvPr/>
        </p:nvSpPr>
        <p:spPr bwMode="auto">
          <a:xfrm>
            <a:off x="3700464" y="2479677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703" name="AutoShape 55"/>
          <p:cNvSpPr>
            <a:spLocks noChangeArrowheads="1"/>
          </p:cNvSpPr>
          <p:nvPr/>
        </p:nvSpPr>
        <p:spPr bwMode="auto">
          <a:xfrm>
            <a:off x="4357689" y="2479677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704" name="AutoShape 56"/>
          <p:cNvSpPr>
            <a:spLocks noChangeArrowheads="1"/>
          </p:cNvSpPr>
          <p:nvPr/>
        </p:nvSpPr>
        <p:spPr bwMode="auto">
          <a:xfrm>
            <a:off x="5024439" y="2479677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705" name="AutoShape 57"/>
          <p:cNvSpPr>
            <a:spLocks noChangeArrowheads="1"/>
          </p:cNvSpPr>
          <p:nvPr/>
        </p:nvSpPr>
        <p:spPr bwMode="auto">
          <a:xfrm>
            <a:off x="5719764" y="2479677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706" name="AutoShape 58"/>
          <p:cNvSpPr>
            <a:spLocks noChangeArrowheads="1"/>
          </p:cNvSpPr>
          <p:nvPr/>
        </p:nvSpPr>
        <p:spPr bwMode="auto">
          <a:xfrm>
            <a:off x="6405564" y="2479677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707" name="AutoShape 59"/>
          <p:cNvSpPr>
            <a:spLocks noChangeArrowheads="1"/>
          </p:cNvSpPr>
          <p:nvPr/>
        </p:nvSpPr>
        <p:spPr bwMode="auto">
          <a:xfrm>
            <a:off x="7110415" y="2479677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708" name="AutoShape 60"/>
          <p:cNvSpPr>
            <a:spLocks noChangeArrowheads="1"/>
          </p:cNvSpPr>
          <p:nvPr/>
        </p:nvSpPr>
        <p:spPr bwMode="auto">
          <a:xfrm>
            <a:off x="7805739" y="2479677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709" name="AutoShape 61"/>
          <p:cNvSpPr>
            <a:spLocks noChangeArrowheads="1"/>
          </p:cNvSpPr>
          <p:nvPr/>
        </p:nvSpPr>
        <p:spPr bwMode="auto">
          <a:xfrm>
            <a:off x="8491539" y="2479677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710" name="AutoShape 62"/>
          <p:cNvSpPr>
            <a:spLocks noChangeArrowheads="1"/>
          </p:cNvSpPr>
          <p:nvPr/>
        </p:nvSpPr>
        <p:spPr bwMode="auto">
          <a:xfrm>
            <a:off x="9129714" y="2479677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711" name="AutoShape 63"/>
          <p:cNvSpPr>
            <a:spLocks noChangeArrowheads="1"/>
          </p:cNvSpPr>
          <p:nvPr/>
        </p:nvSpPr>
        <p:spPr bwMode="auto">
          <a:xfrm>
            <a:off x="309564" y="3117852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712" name="AutoShape 64"/>
          <p:cNvSpPr>
            <a:spLocks noChangeArrowheads="1"/>
          </p:cNvSpPr>
          <p:nvPr/>
        </p:nvSpPr>
        <p:spPr bwMode="auto">
          <a:xfrm>
            <a:off x="966789" y="3117852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713" name="AutoShape 65"/>
          <p:cNvSpPr>
            <a:spLocks noChangeArrowheads="1"/>
          </p:cNvSpPr>
          <p:nvPr/>
        </p:nvSpPr>
        <p:spPr bwMode="auto">
          <a:xfrm>
            <a:off x="1633539" y="3117852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714" name="AutoShape 66"/>
          <p:cNvSpPr>
            <a:spLocks noChangeArrowheads="1"/>
          </p:cNvSpPr>
          <p:nvPr/>
        </p:nvSpPr>
        <p:spPr bwMode="auto">
          <a:xfrm>
            <a:off x="2328864" y="3117852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715" name="AutoShape 67"/>
          <p:cNvSpPr>
            <a:spLocks noChangeArrowheads="1"/>
          </p:cNvSpPr>
          <p:nvPr/>
        </p:nvSpPr>
        <p:spPr bwMode="auto">
          <a:xfrm>
            <a:off x="3014664" y="3117852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EDB9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716" name="AutoShape 68"/>
          <p:cNvSpPr>
            <a:spLocks noChangeArrowheads="1"/>
          </p:cNvSpPr>
          <p:nvPr/>
        </p:nvSpPr>
        <p:spPr bwMode="auto">
          <a:xfrm>
            <a:off x="3700464" y="3117852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EDB9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717" name="AutoShape 69"/>
          <p:cNvSpPr>
            <a:spLocks noChangeArrowheads="1"/>
          </p:cNvSpPr>
          <p:nvPr/>
        </p:nvSpPr>
        <p:spPr bwMode="auto">
          <a:xfrm>
            <a:off x="4357689" y="3117852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EDB9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718" name="AutoShape 70"/>
          <p:cNvSpPr>
            <a:spLocks noChangeArrowheads="1"/>
          </p:cNvSpPr>
          <p:nvPr/>
        </p:nvSpPr>
        <p:spPr bwMode="auto">
          <a:xfrm>
            <a:off x="5024439" y="3117852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EDB9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719" name="AutoShape 71"/>
          <p:cNvSpPr>
            <a:spLocks noChangeArrowheads="1"/>
          </p:cNvSpPr>
          <p:nvPr/>
        </p:nvSpPr>
        <p:spPr bwMode="auto">
          <a:xfrm>
            <a:off x="5719764" y="3117852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EDB9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720" name="AutoShape 72"/>
          <p:cNvSpPr>
            <a:spLocks noChangeArrowheads="1"/>
          </p:cNvSpPr>
          <p:nvPr/>
        </p:nvSpPr>
        <p:spPr bwMode="auto">
          <a:xfrm>
            <a:off x="6405564" y="3117852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EDB9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721" name="AutoShape 73"/>
          <p:cNvSpPr>
            <a:spLocks noChangeArrowheads="1"/>
          </p:cNvSpPr>
          <p:nvPr/>
        </p:nvSpPr>
        <p:spPr bwMode="auto">
          <a:xfrm>
            <a:off x="7110415" y="3117852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EDB9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722" name="AutoShape 74"/>
          <p:cNvSpPr>
            <a:spLocks noChangeArrowheads="1"/>
          </p:cNvSpPr>
          <p:nvPr/>
        </p:nvSpPr>
        <p:spPr bwMode="auto">
          <a:xfrm>
            <a:off x="7805739" y="3117852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EDB9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723" name="AutoShape 75"/>
          <p:cNvSpPr>
            <a:spLocks noChangeArrowheads="1"/>
          </p:cNvSpPr>
          <p:nvPr/>
        </p:nvSpPr>
        <p:spPr bwMode="auto">
          <a:xfrm>
            <a:off x="8491539" y="3117852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EDB9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724" name="AutoShape 76"/>
          <p:cNvSpPr>
            <a:spLocks noChangeArrowheads="1"/>
          </p:cNvSpPr>
          <p:nvPr/>
        </p:nvSpPr>
        <p:spPr bwMode="auto">
          <a:xfrm>
            <a:off x="9129714" y="3117852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EDB9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725" name="AutoShape 77"/>
          <p:cNvSpPr>
            <a:spLocks noChangeArrowheads="1"/>
          </p:cNvSpPr>
          <p:nvPr/>
        </p:nvSpPr>
        <p:spPr bwMode="auto">
          <a:xfrm>
            <a:off x="309564" y="3813177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726" name="AutoShape 78"/>
          <p:cNvSpPr>
            <a:spLocks noChangeArrowheads="1"/>
          </p:cNvSpPr>
          <p:nvPr/>
        </p:nvSpPr>
        <p:spPr bwMode="auto">
          <a:xfrm>
            <a:off x="966789" y="3813177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F6E0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727" name="AutoShape 79"/>
          <p:cNvSpPr>
            <a:spLocks noChangeArrowheads="1"/>
          </p:cNvSpPr>
          <p:nvPr/>
        </p:nvSpPr>
        <p:spPr bwMode="auto">
          <a:xfrm>
            <a:off x="1633539" y="3813177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728" name="AutoShape 80"/>
          <p:cNvSpPr>
            <a:spLocks noChangeArrowheads="1"/>
          </p:cNvSpPr>
          <p:nvPr/>
        </p:nvSpPr>
        <p:spPr bwMode="auto">
          <a:xfrm>
            <a:off x="2328864" y="3813177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EC86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729" name="AutoShape 81"/>
          <p:cNvSpPr>
            <a:spLocks noChangeArrowheads="1"/>
          </p:cNvSpPr>
          <p:nvPr/>
        </p:nvSpPr>
        <p:spPr bwMode="auto">
          <a:xfrm>
            <a:off x="3014664" y="3813177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EDB9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730" name="AutoShape 82"/>
          <p:cNvSpPr>
            <a:spLocks noChangeArrowheads="1"/>
          </p:cNvSpPr>
          <p:nvPr/>
        </p:nvSpPr>
        <p:spPr bwMode="auto">
          <a:xfrm>
            <a:off x="3700464" y="3813177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FEDB9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731" name="AutoShape 83"/>
          <p:cNvSpPr>
            <a:spLocks noChangeArrowheads="1"/>
          </p:cNvSpPr>
          <p:nvPr/>
        </p:nvSpPr>
        <p:spPr bwMode="auto">
          <a:xfrm>
            <a:off x="4357689" y="3813177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732" name="AutoShape 84"/>
          <p:cNvSpPr>
            <a:spLocks noChangeArrowheads="1"/>
          </p:cNvSpPr>
          <p:nvPr/>
        </p:nvSpPr>
        <p:spPr bwMode="auto">
          <a:xfrm>
            <a:off x="5024439" y="3813177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733" name="AutoShape 85"/>
          <p:cNvSpPr>
            <a:spLocks noChangeArrowheads="1"/>
          </p:cNvSpPr>
          <p:nvPr/>
        </p:nvSpPr>
        <p:spPr bwMode="auto">
          <a:xfrm>
            <a:off x="5719764" y="3813177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734" name="AutoShape 86"/>
          <p:cNvSpPr>
            <a:spLocks noChangeArrowheads="1"/>
          </p:cNvSpPr>
          <p:nvPr/>
        </p:nvSpPr>
        <p:spPr bwMode="auto">
          <a:xfrm>
            <a:off x="6405564" y="3813177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735" name="AutoShape 87"/>
          <p:cNvSpPr>
            <a:spLocks noChangeArrowheads="1"/>
          </p:cNvSpPr>
          <p:nvPr/>
        </p:nvSpPr>
        <p:spPr bwMode="auto">
          <a:xfrm>
            <a:off x="7110415" y="3813177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736" name="AutoShape 88"/>
          <p:cNvSpPr>
            <a:spLocks noChangeArrowheads="1"/>
          </p:cNvSpPr>
          <p:nvPr/>
        </p:nvSpPr>
        <p:spPr bwMode="auto">
          <a:xfrm>
            <a:off x="7805739" y="3813177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737" name="AutoShape 89"/>
          <p:cNvSpPr>
            <a:spLocks noChangeArrowheads="1"/>
          </p:cNvSpPr>
          <p:nvPr/>
        </p:nvSpPr>
        <p:spPr bwMode="auto">
          <a:xfrm>
            <a:off x="8491539" y="3813177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3738" name="AutoShape 90"/>
          <p:cNvSpPr>
            <a:spLocks noChangeArrowheads="1"/>
          </p:cNvSpPr>
          <p:nvPr/>
        </p:nvSpPr>
        <p:spPr bwMode="auto">
          <a:xfrm>
            <a:off x="9129714" y="3813177"/>
            <a:ext cx="441325" cy="441325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087" r:id="rId1"/>
    <p:sldLayoutId id="2147494088" r:id="rId2"/>
    <p:sldLayoutId id="2147494089" r:id="rId3"/>
    <p:sldLayoutId id="2147494090" r:id="rId4"/>
    <p:sldLayoutId id="2147494091" r:id="rId5"/>
    <p:sldLayoutId id="2147494092" r:id="rId6"/>
    <p:sldLayoutId id="2147494093" r:id="rId7"/>
    <p:sldLayoutId id="2147494094" r:id="rId8"/>
    <p:sldLayoutId id="2147494095" r:id="rId9"/>
    <p:sldLayoutId id="2147494096" r:id="rId10"/>
    <p:sldLayoutId id="2147494097" r:id="rId11"/>
    <p:sldLayoutId id="2147494098" r:id="rId12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+mj-ea"/>
          <a:cs typeface="굴림" pitchFamily="50" charset="-127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굴림" pitchFamily="50" charset="-127"/>
          <a:cs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굴림" pitchFamily="50" charset="-127"/>
          <a:cs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굴림" pitchFamily="50" charset="-127"/>
          <a:cs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굴림" pitchFamily="50" charset="-127"/>
          <a:cs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charset="0"/>
          <a:ea typeface="+mn-ea"/>
          <a:cs typeface="굴림" pitchFamily="50" charset="-127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+mn-ea"/>
          <a:cs typeface="굴림" pitchFamily="50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+mn-ea"/>
          <a:cs typeface="굴림" pitchFamily="50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+mn-ea"/>
          <a:cs typeface="굴림" pitchFamily="50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+mn-ea"/>
          <a:cs typeface="굴림" pitchFamily="50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xmlns="" id="{67A9B2DA-8D45-4858-86D8-2140BEAA7CEC}"/>
              </a:ext>
            </a:extLst>
          </p:cNvPr>
          <p:cNvGrpSpPr/>
          <p:nvPr/>
        </p:nvGrpSpPr>
        <p:grpSpPr>
          <a:xfrm>
            <a:off x="72393" y="135494"/>
            <a:ext cx="9756548" cy="6605281"/>
            <a:chOff x="80389" y="100815"/>
            <a:chExt cx="8983222" cy="4941407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xmlns="" id="{F50FA168-8FD1-4C99-8870-E779B0C0B0D3}"/>
                </a:ext>
              </a:extLst>
            </p:cNvPr>
            <p:cNvSpPr/>
            <p:nvPr userDrawn="1"/>
          </p:nvSpPr>
          <p:spPr>
            <a:xfrm>
              <a:off x="7740352" y="483518"/>
              <a:ext cx="1323259" cy="4558450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 dirty="0">
                <a:solidFill>
                  <a:srgbClr val="000000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xmlns="" id="{A1903CAA-4E34-4F58-A260-76E1D8D521E2}"/>
                </a:ext>
              </a:extLst>
            </p:cNvPr>
            <p:cNvSpPr/>
            <p:nvPr userDrawn="1"/>
          </p:nvSpPr>
          <p:spPr>
            <a:xfrm>
              <a:off x="80389" y="286336"/>
              <a:ext cx="7659644" cy="4755886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 dirty="0">
                <a:solidFill>
                  <a:srgbClr val="000000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xmlns="" id="{4B58B1C7-36DB-4BA9-A0B1-ADE271528324}"/>
                </a:ext>
              </a:extLst>
            </p:cNvPr>
            <p:cNvSpPr/>
            <p:nvPr userDrawn="1"/>
          </p:nvSpPr>
          <p:spPr>
            <a:xfrm>
              <a:off x="80389" y="101278"/>
              <a:ext cx="1179243" cy="1850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777776">
                <a:spcBef>
                  <a:spcPct val="20000"/>
                </a:spcBef>
                <a:defRPr/>
              </a:pPr>
              <a:r>
                <a:rPr lang="en-US" altLang="ko-KR" sz="650" dirty="0">
                  <a:solidFill>
                    <a:prstClr val="black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Directory</a:t>
              </a: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xmlns="" id="{B53EF04A-54C5-4E44-80CA-BB97295BE250}"/>
                </a:ext>
              </a:extLst>
            </p:cNvPr>
            <p:cNvSpPr/>
            <p:nvPr userDrawn="1"/>
          </p:nvSpPr>
          <p:spPr>
            <a:xfrm>
              <a:off x="1260459" y="101278"/>
              <a:ext cx="6479574" cy="185057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 dirty="0">
                <a:solidFill>
                  <a:srgbClr val="000000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endParaRP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xmlns="" id="{EA01B939-68DC-463E-BD52-575E2C8FC539}"/>
                </a:ext>
              </a:extLst>
            </p:cNvPr>
            <p:cNvSpPr/>
            <p:nvPr userDrawn="1"/>
          </p:nvSpPr>
          <p:spPr>
            <a:xfrm>
              <a:off x="7740352" y="285810"/>
              <a:ext cx="1323259" cy="1977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650">
                  <a:solidFill>
                    <a:prstClr val="black">
                      <a:lumMod val="65000"/>
                      <a:lumOff val="35000"/>
                    </a:prst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Description</a:t>
              </a:r>
              <a:endParaRPr kumimoji="0" lang="ko-KR" altLang="en-US" sz="650" dirty="0">
                <a:solidFill>
                  <a:prstClr val="black">
                    <a:lumMod val="65000"/>
                    <a:lumOff val="35000"/>
                  </a:prst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xmlns="" id="{9BBD35C6-2F01-4A96-B640-078AA4436EFD}"/>
                </a:ext>
              </a:extLst>
            </p:cNvPr>
            <p:cNvSpPr/>
            <p:nvPr userDrawn="1"/>
          </p:nvSpPr>
          <p:spPr>
            <a:xfrm>
              <a:off x="7740351" y="100815"/>
              <a:ext cx="765019" cy="1862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65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page</a:t>
              </a:r>
              <a:endParaRPr kumimoji="0" lang="ko-KR" altLang="en-US" sz="650" dirty="0">
                <a:solidFill>
                  <a:prstClr val="black">
                    <a:lumMod val="65000"/>
                    <a:lumOff val="35000"/>
                  </a:prst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xmlns="" id="{A0EEBD34-6192-4169-8813-0317386D5872}"/>
                </a:ext>
              </a:extLst>
            </p:cNvPr>
            <p:cNvSpPr/>
            <p:nvPr userDrawn="1"/>
          </p:nvSpPr>
          <p:spPr>
            <a:xfrm>
              <a:off x="8505690" y="100815"/>
              <a:ext cx="557921" cy="18620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650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193C30F-3A13-4C97-9B35-D062AEA96A52}"/>
              </a:ext>
            </a:extLst>
          </p:cNvPr>
          <p:cNvSpPr txBox="1"/>
          <p:nvPr/>
        </p:nvSpPr>
        <p:spPr>
          <a:xfrm>
            <a:off x="9335568" y="151609"/>
            <a:ext cx="38079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315F121-DE5C-42D1-98DC-0BBA87A9DBA2}" type="slidenum">
              <a:rPr lang="ko-KR" altLang="en-US" sz="60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pPr/>
              <a:t>‹#›</a:t>
            </a:fld>
            <a:endParaRPr lang="ko-KR" altLang="en-US" sz="600" dirty="0" err="1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5683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200" r:id="rId1"/>
    <p:sldLayoutId id="2147494201" r:id="rId2"/>
    <p:sldLayoutId id="2147494202" r:id="rId3"/>
    <p:sldLayoutId id="2147494203" r:id="rId4"/>
    <p:sldLayoutId id="2147494204" r:id="rId5"/>
    <p:sldLayoutId id="2147494205" r:id="rId6"/>
    <p:sldLayoutId id="2147494206" r:id="rId7"/>
    <p:sldLayoutId id="2147494207" r:id="rId8"/>
    <p:sldLayoutId id="2147494208" r:id="rId9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+mj-ea"/>
          <a:cs typeface="굴림" pitchFamily="50" charset="-127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굴림" pitchFamily="50" charset="-127"/>
          <a:cs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굴림" pitchFamily="50" charset="-127"/>
          <a:cs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굴림" pitchFamily="50" charset="-127"/>
          <a:cs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굴림" pitchFamily="50" charset="-127"/>
          <a:cs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charset="0"/>
          <a:ea typeface="+mn-ea"/>
          <a:cs typeface="굴림" pitchFamily="50" charset="-127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+mn-ea"/>
          <a:cs typeface="굴림" pitchFamily="50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+mn-ea"/>
          <a:cs typeface="굴림" pitchFamily="50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+mn-ea"/>
          <a:cs typeface="굴림" pitchFamily="50" charset="-127"/>
        </a:defRPr>
      </a:lvl4pPr>
      <a:lvl5pPr marL="2057400" indent="-230188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+mn-ea"/>
          <a:cs typeface="굴림" pitchFamily="50" charset="-127"/>
        </a:defRPr>
      </a:lvl5pPr>
      <a:lvl6pPr marL="2514600" indent="-230188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30188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30188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30188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5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210" r:id="rId1"/>
    <p:sldLayoutId id="2147494211" r:id="rId2"/>
    <p:sldLayoutId id="2147494212" r:id="rId3"/>
    <p:sldLayoutId id="2147494213" r:id="rId4"/>
    <p:sldLayoutId id="2147494214" r:id="rId5"/>
    <p:sldLayoutId id="2147494215" r:id="rId6"/>
    <p:sldLayoutId id="2147494216" r:id="rId7"/>
    <p:sldLayoutId id="2147494217" r:id="rId8"/>
    <p:sldLayoutId id="2147494218" r:id="rId9"/>
    <p:sldLayoutId id="2147494219" r:id="rId10"/>
    <p:sldLayoutId id="2147494220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="" xmlns:a16="http://schemas.microsoft.com/office/drawing/2014/main" id="{67A9B2DA-8D45-4858-86D8-2140BEAA7CEC}"/>
              </a:ext>
            </a:extLst>
          </p:cNvPr>
          <p:cNvGrpSpPr/>
          <p:nvPr/>
        </p:nvGrpSpPr>
        <p:grpSpPr>
          <a:xfrm>
            <a:off x="72393" y="135494"/>
            <a:ext cx="9756548" cy="6605281"/>
            <a:chOff x="80389" y="100815"/>
            <a:chExt cx="8983222" cy="4941407"/>
          </a:xfrm>
        </p:grpSpPr>
        <p:sp>
          <p:nvSpPr>
            <p:cNvPr id="11" name="직사각형 10">
              <a:extLst>
                <a:ext uri="{FF2B5EF4-FFF2-40B4-BE49-F238E27FC236}">
                  <a16:creationId xmlns="" xmlns:a16="http://schemas.microsoft.com/office/drawing/2014/main" id="{F50FA168-8FD1-4C99-8870-E779B0C0B0D3}"/>
                </a:ext>
              </a:extLst>
            </p:cNvPr>
            <p:cNvSpPr/>
            <p:nvPr userDrawn="1"/>
          </p:nvSpPr>
          <p:spPr>
            <a:xfrm>
              <a:off x="7740352" y="483518"/>
              <a:ext cx="1323259" cy="4558450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 dirty="0">
                <a:solidFill>
                  <a:srgbClr val="000000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="" xmlns:a16="http://schemas.microsoft.com/office/drawing/2014/main" id="{A1903CAA-4E34-4F58-A260-76E1D8D521E2}"/>
                </a:ext>
              </a:extLst>
            </p:cNvPr>
            <p:cNvSpPr/>
            <p:nvPr userDrawn="1"/>
          </p:nvSpPr>
          <p:spPr>
            <a:xfrm>
              <a:off x="80389" y="286336"/>
              <a:ext cx="7659644" cy="4755886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 dirty="0">
                <a:solidFill>
                  <a:srgbClr val="000000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="" xmlns:a16="http://schemas.microsoft.com/office/drawing/2014/main" id="{4B58B1C7-36DB-4BA9-A0B1-ADE271528324}"/>
                </a:ext>
              </a:extLst>
            </p:cNvPr>
            <p:cNvSpPr/>
            <p:nvPr userDrawn="1"/>
          </p:nvSpPr>
          <p:spPr>
            <a:xfrm>
              <a:off x="80389" y="101278"/>
              <a:ext cx="1179243" cy="1850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777776">
                <a:spcBef>
                  <a:spcPct val="20000"/>
                </a:spcBef>
                <a:defRPr/>
              </a:pPr>
              <a:r>
                <a:rPr lang="en-US" altLang="ko-KR" sz="650" dirty="0">
                  <a:solidFill>
                    <a:prstClr val="black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Directory</a:t>
              </a: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="" xmlns:a16="http://schemas.microsoft.com/office/drawing/2014/main" id="{B53EF04A-54C5-4E44-80CA-BB97295BE250}"/>
                </a:ext>
              </a:extLst>
            </p:cNvPr>
            <p:cNvSpPr/>
            <p:nvPr userDrawn="1"/>
          </p:nvSpPr>
          <p:spPr>
            <a:xfrm>
              <a:off x="1260459" y="101278"/>
              <a:ext cx="6479574" cy="185057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 dirty="0">
                <a:solidFill>
                  <a:srgbClr val="000000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endParaRP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="" xmlns:a16="http://schemas.microsoft.com/office/drawing/2014/main" id="{EA01B939-68DC-463E-BD52-575E2C8FC539}"/>
                </a:ext>
              </a:extLst>
            </p:cNvPr>
            <p:cNvSpPr/>
            <p:nvPr userDrawn="1"/>
          </p:nvSpPr>
          <p:spPr>
            <a:xfrm>
              <a:off x="7740352" y="285810"/>
              <a:ext cx="1323259" cy="1977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650">
                  <a:solidFill>
                    <a:prstClr val="black">
                      <a:lumMod val="65000"/>
                      <a:lumOff val="35000"/>
                    </a:prst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Description</a:t>
              </a:r>
              <a:endParaRPr kumimoji="0" lang="ko-KR" altLang="en-US" sz="650" dirty="0">
                <a:solidFill>
                  <a:prstClr val="black">
                    <a:lumMod val="65000"/>
                    <a:lumOff val="35000"/>
                  </a:prst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="" xmlns:a16="http://schemas.microsoft.com/office/drawing/2014/main" id="{9BBD35C6-2F01-4A96-B640-078AA4436EFD}"/>
                </a:ext>
              </a:extLst>
            </p:cNvPr>
            <p:cNvSpPr/>
            <p:nvPr userDrawn="1"/>
          </p:nvSpPr>
          <p:spPr>
            <a:xfrm>
              <a:off x="7740351" y="100815"/>
              <a:ext cx="765019" cy="1862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65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page</a:t>
              </a:r>
              <a:endParaRPr kumimoji="0" lang="ko-KR" altLang="en-US" sz="650" dirty="0">
                <a:solidFill>
                  <a:prstClr val="black">
                    <a:lumMod val="65000"/>
                    <a:lumOff val="35000"/>
                  </a:prst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="" xmlns:a16="http://schemas.microsoft.com/office/drawing/2014/main" id="{A0EEBD34-6192-4169-8813-0317386D5872}"/>
                </a:ext>
              </a:extLst>
            </p:cNvPr>
            <p:cNvSpPr/>
            <p:nvPr userDrawn="1"/>
          </p:nvSpPr>
          <p:spPr>
            <a:xfrm>
              <a:off x="8505690" y="100815"/>
              <a:ext cx="557921" cy="18620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650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193C30F-3A13-4C97-9B35-D062AEA96A52}"/>
              </a:ext>
            </a:extLst>
          </p:cNvPr>
          <p:cNvSpPr txBox="1"/>
          <p:nvPr/>
        </p:nvSpPr>
        <p:spPr>
          <a:xfrm>
            <a:off x="9335568" y="151609"/>
            <a:ext cx="38079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315F121-DE5C-42D1-98DC-0BBA87A9DBA2}" type="slidenum">
              <a:rPr lang="ko-KR" altLang="en-US" sz="60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pPr/>
              <a:t>‹#›</a:t>
            </a:fld>
            <a:endParaRPr lang="ko-KR" altLang="en-US" sz="600" dirty="0" err="1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305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222" r:id="rId1"/>
    <p:sldLayoutId id="2147494223" r:id="rId2"/>
    <p:sldLayoutId id="2147494224" r:id="rId3"/>
    <p:sldLayoutId id="2147494225" r:id="rId4"/>
    <p:sldLayoutId id="2147494226" r:id="rId5"/>
    <p:sldLayoutId id="2147494227" r:id="rId6"/>
    <p:sldLayoutId id="2147494228" r:id="rId7"/>
    <p:sldLayoutId id="2147494229" r:id="rId8"/>
    <p:sldLayoutId id="2147494230" r:id="rId9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+mj-ea"/>
          <a:cs typeface="굴림" pitchFamily="50" charset="-127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굴림" pitchFamily="50" charset="-127"/>
          <a:cs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굴림" pitchFamily="50" charset="-127"/>
          <a:cs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굴림" pitchFamily="50" charset="-127"/>
          <a:cs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굴림" pitchFamily="50" charset="-127"/>
          <a:cs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charset="0"/>
          <a:ea typeface="+mn-ea"/>
          <a:cs typeface="굴림" pitchFamily="50" charset="-127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+mn-ea"/>
          <a:cs typeface="굴림" pitchFamily="50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+mn-ea"/>
          <a:cs typeface="굴림" pitchFamily="50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+mn-ea"/>
          <a:cs typeface="굴림" pitchFamily="50" charset="-127"/>
        </a:defRPr>
      </a:lvl4pPr>
      <a:lvl5pPr marL="2057400" indent="-230188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+mn-ea"/>
          <a:cs typeface="굴림" pitchFamily="50" charset="-127"/>
        </a:defRPr>
      </a:lvl5pPr>
      <a:lvl6pPr marL="2514600" indent="-230188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30188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30188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30188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8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232" r:id="rId1"/>
    <p:sldLayoutId id="2147494233" r:id="rId2"/>
    <p:sldLayoutId id="2147494234" r:id="rId3"/>
    <p:sldLayoutId id="2147494235" r:id="rId4"/>
    <p:sldLayoutId id="2147494236" r:id="rId5"/>
    <p:sldLayoutId id="2147494237" r:id="rId6"/>
    <p:sldLayoutId id="2147494238" r:id="rId7"/>
    <p:sldLayoutId id="2147494239" r:id="rId8"/>
    <p:sldLayoutId id="2147494240" r:id="rId9"/>
    <p:sldLayoutId id="2147494241" r:id="rId10"/>
    <p:sldLayoutId id="214749424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34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244" r:id="rId1"/>
    <p:sldLayoutId id="2147494245" r:id="rId2"/>
    <p:sldLayoutId id="2147494246" r:id="rId3"/>
    <p:sldLayoutId id="2147494247" r:id="rId4"/>
    <p:sldLayoutId id="2147494248" r:id="rId5"/>
    <p:sldLayoutId id="2147494249" r:id="rId6"/>
    <p:sldLayoutId id="2147494250" r:id="rId7"/>
    <p:sldLayoutId id="2147494251" r:id="rId8"/>
    <p:sldLayoutId id="2147494252" r:id="rId9"/>
    <p:sldLayoutId id="2147494253" r:id="rId10"/>
    <p:sldLayoutId id="2147494254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xmlns="" id="{67A9B2DA-8D45-4858-86D8-2140BEAA7CEC}"/>
              </a:ext>
            </a:extLst>
          </p:cNvPr>
          <p:cNvGrpSpPr/>
          <p:nvPr userDrawn="1"/>
        </p:nvGrpSpPr>
        <p:grpSpPr>
          <a:xfrm>
            <a:off x="72393" y="135494"/>
            <a:ext cx="9756548" cy="6605281"/>
            <a:chOff x="80389" y="100815"/>
            <a:chExt cx="8983222" cy="4941407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xmlns="" id="{F50FA168-8FD1-4C99-8870-E779B0C0B0D3}"/>
                </a:ext>
              </a:extLst>
            </p:cNvPr>
            <p:cNvSpPr/>
            <p:nvPr userDrawn="1"/>
          </p:nvSpPr>
          <p:spPr>
            <a:xfrm>
              <a:off x="7740352" y="483518"/>
              <a:ext cx="1323259" cy="4558450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 dirty="0">
                <a:solidFill>
                  <a:srgbClr val="000000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xmlns="" id="{A1903CAA-4E34-4F58-A260-76E1D8D521E2}"/>
                </a:ext>
              </a:extLst>
            </p:cNvPr>
            <p:cNvSpPr/>
            <p:nvPr userDrawn="1"/>
          </p:nvSpPr>
          <p:spPr>
            <a:xfrm>
              <a:off x="80389" y="286336"/>
              <a:ext cx="7659644" cy="4755886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 dirty="0">
                <a:solidFill>
                  <a:srgbClr val="000000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xmlns="" id="{4B58B1C7-36DB-4BA9-A0B1-ADE271528324}"/>
                </a:ext>
              </a:extLst>
            </p:cNvPr>
            <p:cNvSpPr/>
            <p:nvPr userDrawn="1"/>
          </p:nvSpPr>
          <p:spPr>
            <a:xfrm>
              <a:off x="80389" y="101278"/>
              <a:ext cx="1179243" cy="1850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777776">
                <a:spcBef>
                  <a:spcPct val="20000"/>
                </a:spcBef>
                <a:defRPr/>
              </a:pPr>
              <a:r>
                <a:rPr lang="en-US" altLang="ko-KR" sz="650" dirty="0">
                  <a:solidFill>
                    <a:prstClr val="black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Directory</a:t>
              </a: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xmlns="" id="{B53EF04A-54C5-4E44-80CA-BB97295BE250}"/>
                </a:ext>
              </a:extLst>
            </p:cNvPr>
            <p:cNvSpPr/>
            <p:nvPr userDrawn="1"/>
          </p:nvSpPr>
          <p:spPr>
            <a:xfrm>
              <a:off x="1260459" y="101278"/>
              <a:ext cx="6479574" cy="185057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 dirty="0">
                <a:solidFill>
                  <a:srgbClr val="000000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endParaRP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xmlns="" id="{EA01B939-68DC-463E-BD52-575E2C8FC539}"/>
                </a:ext>
              </a:extLst>
            </p:cNvPr>
            <p:cNvSpPr/>
            <p:nvPr userDrawn="1"/>
          </p:nvSpPr>
          <p:spPr>
            <a:xfrm>
              <a:off x="7740352" y="285810"/>
              <a:ext cx="1323259" cy="1977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650">
                  <a:solidFill>
                    <a:prstClr val="black">
                      <a:lumMod val="65000"/>
                      <a:lumOff val="35000"/>
                    </a:prst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Description</a:t>
              </a:r>
              <a:endParaRPr kumimoji="0" lang="ko-KR" altLang="en-US" sz="650" dirty="0">
                <a:solidFill>
                  <a:prstClr val="black">
                    <a:lumMod val="65000"/>
                    <a:lumOff val="35000"/>
                  </a:prst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xmlns="" id="{9BBD35C6-2F01-4A96-B640-078AA4436EFD}"/>
                </a:ext>
              </a:extLst>
            </p:cNvPr>
            <p:cNvSpPr/>
            <p:nvPr userDrawn="1"/>
          </p:nvSpPr>
          <p:spPr>
            <a:xfrm>
              <a:off x="7740351" y="100815"/>
              <a:ext cx="765019" cy="1862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65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page</a:t>
              </a:r>
              <a:endParaRPr kumimoji="0" lang="ko-KR" altLang="en-US" sz="650" dirty="0">
                <a:solidFill>
                  <a:prstClr val="black">
                    <a:lumMod val="65000"/>
                    <a:lumOff val="35000"/>
                  </a:prst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xmlns="" id="{A0EEBD34-6192-4169-8813-0317386D5872}"/>
                </a:ext>
              </a:extLst>
            </p:cNvPr>
            <p:cNvSpPr/>
            <p:nvPr userDrawn="1"/>
          </p:nvSpPr>
          <p:spPr>
            <a:xfrm>
              <a:off x="8505690" y="100815"/>
              <a:ext cx="557921" cy="18620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650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193C30F-3A13-4C97-9B35-D062AEA96A52}"/>
              </a:ext>
            </a:extLst>
          </p:cNvPr>
          <p:cNvSpPr txBox="1"/>
          <p:nvPr userDrawn="1"/>
        </p:nvSpPr>
        <p:spPr>
          <a:xfrm>
            <a:off x="9335568" y="151609"/>
            <a:ext cx="38079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315F121-DE5C-42D1-98DC-0BBA87A9DBA2}" type="slidenum">
              <a:rPr lang="ko-KR" altLang="en-US" sz="60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pPr/>
              <a:t>‹#›</a:t>
            </a:fld>
            <a:endParaRPr lang="ko-KR" altLang="en-US" sz="600" dirty="0" err="1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589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256" r:id="rId1"/>
    <p:sldLayoutId id="2147494257" r:id="rId2"/>
    <p:sldLayoutId id="2147494258" r:id="rId3"/>
    <p:sldLayoutId id="2147494259" r:id="rId4"/>
    <p:sldLayoutId id="2147494260" r:id="rId5"/>
    <p:sldLayoutId id="2147494261" r:id="rId6"/>
    <p:sldLayoutId id="2147494262" r:id="rId7"/>
    <p:sldLayoutId id="2147494263" r:id="rId8"/>
    <p:sldLayoutId id="2147494264" r:id="rId9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+mj-ea"/>
          <a:cs typeface="굴림" pitchFamily="50" charset="-127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굴림" pitchFamily="50" charset="-127"/>
          <a:cs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굴림" pitchFamily="50" charset="-127"/>
          <a:cs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굴림" pitchFamily="50" charset="-127"/>
          <a:cs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굴림" pitchFamily="50" charset="-127"/>
          <a:cs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charset="0"/>
          <a:ea typeface="+mn-ea"/>
          <a:cs typeface="굴림" pitchFamily="50" charset="-127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+mn-ea"/>
          <a:cs typeface="굴림" pitchFamily="50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+mn-ea"/>
          <a:cs typeface="굴림" pitchFamily="50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+mn-ea"/>
          <a:cs typeface="굴림" pitchFamily="50" charset="-127"/>
        </a:defRPr>
      </a:lvl4pPr>
      <a:lvl5pPr marL="2057400" indent="-230188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+mn-ea"/>
          <a:cs typeface="굴림" pitchFamily="50" charset="-127"/>
        </a:defRPr>
      </a:lvl5pPr>
      <a:lvl6pPr marL="2514600" indent="-230188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30188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30188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30188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="" xmlns:a16="http://schemas.microsoft.com/office/drawing/2014/main" id="{67A9B2DA-8D45-4858-86D8-2140BEAA7CEC}"/>
              </a:ext>
            </a:extLst>
          </p:cNvPr>
          <p:cNvGrpSpPr/>
          <p:nvPr userDrawn="1"/>
        </p:nvGrpSpPr>
        <p:grpSpPr>
          <a:xfrm>
            <a:off x="72393" y="135494"/>
            <a:ext cx="9756548" cy="6605281"/>
            <a:chOff x="80389" y="100815"/>
            <a:chExt cx="8983222" cy="4941407"/>
          </a:xfrm>
        </p:grpSpPr>
        <p:sp>
          <p:nvSpPr>
            <p:cNvPr id="11" name="직사각형 10">
              <a:extLst>
                <a:ext uri="{FF2B5EF4-FFF2-40B4-BE49-F238E27FC236}">
                  <a16:creationId xmlns="" xmlns:a16="http://schemas.microsoft.com/office/drawing/2014/main" id="{F50FA168-8FD1-4C99-8870-E779B0C0B0D3}"/>
                </a:ext>
              </a:extLst>
            </p:cNvPr>
            <p:cNvSpPr/>
            <p:nvPr userDrawn="1"/>
          </p:nvSpPr>
          <p:spPr>
            <a:xfrm>
              <a:off x="7740352" y="483518"/>
              <a:ext cx="1323259" cy="4558450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="" xmlns:a16="http://schemas.microsoft.com/office/drawing/2014/main" id="{A1903CAA-4E34-4F58-A260-76E1D8D521E2}"/>
                </a:ext>
              </a:extLst>
            </p:cNvPr>
            <p:cNvSpPr/>
            <p:nvPr userDrawn="1"/>
          </p:nvSpPr>
          <p:spPr>
            <a:xfrm>
              <a:off x="80389" y="286336"/>
              <a:ext cx="7659644" cy="4755886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="" xmlns:a16="http://schemas.microsoft.com/office/drawing/2014/main" id="{4B58B1C7-36DB-4BA9-A0B1-ADE271528324}"/>
                </a:ext>
              </a:extLst>
            </p:cNvPr>
            <p:cNvSpPr/>
            <p:nvPr userDrawn="1"/>
          </p:nvSpPr>
          <p:spPr>
            <a:xfrm>
              <a:off x="80389" y="101278"/>
              <a:ext cx="1179243" cy="1850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777776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6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" panose="020B0600000101010101" pitchFamily="50" charset="-127"/>
                  <a:ea typeface="나눔스퀘어" panose="020B0600000101010101" pitchFamily="50" charset="-127"/>
                  <a:cs typeface="+mn-cs"/>
                </a:rPr>
                <a:t>Directory</a:t>
              </a: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="" xmlns:a16="http://schemas.microsoft.com/office/drawing/2014/main" id="{B53EF04A-54C5-4E44-80CA-BB97295BE250}"/>
                </a:ext>
              </a:extLst>
            </p:cNvPr>
            <p:cNvSpPr/>
            <p:nvPr userDrawn="1"/>
          </p:nvSpPr>
          <p:spPr>
            <a:xfrm>
              <a:off x="1260459" y="101278"/>
              <a:ext cx="6479574" cy="185057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 dirty="0">
                <a:solidFill>
                  <a:schemeClr val="tx1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endParaRP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="" xmlns:a16="http://schemas.microsoft.com/office/drawing/2014/main" id="{EA01B939-68DC-463E-BD52-575E2C8FC539}"/>
                </a:ext>
              </a:extLst>
            </p:cNvPr>
            <p:cNvSpPr/>
            <p:nvPr userDrawn="1"/>
          </p:nvSpPr>
          <p:spPr>
            <a:xfrm>
              <a:off x="7740352" y="285810"/>
              <a:ext cx="1323259" cy="1977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4295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6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스퀘어" panose="020B0600000101010101" pitchFamily="50" charset="-127"/>
                  <a:ea typeface="나눔스퀘어" panose="020B0600000101010101" pitchFamily="50" charset="-127"/>
                  <a:cs typeface="+mn-cs"/>
                </a:rPr>
                <a:t>Description</a:t>
              </a:r>
              <a:endParaRPr kumimoji="0" lang="ko-KR" altLang="en-US" sz="6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="" xmlns:a16="http://schemas.microsoft.com/office/drawing/2014/main" id="{9BBD35C6-2F01-4A96-B640-078AA4436EFD}"/>
                </a:ext>
              </a:extLst>
            </p:cNvPr>
            <p:cNvSpPr/>
            <p:nvPr userDrawn="1"/>
          </p:nvSpPr>
          <p:spPr>
            <a:xfrm>
              <a:off x="7740351" y="100815"/>
              <a:ext cx="765019" cy="1862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4295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6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나눔스퀘어" panose="020B0600000101010101" pitchFamily="50" charset="-127"/>
                  <a:ea typeface="나눔스퀘어" panose="020B0600000101010101" pitchFamily="50" charset="-127"/>
                  <a:cs typeface="+mn-cs"/>
                </a:rPr>
                <a:t>page</a:t>
              </a:r>
              <a:endParaRPr kumimoji="0" lang="ko-KR" altLang="en-US" sz="6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="" xmlns:a16="http://schemas.microsoft.com/office/drawing/2014/main" id="{A0EEBD34-6192-4169-8813-0317386D5872}"/>
                </a:ext>
              </a:extLst>
            </p:cNvPr>
            <p:cNvSpPr/>
            <p:nvPr userDrawn="1"/>
          </p:nvSpPr>
          <p:spPr>
            <a:xfrm>
              <a:off x="8505690" y="100815"/>
              <a:ext cx="557921" cy="18620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4295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6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193C30F-3A13-4C97-9B35-D062AEA96A52}"/>
              </a:ext>
            </a:extLst>
          </p:cNvPr>
          <p:cNvSpPr txBox="1"/>
          <p:nvPr userDrawn="1"/>
        </p:nvSpPr>
        <p:spPr>
          <a:xfrm>
            <a:off x="9335568" y="151609"/>
            <a:ext cx="38079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8315F121-DE5C-42D1-98DC-0BBA87A9DBA2}" type="slidenum">
              <a:rPr lang="ko-KR" altLang="en-US" sz="6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‹#›</a:t>
            </a:fld>
            <a:endParaRPr lang="ko-KR" altLang="en-US" sz="600" dirty="0" err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099" r:id="rId1"/>
    <p:sldLayoutId id="2147494100" r:id="rId2"/>
    <p:sldLayoutId id="2147494101" r:id="rId3"/>
    <p:sldLayoutId id="2147494102" r:id="rId4"/>
    <p:sldLayoutId id="2147494103" r:id="rId5"/>
    <p:sldLayoutId id="2147494104" r:id="rId6"/>
    <p:sldLayoutId id="2147494105" r:id="rId7"/>
    <p:sldLayoutId id="2147494106" r:id="rId8"/>
    <p:sldLayoutId id="2147494107" r:id="rId9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+mj-ea"/>
          <a:cs typeface="굴림" pitchFamily="50" charset="-127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굴림" pitchFamily="50" charset="-127"/>
          <a:cs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굴림" pitchFamily="50" charset="-127"/>
          <a:cs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굴림" pitchFamily="50" charset="-127"/>
          <a:cs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굴림" pitchFamily="50" charset="-127"/>
          <a:cs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charset="0"/>
          <a:ea typeface="+mn-ea"/>
          <a:cs typeface="굴림" pitchFamily="50" charset="-127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+mn-ea"/>
          <a:cs typeface="굴림" pitchFamily="50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+mn-ea"/>
          <a:cs typeface="굴림" pitchFamily="50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+mn-ea"/>
          <a:cs typeface="굴림" pitchFamily="50" charset="-127"/>
        </a:defRPr>
      </a:lvl4pPr>
      <a:lvl5pPr marL="2057400" indent="-230188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+mn-ea"/>
          <a:cs typeface="굴림" pitchFamily="50" charset="-127"/>
        </a:defRPr>
      </a:lvl5pPr>
      <a:lvl6pPr marL="2514600" indent="-230188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30188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30188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30188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803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109" r:id="rId1"/>
    <p:sldLayoutId id="2147494110" r:id="rId2"/>
    <p:sldLayoutId id="2147494111" r:id="rId3"/>
    <p:sldLayoutId id="2147494112" r:id="rId4"/>
    <p:sldLayoutId id="2147494113" r:id="rId5"/>
    <p:sldLayoutId id="2147494114" r:id="rId6"/>
    <p:sldLayoutId id="2147494115" r:id="rId7"/>
    <p:sldLayoutId id="2147494116" r:id="rId8"/>
    <p:sldLayoutId id="2147494117" r:id="rId9"/>
    <p:sldLayoutId id="2147494118" r:id="rId10"/>
    <p:sldLayoutId id="214749411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1"/>
          <p:cNvPicPr>
            <a:picLocks noChangeAspect="1" noChangeArrowheads="1"/>
          </p:cNvPicPr>
          <p:nvPr/>
        </p:nvPicPr>
        <p:blipFill>
          <a:blip r:embed="rId13" cstate="email"/>
          <a:srcRect r="32475" b="-19246"/>
          <a:stretch>
            <a:fillRect/>
          </a:stretch>
        </p:blipFill>
        <p:spPr bwMode="auto">
          <a:xfrm>
            <a:off x="8132341" y="111860"/>
            <a:ext cx="1656184" cy="49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8"/>
          <p:cNvSpPr>
            <a:spLocks noChangeArrowheads="1"/>
          </p:cNvSpPr>
          <p:nvPr userDrawn="1"/>
        </p:nvSpPr>
        <p:spPr bwMode="auto">
          <a:xfrm>
            <a:off x="56456" y="357809"/>
            <a:ext cx="7992888" cy="645556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9" name="Group 169"/>
          <p:cNvGraphicFramePr>
            <a:graphicFrameLocks noGrp="1"/>
          </p:cNvGraphicFramePr>
          <p:nvPr userDrawn="1">
            <p:extLst/>
          </p:nvPr>
        </p:nvGraphicFramePr>
        <p:xfrm>
          <a:off x="8132340" y="620713"/>
          <a:ext cx="1703423" cy="6048647"/>
        </p:xfrm>
        <a:graphic>
          <a:graphicData uri="http://schemas.openxmlformats.org/drawingml/2006/table">
            <a:tbl>
              <a:tblPr/>
              <a:tblGrid>
                <a:gridCol w="17034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1650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돋움" pitchFamily="50" charset="-127"/>
                        </a:rPr>
                        <a:t> Description</a:t>
                      </a:r>
                    </a:p>
                  </a:txBody>
                  <a:tcPr marL="94274" marR="94274" marT="49023" marB="49023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76997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돋움" pitchFamily="50" charset="-127"/>
                      </a:endParaRPr>
                    </a:p>
                  </a:txBody>
                  <a:tcPr marL="94274" marR="94274" marT="49023" marB="49023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Group 170"/>
          <p:cNvGraphicFramePr>
            <a:graphicFrameLocks noGrp="1"/>
          </p:cNvGraphicFramePr>
          <p:nvPr userDrawn="1">
            <p:extLst/>
          </p:nvPr>
        </p:nvGraphicFramePr>
        <p:xfrm>
          <a:off x="56456" y="68477"/>
          <a:ext cx="7992888" cy="248182"/>
        </p:xfrm>
        <a:graphic>
          <a:graphicData uri="http://schemas.openxmlformats.org/drawingml/2006/table">
            <a:tbl>
              <a:tblPr/>
              <a:tblGrid>
                <a:gridCol w="13869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059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8182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돋움" pitchFamily="50" charset="-127"/>
                        </a:rPr>
                        <a:t>Directory</a:t>
                      </a:r>
                    </a:p>
                  </a:txBody>
                  <a:tcPr marL="95783" marR="95783" marT="47891" marB="47891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돋움" pitchFamily="50" charset="-127"/>
                      </a:endParaRPr>
                    </a:p>
                  </a:txBody>
                  <a:tcPr marL="95783" marR="95783" marT="47891" marB="47891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 userDrawn="1"/>
        </p:nvSpPr>
        <p:spPr>
          <a:xfrm>
            <a:off x="9536319" y="6637623"/>
            <a:ext cx="40908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FDC0524-616F-4D19-9547-38AE4D0D1359}" type="slidenum">
              <a:rPr lang="ko-KR" altLang="en-US" sz="7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‹#›</a:t>
            </a:fld>
            <a:endParaRPr lang="ko-KR" altLang="en-US" sz="700" dirty="0" err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657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132" r:id="rId1"/>
    <p:sldLayoutId id="2147494133" r:id="rId2"/>
    <p:sldLayoutId id="2147494134" r:id="rId3"/>
    <p:sldLayoutId id="2147494135" r:id="rId4"/>
    <p:sldLayoutId id="2147494136" r:id="rId5"/>
    <p:sldLayoutId id="2147494137" r:id="rId6"/>
    <p:sldLayoutId id="2147494138" r:id="rId7"/>
    <p:sldLayoutId id="2147494139" r:id="rId8"/>
    <p:sldLayoutId id="2147494140" r:id="rId9"/>
    <p:sldLayoutId id="2147494141" r:id="rId10"/>
    <p:sldLayoutId id="2147494142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+mj-ea"/>
          <a:cs typeface="굴림" pitchFamily="50" charset="-127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굴림" pitchFamily="50" charset="-127"/>
          <a:cs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굴림" pitchFamily="50" charset="-127"/>
          <a:cs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굴림" pitchFamily="50" charset="-127"/>
          <a:cs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굴림" pitchFamily="50" charset="-127"/>
          <a:cs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charset="0"/>
          <a:ea typeface="+mn-ea"/>
          <a:cs typeface="굴림" pitchFamily="50" charset="-127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+mn-ea"/>
          <a:cs typeface="굴림" pitchFamily="50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+mn-ea"/>
          <a:cs typeface="굴림" pitchFamily="50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+mn-ea"/>
          <a:cs typeface="굴림" pitchFamily="50" charset="-127"/>
        </a:defRPr>
      </a:lvl4pPr>
      <a:lvl5pPr marL="2057400" indent="-230188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+mn-ea"/>
          <a:cs typeface="굴림" pitchFamily="50" charset="-127"/>
        </a:defRPr>
      </a:lvl5pPr>
      <a:lvl6pPr marL="2514600" indent="-230188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30188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30188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30188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157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144" r:id="rId1"/>
    <p:sldLayoutId id="2147494145" r:id="rId2"/>
    <p:sldLayoutId id="2147494146" r:id="rId3"/>
    <p:sldLayoutId id="2147494147" r:id="rId4"/>
    <p:sldLayoutId id="2147494148" r:id="rId5"/>
    <p:sldLayoutId id="2147494149" r:id="rId6"/>
    <p:sldLayoutId id="2147494150" r:id="rId7"/>
    <p:sldLayoutId id="2147494151" r:id="rId8"/>
    <p:sldLayoutId id="2147494152" r:id="rId9"/>
    <p:sldLayoutId id="2147494153" r:id="rId10"/>
    <p:sldLayoutId id="2147494154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xmlns="" id="{67A9B2DA-8D45-4858-86D8-2140BEAA7CEC}"/>
              </a:ext>
            </a:extLst>
          </p:cNvPr>
          <p:cNvGrpSpPr/>
          <p:nvPr userDrawn="1"/>
        </p:nvGrpSpPr>
        <p:grpSpPr>
          <a:xfrm>
            <a:off x="72393" y="135494"/>
            <a:ext cx="9756548" cy="6605281"/>
            <a:chOff x="80389" y="100815"/>
            <a:chExt cx="8983222" cy="4941407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xmlns="" id="{F50FA168-8FD1-4C99-8870-E779B0C0B0D3}"/>
                </a:ext>
              </a:extLst>
            </p:cNvPr>
            <p:cNvSpPr/>
            <p:nvPr userDrawn="1"/>
          </p:nvSpPr>
          <p:spPr>
            <a:xfrm>
              <a:off x="7740352" y="483518"/>
              <a:ext cx="1323259" cy="4558450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 dirty="0">
                <a:solidFill>
                  <a:srgbClr val="000000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xmlns="" id="{A1903CAA-4E34-4F58-A260-76E1D8D521E2}"/>
                </a:ext>
              </a:extLst>
            </p:cNvPr>
            <p:cNvSpPr/>
            <p:nvPr userDrawn="1"/>
          </p:nvSpPr>
          <p:spPr>
            <a:xfrm>
              <a:off x="80389" y="286336"/>
              <a:ext cx="7659644" cy="4755886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 dirty="0">
                <a:solidFill>
                  <a:srgbClr val="000000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xmlns="" id="{4B58B1C7-36DB-4BA9-A0B1-ADE271528324}"/>
                </a:ext>
              </a:extLst>
            </p:cNvPr>
            <p:cNvSpPr/>
            <p:nvPr userDrawn="1"/>
          </p:nvSpPr>
          <p:spPr>
            <a:xfrm>
              <a:off x="80389" y="101278"/>
              <a:ext cx="1179243" cy="1850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777776">
                <a:spcBef>
                  <a:spcPct val="20000"/>
                </a:spcBef>
                <a:defRPr/>
              </a:pPr>
              <a:r>
                <a:rPr lang="en-US" altLang="ko-KR" sz="650" dirty="0">
                  <a:solidFill>
                    <a:prstClr val="black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Directory</a:t>
              </a: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xmlns="" id="{B53EF04A-54C5-4E44-80CA-BB97295BE250}"/>
                </a:ext>
              </a:extLst>
            </p:cNvPr>
            <p:cNvSpPr/>
            <p:nvPr userDrawn="1"/>
          </p:nvSpPr>
          <p:spPr>
            <a:xfrm>
              <a:off x="1260459" y="101278"/>
              <a:ext cx="6479574" cy="185057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 dirty="0">
                <a:solidFill>
                  <a:srgbClr val="000000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endParaRP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xmlns="" id="{EA01B939-68DC-463E-BD52-575E2C8FC539}"/>
                </a:ext>
              </a:extLst>
            </p:cNvPr>
            <p:cNvSpPr/>
            <p:nvPr userDrawn="1"/>
          </p:nvSpPr>
          <p:spPr>
            <a:xfrm>
              <a:off x="7740352" y="285810"/>
              <a:ext cx="1323259" cy="1977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650">
                  <a:solidFill>
                    <a:prstClr val="black">
                      <a:lumMod val="65000"/>
                      <a:lumOff val="35000"/>
                    </a:prst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Description</a:t>
              </a:r>
              <a:endParaRPr kumimoji="0" lang="ko-KR" altLang="en-US" sz="650" dirty="0">
                <a:solidFill>
                  <a:prstClr val="black">
                    <a:lumMod val="65000"/>
                    <a:lumOff val="35000"/>
                  </a:prst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xmlns="" id="{9BBD35C6-2F01-4A96-B640-078AA4436EFD}"/>
                </a:ext>
              </a:extLst>
            </p:cNvPr>
            <p:cNvSpPr/>
            <p:nvPr userDrawn="1"/>
          </p:nvSpPr>
          <p:spPr>
            <a:xfrm>
              <a:off x="7740351" y="100815"/>
              <a:ext cx="765019" cy="1862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65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page</a:t>
              </a:r>
              <a:endParaRPr kumimoji="0" lang="ko-KR" altLang="en-US" sz="650" dirty="0">
                <a:solidFill>
                  <a:prstClr val="black">
                    <a:lumMod val="65000"/>
                    <a:lumOff val="35000"/>
                  </a:prst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xmlns="" id="{A0EEBD34-6192-4169-8813-0317386D5872}"/>
                </a:ext>
              </a:extLst>
            </p:cNvPr>
            <p:cNvSpPr/>
            <p:nvPr userDrawn="1"/>
          </p:nvSpPr>
          <p:spPr>
            <a:xfrm>
              <a:off x="8505690" y="100815"/>
              <a:ext cx="557921" cy="18620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650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193C30F-3A13-4C97-9B35-D062AEA96A52}"/>
              </a:ext>
            </a:extLst>
          </p:cNvPr>
          <p:cNvSpPr txBox="1"/>
          <p:nvPr userDrawn="1"/>
        </p:nvSpPr>
        <p:spPr>
          <a:xfrm>
            <a:off x="9335568" y="151609"/>
            <a:ext cx="38079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315F121-DE5C-42D1-98DC-0BBA87A9DBA2}" type="slidenum">
              <a:rPr lang="ko-KR" altLang="en-US" sz="60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pPr/>
              <a:t>‹#›</a:t>
            </a:fld>
            <a:endParaRPr lang="ko-KR" altLang="en-US" sz="600" dirty="0" err="1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592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156" r:id="rId1"/>
    <p:sldLayoutId id="2147494157" r:id="rId2"/>
    <p:sldLayoutId id="2147494158" r:id="rId3"/>
    <p:sldLayoutId id="2147494159" r:id="rId4"/>
    <p:sldLayoutId id="2147494160" r:id="rId5"/>
    <p:sldLayoutId id="2147494161" r:id="rId6"/>
    <p:sldLayoutId id="2147494162" r:id="rId7"/>
    <p:sldLayoutId id="2147494163" r:id="rId8"/>
    <p:sldLayoutId id="2147494164" r:id="rId9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+mj-ea"/>
          <a:cs typeface="굴림" pitchFamily="50" charset="-127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굴림" pitchFamily="50" charset="-127"/>
          <a:cs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굴림" pitchFamily="50" charset="-127"/>
          <a:cs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굴림" pitchFamily="50" charset="-127"/>
          <a:cs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굴림" pitchFamily="50" charset="-127"/>
          <a:cs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charset="0"/>
          <a:ea typeface="+mn-ea"/>
          <a:cs typeface="굴림" pitchFamily="50" charset="-127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+mn-ea"/>
          <a:cs typeface="굴림" pitchFamily="50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+mn-ea"/>
          <a:cs typeface="굴림" pitchFamily="50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+mn-ea"/>
          <a:cs typeface="굴림" pitchFamily="50" charset="-127"/>
        </a:defRPr>
      </a:lvl4pPr>
      <a:lvl5pPr marL="2057400" indent="-230188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+mn-ea"/>
          <a:cs typeface="굴림" pitchFamily="50" charset="-127"/>
        </a:defRPr>
      </a:lvl5pPr>
      <a:lvl6pPr marL="2514600" indent="-230188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30188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30188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30188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76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166" r:id="rId1"/>
    <p:sldLayoutId id="2147494167" r:id="rId2"/>
    <p:sldLayoutId id="2147494168" r:id="rId3"/>
    <p:sldLayoutId id="2147494169" r:id="rId4"/>
    <p:sldLayoutId id="2147494170" r:id="rId5"/>
    <p:sldLayoutId id="2147494171" r:id="rId6"/>
    <p:sldLayoutId id="2147494172" r:id="rId7"/>
    <p:sldLayoutId id="2147494173" r:id="rId8"/>
    <p:sldLayoutId id="2147494174" r:id="rId9"/>
    <p:sldLayoutId id="2147494175" r:id="rId10"/>
    <p:sldLayoutId id="2147494176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xmlns="" id="{67A9B2DA-8D45-4858-86D8-2140BEAA7CEC}"/>
              </a:ext>
            </a:extLst>
          </p:cNvPr>
          <p:cNvGrpSpPr/>
          <p:nvPr/>
        </p:nvGrpSpPr>
        <p:grpSpPr>
          <a:xfrm>
            <a:off x="72393" y="135494"/>
            <a:ext cx="9756548" cy="6605281"/>
            <a:chOff x="80389" y="100815"/>
            <a:chExt cx="8983222" cy="4941407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xmlns="" id="{F50FA168-8FD1-4C99-8870-E779B0C0B0D3}"/>
                </a:ext>
              </a:extLst>
            </p:cNvPr>
            <p:cNvSpPr/>
            <p:nvPr userDrawn="1"/>
          </p:nvSpPr>
          <p:spPr>
            <a:xfrm>
              <a:off x="7740352" y="483518"/>
              <a:ext cx="1323259" cy="4558450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 dirty="0">
                <a:solidFill>
                  <a:srgbClr val="000000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xmlns="" id="{A1903CAA-4E34-4F58-A260-76E1D8D521E2}"/>
                </a:ext>
              </a:extLst>
            </p:cNvPr>
            <p:cNvSpPr/>
            <p:nvPr userDrawn="1"/>
          </p:nvSpPr>
          <p:spPr>
            <a:xfrm>
              <a:off x="80389" y="286336"/>
              <a:ext cx="7659644" cy="4755886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 dirty="0">
                <a:solidFill>
                  <a:srgbClr val="000000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xmlns="" id="{4B58B1C7-36DB-4BA9-A0B1-ADE271528324}"/>
                </a:ext>
              </a:extLst>
            </p:cNvPr>
            <p:cNvSpPr/>
            <p:nvPr userDrawn="1"/>
          </p:nvSpPr>
          <p:spPr>
            <a:xfrm>
              <a:off x="80389" y="101278"/>
              <a:ext cx="1179243" cy="1850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777776">
                <a:spcBef>
                  <a:spcPct val="20000"/>
                </a:spcBef>
                <a:defRPr/>
              </a:pPr>
              <a:r>
                <a:rPr lang="en-US" altLang="ko-KR" sz="650" dirty="0">
                  <a:solidFill>
                    <a:prstClr val="black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Directory</a:t>
              </a: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xmlns="" id="{B53EF04A-54C5-4E44-80CA-BB97295BE250}"/>
                </a:ext>
              </a:extLst>
            </p:cNvPr>
            <p:cNvSpPr/>
            <p:nvPr userDrawn="1"/>
          </p:nvSpPr>
          <p:spPr>
            <a:xfrm>
              <a:off x="1260459" y="101278"/>
              <a:ext cx="6479574" cy="185057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 dirty="0">
                <a:solidFill>
                  <a:srgbClr val="000000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endParaRP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xmlns="" id="{EA01B939-68DC-463E-BD52-575E2C8FC539}"/>
                </a:ext>
              </a:extLst>
            </p:cNvPr>
            <p:cNvSpPr/>
            <p:nvPr userDrawn="1"/>
          </p:nvSpPr>
          <p:spPr>
            <a:xfrm>
              <a:off x="7740352" y="285810"/>
              <a:ext cx="1323259" cy="1977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650">
                  <a:solidFill>
                    <a:prstClr val="black">
                      <a:lumMod val="65000"/>
                      <a:lumOff val="35000"/>
                    </a:prst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Description</a:t>
              </a:r>
              <a:endParaRPr kumimoji="0" lang="ko-KR" altLang="en-US" sz="650" dirty="0">
                <a:solidFill>
                  <a:prstClr val="black">
                    <a:lumMod val="65000"/>
                    <a:lumOff val="35000"/>
                  </a:prst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xmlns="" id="{9BBD35C6-2F01-4A96-B640-078AA4436EFD}"/>
                </a:ext>
              </a:extLst>
            </p:cNvPr>
            <p:cNvSpPr/>
            <p:nvPr userDrawn="1"/>
          </p:nvSpPr>
          <p:spPr>
            <a:xfrm>
              <a:off x="7740351" y="100815"/>
              <a:ext cx="765019" cy="1862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65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page</a:t>
              </a:r>
              <a:endParaRPr kumimoji="0" lang="ko-KR" altLang="en-US" sz="650" dirty="0">
                <a:solidFill>
                  <a:prstClr val="black">
                    <a:lumMod val="65000"/>
                    <a:lumOff val="35000"/>
                  </a:prst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xmlns="" id="{A0EEBD34-6192-4169-8813-0317386D5872}"/>
                </a:ext>
              </a:extLst>
            </p:cNvPr>
            <p:cNvSpPr/>
            <p:nvPr userDrawn="1"/>
          </p:nvSpPr>
          <p:spPr>
            <a:xfrm>
              <a:off x="8505690" y="100815"/>
              <a:ext cx="557921" cy="18620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650" dirty="0">
                <a:solidFill>
                  <a:prstClr val="black">
                    <a:lumMod val="65000"/>
                    <a:lumOff val="35000"/>
                  </a:prst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193C30F-3A13-4C97-9B35-D062AEA96A52}"/>
              </a:ext>
            </a:extLst>
          </p:cNvPr>
          <p:cNvSpPr txBox="1"/>
          <p:nvPr/>
        </p:nvSpPr>
        <p:spPr>
          <a:xfrm>
            <a:off x="9335568" y="151609"/>
            <a:ext cx="38079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315F121-DE5C-42D1-98DC-0BBA87A9DBA2}" type="slidenum">
              <a:rPr lang="ko-KR" altLang="en-US" sz="60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pPr/>
              <a:t>‹#›</a:t>
            </a:fld>
            <a:endParaRPr lang="ko-KR" altLang="en-US" sz="600" dirty="0" err="1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31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178" r:id="rId1"/>
    <p:sldLayoutId id="2147494179" r:id="rId2"/>
    <p:sldLayoutId id="2147494180" r:id="rId3"/>
    <p:sldLayoutId id="2147494181" r:id="rId4"/>
    <p:sldLayoutId id="2147494182" r:id="rId5"/>
    <p:sldLayoutId id="2147494183" r:id="rId6"/>
    <p:sldLayoutId id="2147494184" r:id="rId7"/>
    <p:sldLayoutId id="2147494185" r:id="rId8"/>
    <p:sldLayoutId id="2147494186" r:id="rId9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+mj-ea"/>
          <a:cs typeface="굴림" pitchFamily="50" charset="-127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굴림" pitchFamily="50" charset="-127"/>
          <a:cs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굴림" pitchFamily="50" charset="-127"/>
          <a:cs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굴림" pitchFamily="50" charset="-127"/>
          <a:cs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굴림" pitchFamily="50" charset="-127"/>
          <a:cs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charset="0"/>
          <a:ea typeface="+mn-ea"/>
          <a:cs typeface="굴림" pitchFamily="50" charset="-127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+mn-ea"/>
          <a:cs typeface="굴림" pitchFamily="50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+mn-ea"/>
          <a:cs typeface="굴림" pitchFamily="50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+mn-ea"/>
          <a:cs typeface="굴림" pitchFamily="50" charset="-127"/>
        </a:defRPr>
      </a:lvl4pPr>
      <a:lvl5pPr marL="2057400" indent="-230188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+mn-ea"/>
          <a:cs typeface="굴림" pitchFamily="50" charset="-127"/>
        </a:defRPr>
      </a:lvl5pPr>
      <a:lvl6pPr marL="2514600" indent="-230188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30188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30188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30188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78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188" r:id="rId1"/>
    <p:sldLayoutId id="2147494189" r:id="rId2"/>
    <p:sldLayoutId id="2147494190" r:id="rId3"/>
    <p:sldLayoutId id="2147494191" r:id="rId4"/>
    <p:sldLayoutId id="2147494192" r:id="rId5"/>
    <p:sldLayoutId id="2147494193" r:id="rId6"/>
    <p:sldLayoutId id="2147494194" r:id="rId7"/>
    <p:sldLayoutId id="2147494195" r:id="rId8"/>
    <p:sldLayoutId id="2147494196" r:id="rId9"/>
    <p:sldLayoutId id="2147494197" r:id="rId10"/>
    <p:sldLayoutId id="2147494198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hanwooboard.or.kr/admin/statPrice/list.php" TargetMode="Externa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hanwooboard.or.kr/admin/statPrice/write.php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hanwooboard.or.kr/stat/stat_0.php" TargetMode="Externa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nwooboard.or.kr/stat/stat_0.ph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hyperlink" Target="http://www.hanwooboard.or.kr/stat/view.php?seq=10815&amp;page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hanwooboard.or.kr/index.php" TargetMode="Externa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nwooboard.or.kr/member/sitemap.php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m.hanwooboard.or.kr/index.php" TargetMode="Externa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nwooboard.or.kr/stat/stat_0.php" TargetMode="External"/><Relationship Id="rId2" Type="http://schemas.openxmlformats.org/officeDocument/2006/relationships/hyperlink" Target="http://m.hanwooboard.or.kr/stat/stat_0.php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hanwooboard.or.kr/stat/stat_0.php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146"/>
          <p:cNvSpPr txBox="1">
            <a:spLocks noChangeArrowheads="1"/>
          </p:cNvSpPr>
          <p:nvPr/>
        </p:nvSpPr>
        <p:spPr bwMode="auto">
          <a:xfrm>
            <a:off x="219075" y="6161539"/>
            <a:ext cx="5392738" cy="48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ko-KR" sz="1000" dirty="0">
                <a:solidFill>
                  <a:srgbClr val="000000"/>
                </a:solidFill>
                <a:latin typeface="Tahoma" pitchFamily="34" charset="0"/>
                <a:ea typeface="나눔고딕" panose="020D0604000000000000" pitchFamily="50" charset="-127"/>
              </a:rPr>
              <a:t>COPYRIGHT &amp; COPY   STICK INTERACTIVE </a:t>
            </a:r>
            <a:r>
              <a:rPr lang="en-US" altLang="ko-KR" sz="1000" dirty="0" err="1">
                <a:solidFill>
                  <a:srgbClr val="000000"/>
                </a:solidFill>
                <a:latin typeface="Tahoma" pitchFamily="34" charset="0"/>
                <a:ea typeface="나눔고딕" panose="020D0604000000000000" pitchFamily="50" charset="-127"/>
              </a:rPr>
              <a:t>Co.,Ltd</a:t>
            </a:r>
            <a:r>
              <a:rPr lang="en-US" altLang="ko-KR" sz="1000" dirty="0">
                <a:solidFill>
                  <a:srgbClr val="000000"/>
                </a:solidFill>
                <a:latin typeface="Tahoma" pitchFamily="34" charset="0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35000"/>
              </a:lnSpc>
            </a:pPr>
            <a:r>
              <a:rPr lang="en-US" altLang="ko-KR" sz="1000" dirty="0">
                <a:solidFill>
                  <a:srgbClr val="808080"/>
                </a:solidFill>
                <a:latin typeface="Tahoma" pitchFamily="34" charset="0"/>
                <a:ea typeface="나눔고딕" panose="020D0604000000000000" pitchFamily="50" charset="-127"/>
              </a:rPr>
              <a:t>WWW.STICKINT.COM</a:t>
            </a:r>
          </a:p>
        </p:txBody>
      </p:sp>
      <p:sp>
        <p:nvSpPr>
          <p:cNvPr id="49156" name="Oval 150"/>
          <p:cNvSpPr>
            <a:spLocks noChangeArrowheads="1"/>
          </p:cNvSpPr>
          <p:nvPr/>
        </p:nvSpPr>
        <p:spPr bwMode="auto">
          <a:xfrm>
            <a:off x="9490075" y="6424615"/>
            <a:ext cx="287338" cy="28733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9157" name="Picture 15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96249" y="6357938"/>
            <a:ext cx="1574801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0472" y="4509120"/>
            <a:ext cx="9442450" cy="95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spAutoFit/>
          </a:bodyPr>
          <a:lstStyle/>
          <a:p>
            <a:pPr>
              <a:defRPr/>
            </a:pPr>
            <a:r>
              <a:rPr lang="ko-KR" altLang="en-US" sz="2000" kern="10" spc="-180" dirty="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latin typeface="나눔고딕 ExtraBold" pitchFamily="50" charset="-127"/>
                <a:ea typeface="나눔고딕 ExtraBold" pitchFamily="50" charset="-127"/>
                <a:cs typeface="Arial"/>
              </a:rPr>
              <a:t>한우 </a:t>
            </a:r>
            <a:r>
              <a:rPr lang="ko-KR" altLang="en-US" sz="2000" kern="10" spc="-180" dirty="0" err="1" smtClean="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latin typeface="나눔고딕 ExtraBold" pitchFamily="50" charset="-127"/>
                <a:ea typeface="나눔고딕 ExtraBold" pitchFamily="50" charset="-127"/>
                <a:cs typeface="Arial"/>
              </a:rPr>
              <a:t>자조금</a:t>
            </a:r>
            <a:r>
              <a:rPr lang="ko-KR" altLang="en-US" sz="2000" kern="10" spc="-180" dirty="0" smtClean="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latin typeface="나눔고딕 ExtraBold" pitchFamily="50" charset="-127"/>
                <a:ea typeface="나눔고딕 ExtraBold" pitchFamily="50" charset="-127"/>
                <a:cs typeface="Arial"/>
              </a:rPr>
              <a:t> 사이트 </a:t>
            </a:r>
            <a:endParaRPr lang="en-US" altLang="ko-KR" sz="2000" kern="10" spc="-180" dirty="0">
              <a:ln w="9525">
                <a:noFill/>
                <a:round/>
                <a:headEnd/>
                <a:tailEnd/>
              </a:ln>
              <a:solidFill>
                <a:srgbClr val="FF6600"/>
              </a:solidFill>
              <a:latin typeface="나눔고딕 ExtraBold" pitchFamily="50" charset="-127"/>
              <a:ea typeface="나눔고딕 ExtraBold" pitchFamily="50" charset="-127"/>
              <a:cs typeface="Arial"/>
            </a:endParaRPr>
          </a:p>
          <a:p>
            <a:pPr>
              <a:defRPr/>
            </a:pPr>
            <a:r>
              <a:rPr lang="en-US" altLang="ko-KR" sz="3600" kern="10" spc="-180" dirty="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</a:rPr>
              <a:t>SB : </a:t>
            </a:r>
            <a:r>
              <a:rPr lang="ko-KR" altLang="en-US" sz="3600" kern="10" spc="-180" dirty="0" smtClean="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/>
              </a:rPr>
              <a:t>한우 수출동향 메뉴신설</a:t>
            </a:r>
            <a:endParaRPr lang="en-US" altLang="ko-KR" sz="6000" kern="10" spc="-180" dirty="0">
              <a:ln w="9525">
                <a:noFill/>
                <a:round/>
                <a:headEnd/>
                <a:tailEnd/>
              </a:ln>
              <a:solidFill>
                <a:srgbClr val="FF6600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/>
            </a:endParaRPr>
          </a:p>
        </p:txBody>
      </p:sp>
      <p:sp>
        <p:nvSpPr>
          <p:cNvPr id="8" name="Text Box 146"/>
          <p:cNvSpPr txBox="1">
            <a:spLocks noChangeArrowheads="1"/>
          </p:cNvSpPr>
          <p:nvPr/>
        </p:nvSpPr>
        <p:spPr bwMode="auto">
          <a:xfrm>
            <a:off x="219075" y="5532523"/>
            <a:ext cx="5392738" cy="38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ko-KR" sz="1600" b="1" dirty="0" smtClean="0">
                <a:solidFill>
                  <a:srgbClr val="000000"/>
                </a:solidFill>
                <a:latin typeface="Tahoma" pitchFamily="34" charset="0"/>
                <a:ea typeface="나눔고딕" panose="020D0604000000000000" pitchFamily="50" charset="-127"/>
              </a:rPr>
              <a:t>2019.05.15</a:t>
            </a:r>
            <a:endParaRPr lang="en-US" altLang="ko-KR" sz="1600" b="1" dirty="0">
              <a:solidFill>
                <a:srgbClr val="000000"/>
              </a:solidFill>
              <a:latin typeface="Tahoma" pitchFamily="34" charset="0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9397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xmlns="" id="{D943DC69-2CAD-4137-919B-6CD300784A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206971"/>
              </p:ext>
            </p:extLst>
          </p:nvPr>
        </p:nvGraphicFramePr>
        <p:xfrm>
          <a:off x="8392450" y="646088"/>
          <a:ext cx="1440160" cy="2243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98">
                  <a:extLst>
                    <a:ext uri="{9D8B030D-6E8A-4147-A177-3AD203B41FA5}">
                      <a16:colId xmlns:a16="http://schemas.microsoft.com/office/drawing/2014/main" xmlns="" val="3644138907"/>
                    </a:ext>
                  </a:extLst>
                </a:gridCol>
                <a:gridCol w="1177362">
                  <a:extLst>
                    <a:ext uri="{9D8B030D-6E8A-4147-A177-3AD203B41FA5}">
                      <a16:colId xmlns:a16="http://schemas.microsoft.com/office/drawing/2014/main" xmlns="" val="1772653024"/>
                    </a:ext>
                  </a:extLst>
                </a:gridCol>
              </a:tblGrid>
              <a:tr h="180806"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8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한우자조금</a:t>
                      </a: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 관리자 </a:t>
                      </a: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/>
                      </a:r>
                      <a:b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</a:b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&gt; </a:t>
                      </a: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한우 수출동향 관리 메뉴</a:t>
                      </a:r>
                      <a:endParaRPr lang="en-US" altLang="ko-KR" sz="8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Verdana" panose="020B0604030504040204" pitchFamily="34" charset="0"/>
                      </a:endParaRPr>
                    </a:p>
                    <a:p>
                      <a:pPr latinLnBrk="1"/>
                      <a:endParaRPr lang="en-US" altLang="ko-KR" sz="8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Verdana" panose="020B0604030504040204" pitchFamily="34" charset="0"/>
                      </a:endParaRPr>
                    </a:p>
                    <a:p>
                      <a:pPr latinLnBrk="1"/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참고</a:t>
                      </a:r>
                      <a:r>
                        <a:rPr lang="ko-KR" altLang="en-US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&gt;</a:t>
                      </a:r>
                      <a:endParaRPr lang="en-US" altLang="ko-KR" sz="8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Verdan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>
                          <a:hlinkClick r:id="rId2"/>
                        </a:rPr>
                        <a:t>http://www.hanwooboard.or.kr/admin/statPrice/list.php</a:t>
                      </a:r>
                      <a:endParaRPr lang="en-US" altLang="ko-KR" sz="8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12" marR="36012" marT="36016" marB="3601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59000834"/>
                  </a:ext>
                </a:extLst>
              </a:tr>
              <a:tr h="21433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12" marR="36012" marT="36016" marB="3601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한우</a:t>
                      </a:r>
                      <a:r>
                        <a:rPr lang="ko-KR" altLang="en-US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수출동향 관리 </a:t>
                      </a: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/>
                      </a:r>
                      <a:b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</a:br>
                      <a:r>
                        <a:rPr lang="ko-KR" altLang="en-US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메뉴 추가</a:t>
                      </a:r>
                      <a:endParaRPr lang="en-US" altLang="ko-KR" sz="8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Verdana" panose="020B0604030504040204" pitchFamily="34" charset="0"/>
                      </a:endParaRPr>
                    </a:p>
                  </a:txBody>
                  <a:tcPr marL="54000" marR="54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96333356"/>
                  </a:ext>
                </a:extLst>
              </a:tr>
              <a:tr h="50651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12" marR="36012" marT="36016" marB="3601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한우</a:t>
                      </a:r>
                      <a:r>
                        <a:rPr lang="ko-KR" altLang="en-US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수출동향 관리 </a:t>
                      </a: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/>
                      </a:r>
                      <a:b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</a:br>
                      <a:r>
                        <a:rPr lang="ko-KR" altLang="en-US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메뉴 </a:t>
                      </a: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: </a:t>
                      </a:r>
                      <a:r>
                        <a:rPr lang="ko-KR" altLang="en-US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한우관측전망관리 메뉴와 동일한 기능</a:t>
                      </a:r>
                      <a:endParaRPr lang="en-US" altLang="ko-KR" sz="800" b="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Verdana" panose="020B0604030504040204" pitchFamily="34" charset="0"/>
                      </a:endParaRPr>
                    </a:p>
                  </a:txBody>
                  <a:tcPr marL="54000" marR="54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23390780"/>
                  </a:ext>
                </a:extLst>
              </a:tr>
              <a:tr h="214336">
                <a:tc>
                  <a:txBody>
                    <a:bodyPr/>
                    <a:lstStyle/>
                    <a:p>
                      <a:pPr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12" marR="36012" marT="36016" marB="3601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Verdana" panose="020B0604030504040204" pitchFamily="34" charset="0"/>
                      </a:endParaRPr>
                    </a:p>
                  </a:txBody>
                  <a:tcPr marL="54000" marR="54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8962775"/>
                  </a:ext>
                </a:extLst>
              </a:tr>
              <a:tr h="214336">
                <a:tc>
                  <a:txBody>
                    <a:bodyPr/>
                    <a:lstStyle/>
                    <a:p>
                      <a:pPr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12" marR="36012" marT="36016" marB="3601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Verdana" panose="020B0604030504040204" pitchFamily="34" charset="0"/>
                      </a:endParaRPr>
                    </a:p>
                  </a:txBody>
                  <a:tcPr marL="54000" marR="54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6397411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52600" y="116632"/>
            <a:ext cx="7056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>
                <a:cs typeface="Verdana" panose="020B0604030504040204" pitchFamily="34" charset="0"/>
              </a:rPr>
              <a:t>한우자조금</a:t>
            </a:r>
            <a:r>
              <a:rPr lang="ko-KR" altLang="en-US" sz="1000" dirty="0">
                <a:cs typeface="Verdana" panose="020B0604030504040204" pitchFamily="34" charset="0"/>
              </a:rPr>
              <a:t> 관리자 </a:t>
            </a:r>
            <a:r>
              <a:rPr lang="en-US" altLang="ko-KR" sz="1000" dirty="0" smtClean="0">
                <a:cs typeface="Verdana" panose="020B0604030504040204" pitchFamily="34" charset="0"/>
              </a:rPr>
              <a:t>&gt; </a:t>
            </a:r>
            <a:r>
              <a:rPr lang="ko-KR" altLang="en-US" sz="1000" dirty="0">
                <a:cs typeface="Verdana" panose="020B0604030504040204" pitchFamily="34" charset="0"/>
              </a:rPr>
              <a:t>한우 수출동향 관리 </a:t>
            </a:r>
            <a:r>
              <a:rPr lang="ko-KR" altLang="en-US" sz="1000" dirty="0" smtClean="0">
                <a:cs typeface="Verdana" panose="020B0604030504040204" pitchFamily="34" charset="0"/>
              </a:rPr>
              <a:t>메뉴</a:t>
            </a:r>
            <a:endParaRPr lang="en-US" altLang="ko-KR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6" y="396224"/>
            <a:ext cx="8233269" cy="599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06" r="81109"/>
          <a:stretch/>
        </p:blipFill>
        <p:spPr bwMode="auto">
          <a:xfrm>
            <a:off x="104106" y="3454401"/>
            <a:ext cx="1555361" cy="314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2444" y="3479242"/>
            <a:ext cx="827150" cy="123111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ko-KR" altLang="en-US" sz="8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한우 수출동향 관리</a:t>
            </a:r>
            <a:endParaRPr lang="ko-KR" altLang="en-US" sz="8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67643" y="3442932"/>
            <a:ext cx="191117" cy="176691"/>
          </a:xfrm>
          <a:prstGeom prst="ellipse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607" y="681636"/>
            <a:ext cx="1090042" cy="16158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ko-KR" altLang="en-US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한우 수출동향 관리</a:t>
            </a:r>
            <a:endParaRPr lang="ko-KR" altLang="en-US" sz="1050" b="1" dirty="0">
              <a:solidFill>
                <a:schemeClr val="tx1">
                  <a:lumMod val="50000"/>
                  <a:lumOff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1810048" y="1884157"/>
            <a:ext cx="191117" cy="176691"/>
          </a:xfrm>
          <a:prstGeom prst="ellipse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55766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xmlns="" id="{D943DC69-2CAD-4137-919B-6CD300784A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655747"/>
              </p:ext>
            </p:extLst>
          </p:nvPr>
        </p:nvGraphicFramePr>
        <p:xfrm>
          <a:off x="8392450" y="646088"/>
          <a:ext cx="1440160" cy="1521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98">
                  <a:extLst>
                    <a:ext uri="{9D8B030D-6E8A-4147-A177-3AD203B41FA5}">
                      <a16:colId xmlns:a16="http://schemas.microsoft.com/office/drawing/2014/main" xmlns="" val="3644138907"/>
                    </a:ext>
                  </a:extLst>
                </a:gridCol>
                <a:gridCol w="1177362">
                  <a:extLst>
                    <a:ext uri="{9D8B030D-6E8A-4147-A177-3AD203B41FA5}">
                      <a16:colId xmlns:a16="http://schemas.microsoft.com/office/drawing/2014/main" xmlns="" val="1772653024"/>
                    </a:ext>
                  </a:extLst>
                </a:gridCol>
              </a:tblGrid>
              <a:tr h="180806"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8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한우자조금</a:t>
                      </a: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 관리자 </a:t>
                      </a: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/>
                      </a:r>
                      <a:b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</a:b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&gt; </a:t>
                      </a: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한우 수출동향 관리 메뉴 </a:t>
                      </a: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&gt;</a:t>
                      </a: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글쓰기</a:t>
                      </a:r>
                      <a:endParaRPr lang="en-US" altLang="ko-KR" sz="8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Verdana" panose="020B0604030504040204" pitchFamily="34" charset="0"/>
                      </a:endParaRPr>
                    </a:p>
                    <a:p>
                      <a:pPr latinLnBrk="1"/>
                      <a:endParaRPr lang="en-US" altLang="ko-KR" sz="8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Verdana" panose="020B0604030504040204" pitchFamily="34" charset="0"/>
                      </a:endParaRPr>
                    </a:p>
                    <a:p>
                      <a:pPr latinLnBrk="1"/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참고 </a:t>
                      </a: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&gt;</a:t>
                      </a:r>
                      <a:endParaRPr lang="en-US" altLang="ko-KR" sz="800" b="0" kern="12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Verdana" panose="020B0604030504040204" pitchFamily="34" charset="0"/>
                      </a:endParaRPr>
                    </a:p>
                    <a:p>
                      <a:r>
                        <a:rPr lang="en-US" altLang="ko-KR" sz="800" dirty="0" smtClean="0">
                          <a:hlinkClick r:id="rId2"/>
                        </a:rPr>
                        <a:t>http://www.hanwooboard.or.kr/admin/statPrice/write.php</a:t>
                      </a:r>
                      <a:endParaRPr lang="en-US" altLang="ko-KR" sz="8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12" marR="36012" marT="36016" marB="3601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59000834"/>
                  </a:ext>
                </a:extLst>
              </a:tr>
              <a:tr h="21433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12" marR="36012" marT="36016" marB="3601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한우</a:t>
                      </a:r>
                      <a:r>
                        <a:rPr lang="ko-KR" altLang="en-US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수출동향 관리 </a:t>
                      </a: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/>
                      </a:r>
                      <a:b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</a:br>
                      <a:r>
                        <a:rPr lang="ko-KR" altLang="en-US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메뉴 </a:t>
                      </a: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: </a:t>
                      </a:r>
                      <a:r>
                        <a:rPr lang="ko-KR" altLang="en-US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한우 관측전망관리 메뉴와 동일한 기능</a:t>
                      </a:r>
                      <a:endParaRPr lang="en-US" altLang="ko-KR" sz="800" b="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Verdana" panose="020B0604030504040204" pitchFamily="34" charset="0"/>
                      </a:endParaRPr>
                    </a:p>
                  </a:txBody>
                  <a:tcPr marL="54000" marR="54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9633335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52600" y="116632"/>
            <a:ext cx="7632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>
                <a:cs typeface="Verdana" panose="020B0604030504040204" pitchFamily="34" charset="0"/>
              </a:rPr>
              <a:t>한우자조금</a:t>
            </a:r>
            <a:r>
              <a:rPr lang="ko-KR" altLang="en-US" sz="1000" dirty="0">
                <a:cs typeface="Verdana" panose="020B0604030504040204" pitchFamily="34" charset="0"/>
              </a:rPr>
              <a:t> 관리자 </a:t>
            </a:r>
            <a:r>
              <a:rPr lang="en-US" altLang="ko-KR" sz="1000" dirty="0">
                <a:cs typeface="Verdana" panose="020B0604030504040204" pitchFamily="34" charset="0"/>
              </a:rPr>
              <a:t>&gt; </a:t>
            </a:r>
            <a:r>
              <a:rPr lang="ko-KR" altLang="en-US" sz="1000" dirty="0">
                <a:cs typeface="Verdana" panose="020B0604030504040204" pitchFamily="34" charset="0"/>
              </a:rPr>
              <a:t>한우 수출동향 관리 </a:t>
            </a:r>
            <a:r>
              <a:rPr lang="ko-KR" altLang="en-US" sz="1000" dirty="0" smtClean="0">
                <a:cs typeface="Verdana" panose="020B0604030504040204" pitchFamily="34" charset="0"/>
              </a:rPr>
              <a:t>메뉴 </a:t>
            </a:r>
            <a:r>
              <a:rPr lang="en-US" altLang="ko-KR" sz="1000" dirty="0" smtClean="0">
                <a:cs typeface="Verdana" panose="020B0604030504040204" pitchFamily="34" charset="0"/>
              </a:rPr>
              <a:t>&gt; </a:t>
            </a:r>
            <a:r>
              <a:rPr lang="ko-KR" altLang="en-US" sz="1000" dirty="0" smtClean="0">
                <a:cs typeface="Verdana" panose="020B0604030504040204" pitchFamily="34" charset="0"/>
              </a:rPr>
              <a:t>글쓰기  </a:t>
            </a:r>
            <a:endParaRPr lang="en-US" altLang="ko-KR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6" y="396224"/>
            <a:ext cx="8233269" cy="599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06" r="81109"/>
          <a:stretch/>
        </p:blipFill>
        <p:spPr bwMode="auto">
          <a:xfrm>
            <a:off x="104106" y="3454401"/>
            <a:ext cx="1555361" cy="314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2444" y="3479242"/>
            <a:ext cx="827150" cy="123111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ko-KR" altLang="en-US" sz="8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한우 수출동향 관리</a:t>
            </a:r>
            <a:endParaRPr lang="ko-KR" altLang="en-US" sz="8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607" y="681636"/>
            <a:ext cx="1090042" cy="16158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ko-KR" altLang="en-US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한우 수출동향 관리</a:t>
            </a:r>
            <a:endParaRPr lang="ko-KR" altLang="en-US" sz="1050" b="1" dirty="0">
              <a:solidFill>
                <a:schemeClr val="tx1">
                  <a:lumMod val="50000"/>
                  <a:lumOff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520952" y="1573128"/>
            <a:ext cx="3672408" cy="444815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2"/>
          <a:stretch/>
        </p:blipFill>
        <p:spPr bwMode="auto">
          <a:xfrm>
            <a:off x="1910458" y="1485206"/>
            <a:ext cx="5490814" cy="490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타원 14"/>
          <p:cNvSpPr/>
          <p:nvPr/>
        </p:nvSpPr>
        <p:spPr>
          <a:xfrm>
            <a:off x="1810048" y="1484784"/>
            <a:ext cx="191117" cy="176691"/>
          </a:xfrm>
          <a:prstGeom prst="ellipse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8855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xmlns="" id="{D943DC69-2CAD-4137-919B-6CD300784A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976153"/>
              </p:ext>
            </p:extLst>
          </p:nvPr>
        </p:nvGraphicFramePr>
        <p:xfrm>
          <a:off x="8392450" y="646089"/>
          <a:ext cx="1440160" cy="1967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98">
                  <a:extLst>
                    <a:ext uri="{9D8B030D-6E8A-4147-A177-3AD203B41FA5}">
                      <a16:colId xmlns:a16="http://schemas.microsoft.com/office/drawing/2014/main" xmlns="" val="3644138907"/>
                    </a:ext>
                  </a:extLst>
                </a:gridCol>
                <a:gridCol w="1177362">
                  <a:extLst>
                    <a:ext uri="{9D8B030D-6E8A-4147-A177-3AD203B41FA5}">
                      <a16:colId xmlns:a16="http://schemas.microsoft.com/office/drawing/2014/main" xmlns="" val="1772653024"/>
                    </a:ext>
                  </a:extLst>
                </a:gridCol>
              </a:tblGrid>
              <a:tr h="107574"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8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한우자조금</a:t>
                      </a: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&gt;</a:t>
                      </a: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ko-KR" altLang="en-US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정보마당 </a:t>
                      </a: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&gt; </a:t>
                      </a:r>
                      <a:br>
                        <a:rPr lang="en-US" altLang="ko-KR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</a:br>
                      <a:r>
                        <a:rPr lang="ko-KR" altLang="en-US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통계자료실</a:t>
                      </a:r>
                      <a:endParaRPr lang="en-US" altLang="ko-KR" sz="800" b="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>
                          <a:hlinkClick r:id="rId2"/>
                        </a:rPr>
                        <a:t>http://www.hanwooboard.or.kr/stat/stat_0.php</a:t>
                      </a:r>
                      <a:endParaRPr lang="en-US" altLang="ko-KR" sz="8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12" marR="36012" marT="36016" marB="3601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59000834"/>
                  </a:ext>
                </a:extLst>
              </a:tr>
              <a:tr h="19514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12" marR="36012" marT="36016" marB="3601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삭제 </a:t>
                      </a: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신설되는 한우관측</a:t>
                      </a: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·</a:t>
                      </a: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수출동향 메뉴로</a:t>
                      </a:r>
                      <a:r>
                        <a:rPr lang="ko-KR" altLang="en-US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이동</a:t>
                      </a: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)</a:t>
                      </a:r>
                    </a:p>
                  </a:txBody>
                  <a:tcPr marL="54000" marR="54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96333356"/>
                  </a:ext>
                </a:extLst>
              </a:tr>
              <a:tr h="28093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12" marR="36012" marT="36016" marB="3601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한우 관측</a:t>
                      </a: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·</a:t>
                      </a: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수출동향 </a:t>
                      </a:r>
                      <a:r>
                        <a:rPr lang="ko-KR" altLang="en-US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메뉴 신설</a:t>
                      </a:r>
                      <a:endParaRPr lang="en-US" altLang="ko-KR" sz="8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Verdan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Verdana" panose="020B0604030504040204" pitchFamily="34" charset="0"/>
                      </a:endParaRPr>
                    </a:p>
                  </a:txBody>
                  <a:tcPr marL="54000" marR="54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233907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12" marR="36012" marT="36016" marB="3601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Verdana" panose="020B0604030504040204" pitchFamily="34" charset="0"/>
                      </a:endParaRPr>
                    </a:p>
                  </a:txBody>
                  <a:tcPr marL="54000" marR="54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89627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12" marR="36012" marT="36016" marB="3601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Verdana" panose="020B0604030504040204" pitchFamily="34" charset="0"/>
                      </a:endParaRPr>
                    </a:p>
                  </a:txBody>
                  <a:tcPr marL="54000" marR="54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6397411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52600" y="133566"/>
            <a:ext cx="6048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>
                <a:cs typeface="Verdana" panose="020B0604030504040204" pitchFamily="34" charset="0"/>
              </a:rPr>
              <a:t>한우자조금</a:t>
            </a:r>
            <a:r>
              <a:rPr lang="ko-KR" altLang="en-US" sz="1000" dirty="0">
                <a:cs typeface="Verdana" panose="020B0604030504040204" pitchFamily="34" charset="0"/>
              </a:rPr>
              <a:t> </a:t>
            </a:r>
            <a:r>
              <a:rPr lang="en-US" altLang="ko-KR" sz="1000" dirty="0">
                <a:cs typeface="Verdana" panose="020B0604030504040204" pitchFamily="34" charset="0"/>
              </a:rPr>
              <a:t>&gt; </a:t>
            </a:r>
            <a:r>
              <a:rPr lang="ko-KR" altLang="en-US" sz="1000" dirty="0">
                <a:cs typeface="Verdana" panose="020B0604030504040204" pitchFamily="34" charset="0"/>
              </a:rPr>
              <a:t>정보마당 </a:t>
            </a:r>
            <a:r>
              <a:rPr lang="en-US" altLang="ko-KR" sz="1000" dirty="0">
                <a:cs typeface="Verdana" panose="020B0604030504040204" pitchFamily="34" charset="0"/>
              </a:rPr>
              <a:t>&gt; </a:t>
            </a:r>
            <a:r>
              <a:rPr lang="ko-KR" altLang="en-US" sz="1000" dirty="0" smtClean="0">
                <a:cs typeface="Verdana" panose="020B0604030504040204" pitchFamily="34" charset="0"/>
              </a:rPr>
              <a:t>통계자료실  </a:t>
            </a:r>
            <a:r>
              <a:rPr lang="en-US" altLang="ko-KR" sz="1000" dirty="0">
                <a:hlinkClick r:id="rId2"/>
              </a:rPr>
              <a:t>http://</a:t>
            </a:r>
            <a:r>
              <a:rPr lang="en-US" altLang="ko-KR" sz="1000" dirty="0" smtClean="0">
                <a:hlinkClick r:id="rId2"/>
              </a:rPr>
              <a:t>www.hanwooboard.or.kr/stat/stat_0.php</a:t>
            </a:r>
            <a:endParaRPr lang="en-US" altLang="ko-KR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4" r="3959" b="1250"/>
          <a:stretch/>
        </p:blipFill>
        <p:spPr bwMode="auto">
          <a:xfrm>
            <a:off x="128464" y="421598"/>
            <a:ext cx="8064896" cy="631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888673" y="1762232"/>
            <a:ext cx="1272594" cy="343069"/>
          </a:xfrm>
          <a:prstGeom prst="rect">
            <a:avLst/>
          </a:prstGeom>
          <a:noFill/>
          <a:ln w="190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1784648" y="1717742"/>
            <a:ext cx="191117" cy="176691"/>
          </a:xfrm>
          <a:prstGeom prst="ellipse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32" r="81395" b="41404"/>
          <a:stretch/>
        </p:blipFill>
        <p:spPr bwMode="auto">
          <a:xfrm>
            <a:off x="128464" y="2649542"/>
            <a:ext cx="1542849" cy="130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1496" y="2426263"/>
            <a:ext cx="787075" cy="10772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algn="ctr">
              <a:defRPr sz="700" b="1">
                <a:solidFill>
                  <a:schemeClr val="accent2"/>
                </a:solidFill>
                <a:latin typeface="+mn-ea"/>
                <a:ea typeface="+mn-ea"/>
              </a:defRPr>
            </a:lvl1pPr>
          </a:lstStyle>
          <a:p>
            <a:pPr algn="l"/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한우 관측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•</a:t>
            </a:r>
            <a:r>
              <a: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수출동향</a:t>
            </a:r>
          </a:p>
        </p:txBody>
      </p:sp>
      <p:sp>
        <p:nvSpPr>
          <p:cNvPr id="10" name="타원 9"/>
          <p:cNvSpPr/>
          <p:nvPr/>
        </p:nvSpPr>
        <p:spPr>
          <a:xfrm>
            <a:off x="87766" y="2365465"/>
            <a:ext cx="191117" cy="176691"/>
          </a:xfrm>
          <a:prstGeom prst="ellipse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5162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/>
          <p:cNvGrpSpPr/>
          <p:nvPr/>
        </p:nvGrpSpPr>
        <p:grpSpPr>
          <a:xfrm>
            <a:off x="128464" y="514812"/>
            <a:ext cx="7995908" cy="5896280"/>
            <a:chOff x="128464" y="514812"/>
            <a:chExt cx="7995908" cy="589628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66" r="3578" b="51492"/>
            <a:stretch/>
          </p:blipFill>
          <p:spPr bwMode="auto">
            <a:xfrm>
              <a:off x="128464" y="514812"/>
              <a:ext cx="7995908" cy="2389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332" r="81395" b="41404"/>
            <a:stretch/>
          </p:blipFill>
          <p:spPr bwMode="auto">
            <a:xfrm>
              <a:off x="128464" y="2649542"/>
              <a:ext cx="1542849" cy="1303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11" t="42307" r="3578" b="810"/>
            <a:stretch/>
          </p:blipFill>
          <p:spPr bwMode="auto">
            <a:xfrm>
              <a:off x="1854165" y="2115922"/>
              <a:ext cx="6270172" cy="4295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281496" y="2426263"/>
            <a:ext cx="787075" cy="10772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algn="ctr">
              <a:defRPr sz="700" b="1">
                <a:solidFill>
                  <a:schemeClr val="accent2"/>
                </a:solidFill>
                <a:latin typeface="+mn-ea"/>
                <a:ea typeface="+mn-ea"/>
              </a:defRPr>
            </a:lvl1pPr>
          </a:lstStyle>
          <a:p>
            <a:pPr algn="l"/>
            <a:r>
              <a:rPr lang="ko-KR" altLang="en-US" dirty="0" smtClean="0"/>
              <a:t>한우 관측</a:t>
            </a:r>
            <a:r>
              <a:rPr lang="en-US" altLang="ko-KR" dirty="0"/>
              <a:t>•</a:t>
            </a:r>
            <a:r>
              <a:rPr lang="ko-KR" altLang="en-US" dirty="0"/>
              <a:t>수출동향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8883" y="2715507"/>
            <a:ext cx="460330" cy="11048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ko-KR" altLang="en-US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통계자료</a:t>
            </a:r>
            <a:r>
              <a:rPr lang="ko-KR" altLang="en-US" sz="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실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xmlns="" id="{D943DC69-2CAD-4137-919B-6CD300784A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853143"/>
              </p:ext>
            </p:extLst>
          </p:nvPr>
        </p:nvGraphicFramePr>
        <p:xfrm>
          <a:off x="8392450" y="646088"/>
          <a:ext cx="1440160" cy="3795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98">
                  <a:extLst>
                    <a:ext uri="{9D8B030D-6E8A-4147-A177-3AD203B41FA5}">
                      <a16:colId xmlns:a16="http://schemas.microsoft.com/office/drawing/2014/main" xmlns="" val="3644138907"/>
                    </a:ext>
                  </a:extLst>
                </a:gridCol>
                <a:gridCol w="1177362">
                  <a:extLst>
                    <a:ext uri="{9D8B030D-6E8A-4147-A177-3AD203B41FA5}">
                      <a16:colId xmlns:a16="http://schemas.microsoft.com/office/drawing/2014/main" xmlns="" val="1772653024"/>
                    </a:ext>
                  </a:extLst>
                </a:gridCol>
              </a:tblGrid>
              <a:tr h="180806"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8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한우자조금</a:t>
                      </a: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&gt;</a:t>
                      </a: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ko-KR" altLang="en-US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정보마당 </a:t>
                      </a: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&gt; </a:t>
                      </a: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한우 관측</a:t>
                      </a: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·</a:t>
                      </a: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수출동향</a:t>
                      </a: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ko-KR" altLang="en-US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목록</a:t>
                      </a: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/>
                      </a:r>
                      <a:br>
                        <a:rPr lang="en-US" altLang="ko-KR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</a:br>
                      <a:r>
                        <a:rPr lang="ko-KR" altLang="en-US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참고 </a:t>
                      </a: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&gt;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>
                          <a:hlinkClick r:id="rId3"/>
                        </a:rPr>
                        <a:t>http://www.hanwooboard.or.kr/stat/stat_0.php</a:t>
                      </a:r>
                      <a:endParaRPr lang="en-US" altLang="ko-KR" sz="8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12" marR="36012" marT="36016" marB="3601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59000834"/>
                  </a:ext>
                </a:extLst>
              </a:tr>
              <a:tr h="21433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12" marR="36012" marT="36016" marB="3601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한우 관측</a:t>
                      </a: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·</a:t>
                      </a: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수출동향 </a:t>
                      </a:r>
                      <a:r>
                        <a:rPr lang="ko-KR" altLang="en-US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메뉴 신설</a:t>
                      </a:r>
                      <a:endParaRPr lang="en-US" altLang="ko-KR" sz="8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Verdana" panose="020B0604030504040204" pitchFamily="34" charset="0"/>
                      </a:endParaRPr>
                    </a:p>
                  </a:txBody>
                  <a:tcPr marL="54000" marR="54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96333356"/>
                  </a:ext>
                </a:extLst>
              </a:tr>
              <a:tr h="50651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12" marR="36012" marT="36016" marB="3601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탭으로 이동 </a:t>
                      </a: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: </a:t>
                      </a:r>
                      <a:b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</a:br>
                      <a:r>
                        <a:rPr lang="ko-KR" altLang="en-US" sz="8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클릭시</a:t>
                      </a: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 한우 관측전망</a:t>
                      </a: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/>
                      </a:r>
                      <a:b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</a:b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게시판으로</a:t>
                      </a:r>
                      <a:endParaRPr lang="en-US" altLang="ko-KR" sz="8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Verdan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/>
                      </a:r>
                      <a:b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</a:b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한우 관측전망 메뉴는</a:t>
                      </a:r>
                      <a:endParaRPr lang="en-US" altLang="ko-KR" sz="8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Verdan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통계자료실 메뉴의</a:t>
                      </a: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/>
                      </a:r>
                      <a:b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</a:b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한우 관측전망 탭을 </a:t>
                      </a: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/>
                      </a:r>
                      <a:b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</a:b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한우 관측</a:t>
                      </a: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·</a:t>
                      </a: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수출동향 메뉴로 이동</a:t>
                      </a: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)</a:t>
                      </a:r>
                      <a:b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</a:b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/>
                      </a:r>
                      <a:b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</a:br>
                      <a:r>
                        <a:rPr lang="en-US" altLang="ko-KR" sz="800" dirty="0" smtClean="0">
                          <a:hlinkClick r:id="rId3"/>
                        </a:rPr>
                        <a:t>http://www.hanwooboard.or.kr/stat/stat_0.php</a:t>
                      </a:r>
                    </a:p>
                  </a:txBody>
                  <a:tcPr marL="54000" marR="54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23390780"/>
                  </a:ext>
                </a:extLst>
              </a:tr>
              <a:tr h="21433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12" marR="36012" marT="36016" marB="3601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탭으로 이동 </a:t>
                      </a: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: </a:t>
                      </a:r>
                      <a:b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</a:br>
                      <a:r>
                        <a:rPr lang="ko-KR" altLang="en-US" sz="8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클릭시</a:t>
                      </a: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 한우 수출동향</a:t>
                      </a: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/>
                      </a:r>
                      <a:b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</a:b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게시판으로</a:t>
                      </a:r>
                    </a:p>
                  </a:txBody>
                  <a:tcPr marL="54000" marR="54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8962775"/>
                  </a:ext>
                </a:extLst>
              </a:tr>
              <a:tr h="21433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12" marR="36012" marT="36016" marB="3601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한우 수출동향 메뉴 </a:t>
                      </a: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한우 관측전망과 동일한 메뉴 기능으로 개발</a:t>
                      </a:r>
                      <a:endParaRPr lang="en-US" altLang="ko-KR" sz="8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Verdana" panose="020B0604030504040204" pitchFamily="34" charset="0"/>
                      </a:endParaRPr>
                    </a:p>
                  </a:txBody>
                  <a:tcPr marL="54000" marR="54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6397411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52600" y="133566"/>
            <a:ext cx="6048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>
                <a:cs typeface="Verdana" panose="020B0604030504040204" pitchFamily="34" charset="0"/>
              </a:rPr>
              <a:t>한우자조금</a:t>
            </a:r>
            <a:r>
              <a:rPr lang="ko-KR" altLang="en-US" sz="1000" dirty="0">
                <a:cs typeface="Verdana" panose="020B0604030504040204" pitchFamily="34" charset="0"/>
              </a:rPr>
              <a:t> </a:t>
            </a:r>
            <a:r>
              <a:rPr lang="en-US" altLang="ko-KR" sz="1000" dirty="0">
                <a:cs typeface="Verdana" panose="020B0604030504040204" pitchFamily="34" charset="0"/>
              </a:rPr>
              <a:t>&gt; </a:t>
            </a:r>
            <a:r>
              <a:rPr lang="ko-KR" altLang="en-US" sz="1000" dirty="0">
                <a:cs typeface="Verdana" panose="020B0604030504040204" pitchFamily="34" charset="0"/>
              </a:rPr>
              <a:t>정보마당 </a:t>
            </a:r>
            <a:r>
              <a:rPr lang="en-US" altLang="ko-KR" sz="1000" dirty="0">
                <a:cs typeface="Verdana" panose="020B0604030504040204" pitchFamily="34" charset="0"/>
              </a:rPr>
              <a:t>&gt; </a:t>
            </a:r>
            <a:r>
              <a:rPr lang="ko-KR" altLang="en-US" sz="1000" dirty="0">
                <a:cs typeface="Verdana" panose="020B0604030504040204" pitchFamily="34" charset="0"/>
              </a:rPr>
              <a:t>한우 관측</a:t>
            </a:r>
            <a:r>
              <a:rPr lang="en-US" altLang="ko-KR" sz="1000" dirty="0">
                <a:cs typeface="Verdana" panose="020B0604030504040204" pitchFamily="34" charset="0"/>
              </a:rPr>
              <a:t>·</a:t>
            </a:r>
            <a:r>
              <a:rPr lang="ko-KR" altLang="en-US" sz="1000" dirty="0">
                <a:cs typeface="Verdana" panose="020B0604030504040204" pitchFamily="34" charset="0"/>
              </a:rPr>
              <a:t>수출동향</a:t>
            </a:r>
            <a:r>
              <a:rPr lang="en-US" altLang="ko-KR" sz="1000" dirty="0">
                <a:cs typeface="Verdana" panose="020B0604030504040204" pitchFamily="34" charset="0"/>
              </a:rPr>
              <a:t>(</a:t>
            </a:r>
            <a:r>
              <a:rPr lang="ko-KR" altLang="en-US" sz="1000" dirty="0">
                <a:cs typeface="Verdana" panose="020B0604030504040204" pitchFamily="34" charset="0"/>
              </a:rPr>
              <a:t>목록</a:t>
            </a:r>
            <a:r>
              <a:rPr lang="en-US" altLang="ko-KR" sz="1000" dirty="0">
                <a:cs typeface="Verdana" panose="020B0604030504040204" pitchFamily="34" charset="0"/>
              </a:rPr>
              <a:t>)</a:t>
            </a:r>
          </a:p>
        </p:txBody>
      </p:sp>
      <p:sp>
        <p:nvSpPr>
          <p:cNvPr id="17" name="타원 16"/>
          <p:cNvSpPr/>
          <p:nvPr/>
        </p:nvSpPr>
        <p:spPr>
          <a:xfrm>
            <a:off x="87766" y="2365465"/>
            <a:ext cx="191117" cy="176691"/>
          </a:xfrm>
          <a:prstGeom prst="ellipse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16774" y="509793"/>
            <a:ext cx="2236190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한우 관측</a:t>
            </a: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수출동향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69005" y="1890439"/>
            <a:ext cx="686085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ko-KR" altLang="en-US" sz="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한우 관측전망</a:t>
            </a:r>
            <a:endParaRPr lang="ko-KR" altLang="en-US" sz="900" b="1" dirty="0">
              <a:solidFill>
                <a:schemeClr val="tx1">
                  <a:lumMod val="50000"/>
                  <a:lumOff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343068" y="1780470"/>
            <a:ext cx="3672408" cy="476086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09046" y="2365465"/>
            <a:ext cx="856005" cy="16158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algn="ctr">
              <a:defRPr sz="700" b="1">
                <a:solidFill>
                  <a:schemeClr val="accent2"/>
                </a:solidFill>
                <a:latin typeface="+mn-ea"/>
                <a:ea typeface="+mn-ea"/>
              </a:defRPr>
            </a:lvl1pPr>
          </a:lstStyle>
          <a:p>
            <a:r>
              <a:rPr lang="ko-KR" altLang="en-US" sz="1050" dirty="0">
                <a:solidFill>
                  <a:schemeClr val="tx1"/>
                </a:solidFill>
              </a:rPr>
              <a:t>한우 수출동향</a:t>
            </a:r>
          </a:p>
        </p:txBody>
      </p:sp>
      <p:sp>
        <p:nvSpPr>
          <p:cNvPr id="47" name="타원 46"/>
          <p:cNvSpPr/>
          <p:nvPr/>
        </p:nvSpPr>
        <p:spPr>
          <a:xfrm>
            <a:off x="1817927" y="2996952"/>
            <a:ext cx="191117" cy="176691"/>
          </a:xfrm>
          <a:prstGeom prst="ellipse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endParaRPr lang="ko-KR" altLang="en-US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48446" y="1311880"/>
            <a:ext cx="2444580" cy="12311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ko-KR" alt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한우 관측전망 </a:t>
            </a:r>
            <a:r>
              <a:rPr lang="ko-KR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자료와 한우 </a:t>
            </a:r>
            <a:r>
              <a:rPr lang="ko-KR" altLang="en-US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수출 관련 동향을 공개합니다</a:t>
            </a:r>
            <a:r>
              <a:rPr lang="en-US" altLang="ko-KR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136" y="1788938"/>
            <a:ext cx="2485932" cy="32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3369005" y="1880014"/>
            <a:ext cx="686085" cy="138499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ko-KR" altLang="en-US" sz="9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한우 수출동향</a:t>
            </a:r>
            <a:endParaRPr lang="ko-KR" altLang="en-US" sz="9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6" name="타원 45"/>
          <p:cNvSpPr/>
          <p:nvPr/>
        </p:nvSpPr>
        <p:spPr>
          <a:xfrm>
            <a:off x="1817929" y="1713748"/>
            <a:ext cx="191117" cy="176691"/>
          </a:xfrm>
          <a:prstGeom prst="ellipse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" name="타원 47"/>
          <p:cNvSpPr/>
          <p:nvPr/>
        </p:nvSpPr>
        <p:spPr>
          <a:xfrm>
            <a:off x="3080792" y="1713747"/>
            <a:ext cx="191117" cy="176691"/>
          </a:xfrm>
          <a:prstGeom prst="ellipse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lang="ko-KR" altLang="en-US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7015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그룹 51"/>
          <p:cNvGrpSpPr/>
          <p:nvPr/>
        </p:nvGrpSpPr>
        <p:grpSpPr>
          <a:xfrm>
            <a:off x="128464" y="509793"/>
            <a:ext cx="7995908" cy="5901299"/>
            <a:chOff x="128464" y="509793"/>
            <a:chExt cx="7995908" cy="5901299"/>
          </a:xfrm>
        </p:grpSpPr>
        <p:grpSp>
          <p:nvGrpSpPr>
            <p:cNvPr id="53" name="그룹 52"/>
            <p:cNvGrpSpPr/>
            <p:nvPr/>
          </p:nvGrpSpPr>
          <p:grpSpPr>
            <a:xfrm>
              <a:off x="128464" y="514812"/>
              <a:ext cx="7995908" cy="5896280"/>
              <a:chOff x="128464" y="514812"/>
              <a:chExt cx="7995908" cy="5896280"/>
            </a:xfrm>
          </p:grpSpPr>
          <p:pic>
            <p:nvPicPr>
              <p:cNvPr id="63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866" r="3578" b="51492"/>
              <a:stretch/>
            </p:blipFill>
            <p:spPr bwMode="auto">
              <a:xfrm>
                <a:off x="128464" y="514812"/>
                <a:ext cx="7995908" cy="2389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1332" r="81395" b="41404"/>
              <a:stretch/>
            </p:blipFill>
            <p:spPr bwMode="auto">
              <a:xfrm>
                <a:off x="128464" y="2649542"/>
                <a:ext cx="1542849" cy="1303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811" t="42307" r="3578" b="810"/>
              <a:stretch/>
            </p:blipFill>
            <p:spPr bwMode="auto">
              <a:xfrm>
                <a:off x="1854165" y="2115922"/>
                <a:ext cx="6270172" cy="4295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4" name="TextBox 53"/>
            <p:cNvSpPr txBox="1"/>
            <p:nvPr/>
          </p:nvSpPr>
          <p:spPr>
            <a:xfrm>
              <a:off x="271659" y="2436260"/>
              <a:ext cx="787075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 algn="ctr">
                <a:defRPr sz="700" b="1">
                  <a:solidFill>
                    <a:schemeClr val="accent2"/>
                  </a:solidFill>
                  <a:latin typeface="+mn-ea"/>
                  <a:ea typeface="+mn-ea"/>
                </a:defRPr>
              </a:lvl1pPr>
            </a:lstStyle>
            <a:p>
              <a:pPr algn="l"/>
              <a:r>
                <a:rPr lang="ko-KR" altLang="en-US" dirty="0" smtClean="0"/>
                <a:t>한우 관측</a:t>
              </a:r>
              <a:r>
                <a:rPr lang="en-US" altLang="ko-KR" dirty="0"/>
                <a:t>•</a:t>
              </a:r>
              <a:r>
                <a:rPr lang="ko-KR" altLang="en-US" dirty="0"/>
                <a:t>수출동향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75729" y="2711659"/>
              <a:ext cx="460330" cy="11048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ko-KR" altLang="en-US" sz="7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ea typeface="+mn-ea"/>
                </a:rPr>
                <a:t>통계자료</a:t>
              </a:r>
              <a:r>
                <a:rPr lang="ko-KR" altLang="en-US" sz="7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ea typeface="+mn-ea"/>
                </a:rPr>
                <a:t>실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816774" y="509793"/>
              <a:ext cx="223619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한우 관측</a:t>
              </a:r>
              <a:r>
                <a:rPr lang="en-US" altLang="ko-KR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•</a:t>
              </a:r>
              <a:r>
                <a:rPr lang="ko-KR" alt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수출동향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369005" y="1890439"/>
              <a:ext cx="686085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ko-KR" altLang="en-US" sz="9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한우 관측전망</a:t>
              </a:r>
              <a:endParaRPr lang="ko-KR" altLang="en-US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4343068" y="1780470"/>
              <a:ext cx="3672408" cy="476086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09046" y="2365465"/>
              <a:ext cx="856005" cy="16158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>
              <a:defPPr>
                <a:defRPr lang="ko-KR"/>
              </a:defPPr>
              <a:lvl1pPr algn="ctr">
                <a:defRPr sz="700" b="1">
                  <a:solidFill>
                    <a:schemeClr val="accent2"/>
                  </a:solidFill>
                  <a:latin typeface="+mn-ea"/>
                  <a:ea typeface="+mn-ea"/>
                </a:defRPr>
              </a:lvl1pPr>
            </a:lstStyle>
            <a:p>
              <a:r>
                <a:rPr lang="ko-KR" altLang="en-US" sz="1050" dirty="0">
                  <a:solidFill>
                    <a:schemeClr val="tx1"/>
                  </a:solidFill>
                </a:rPr>
                <a:t>한우 수출동향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248446" y="1311880"/>
              <a:ext cx="2444580" cy="12311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ko-KR" altLang="en-US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한우 관측전망 자료와 한우 수출 관련 동향을 공개합니다</a:t>
              </a:r>
              <a:r>
                <a:rPr lang="en-US" altLang="ko-KR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pic>
          <p:nvPicPr>
            <p:cNvPr id="6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136" y="1788938"/>
              <a:ext cx="2485932" cy="329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TextBox 61"/>
            <p:cNvSpPr txBox="1"/>
            <p:nvPr/>
          </p:nvSpPr>
          <p:spPr>
            <a:xfrm>
              <a:off x="3369005" y="1880014"/>
              <a:ext cx="686085" cy="138499"/>
            </a:xfrm>
            <a:prstGeom prst="rect">
              <a:avLst/>
            </a:prstGeom>
            <a:solidFill>
              <a:schemeClr val="accent5">
                <a:lumMod val="25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ko-KR" altLang="en-US" sz="9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한우 수출동향</a:t>
              </a:r>
              <a:endParaRPr lang="ko-KR" altLang="en-US" sz="9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xmlns="" id="{D943DC69-2CAD-4137-919B-6CD300784A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355521"/>
              </p:ext>
            </p:extLst>
          </p:nvPr>
        </p:nvGraphicFramePr>
        <p:xfrm>
          <a:off x="8392450" y="646088"/>
          <a:ext cx="1440160" cy="2365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98">
                  <a:extLst>
                    <a:ext uri="{9D8B030D-6E8A-4147-A177-3AD203B41FA5}">
                      <a16:colId xmlns:a16="http://schemas.microsoft.com/office/drawing/2014/main" xmlns="" val="3644138907"/>
                    </a:ext>
                  </a:extLst>
                </a:gridCol>
                <a:gridCol w="1177362">
                  <a:extLst>
                    <a:ext uri="{9D8B030D-6E8A-4147-A177-3AD203B41FA5}">
                      <a16:colId xmlns:a16="http://schemas.microsoft.com/office/drawing/2014/main" xmlns="" val="1772653024"/>
                    </a:ext>
                  </a:extLst>
                </a:gridCol>
              </a:tblGrid>
              <a:tr h="180806"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8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한우자조금</a:t>
                      </a: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&gt;</a:t>
                      </a: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ko-KR" altLang="en-US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정보마당 </a:t>
                      </a: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&gt; </a:t>
                      </a: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한우관측</a:t>
                      </a: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·</a:t>
                      </a: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수출동향 </a:t>
                      </a: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ko-KR" altLang="en-US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상세페이지</a:t>
                      </a: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/>
                      </a:r>
                      <a:br>
                        <a:rPr lang="en-US" altLang="ko-KR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</a:br>
                      <a:r>
                        <a:rPr lang="ko-KR" altLang="en-US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참고 </a:t>
                      </a: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&gt;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>
                          <a:hlinkClick r:id="rId4"/>
                        </a:rPr>
                        <a:t>http://www.hanwooboard.or.kr/stat/view.php?seq=10815&amp;page=1</a:t>
                      </a:r>
                      <a:endParaRPr lang="en-US" altLang="ko-KR" sz="8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12" marR="36012" marT="36016" marB="3601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59000834"/>
                  </a:ext>
                </a:extLst>
              </a:tr>
              <a:tr h="21433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12" marR="36012" marT="36016" marB="3601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한우관측</a:t>
                      </a: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·</a:t>
                      </a: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수출동향 </a:t>
                      </a:r>
                      <a:r>
                        <a:rPr lang="ko-KR" altLang="en-US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상세페이지 </a:t>
                      </a: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- </a:t>
                      </a: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한우 관측전망과 동일하게 </a:t>
                      </a:r>
                      <a:endParaRPr lang="en-US" altLang="ko-KR" sz="8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Verdana" panose="020B0604030504040204" pitchFamily="34" charset="0"/>
                      </a:endParaRPr>
                    </a:p>
                  </a:txBody>
                  <a:tcPr marL="54000" marR="54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96333356"/>
                  </a:ext>
                </a:extLst>
              </a:tr>
              <a:tr h="506513">
                <a:tc>
                  <a:txBody>
                    <a:bodyPr/>
                    <a:lstStyle/>
                    <a:p>
                      <a:pPr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12" marR="36012" marT="36016" marB="3601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Verdana" panose="020B0604030504040204" pitchFamily="34" charset="0"/>
                      </a:endParaRPr>
                    </a:p>
                  </a:txBody>
                  <a:tcPr marL="54000" marR="54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23390780"/>
                  </a:ext>
                </a:extLst>
              </a:tr>
              <a:tr h="214336">
                <a:tc>
                  <a:txBody>
                    <a:bodyPr/>
                    <a:lstStyle/>
                    <a:p>
                      <a:pPr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12" marR="36012" marT="36016" marB="3601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Verdana" panose="020B0604030504040204" pitchFamily="34" charset="0"/>
                      </a:endParaRPr>
                    </a:p>
                  </a:txBody>
                  <a:tcPr marL="54000" marR="54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8962775"/>
                  </a:ext>
                </a:extLst>
              </a:tr>
              <a:tr h="214336">
                <a:tc>
                  <a:txBody>
                    <a:bodyPr/>
                    <a:lstStyle/>
                    <a:p>
                      <a:pPr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12" marR="36012" marT="36016" marB="3601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Verdana" panose="020B0604030504040204" pitchFamily="34" charset="0"/>
                      </a:endParaRPr>
                    </a:p>
                  </a:txBody>
                  <a:tcPr marL="54000" marR="54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6397411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52600" y="133566"/>
            <a:ext cx="6048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>
                <a:cs typeface="Verdana" panose="020B0604030504040204" pitchFamily="34" charset="0"/>
              </a:rPr>
              <a:t>한우자조금</a:t>
            </a:r>
            <a:r>
              <a:rPr lang="ko-KR" altLang="en-US" sz="1000" dirty="0">
                <a:cs typeface="Verdana" panose="020B0604030504040204" pitchFamily="34" charset="0"/>
              </a:rPr>
              <a:t> </a:t>
            </a:r>
            <a:r>
              <a:rPr lang="en-US" altLang="ko-KR" sz="1000" dirty="0">
                <a:cs typeface="Verdana" panose="020B0604030504040204" pitchFamily="34" charset="0"/>
              </a:rPr>
              <a:t>&gt; </a:t>
            </a:r>
            <a:r>
              <a:rPr lang="ko-KR" altLang="en-US" sz="1000" dirty="0">
                <a:cs typeface="Verdana" panose="020B0604030504040204" pitchFamily="34" charset="0"/>
              </a:rPr>
              <a:t>정보마당 </a:t>
            </a:r>
            <a:r>
              <a:rPr lang="en-US" altLang="ko-KR" sz="1000" dirty="0">
                <a:cs typeface="Verdana" panose="020B0604030504040204" pitchFamily="34" charset="0"/>
              </a:rPr>
              <a:t>&gt; </a:t>
            </a:r>
            <a:r>
              <a:rPr lang="ko-KR" altLang="en-US" sz="1000" dirty="0" smtClean="0">
                <a:cs typeface="Verdana" panose="020B0604030504040204" pitchFamily="34" charset="0"/>
              </a:rPr>
              <a:t>한우 관측</a:t>
            </a:r>
            <a:r>
              <a:rPr lang="en-US" altLang="ko-KR" sz="1000" dirty="0">
                <a:cs typeface="Verdana" panose="020B0604030504040204" pitchFamily="34" charset="0"/>
              </a:rPr>
              <a:t>·</a:t>
            </a:r>
            <a:r>
              <a:rPr lang="ko-KR" altLang="en-US" sz="1000" dirty="0">
                <a:cs typeface="Verdana" panose="020B0604030504040204" pitchFamily="34" charset="0"/>
              </a:rPr>
              <a:t>수출동향 </a:t>
            </a:r>
            <a:r>
              <a:rPr lang="en-US" altLang="ko-KR" sz="1000" dirty="0">
                <a:cs typeface="Verdana" panose="020B0604030504040204" pitchFamily="34" charset="0"/>
              </a:rPr>
              <a:t>(</a:t>
            </a:r>
            <a:r>
              <a:rPr lang="ko-KR" altLang="en-US" sz="1000" dirty="0">
                <a:cs typeface="Verdana" panose="020B0604030504040204" pitchFamily="34" charset="0"/>
              </a:rPr>
              <a:t>상세페이지</a:t>
            </a:r>
            <a:r>
              <a:rPr lang="en-US" altLang="ko-KR" sz="1000" dirty="0">
                <a:cs typeface="Verdana" panose="020B0604030504040204" pitchFamily="34" charset="0"/>
              </a:rPr>
              <a:t>)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4343068" y="1780470"/>
            <a:ext cx="3672408" cy="476086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194" y="2688111"/>
            <a:ext cx="6156383" cy="358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직사각형 49"/>
          <p:cNvSpPr/>
          <p:nvPr/>
        </p:nvSpPr>
        <p:spPr>
          <a:xfrm>
            <a:off x="3512840" y="6275881"/>
            <a:ext cx="3672408" cy="321471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" name="타원 46"/>
          <p:cNvSpPr/>
          <p:nvPr/>
        </p:nvSpPr>
        <p:spPr>
          <a:xfrm>
            <a:off x="1796635" y="2623925"/>
            <a:ext cx="191117" cy="176691"/>
          </a:xfrm>
          <a:prstGeom prst="ellipse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8188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xmlns="" id="{D943DC69-2CAD-4137-919B-6CD300784A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968234"/>
              </p:ext>
            </p:extLst>
          </p:nvPr>
        </p:nvGraphicFramePr>
        <p:xfrm>
          <a:off x="8392450" y="646088"/>
          <a:ext cx="1440160" cy="1877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98">
                  <a:extLst>
                    <a:ext uri="{9D8B030D-6E8A-4147-A177-3AD203B41FA5}">
                      <a16:colId xmlns:a16="http://schemas.microsoft.com/office/drawing/2014/main" xmlns="" val="3644138907"/>
                    </a:ext>
                  </a:extLst>
                </a:gridCol>
                <a:gridCol w="1177362">
                  <a:extLst>
                    <a:ext uri="{9D8B030D-6E8A-4147-A177-3AD203B41FA5}">
                      <a16:colId xmlns:a16="http://schemas.microsoft.com/office/drawing/2014/main" xmlns="" val="1772653024"/>
                    </a:ext>
                  </a:extLst>
                </a:gridCol>
              </a:tblGrid>
              <a:tr h="180806"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8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한우자조금</a:t>
                      </a: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 상단 </a:t>
                      </a:r>
                      <a:r>
                        <a:rPr lang="ko-KR" altLang="en-US" sz="8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메뉴바</a:t>
                      </a:r>
                      <a:endParaRPr lang="en-US" altLang="ko-KR" sz="8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Verdana" panose="020B0604030504040204" pitchFamily="34" charset="0"/>
                      </a:endParaRPr>
                    </a:p>
                    <a:p>
                      <a:pPr latinLnBrk="1"/>
                      <a:endParaRPr lang="en-US" altLang="ko-KR" sz="8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Verdan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>
                          <a:hlinkClick r:id="rId2"/>
                        </a:rPr>
                        <a:t>http://www.hanwooboard.or.kr/index.php</a:t>
                      </a:r>
                      <a:endParaRPr lang="en-US" altLang="ko-KR" sz="8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12" marR="36012" marT="36016" marB="3601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59000834"/>
                  </a:ext>
                </a:extLst>
              </a:tr>
              <a:tr h="21433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12" marR="36012" marT="36016" marB="3601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한우관측</a:t>
                      </a: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·</a:t>
                      </a: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수출동향 </a:t>
                      </a:r>
                      <a:r>
                        <a:rPr lang="ko-KR" altLang="en-US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메뉴 추가</a:t>
                      </a:r>
                      <a:endParaRPr lang="en-US" altLang="ko-KR" sz="8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Verdana" panose="020B0604030504040204" pitchFamily="34" charset="0"/>
                      </a:endParaRPr>
                    </a:p>
                  </a:txBody>
                  <a:tcPr marL="54000" marR="54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96333356"/>
                  </a:ext>
                </a:extLst>
              </a:tr>
              <a:tr h="506513">
                <a:tc>
                  <a:txBody>
                    <a:bodyPr/>
                    <a:lstStyle/>
                    <a:p>
                      <a:pPr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12" marR="36012" marT="36016" marB="3601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Verdana" panose="020B0604030504040204" pitchFamily="34" charset="0"/>
                      </a:endParaRPr>
                    </a:p>
                  </a:txBody>
                  <a:tcPr marL="54000" marR="54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23390780"/>
                  </a:ext>
                </a:extLst>
              </a:tr>
              <a:tr h="214336">
                <a:tc>
                  <a:txBody>
                    <a:bodyPr/>
                    <a:lstStyle/>
                    <a:p>
                      <a:pPr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12" marR="36012" marT="36016" marB="3601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Verdana" panose="020B0604030504040204" pitchFamily="34" charset="0"/>
                      </a:endParaRPr>
                    </a:p>
                  </a:txBody>
                  <a:tcPr marL="54000" marR="54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8962775"/>
                  </a:ext>
                </a:extLst>
              </a:tr>
              <a:tr h="214336">
                <a:tc>
                  <a:txBody>
                    <a:bodyPr/>
                    <a:lstStyle/>
                    <a:p>
                      <a:pPr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12" marR="36012" marT="36016" marB="3601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Verdana" panose="020B0604030504040204" pitchFamily="34" charset="0"/>
                      </a:endParaRPr>
                    </a:p>
                  </a:txBody>
                  <a:tcPr marL="54000" marR="54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6397411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52600" y="133566"/>
            <a:ext cx="6048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>
                <a:cs typeface="Verdana" panose="020B0604030504040204" pitchFamily="34" charset="0"/>
              </a:rPr>
              <a:t>한우자조금</a:t>
            </a:r>
            <a:r>
              <a:rPr lang="ko-KR" altLang="en-US" sz="1000" dirty="0">
                <a:cs typeface="Verdana" panose="020B0604030504040204" pitchFamily="34" charset="0"/>
              </a:rPr>
              <a:t> 상단 </a:t>
            </a:r>
            <a:r>
              <a:rPr lang="ko-KR" altLang="en-US" sz="1000" dirty="0" err="1" smtClean="0">
                <a:cs typeface="Verdana" panose="020B0604030504040204" pitchFamily="34" charset="0"/>
              </a:rPr>
              <a:t>메뉴바</a:t>
            </a:r>
            <a:r>
              <a:rPr lang="en-US" altLang="ko-KR" sz="1000" dirty="0" smtClean="0">
                <a:cs typeface="Verdana" panose="020B0604030504040204" pitchFamily="34" charset="0"/>
              </a:rPr>
              <a:t>  </a:t>
            </a:r>
            <a:r>
              <a:rPr lang="en-US" altLang="ko-KR" sz="1000" dirty="0" smtClean="0">
                <a:hlinkClick r:id="rId2"/>
              </a:rPr>
              <a:t>http</a:t>
            </a:r>
            <a:r>
              <a:rPr lang="en-US" altLang="ko-KR" sz="1000" dirty="0">
                <a:hlinkClick r:id="rId2"/>
              </a:rPr>
              <a:t>://www.hanwooboard.or.kr/index.php</a:t>
            </a:r>
            <a:endParaRPr lang="en-US" altLang="ko-KR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343068" y="1780470"/>
            <a:ext cx="3672408" cy="476086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06" y="404664"/>
            <a:ext cx="8249749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19" t="22997" r="21115" b="75178"/>
          <a:stretch/>
        </p:blipFill>
        <p:spPr bwMode="auto">
          <a:xfrm>
            <a:off x="6187573" y="1847062"/>
            <a:ext cx="1440894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37" t="22997" r="8769" b="75178"/>
          <a:stretch/>
        </p:blipFill>
        <p:spPr bwMode="auto">
          <a:xfrm>
            <a:off x="5185958" y="2057586"/>
            <a:ext cx="46977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185248" y="1655255"/>
            <a:ext cx="787075" cy="10772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algn="ctr">
              <a:defRPr sz="700" b="1">
                <a:solidFill>
                  <a:schemeClr val="accent2"/>
                </a:solidFill>
                <a:latin typeface="+mn-ea"/>
                <a:ea typeface="+mn-ea"/>
              </a:defRPr>
            </a:lvl1pPr>
          </a:lstStyle>
          <a:p>
            <a:pPr algn="l"/>
            <a:r>
              <a:rPr lang="ko-KR" altLang="en-US" dirty="0" smtClean="0">
                <a:solidFill>
                  <a:schemeClr val="tx1"/>
                </a:solidFill>
              </a:rPr>
              <a:t>한우 관측</a:t>
            </a:r>
            <a:r>
              <a:rPr lang="en-US" altLang="ko-KR" dirty="0">
                <a:solidFill>
                  <a:schemeClr val="tx1"/>
                </a:solidFill>
              </a:rPr>
              <a:t>•</a:t>
            </a:r>
            <a:r>
              <a:rPr lang="ko-KR" altLang="en-US" dirty="0">
                <a:solidFill>
                  <a:schemeClr val="tx1"/>
                </a:solidFill>
              </a:rPr>
              <a:t>수출동향</a:t>
            </a:r>
          </a:p>
        </p:txBody>
      </p:sp>
      <p:sp>
        <p:nvSpPr>
          <p:cNvPr id="26" name="타원 25"/>
          <p:cNvSpPr/>
          <p:nvPr/>
        </p:nvSpPr>
        <p:spPr>
          <a:xfrm>
            <a:off x="6994131" y="1600319"/>
            <a:ext cx="191117" cy="176691"/>
          </a:xfrm>
          <a:prstGeom prst="ellipse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79355" y="1859784"/>
            <a:ext cx="493725" cy="10772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algn="ctr">
              <a:defRPr sz="700" b="1">
                <a:solidFill>
                  <a:schemeClr val="accent2"/>
                </a:solidFill>
                <a:latin typeface="+mn-ea"/>
                <a:ea typeface="+mn-ea"/>
              </a:defRPr>
            </a:lvl1pPr>
          </a:lstStyle>
          <a:p>
            <a:pPr algn="l"/>
            <a:r>
              <a:rPr lang="ko-KR" altLang="en-US" dirty="0" smtClean="0">
                <a:solidFill>
                  <a:schemeClr val="tx1"/>
                </a:solidFill>
              </a:rPr>
              <a:t>통계자료실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843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476672"/>
            <a:ext cx="8064896" cy="613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xmlns="" id="{D943DC69-2CAD-4137-919B-6CD300784A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578677"/>
              </p:ext>
            </p:extLst>
          </p:nvPr>
        </p:nvGraphicFramePr>
        <p:xfrm>
          <a:off x="8392450" y="646088"/>
          <a:ext cx="1440160" cy="1877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98">
                  <a:extLst>
                    <a:ext uri="{9D8B030D-6E8A-4147-A177-3AD203B41FA5}">
                      <a16:colId xmlns:a16="http://schemas.microsoft.com/office/drawing/2014/main" xmlns="" val="3644138907"/>
                    </a:ext>
                  </a:extLst>
                </a:gridCol>
                <a:gridCol w="1177362">
                  <a:extLst>
                    <a:ext uri="{9D8B030D-6E8A-4147-A177-3AD203B41FA5}">
                      <a16:colId xmlns:a16="http://schemas.microsoft.com/office/drawing/2014/main" xmlns="" val="1772653024"/>
                    </a:ext>
                  </a:extLst>
                </a:gridCol>
              </a:tblGrid>
              <a:tr h="180806"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8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한우자조금</a:t>
                      </a: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ko-KR" altLang="en-US" sz="8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사이트맵</a:t>
                      </a:r>
                      <a:endParaRPr lang="en-US" altLang="ko-KR" sz="8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Verdana" panose="020B0604030504040204" pitchFamily="34" charset="0"/>
                      </a:endParaRPr>
                    </a:p>
                    <a:p>
                      <a:pPr latinLnBrk="1"/>
                      <a:endParaRPr lang="en-US" altLang="ko-KR" sz="8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>
                          <a:hlinkClick r:id="rId3"/>
                        </a:rPr>
                        <a:t>http://www.hanwooboard.or.kr/member/sitemap.php</a:t>
                      </a:r>
                      <a:endParaRPr lang="en-US" altLang="ko-KR" sz="8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12" marR="36012" marT="36016" marB="3601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59000834"/>
                  </a:ext>
                </a:extLst>
              </a:tr>
              <a:tr h="21433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12" marR="36012" marT="36016" marB="3601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한우관측</a:t>
                      </a: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·</a:t>
                      </a: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수출동향 </a:t>
                      </a:r>
                      <a:r>
                        <a:rPr lang="ko-KR" altLang="en-US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메뉴 추가</a:t>
                      </a:r>
                      <a:endParaRPr lang="en-US" altLang="ko-KR" sz="8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Verdana" panose="020B0604030504040204" pitchFamily="34" charset="0"/>
                      </a:endParaRPr>
                    </a:p>
                  </a:txBody>
                  <a:tcPr marL="54000" marR="54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96333356"/>
                  </a:ext>
                </a:extLst>
              </a:tr>
              <a:tr h="506513">
                <a:tc>
                  <a:txBody>
                    <a:bodyPr/>
                    <a:lstStyle/>
                    <a:p>
                      <a:pPr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12" marR="36012" marT="36016" marB="3601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Verdana" panose="020B0604030504040204" pitchFamily="34" charset="0"/>
                      </a:endParaRPr>
                    </a:p>
                  </a:txBody>
                  <a:tcPr marL="54000" marR="54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23390780"/>
                  </a:ext>
                </a:extLst>
              </a:tr>
              <a:tr h="214336">
                <a:tc>
                  <a:txBody>
                    <a:bodyPr/>
                    <a:lstStyle/>
                    <a:p>
                      <a:pPr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12" marR="36012" marT="36016" marB="3601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Verdana" panose="020B0604030504040204" pitchFamily="34" charset="0"/>
                      </a:endParaRPr>
                    </a:p>
                  </a:txBody>
                  <a:tcPr marL="54000" marR="54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8962775"/>
                  </a:ext>
                </a:extLst>
              </a:tr>
              <a:tr h="214336">
                <a:tc>
                  <a:txBody>
                    <a:bodyPr/>
                    <a:lstStyle/>
                    <a:p>
                      <a:pPr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12" marR="36012" marT="36016" marB="3601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Verdana" panose="020B0604030504040204" pitchFamily="34" charset="0"/>
                      </a:endParaRPr>
                    </a:p>
                  </a:txBody>
                  <a:tcPr marL="54000" marR="54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6397411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52600" y="116632"/>
            <a:ext cx="6048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>
                <a:cs typeface="Verdana" panose="020B0604030504040204" pitchFamily="34" charset="0"/>
              </a:rPr>
              <a:t>한우자조금</a:t>
            </a:r>
            <a:r>
              <a:rPr lang="ko-KR" altLang="en-US" sz="1000" dirty="0">
                <a:cs typeface="Verdana" panose="020B0604030504040204" pitchFamily="34" charset="0"/>
              </a:rPr>
              <a:t> </a:t>
            </a:r>
            <a:r>
              <a:rPr lang="ko-KR" altLang="en-US" sz="1000" dirty="0" err="1" smtClean="0">
                <a:cs typeface="Verdana" panose="020B0604030504040204" pitchFamily="34" charset="0"/>
              </a:rPr>
              <a:t>사이트맵</a:t>
            </a:r>
            <a:r>
              <a:rPr lang="ko-KR" altLang="en-US" sz="1000" dirty="0" smtClean="0">
                <a:cs typeface="Verdana" panose="020B0604030504040204" pitchFamily="34" charset="0"/>
              </a:rPr>
              <a:t> </a:t>
            </a:r>
            <a:r>
              <a:rPr lang="en-US" altLang="ko-KR" sz="1000" dirty="0" smtClean="0">
                <a:hlinkClick r:id="rId3"/>
              </a:rPr>
              <a:t>http</a:t>
            </a:r>
            <a:r>
              <a:rPr lang="en-US" altLang="ko-KR" sz="1000" dirty="0">
                <a:hlinkClick r:id="rId3"/>
              </a:rPr>
              <a:t>://</a:t>
            </a:r>
            <a:r>
              <a:rPr lang="en-US" altLang="ko-KR" sz="1000" dirty="0" smtClean="0">
                <a:hlinkClick r:id="rId3"/>
              </a:rPr>
              <a:t>www.hanwooboard.or.kr/member/sitemap.php</a:t>
            </a:r>
            <a:endParaRPr lang="en-US" altLang="ko-KR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22038" y="4746350"/>
            <a:ext cx="900888" cy="12311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algn="ctr">
              <a:defRPr sz="700" b="1">
                <a:solidFill>
                  <a:schemeClr val="accent2"/>
                </a:solidFill>
                <a:latin typeface="+mn-ea"/>
                <a:ea typeface="+mn-ea"/>
              </a:defRPr>
            </a:lvl1pPr>
          </a:lstStyle>
          <a:p>
            <a:pPr algn="l"/>
            <a:r>
              <a:rPr lang="ko-KR" altLang="en-US" sz="800" dirty="0" smtClean="0">
                <a:solidFill>
                  <a:schemeClr val="tx1"/>
                </a:solidFill>
              </a:rPr>
              <a:t>한우 관측</a:t>
            </a:r>
            <a:r>
              <a:rPr lang="en-US" altLang="ko-KR" sz="800" dirty="0">
                <a:solidFill>
                  <a:schemeClr val="tx1"/>
                </a:solidFill>
              </a:rPr>
              <a:t>•</a:t>
            </a:r>
            <a:r>
              <a:rPr lang="ko-KR" altLang="en-US" sz="800" dirty="0">
                <a:solidFill>
                  <a:schemeClr val="tx1"/>
                </a:solidFill>
              </a:rPr>
              <a:t>수출동향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2" t="69504" r="68894" b="12971"/>
          <a:stretch/>
        </p:blipFill>
        <p:spPr bwMode="auto">
          <a:xfrm>
            <a:off x="2072680" y="5020734"/>
            <a:ext cx="635000" cy="107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타원 11"/>
          <p:cNvSpPr/>
          <p:nvPr/>
        </p:nvSpPr>
        <p:spPr>
          <a:xfrm>
            <a:off x="1930921" y="4746350"/>
            <a:ext cx="191117" cy="176691"/>
          </a:xfrm>
          <a:prstGeom prst="ellipse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0357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52600" y="116632"/>
            <a:ext cx="6048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한우자조금</a:t>
            </a:r>
            <a:r>
              <a:rPr lang="en-US" altLang="ko-KR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모바일</a:t>
            </a:r>
            <a:r>
              <a:rPr lang="en-US" altLang="ko-KR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0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메뉴바</a:t>
            </a:r>
            <a:r>
              <a:rPr lang="ko-KR" altLang="en-US" sz="10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00" dirty="0">
                <a:hlinkClick r:id="rId2"/>
              </a:rPr>
              <a:t>http://m.hanwooboard.or.kr/index.php</a:t>
            </a:r>
            <a:endParaRPr lang="en-US" altLang="ko-KR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29" name="직선 연결선 28"/>
          <p:cNvCxnSpPr/>
          <p:nvPr/>
        </p:nvCxnSpPr>
        <p:spPr>
          <a:xfrm>
            <a:off x="2802663" y="387730"/>
            <a:ext cx="0" cy="6381881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3" name="직선 연결선 92"/>
          <p:cNvCxnSpPr/>
          <p:nvPr/>
        </p:nvCxnSpPr>
        <p:spPr>
          <a:xfrm>
            <a:off x="5584257" y="401632"/>
            <a:ext cx="0" cy="6381881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47" name="표 46">
            <a:extLst>
              <a:ext uri="{FF2B5EF4-FFF2-40B4-BE49-F238E27FC236}">
                <a16:creationId xmlns:a16="http://schemas.microsoft.com/office/drawing/2014/main" xmlns="" id="{D943DC69-2CAD-4137-919B-6CD300784A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778272"/>
              </p:ext>
            </p:extLst>
          </p:nvPr>
        </p:nvGraphicFramePr>
        <p:xfrm>
          <a:off x="8392450" y="646088"/>
          <a:ext cx="1440160" cy="1033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98">
                  <a:extLst>
                    <a:ext uri="{9D8B030D-6E8A-4147-A177-3AD203B41FA5}">
                      <a16:colId xmlns:a16="http://schemas.microsoft.com/office/drawing/2014/main" xmlns="" val="3644138907"/>
                    </a:ext>
                  </a:extLst>
                </a:gridCol>
                <a:gridCol w="1177362">
                  <a:extLst>
                    <a:ext uri="{9D8B030D-6E8A-4147-A177-3AD203B41FA5}">
                      <a16:colId xmlns:a16="http://schemas.microsoft.com/office/drawing/2014/main" xmlns="" val="1772653024"/>
                    </a:ext>
                  </a:extLst>
                </a:gridCol>
              </a:tblGrid>
              <a:tr h="180806"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8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한우자조금</a:t>
                      </a: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ko-KR" altLang="en-US" sz="8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모바일</a:t>
                      </a: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) </a:t>
                      </a:r>
                      <a:r>
                        <a:rPr lang="ko-KR" altLang="en-US" sz="8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메뉴바</a:t>
                      </a: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  </a:t>
                      </a:r>
                      <a:endParaRPr lang="en-US" altLang="ko-KR" sz="8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Verdana" panose="020B0604030504040204" pitchFamily="34" charset="0"/>
                      </a:endParaRPr>
                    </a:p>
                    <a:p>
                      <a:pPr latinLnBrk="1"/>
                      <a:endParaRPr lang="en-US" altLang="ko-KR" sz="800" b="1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Verdana" panose="020B0604030504040204" pitchFamily="34" charset="0"/>
                      </a:endParaRPr>
                    </a:p>
                    <a:p>
                      <a:pPr latinLnBrk="1"/>
                      <a:r>
                        <a:rPr lang="en-US" altLang="ko-KR" sz="8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  <a:hlinkClick r:id="rId2"/>
                        </a:rPr>
                        <a:t>http://m.hanwooboard.or.kr/index.php</a:t>
                      </a:r>
                      <a:endParaRPr lang="en-US" altLang="ko-KR" sz="800" b="1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Verdana" panose="020B0604030504040204" pitchFamily="34" charset="0"/>
                      </a:endParaRPr>
                    </a:p>
                  </a:txBody>
                  <a:tcPr marL="36012" marR="36012" marT="36016" marB="3601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59000834"/>
                  </a:ext>
                </a:extLst>
              </a:tr>
              <a:tr h="21433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12" marR="36012" marT="36016" marB="3601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한우자조금</a:t>
                      </a: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&gt;</a:t>
                      </a: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ko-KR" altLang="en-US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정보마당 </a:t>
                      </a: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&gt; </a:t>
                      </a:r>
                      <a:r>
                        <a:rPr lang="ko-KR" altLang="en-US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한우수출동향 메뉴 추가</a:t>
                      </a:r>
                      <a:endParaRPr lang="en-US" altLang="ko-KR" sz="8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Verdana" panose="020B0604030504040204" pitchFamily="34" charset="0"/>
                      </a:endParaRPr>
                    </a:p>
                  </a:txBody>
                  <a:tcPr marL="54000" marR="54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96333356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401632"/>
            <a:ext cx="2683388" cy="475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3" t="50000" r="-344" b="12729"/>
          <a:stretch/>
        </p:blipFill>
        <p:spPr bwMode="auto">
          <a:xfrm>
            <a:off x="1361068" y="3070476"/>
            <a:ext cx="1459252" cy="177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1554828" y="2848852"/>
            <a:ext cx="1013098" cy="1384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ko-KR" altLang="en-US" sz="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한우 관측</a:t>
            </a:r>
            <a:r>
              <a:rPr lang="en-US" altLang="ko-KR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ko-KR" altLang="en-US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수출동향</a:t>
            </a:r>
          </a:p>
        </p:txBody>
      </p:sp>
      <p:sp>
        <p:nvSpPr>
          <p:cNvPr id="52" name="타원 51"/>
          <p:cNvSpPr/>
          <p:nvPr/>
        </p:nvSpPr>
        <p:spPr>
          <a:xfrm>
            <a:off x="1374599" y="2787878"/>
            <a:ext cx="191117" cy="176691"/>
          </a:xfrm>
          <a:prstGeom prst="ellipse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4139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52600" y="116632"/>
            <a:ext cx="6048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>
                <a:cs typeface="Verdana" panose="020B0604030504040204" pitchFamily="34" charset="0"/>
              </a:rPr>
              <a:t>한우자조금</a:t>
            </a:r>
            <a:r>
              <a:rPr lang="ko-KR" altLang="en-US" sz="1000" dirty="0">
                <a:cs typeface="Verdana" panose="020B0604030504040204" pitchFamily="34" charset="0"/>
              </a:rPr>
              <a:t> </a:t>
            </a:r>
            <a:r>
              <a:rPr lang="en-US" altLang="ko-KR" sz="1000" dirty="0">
                <a:cs typeface="Verdana" panose="020B0604030504040204" pitchFamily="34" charset="0"/>
              </a:rPr>
              <a:t>&gt; </a:t>
            </a:r>
            <a:r>
              <a:rPr lang="ko-KR" altLang="en-US" sz="1000" dirty="0">
                <a:cs typeface="Verdana" panose="020B0604030504040204" pitchFamily="34" charset="0"/>
              </a:rPr>
              <a:t>정보마당 </a:t>
            </a:r>
            <a:r>
              <a:rPr lang="en-US" altLang="ko-KR" sz="1000" dirty="0">
                <a:cs typeface="Verdana" panose="020B0604030504040204" pitchFamily="34" charset="0"/>
              </a:rPr>
              <a:t>&gt; </a:t>
            </a:r>
            <a:r>
              <a:rPr lang="ko-KR" altLang="en-US" sz="1000" dirty="0" smtClean="0">
                <a:cs typeface="Verdana" panose="020B0604030504040204" pitchFamily="34" charset="0"/>
              </a:rPr>
              <a:t>통계자료실</a:t>
            </a:r>
            <a:r>
              <a:rPr lang="en-US" altLang="ko-KR" sz="1000" dirty="0" smtClean="0">
                <a:cs typeface="Verdana" panose="020B0604030504040204" pitchFamily="34" charset="0"/>
              </a:rPr>
              <a:t> </a:t>
            </a:r>
            <a:r>
              <a:rPr lang="en-US" altLang="ko-KR" sz="1000" dirty="0" smtClean="0">
                <a:hlinkClick r:id="rId2"/>
              </a:rPr>
              <a:t>http</a:t>
            </a:r>
            <a:r>
              <a:rPr lang="en-US" altLang="ko-KR" sz="1000" dirty="0">
                <a:hlinkClick r:id="rId2"/>
              </a:rPr>
              <a:t>://m.hanwooboard.or.kr/stat/stat_0.php</a:t>
            </a:r>
            <a:endParaRPr lang="en-US" altLang="ko-KR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29" name="직선 연결선 28"/>
          <p:cNvCxnSpPr/>
          <p:nvPr/>
        </p:nvCxnSpPr>
        <p:spPr>
          <a:xfrm>
            <a:off x="2828064" y="387730"/>
            <a:ext cx="0" cy="6381881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3" name="직선 연결선 92"/>
          <p:cNvCxnSpPr/>
          <p:nvPr/>
        </p:nvCxnSpPr>
        <p:spPr>
          <a:xfrm>
            <a:off x="5584257" y="401632"/>
            <a:ext cx="0" cy="6381881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47" name="표 46">
            <a:extLst>
              <a:ext uri="{FF2B5EF4-FFF2-40B4-BE49-F238E27FC236}">
                <a16:creationId xmlns:a16="http://schemas.microsoft.com/office/drawing/2014/main" xmlns="" id="{D943DC69-2CAD-4137-919B-6CD300784A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195141"/>
              </p:ext>
            </p:extLst>
          </p:nvPr>
        </p:nvGraphicFramePr>
        <p:xfrm>
          <a:off x="8392450" y="646088"/>
          <a:ext cx="1440160" cy="2149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98">
                  <a:extLst>
                    <a:ext uri="{9D8B030D-6E8A-4147-A177-3AD203B41FA5}">
                      <a16:colId xmlns:a16="http://schemas.microsoft.com/office/drawing/2014/main" xmlns="" val="3644138907"/>
                    </a:ext>
                  </a:extLst>
                </a:gridCol>
                <a:gridCol w="1177362">
                  <a:extLst>
                    <a:ext uri="{9D8B030D-6E8A-4147-A177-3AD203B41FA5}">
                      <a16:colId xmlns:a16="http://schemas.microsoft.com/office/drawing/2014/main" xmlns="" val="1772653024"/>
                    </a:ext>
                  </a:extLst>
                </a:gridCol>
              </a:tblGrid>
              <a:tr h="180806"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8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한우자조금</a:t>
                      </a: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&gt;</a:t>
                      </a: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ko-KR" altLang="en-US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정보마당 </a:t>
                      </a: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&gt; </a:t>
                      </a:r>
                      <a:br>
                        <a:rPr lang="en-US" altLang="ko-KR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</a:br>
                      <a:r>
                        <a:rPr lang="ko-KR" altLang="en-US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통계자료실</a:t>
                      </a:r>
                      <a:endParaRPr lang="en-US" altLang="ko-KR" sz="800" b="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Verdan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>
                          <a:hlinkClick r:id="rId3"/>
                        </a:rPr>
                        <a:t>http://www.hanwooboard.or.kr/stat/stat_0.php</a:t>
                      </a:r>
                      <a:endParaRPr lang="en-US" altLang="ko-KR" sz="8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12" marR="36012" marT="36016" marB="3601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59000834"/>
                  </a:ext>
                </a:extLst>
              </a:tr>
              <a:tr h="21433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12" marR="36012" marT="36016" marB="3601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통계자료실의 한우 관측 전망 </a:t>
                      </a:r>
                      <a:r>
                        <a:rPr lang="ko-KR" altLang="en-US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탭</a:t>
                      </a: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 삭제 </a:t>
                      </a: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/>
                      </a:r>
                      <a:b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</a:b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신설되는 한우관측</a:t>
                      </a: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·</a:t>
                      </a: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수출동향 </a:t>
                      </a: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메뉴로</a:t>
                      </a:r>
                      <a:r>
                        <a:rPr lang="ko-KR" altLang="en-US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이동</a:t>
                      </a: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Verdan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>
                          <a:hlinkClick r:id="rId2"/>
                        </a:rPr>
                        <a:t>http://m.hanwooboard.or.kr/stat/stat_0.php</a:t>
                      </a:r>
                      <a:endParaRPr lang="en-US" altLang="ko-KR" sz="8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endParaRPr lang="en-US" altLang="ko-KR" sz="8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Verdana" panose="020B0604030504040204" pitchFamily="34" charset="0"/>
                      </a:endParaRPr>
                    </a:p>
                  </a:txBody>
                  <a:tcPr marL="54000" marR="54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96333356"/>
                  </a:ext>
                </a:extLst>
              </a:tr>
              <a:tr h="50651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12" marR="36012" marT="36016" marB="3601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4000" marR="54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6" y="387730"/>
            <a:ext cx="2715555" cy="484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직사각형 75"/>
          <p:cNvSpPr/>
          <p:nvPr/>
        </p:nvSpPr>
        <p:spPr>
          <a:xfrm>
            <a:off x="172237" y="1682922"/>
            <a:ext cx="539049" cy="552278"/>
          </a:xfrm>
          <a:prstGeom prst="rect">
            <a:avLst/>
          </a:prstGeom>
          <a:noFill/>
          <a:ln w="190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" name="타원 76"/>
          <p:cNvSpPr/>
          <p:nvPr/>
        </p:nvSpPr>
        <p:spPr>
          <a:xfrm>
            <a:off x="68212" y="1638432"/>
            <a:ext cx="191117" cy="176691"/>
          </a:xfrm>
          <a:prstGeom prst="ellipse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11746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52600" y="133566"/>
            <a:ext cx="6048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>
                <a:cs typeface="Verdana" panose="020B0604030504040204" pitchFamily="34" charset="0"/>
              </a:rPr>
              <a:t>한우자조금</a:t>
            </a:r>
            <a:r>
              <a:rPr lang="ko-KR" altLang="en-US" sz="1000" dirty="0">
                <a:cs typeface="Verdana" panose="020B0604030504040204" pitchFamily="34" charset="0"/>
              </a:rPr>
              <a:t> </a:t>
            </a:r>
            <a:r>
              <a:rPr lang="en-US" altLang="ko-KR" sz="1000" dirty="0">
                <a:cs typeface="Verdana" panose="020B0604030504040204" pitchFamily="34" charset="0"/>
              </a:rPr>
              <a:t>&gt; </a:t>
            </a:r>
            <a:r>
              <a:rPr lang="ko-KR" altLang="en-US" sz="1000" dirty="0">
                <a:cs typeface="Verdana" panose="020B0604030504040204" pitchFamily="34" charset="0"/>
              </a:rPr>
              <a:t>정보마당 </a:t>
            </a:r>
            <a:r>
              <a:rPr lang="en-US" altLang="ko-KR" sz="1000" dirty="0">
                <a:cs typeface="Verdana" panose="020B0604030504040204" pitchFamily="34" charset="0"/>
              </a:rPr>
              <a:t>&gt; </a:t>
            </a:r>
            <a:r>
              <a:rPr lang="ko-KR" altLang="en-US" sz="1000" dirty="0">
                <a:cs typeface="Verdana" panose="020B0604030504040204" pitchFamily="34" charset="0"/>
              </a:rPr>
              <a:t>한우 관측</a:t>
            </a:r>
            <a:r>
              <a:rPr lang="en-US" altLang="ko-KR" sz="1000" dirty="0">
                <a:cs typeface="Verdana" panose="020B0604030504040204" pitchFamily="34" charset="0"/>
              </a:rPr>
              <a:t>·</a:t>
            </a:r>
            <a:r>
              <a:rPr lang="ko-KR" altLang="en-US" sz="1000" dirty="0" smtClean="0">
                <a:cs typeface="Verdana" panose="020B0604030504040204" pitchFamily="34" charset="0"/>
              </a:rPr>
              <a:t>수출동향</a:t>
            </a:r>
            <a:r>
              <a:rPr lang="en-US" altLang="ko-KR" sz="1000" dirty="0" smtClean="0">
                <a:cs typeface="Verdana" panose="020B0604030504040204" pitchFamily="34" charset="0"/>
              </a:rPr>
              <a:t>  </a:t>
            </a:r>
            <a:endParaRPr lang="en-US" altLang="ko-KR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29" name="직선 연결선 28"/>
          <p:cNvCxnSpPr/>
          <p:nvPr/>
        </p:nvCxnSpPr>
        <p:spPr>
          <a:xfrm>
            <a:off x="2802663" y="387730"/>
            <a:ext cx="0" cy="6381881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3" name="직선 연결선 92"/>
          <p:cNvCxnSpPr/>
          <p:nvPr/>
        </p:nvCxnSpPr>
        <p:spPr>
          <a:xfrm>
            <a:off x="5584257" y="401632"/>
            <a:ext cx="0" cy="6381881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47" name="표 46">
            <a:extLst>
              <a:ext uri="{FF2B5EF4-FFF2-40B4-BE49-F238E27FC236}">
                <a16:creationId xmlns:a16="http://schemas.microsoft.com/office/drawing/2014/main" xmlns="" id="{D943DC69-2CAD-4137-919B-6CD300784A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712406"/>
              </p:ext>
            </p:extLst>
          </p:nvPr>
        </p:nvGraphicFramePr>
        <p:xfrm>
          <a:off x="8392450" y="646088"/>
          <a:ext cx="1440160" cy="2712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98">
                  <a:extLst>
                    <a:ext uri="{9D8B030D-6E8A-4147-A177-3AD203B41FA5}">
                      <a16:colId xmlns:a16="http://schemas.microsoft.com/office/drawing/2014/main" xmlns="" val="3644138907"/>
                    </a:ext>
                  </a:extLst>
                </a:gridCol>
                <a:gridCol w="1177362">
                  <a:extLst>
                    <a:ext uri="{9D8B030D-6E8A-4147-A177-3AD203B41FA5}">
                      <a16:colId xmlns:a16="http://schemas.microsoft.com/office/drawing/2014/main" xmlns="" val="1772653024"/>
                    </a:ext>
                  </a:extLst>
                </a:gridCol>
              </a:tblGrid>
              <a:tr h="180806"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8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한우자조금</a:t>
                      </a: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&gt;</a:t>
                      </a: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ko-KR" altLang="en-US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정보마당 </a:t>
                      </a: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&gt; </a:t>
                      </a: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한우 관측</a:t>
                      </a: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·</a:t>
                      </a: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수출동향</a:t>
                      </a:r>
                      <a:endParaRPr lang="en-US" altLang="ko-KR" sz="8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Verdana" panose="020B0604030504040204" pitchFamily="34" charset="0"/>
                      </a:endParaRPr>
                    </a:p>
                    <a:p>
                      <a:pPr latinLnBrk="1"/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/>
                      </a:r>
                      <a:br>
                        <a:rPr lang="en-US" altLang="ko-KR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</a:br>
                      <a:r>
                        <a:rPr lang="ko-KR" altLang="en-US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참고 </a:t>
                      </a:r>
                      <a:r>
                        <a:rPr lang="en-US" altLang="ko-KR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&gt;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>
                          <a:hlinkClick r:id="rId2"/>
                        </a:rPr>
                        <a:t>http://www.hanwooboard.or.kr/stat/stat_0.php</a:t>
                      </a:r>
                      <a:endParaRPr lang="en-US" altLang="ko-KR" sz="8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12" marR="36012" marT="36016" marB="3601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59000834"/>
                  </a:ext>
                </a:extLst>
              </a:tr>
              <a:tr h="50651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12" marR="36012" marT="36016" marB="3601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탭으로 이동 </a:t>
                      </a: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: </a:t>
                      </a:r>
                      <a:b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</a:br>
                      <a:r>
                        <a:rPr lang="ko-KR" altLang="en-US" sz="8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클릭시</a:t>
                      </a: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 한우 관측전망</a:t>
                      </a: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/>
                      </a:r>
                      <a:b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</a:b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게시판으로</a:t>
                      </a:r>
                      <a:endParaRPr lang="en-US" altLang="ko-KR" sz="8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Verdan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/>
                      </a:r>
                      <a:b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</a:b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통계자료실 메뉴에서 한우관측</a:t>
                      </a: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•</a:t>
                      </a: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수출동향으로</a:t>
                      </a: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/>
                      </a:r>
                      <a:b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</a:b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한우 관측전망 탭</a:t>
                      </a:r>
                      <a:r>
                        <a:rPr lang="ko-KR" altLang="en-US" sz="8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이동</a:t>
                      </a: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)</a:t>
                      </a:r>
                    </a:p>
                  </a:txBody>
                  <a:tcPr marL="54000" marR="54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23390780"/>
                  </a:ext>
                </a:extLst>
              </a:tr>
              <a:tr h="21433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12" marR="36012" marT="36016" marB="3601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탭으로 이동 </a:t>
                      </a: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: </a:t>
                      </a:r>
                      <a:b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</a:br>
                      <a:r>
                        <a:rPr lang="ko-KR" altLang="en-US" sz="8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클릭시</a:t>
                      </a: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 한우 수출동향</a:t>
                      </a: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/>
                      </a:r>
                      <a:b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</a:b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게시판으로</a:t>
                      </a:r>
                      <a:endParaRPr lang="en-US" altLang="ko-KR" sz="8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Verdana" panose="020B0604030504040204" pitchFamily="34" charset="0"/>
                      </a:endParaRPr>
                    </a:p>
                  </a:txBody>
                  <a:tcPr marL="54000" marR="54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8962775"/>
                  </a:ext>
                </a:extLst>
              </a:tr>
              <a:tr h="21433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12" marR="36012" marT="36016" marB="3601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한우 수출동향 메뉴 </a:t>
                      </a:r>
                      <a:r>
                        <a:rPr lang="en-US" altLang="ko-KR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Verdana" panose="020B0604030504040204" pitchFamily="34" charset="0"/>
                        </a:rPr>
                        <a:t>한우 관측전망과 동일한 메뉴 기능으로 개발</a:t>
                      </a:r>
                      <a:endParaRPr lang="en-US" altLang="ko-KR" sz="800" b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Verdana" panose="020B0604030504040204" pitchFamily="34" charset="0"/>
                      </a:endParaRPr>
                    </a:p>
                  </a:txBody>
                  <a:tcPr marL="54000" marR="54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63974119"/>
                  </a:ext>
                </a:extLst>
              </a:tr>
            </a:tbl>
          </a:graphicData>
        </a:graphic>
      </p:graphicFrame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8" y="401632"/>
            <a:ext cx="2715555" cy="484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0" y="2307547"/>
            <a:ext cx="2628838" cy="318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직사각형 70"/>
          <p:cNvSpPr/>
          <p:nvPr/>
        </p:nvSpPr>
        <p:spPr>
          <a:xfrm>
            <a:off x="1426929" y="1735868"/>
            <a:ext cx="1288473" cy="504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160481" y="1727401"/>
            <a:ext cx="1261197" cy="504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1" name="타원 60"/>
          <p:cNvSpPr/>
          <p:nvPr/>
        </p:nvSpPr>
        <p:spPr>
          <a:xfrm>
            <a:off x="81857" y="1634235"/>
            <a:ext cx="191117" cy="176691"/>
          </a:xfrm>
          <a:prstGeom prst="ellipse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28122" y="1918618"/>
            <a:ext cx="686085" cy="138499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ko-KR" altLang="en-US" sz="9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한우 수출동향</a:t>
            </a:r>
            <a:endParaRPr lang="ko-KR" altLang="en-US" sz="9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53287" y="1918618"/>
            <a:ext cx="68608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ko-KR" altLang="en-US" sz="9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한우 관측전망</a:t>
            </a:r>
            <a:endParaRPr lang="ko-KR" altLang="en-US" sz="9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29997" y="1354670"/>
            <a:ext cx="156453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한우 관측</a:t>
            </a:r>
            <a:r>
              <a:rPr lang="en-US" altLang="ko-K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ko-KR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수출동향</a:t>
            </a:r>
          </a:p>
        </p:txBody>
      </p:sp>
      <p:sp>
        <p:nvSpPr>
          <p:cNvPr id="79" name="타원 78"/>
          <p:cNvSpPr/>
          <p:nvPr/>
        </p:nvSpPr>
        <p:spPr>
          <a:xfrm>
            <a:off x="1349326" y="1652333"/>
            <a:ext cx="191117" cy="176691"/>
          </a:xfrm>
          <a:prstGeom prst="ellipse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17235" y="2497291"/>
            <a:ext cx="856005" cy="16158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 algn="ctr">
              <a:defRPr sz="700" b="1">
                <a:solidFill>
                  <a:schemeClr val="accent2"/>
                </a:solidFill>
                <a:latin typeface="+mn-ea"/>
                <a:ea typeface="+mn-ea"/>
              </a:defRPr>
            </a:lvl1pPr>
          </a:lstStyle>
          <a:p>
            <a:r>
              <a:rPr lang="ko-KR" altLang="en-US" sz="1050" dirty="0">
                <a:solidFill>
                  <a:schemeClr val="tx1"/>
                </a:solidFill>
              </a:rPr>
              <a:t>한우 수출동향</a:t>
            </a:r>
          </a:p>
        </p:txBody>
      </p:sp>
      <p:sp>
        <p:nvSpPr>
          <p:cNvPr id="81" name="타원 80"/>
          <p:cNvSpPr/>
          <p:nvPr/>
        </p:nvSpPr>
        <p:spPr>
          <a:xfrm>
            <a:off x="126467" y="3154870"/>
            <a:ext cx="191117" cy="176691"/>
          </a:xfrm>
          <a:prstGeom prst="ellipse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lang="ko-KR" altLang="en-US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1731" y="943910"/>
            <a:ext cx="1013098" cy="1384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ko-KR" altLang="en-US" sz="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한우 관측</a:t>
            </a:r>
            <a:r>
              <a:rPr lang="en-US" altLang="ko-KR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ko-KR" altLang="en-US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수출동향</a:t>
            </a:r>
          </a:p>
        </p:txBody>
      </p:sp>
    </p:spTree>
    <p:extLst>
      <p:ext uri="{BB962C8B-B14F-4D97-AF65-F5344CB8AC3E}">
        <p14:creationId xmlns:p14="http://schemas.microsoft.com/office/powerpoint/2010/main" val="1193692357"/>
      </p:ext>
    </p:extLst>
  </p:cSld>
  <p:clrMapOvr>
    <a:masterClrMapping/>
  </p:clrMapOvr>
</p:sld>
</file>

<file path=ppt/theme/theme1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디자인 사용자 지정">
  <a:themeElements>
    <a:clrScheme name="사용자 지정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7F7F7F"/>
      </a:hlink>
      <a:folHlink>
        <a:srgbClr val="7F7F7F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rgbClr val="FF5050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  <a:latin typeface="맑은 고딕" pitchFamily="50" charset="-127"/>
            <a:ea typeface="맑은 고딕" pitchFamily="50" charset="-12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FF5050"/>
          </a:solidFill>
          <a:headEnd type="none" w="med" len="med"/>
          <a:tailEnd type="none" w="med" len="med"/>
        </a:ln>
        <a:effectLst/>
      </a:spPr>
      <a:bodyPr/>
      <a:lstStyle/>
      <a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1000" dirty="0">
            <a:latin typeface="나눔고딕" panose="020D0604000000000000" pitchFamily="50" charset="-127"/>
            <a:ea typeface="나눔고딕" panose="020D0604000000000000" pitchFamily="50" charset="-127"/>
          </a:defRPr>
        </a:defPPr>
      </a:lstStyle>
    </a:tx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디자인 사용자 지정">
  <a:themeElements>
    <a:clrScheme name="사용자 지정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7F7F7F"/>
      </a:hlink>
      <a:folHlink>
        <a:srgbClr val="7F7F7F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rgbClr val="FF5050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  <a:latin typeface="맑은 고딕" pitchFamily="50" charset="-127"/>
            <a:ea typeface="맑은 고딕" pitchFamily="50" charset="-12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FF5050"/>
          </a:solidFill>
          <a:headEnd type="none" w="med" len="med"/>
          <a:tailEnd type="none" w="med" len="med"/>
        </a:ln>
        <a:effectLst/>
      </a:spPr>
      <a:bodyPr/>
      <a:lstStyle/>
      <a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1000" dirty="0">
            <a:latin typeface="나눔고딕" panose="020D0604000000000000" pitchFamily="50" charset="-127"/>
            <a:ea typeface="나눔고딕" panose="020D0604000000000000" pitchFamily="50" charset="-127"/>
          </a:defRPr>
        </a:defPPr>
      </a:lstStyle>
    </a:tx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디자인 사용자 지정">
  <a:themeElements>
    <a:clrScheme name="사용자 지정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7F7F7F"/>
      </a:hlink>
      <a:folHlink>
        <a:srgbClr val="7F7F7F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rgbClr val="FF5050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  <a:latin typeface="맑은 고딕" pitchFamily="50" charset="-127"/>
            <a:ea typeface="맑은 고딕" pitchFamily="50" charset="-12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FF5050"/>
          </a:solidFill>
          <a:headEnd type="none" w="med" len="med"/>
          <a:tailEnd type="none" w="med" len="med"/>
        </a:ln>
        <a:effectLst/>
      </a:spPr>
      <a:bodyPr/>
      <a:lstStyle/>
      <a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1000" dirty="0">
            <a:latin typeface="나눔고딕" panose="020D0604000000000000" pitchFamily="50" charset="-127"/>
            <a:ea typeface="나눔고딕" panose="020D0604000000000000" pitchFamily="50" charset="-127"/>
          </a:defRPr>
        </a:defPPr>
      </a:lstStyle>
    </a:tx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사용자 지정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7F7F7F"/>
      </a:hlink>
      <a:folHlink>
        <a:srgbClr val="7F7F7F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rgbClr val="FF5050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  <a:latin typeface="맑은 고딕" pitchFamily="50" charset="-127"/>
            <a:ea typeface="맑은 고딕" pitchFamily="50" charset="-12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FF5050"/>
          </a:solidFill>
          <a:headEnd type="none" w="med" len="med"/>
          <a:tailEnd type="none" w="med" len="med"/>
        </a:ln>
        <a:effectLst/>
      </a:spPr>
      <a:bodyPr/>
      <a:lstStyle/>
      <a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1000" dirty="0">
            <a:latin typeface="나눔고딕" panose="020D0604000000000000" pitchFamily="50" charset="-127"/>
            <a:ea typeface="나눔고딕" panose="020D0604000000000000" pitchFamily="50" charset="-127"/>
          </a:defRPr>
        </a:defPPr>
      </a:lstStyle>
    </a:tx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디자인 사용자 지정">
  <a:themeElements>
    <a:clrScheme name="사용자 지정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7F7F7F"/>
      </a:hlink>
      <a:folHlink>
        <a:srgbClr val="7F7F7F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rgbClr val="FF5050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  <a:latin typeface="맑은 고딕" pitchFamily="50" charset="-127"/>
            <a:ea typeface="맑은 고딕" pitchFamily="50" charset="-12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rgbClr val="FF5050"/>
          </a:solidFill>
          <a:headEnd type="none" w="med" len="med"/>
          <a:tailEnd type="triangle"/>
        </a:ln>
        <a:effectLst/>
      </a:spPr>
      <a:bodyPr/>
      <a:lstStyle/>
      <a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나눔고딕" panose="020D0604000000000000" pitchFamily="50" charset="-127"/>
            <a:ea typeface="나눔고딕" panose="020D0604000000000000" pitchFamily="50" charset="-127"/>
          </a:defRPr>
        </a:defPPr>
      </a:lstStyle>
    </a:tx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디자인 사용자 지정">
  <a:themeElements>
    <a:clrScheme name="사용자 지정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7F7F7F"/>
      </a:hlink>
      <a:folHlink>
        <a:srgbClr val="7F7F7F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rgbClr val="FF5050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  <a:latin typeface="맑은 고딕" pitchFamily="50" charset="-127"/>
            <a:ea typeface="맑은 고딕" pitchFamily="50" charset="-12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FF5050"/>
          </a:solidFill>
          <a:headEnd type="none" w="med" len="med"/>
          <a:tailEnd type="none" w="med" len="med"/>
        </a:ln>
        <a:effectLst/>
      </a:spPr>
      <a:bodyPr/>
      <a:lstStyle/>
      <a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1000" dirty="0">
            <a:latin typeface="나눔고딕" panose="020D0604000000000000" pitchFamily="50" charset="-127"/>
            <a:ea typeface="나눔고딕" panose="020D0604000000000000" pitchFamily="50" charset="-127"/>
          </a:defRPr>
        </a:defPPr>
      </a:lstStyle>
    </a:tx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디자인 사용자 지정">
  <a:themeElements>
    <a:clrScheme name="사용자 지정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7F7F7F"/>
      </a:hlink>
      <a:folHlink>
        <a:srgbClr val="7F7F7F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rgbClr val="FF5050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  <a:latin typeface="맑은 고딕" pitchFamily="50" charset="-127"/>
            <a:ea typeface="맑은 고딕" pitchFamily="50" charset="-12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FF5050"/>
          </a:solidFill>
          <a:headEnd type="none" w="med" len="med"/>
          <a:tailEnd type="none" w="med" len="med"/>
        </a:ln>
        <a:effectLst/>
      </a:spPr>
      <a:bodyPr/>
      <a:lstStyle/>
      <a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1000" dirty="0">
            <a:latin typeface="나눔고딕" panose="020D0604000000000000" pitchFamily="50" charset="-127"/>
            <a:ea typeface="나눔고딕" panose="020D0604000000000000" pitchFamily="50" charset="-127"/>
          </a:defRPr>
        </a:defPPr>
      </a:lstStyle>
    </a:tx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46912</TotalTime>
  <Words>381</Words>
  <Application>Microsoft Office PowerPoint</Application>
  <PresentationFormat>A4 용지(210x297mm)</PresentationFormat>
  <Paragraphs>134</Paragraphs>
  <Slides>11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15</vt:i4>
      </vt:variant>
      <vt:variant>
        <vt:lpstr>슬라이드 제목</vt:lpstr>
      </vt:variant>
      <vt:variant>
        <vt:i4>11</vt:i4>
      </vt:variant>
    </vt:vector>
  </HeadingPairs>
  <TitlesOfParts>
    <vt:vector size="26" baseType="lpstr">
      <vt:lpstr>1_디자인 사용자 지정</vt:lpstr>
      <vt:lpstr>디자인 사용자 지정</vt:lpstr>
      <vt:lpstr>2_디자인 사용자 지정</vt:lpstr>
      <vt:lpstr>3_디자인 사용자 지정</vt:lpstr>
      <vt:lpstr>4_디자인 사용자 지정</vt:lpstr>
      <vt:lpstr>5_디자인 사용자 지정</vt:lpstr>
      <vt:lpstr>6_디자인 사용자 지정</vt:lpstr>
      <vt:lpstr>7_디자인 사용자 지정</vt:lpstr>
      <vt:lpstr>8_디자인 사용자 지정</vt:lpstr>
      <vt:lpstr>9_디자인 사용자 지정</vt:lpstr>
      <vt:lpstr>10_디자인 사용자 지정</vt:lpstr>
      <vt:lpstr>11_디자인 사용자 지정</vt:lpstr>
      <vt:lpstr>12_디자인 사용자 지정</vt:lpstr>
      <vt:lpstr>13_디자인 사용자 지정</vt:lpstr>
      <vt:lpstr>14_디자인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화면설계</dc:title>
  <dc:creator>이재은</dc:creator>
  <cp:lastModifiedBy>sh.kang</cp:lastModifiedBy>
  <cp:revision>3464</cp:revision>
  <cp:lastPrinted>2018-07-04T13:14:51Z</cp:lastPrinted>
  <dcterms:created xsi:type="dcterms:W3CDTF">2005-04-27T12:59:08Z</dcterms:created>
  <dcterms:modified xsi:type="dcterms:W3CDTF">2019-05-15T05:38:05Z</dcterms:modified>
</cp:coreProperties>
</file>