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18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344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78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75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179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48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12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51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019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26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38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577A-989B-4449-B908-349696FCE058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A114-D6B6-4EFE-8174-EFF2DA1A25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91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59" y="1423987"/>
            <a:ext cx="5829300" cy="40100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282" y="188007"/>
            <a:ext cx="49231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한우자조금관리위원회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어드민</a:t>
            </a:r>
            <a:endParaRPr lang="en-US" altLang="ko-KR" dirty="0" smtClean="0"/>
          </a:p>
          <a:p>
            <a:r>
              <a:rPr lang="ko-KR" altLang="en-US" dirty="0" smtClean="0"/>
              <a:t>한우농가교육관리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교육 영상 관리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글쓰기</a:t>
            </a:r>
            <a:endParaRPr lang="en-US" altLang="ko-KR" dirty="0" smtClean="0"/>
          </a:p>
          <a:p>
            <a:r>
              <a:rPr lang="en-US" altLang="ko-KR" sz="1200" dirty="0" smtClean="0"/>
              <a:t>http://www.hanwooboard.or.kr/admin/movie_4/write.php</a:t>
            </a:r>
            <a:r>
              <a:rPr lang="ko-KR" altLang="en-US" sz="1200" dirty="0" smtClean="0"/>
              <a:t> </a:t>
            </a:r>
            <a:endParaRPr lang="ko-KR" altLang="en-US" sz="1200" dirty="0"/>
          </a:p>
        </p:txBody>
      </p:sp>
      <p:sp>
        <p:nvSpPr>
          <p:cNvPr id="6" name="오른쪽 화살표 5"/>
          <p:cNvSpPr/>
          <p:nvPr/>
        </p:nvSpPr>
        <p:spPr>
          <a:xfrm>
            <a:off x="3462738" y="2944367"/>
            <a:ext cx="2999574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/>
              <a:t>수정</a:t>
            </a:r>
            <a:endParaRPr lang="ko-KR" altLang="en-US" sz="1200" b="1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15661"/>
              </p:ext>
            </p:extLst>
          </p:nvPr>
        </p:nvGraphicFramePr>
        <p:xfrm>
          <a:off x="6674264" y="1963419"/>
          <a:ext cx="4375447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157">
                  <a:extLst>
                    <a:ext uri="{9D8B030D-6E8A-4147-A177-3AD203B41FA5}">
                      <a16:colId xmlns:a16="http://schemas.microsoft.com/office/drawing/2014/main" val="4162456274"/>
                    </a:ext>
                  </a:extLst>
                </a:gridCol>
                <a:gridCol w="2760290">
                  <a:extLst>
                    <a:ext uri="{9D8B030D-6E8A-4147-A177-3AD203B41FA5}">
                      <a16:colId xmlns:a16="http://schemas.microsoft.com/office/drawing/2014/main" val="3446867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신규 구분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수정하여 노출되는 구분</a:t>
                      </a:r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기존 구분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기존 구분을 신규 구분 내 포함 필요</a:t>
                      </a:r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74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사양관리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2.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번식우관리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후보번식우관리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번식우관리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임신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분만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5. 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송아지관리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분만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주령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-5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개월령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6.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 관리 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육성우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, 6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개월령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 이후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7.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 관리 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3194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질병관리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8.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방영질병관리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9.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도체품질관리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10.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육종개량관리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한우사육안내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1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경영관리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11.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한우정보관리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12.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농장경영관리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13.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조사료생산관리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14.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브랜드 및 유통관리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15.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한우사육관련 업무관리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93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6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282" y="188007"/>
            <a:ext cx="7444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한우자조금관리위원회</a:t>
            </a:r>
            <a:r>
              <a:rPr lang="ko-KR" altLang="en-US" dirty="0" smtClean="0"/>
              <a:t> 페이지</a:t>
            </a:r>
            <a:endParaRPr lang="en-US" altLang="ko-KR" dirty="0" smtClean="0"/>
          </a:p>
          <a:p>
            <a:r>
              <a:rPr lang="ko-KR" altLang="en-US" dirty="0" err="1" smtClean="0"/>
              <a:t>정보교육</a:t>
            </a:r>
            <a:r>
              <a:rPr lang="ko-KR" altLang="en-US" dirty="0" smtClean="0"/>
              <a:t>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한우농가교육 </a:t>
            </a:r>
            <a:r>
              <a:rPr lang="en-US" altLang="ko-KR" dirty="0" smtClean="0"/>
              <a:t>&gt; </a:t>
            </a:r>
            <a:r>
              <a:rPr lang="ko-KR" altLang="en-US" dirty="0" err="1" smtClean="0"/>
              <a:t>교육영상</a:t>
            </a:r>
            <a:endParaRPr lang="en-US" altLang="ko-KR" dirty="0" smtClean="0"/>
          </a:p>
          <a:p>
            <a:r>
              <a:rPr lang="en-US" altLang="ko-KR" sz="1200" dirty="0" smtClean="0"/>
              <a:t>https://www.hanwooboard.or.kr/farmedu/movie.php?kind=1&amp;keyword=&amp;page=1&amp;board_code=BRD007</a:t>
            </a:r>
            <a:endParaRPr lang="ko-KR" altLang="en-US" sz="120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15661"/>
              </p:ext>
            </p:extLst>
          </p:nvPr>
        </p:nvGraphicFramePr>
        <p:xfrm>
          <a:off x="6674264" y="1963419"/>
          <a:ext cx="4375447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157">
                  <a:extLst>
                    <a:ext uri="{9D8B030D-6E8A-4147-A177-3AD203B41FA5}">
                      <a16:colId xmlns:a16="http://schemas.microsoft.com/office/drawing/2014/main" val="4162456274"/>
                    </a:ext>
                  </a:extLst>
                </a:gridCol>
                <a:gridCol w="2760290">
                  <a:extLst>
                    <a:ext uri="{9D8B030D-6E8A-4147-A177-3AD203B41FA5}">
                      <a16:colId xmlns:a16="http://schemas.microsoft.com/office/drawing/2014/main" val="3446867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신규 구분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수정하여 노출되는 구분</a:t>
                      </a:r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기존 구분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기존 구분을 신규 구분 내 포함 필요</a:t>
                      </a:r>
                      <a:r>
                        <a:rPr lang="en-US" altLang="ko-KR" sz="100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74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사양관리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2.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번식우관리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후보번식우관리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번식우관리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임신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분만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5. 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송아지관리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분만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주령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-5</a:t>
                      </a:r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개월령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6.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 관리 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육성우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, 6</a:t>
                      </a:r>
                      <a:r>
                        <a:rPr lang="ko-KR" altLang="en-US" sz="1000" baseline="0" dirty="0" err="1" smtClean="0">
                          <a:latin typeface="+mn-ea"/>
                          <a:ea typeface="+mn-ea"/>
                        </a:rPr>
                        <a:t>개월령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 이후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7.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 관리 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비육우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3194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질병관리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8.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방영질병관리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9.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도체품질관리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10.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육종개량관리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한우사육안내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1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경영관리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11.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한우정보관리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12.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농장경영관리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13.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조사료생산관리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14.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브랜드 및 유통관리</a:t>
                      </a:r>
                      <a:endParaRPr lang="en-US" altLang="ko-KR" sz="1000" baseline="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15. </a:t>
                      </a:r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한우사육관련 업무관리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93686"/>
                  </a:ext>
                </a:extLst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82" y="1418602"/>
            <a:ext cx="5832214" cy="4683095"/>
          </a:xfrm>
          <a:prstGeom prst="rect">
            <a:avLst/>
          </a:prstGeom>
        </p:spPr>
      </p:pic>
      <p:sp>
        <p:nvSpPr>
          <p:cNvPr id="6" name="오른쪽 화살표 5"/>
          <p:cNvSpPr/>
          <p:nvPr/>
        </p:nvSpPr>
        <p:spPr>
          <a:xfrm>
            <a:off x="4611072" y="2944367"/>
            <a:ext cx="1851239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수정</a:t>
            </a:r>
            <a:endParaRPr lang="ko-KR" altLang="en-US" sz="12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769" y="2815350"/>
            <a:ext cx="1705303" cy="254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5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214</Words>
  <Application>Microsoft Office PowerPoint</Application>
  <PresentationFormat>와이드스크린</PresentationFormat>
  <Paragraphs>52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최윤선</dc:creator>
  <cp:lastModifiedBy>최윤선</cp:lastModifiedBy>
  <cp:revision>2</cp:revision>
  <dcterms:created xsi:type="dcterms:W3CDTF">2023-03-10T05:02:34Z</dcterms:created>
  <dcterms:modified xsi:type="dcterms:W3CDTF">2023-03-10T05:13:05Z</dcterms:modified>
</cp:coreProperties>
</file>