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BD3-8946-4C27-B64D-ADC84FCB861E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0E39-46A9-452E-9799-0D38DC9D40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BD3-8946-4C27-B64D-ADC84FCB861E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0E39-46A9-452E-9799-0D38DC9D40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BD3-8946-4C27-B64D-ADC84FCB861E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0E39-46A9-452E-9799-0D38DC9D40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BD3-8946-4C27-B64D-ADC84FCB861E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0E39-46A9-452E-9799-0D38DC9D40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BD3-8946-4C27-B64D-ADC84FCB861E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0E39-46A9-452E-9799-0D38DC9D40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BD3-8946-4C27-B64D-ADC84FCB861E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0E39-46A9-452E-9799-0D38DC9D40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BD3-8946-4C27-B64D-ADC84FCB861E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0E39-46A9-452E-9799-0D38DC9D40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BD3-8946-4C27-B64D-ADC84FCB861E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0E39-46A9-452E-9799-0D38DC9D40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BD3-8946-4C27-B64D-ADC84FCB861E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0E39-46A9-452E-9799-0D38DC9D40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BD3-8946-4C27-B64D-ADC84FCB861E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0E39-46A9-452E-9799-0D38DC9D40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EBD3-8946-4C27-B64D-ADC84FCB861E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A0E39-46A9-452E-9799-0D38DC9D40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AEBD3-8946-4C27-B64D-ADC84FCB861E}" type="datetimeFigureOut">
              <a:rPr lang="ko-KR" altLang="en-US" smtClean="0"/>
              <a:pPr/>
              <a:t>2012-06-28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A0E39-46A9-452E-9799-0D38DC9D40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14282" y="214290"/>
            <a:ext cx="8764549" cy="6429420"/>
            <a:chOff x="214282" y="214290"/>
            <a:chExt cx="8764549" cy="6429420"/>
          </a:xfrm>
        </p:grpSpPr>
        <p:pic>
          <p:nvPicPr>
            <p:cNvPr id="4" name="그림 3" descr="frontier606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82" y="214290"/>
              <a:ext cx="8764549" cy="64294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57158" y="71435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열정이 있는 </a:t>
              </a:r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00100" y="135729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rgbClr val="FF0000"/>
                  </a:solidFill>
                </a:rPr>
                <a:t>젊음</a:t>
              </a:r>
              <a:r>
                <a:rPr lang="ko-KR" altLang="en-US" dirty="0"/>
                <a:t>이 </a:t>
              </a:r>
              <a:r>
                <a:rPr lang="ko-KR" altLang="en-US" dirty="0" smtClean="0"/>
                <a:t>있는</a:t>
              </a:r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21066168">
              <a:off x="571472" y="278605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rgbClr val="7030A0"/>
                  </a:solidFill>
                </a:rPr>
                <a:t>런던올림픽</a:t>
              </a:r>
              <a:endParaRPr lang="ko-KR" altLang="en-US" dirty="0">
                <a:solidFill>
                  <a:srgbClr val="7030A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8596" y="35716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청춘</a:t>
              </a:r>
              <a:endPara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72264" y="642918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+mn-ea"/>
              </a:rPr>
              <a:t>나는</a:t>
            </a:r>
            <a:r>
              <a:rPr lang="en-US" altLang="ko-KR" sz="2800" dirty="0" smtClean="0">
                <a:latin typeface="+mn-ea"/>
              </a:rPr>
              <a:t>,</a:t>
            </a:r>
          </a:p>
          <a:p>
            <a:r>
              <a:rPr lang="ko-KR" altLang="en-US" sz="4400" dirty="0" smtClean="0">
                <a:solidFill>
                  <a:srgbClr val="00B050"/>
                </a:solidFill>
                <a:latin typeface="+mn-ea"/>
              </a:rPr>
              <a:t>박 경화</a:t>
            </a:r>
            <a:endParaRPr lang="ko-KR" altLang="en-US" sz="44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 rot="1113213">
            <a:off x="285720" y="385762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한우자조위원회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207167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꿈</a:t>
            </a:r>
            <a:r>
              <a:rPr lang="ko-KR" altLang="en-US" dirty="0">
                <a:solidFill>
                  <a:srgbClr val="00B050"/>
                </a:solidFill>
              </a:rPr>
              <a:t>★</a:t>
            </a:r>
            <a:r>
              <a:rPr lang="ko-KR" altLang="en-US" dirty="0" smtClean="0"/>
              <a:t>을 이루다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48577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나와 함께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290"/>
            <a:ext cx="27527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244837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86124"/>
            <a:ext cx="34385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357694"/>
            <a:ext cx="7715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28"/>
            <a:ext cx="7715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8604"/>
            <a:ext cx="771525" cy="27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직선 화살표 연결선 9"/>
          <p:cNvCxnSpPr/>
          <p:nvPr/>
        </p:nvCxnSpPr>
        <p:spPr>
          <a:xfrm rot="10800000" flipV="1">
            <a:off x="3428992" y="1142984"/>
            <a:ext cx="3214710" cy="1857388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214290"/>
            <a:ext cx="742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3571876"/>
            <a:ext cx="742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4286256"/>
            <a:ext cx="3286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214290"/>
            <a:ext cx="2214578" cy="198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1071546"/>
            <a:ext cx="3905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642918"/>
            <a:ext cx="3905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3286124"/>
            <a:ext cx="390525" cy="5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33147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85728"/>
            <a:ext cx="49720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>
          <a:xfrm>
            <a:off x="357158" y="642918"/>
            <a:ext cx="228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ko-KR" altLang="en-US" sz="5400" b="1" dirty="0" smtClean="0">
                <a:ln>
                  <a:prstDash val="solid"/>
                </a:ln>
                <a:gradFill rotWithShape="1">
                  <a:gsLst>
                    <a:gs pos="0">
                      <a:srgbClr val="8064A2">
                        <a:tint val="70000"/>
                        <a:satMod val="200000"/>
                      </a:srgbClr>
                    </a:gs>
                    <a:gs pos="40000">
                      <a:srgbClr val="8064A2">
                        <a:tint val="90000"/>
                        <a:satMod val="130000"/>
                      </a:srgbClr>
                    </a:gs>
                    <a:gs pos="50000">
                      <a:srgbClr val="8064A2">
                        <a:tint val="90000"/>
                        <a:satMod val="130000"/>
                      </a:srgbClr>
                    </a:gs>
                    <a:gs pos="68000">
                      <a:srgbClr val="8064A2">
                        <a:tint val="90000"/>
                        <a:satMod val="130000"/>
                      </a:srgbClr>
                    </a:gs>
                    <a:gs pos="100000">
                      <a:srgbClr val="8064A2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페이스</a:t>
            </a:r>
            <a:endParaRPr lang="en-US" altLang="ko-KR" sz="5400" b="1" dirty="0" smtClean="0">
              <a:ln>
                <a:prstDash val="solid"/>
              </a:ln>
              <a:gradFill rotWithShape="1">
                <a:gsLst>
                  <a:gs pos="0">
                    <a:srgbClr val="8064A2">
                      <a:tint val="70000"/>
                      <a:satMod val="200000"/>
                    </a:srgbClr>
                  </a:gs>
                  <a:gs pos="40000">
                    <a:srgbClr val="8064A2">
                      <a:tint val="90000"/>
                      <a:satMod val="130000"/>
                    </a:srgbClr>
                  </a:gs>
                  <a:gs pos="50000">
                    <a:srgbClr val="8064A2">
                      <a:tint val="90000"/>
                      <a:satMod val="130000"/>
                    </a:srgbClr>
                  </a:gs>
                  <a:gs pos="68000">
                    <a:srgbClr val="8064A2">
                      <a:tint val="90000"/>
                      <a:satMod val="130000"/>
                    </a:srgbClr>
                  </a:gs>
                  <a:gs pos="100000">
                    <a:srgbClr val="8064A2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</a:endParaRPr>
          </a:p>
          <a:p>
            <a:pPr lvl="0" algn="ctr"/>
            <a:r>
              <a:rPr lang="ko-KR" altLang="en-US" sz="5400" b="1" dirty="0">
                <a:ln>
                  <a:prstDash val="solid"/>
                </a:ln>
                <a:gradFill rotWithShape="1">
                  <a:gsLst>
                    <a:gs pos="0">
                      <a:srgbClr val="8064A2">
                        <a:tint val="70000"/>
                        <a:satMod val="200000"/>
                      </a:srgbClr>
                    </a:gs>
                    <a:gs pos="40000">
                      <a:srgbClr val="8064A2">
                        <a:tint val="90000"/>
                        <a:satMod val="130000"/>
                      </a:srgbClr>
                    </a:gs>
                    <a:gs pos="50000">
                      <a:srgbClr val="8064A2">
                        <a:tint val="90000"/>
                        <a:satMod val="130000"/>
                      </a:srgbClr>
                    </a:gs>
                    <a:gs pos="68000">
                      <a:srgbClr val="8064A2">
                        <a:tint val="90000"/>
                        <a:satMod val="130000"/>
                      </a:srgbClr>
                    </a:gs>
                    <a:gs pos="100000">
                      <a:srgbClr val="8064A2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페</a:t>
            </a:r>
            <a:r>
              <a:rPr lang="ko-KR" altLang="en-US" sz="5400" b="1" dirty="0" smtClean="0">
                <a:ln>
                  <a:prstDash val="solid"/>
                </a:ln>
                <a:gradFill rotWithShape="1">
                  <a:gsLst>
                    <a:gs pos="0">
                      <a:srgbClr val="8064A2">
                        <a:tint val="70000"/>
                        <a:satMod val="200000"/>
                      </a:srgbClr>
                    </a:gs>
                    <a:gs pos="40000">
                      <a:srgbClr val="8064A2">
                        <a:tint val="90000"/>
                        <a:satMod val="130000"/>
                      </a:srgbClr>
                    </a:gs>
                    <a:gs pos="50000">
                      <a:srgbClr val="8064A2">
                        <a:tint val="90000"/>
                        <a:satMod val="130000"/>
                      </a:srgbClr>
                    </a:gs>
                    <a:gs pos="68000">
                      <a:srgbClr val="8064A2">
                        <a:tint val="90000"/>
                        <a:satMod val="130000"/>
                      </a:srgbClr>
                    </a:gs>
                    <a:gs pos="100000">
                      <a:srgbClr val="8064A2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</a:rPr>
              <a:t>인팅</a:t>
            </a:r>
            <a:endParaRPr lang="en-US" altLang="ko-KR" sz="5400" b="1" dirty="0">
              <a:ln>
                <a:prstDash val="solid"/>
              </a:ln>
              <a:gradFill rotWithShape="1">
                <a:gsLst>
                  <a:gs pos="0">
                    <a:srgbClr val="8064A2">
                      <a:tint val="70000"/>
                      <a:satMod val="200000"/>
                    </a:srgbClr>
                  </a:gs>
                  <a:gs pos="40000">
                    <a:srgbClr val="8064A2">
                      <a:tint val="90000"/>
                      <a:satMod val="130000"/>
                    </a:srgbClr>
                  </a:gs>
                  <a:gs pos="50000">
                    <a:srgbClr val="8064A2">
                      <a:tint val="90000"/>
                      <a:satMod val="130000"/>
                    </a:srgbClr>
                  </a:gs>
                  <a:gs pos="68000">
                    <a:srgbClr val="8064A2">
                      <a:tint val="90000"/>
                      <a:satMod val="130000"/>
                    </a:srgbClr>
                  </a:gs>
                  <a:gs pos="100000">
                    <a:srgbClr val="8064A2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71934" y="5572140"/>
            <a:ext cx="4410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 you now?</a:t>
            </a:r>
            <a:endParaRPr lang="en-US" altLang="ko-K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266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00438"/>
            <a:ext cx="35433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214686"/>
            <a:ext cx="22479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43240" y="278605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음</a:t>
            </a:r>
            <a:r>
              <a:rPr lang="en-US" altLang="ko-KR" dirty="0" smtClean="0"/>
              <a:t>~</a:t>
            </a:r>
            <a:r>
              <a:rPr lang="ko-KR" altLang="en-US" dirty="0" smtClean="0"/>
              <a:t>모우♥</a:t>
            </a:r>
            <a:endParaRPr lang="ko-KR" altLang="en-US" dirty="0"/>
          </a:p>
        </p:txBody>
      </p:sp>
      <p:sp>
        <p:nvSpPr>
          <p:cNvPr id="9" name="타원형 설명선 8"/>
          <p:cNvSpPr/>
          <p:nvPr/>
        </p:nvSpPr>
        <p:spPr>
          <a:xfrm>
            <a:off x="3214678" y="2643182"/>
            <a:ext cx="1285884" cy="714380"/>
          </a:xfrm>
          <a:prstGeom prst="wedgeEllipseCallout">
            <a:avLst>
              <a:gd name="adj1" fmla="val -42713"/>
              <a:gd name="adj2" fmla="val 128141"/>
            </a:avLst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714612" y="28572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atin typeface="궁서" pitchFamily="18" charset="-127"/>
                <a:ea typeface="궁서" pitchFamily="18" charset="-127"/>
              </a:rPr>
              <a:t>Performance</a:t>
            </a:r>
            <a:endParaRPr lang="ko-KR" altLang="en-US" sz="3600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428625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Yum-Yum</a:t>
            </a:r>
            <a:endParaRPr lang="ko-KR" altLang="en-US" sz="40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0"/>
            <a:ext cx="1500198" cy="29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 rot="486392">
            <a:off x="2928926" y="121442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가는" pitchFamily="18" charset="-127"/>
                <a:ea typeface="안상수2006가는" pitchFamily="18" charset="-127"/>
              </a:rPr>
              <a:t>퍼포먼스</a:t>
            </a:r>
            <a:r>
              <a:rPr lang="ko-KR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가는" pitchFamily="18" charset="-127"/>
                <a:ea typeface="안상수2006가는" pitchFamily="18" charset="-127"/>
              </a:rPr>
              <a:t> 예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가는" pitchFamily="18" charset="-127"/>
                <a:ea typeface="안상수2006가는" pitchFamily="18" charset="-127"/>
              </a:rPr>
              <a:t>~</a:t>
            </a:r>
            <a:r>
              <a:rPr lang="ko-KR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가는" pitchFamily="18" charset="-127"/>
                <a:ea typeface="안상수2006가는" pitchFamily="18" charset="-127"/>
              </a:rPr>
              <a:t>얍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안상수2006가는" pitchFamily="18" charset="-127"/>
                <a:ea typeface="안상수2006가는" pitchFamily="18" charset="-127"/>
              </a:rPr>
              <a:t>!!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안상수2006가는" pitchFamily="18" charset="-127"/>
              <a:ea typeface="안상수2006가는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 rot="569021">
            <a:off x="2822908" y="1118490"/>
            <a:ext cx="2357454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2143116"/>
            <a:ext cx="657229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6" name="그림 5" descr="12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그림 6" descr="스캔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7832">
            <a:off x="5865475" y="4319753"/>
            <a:ext cx="1473254" cy="2000240"/>
          </a:xfrm>
          <a:prstGeom prst="rect">
            <a:avLst/>
          </a:prstGeom>
        </p:spPr>
      </p:pic>
      <p:pic>
        <p:nvPicPr>
          <p:cNvPr id="9" name="그림 8" descr="2011-08-08 17.58.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4857760"/>
            <a:ext cx="1619261" cy="1214446"/>
          </a:xfrm>
          <a:prstGeom prst="rect">
            <a:avLst/>
          </a:prstGeom>
        </p:spPr>
      </p:pic>
      <p:pic>
        <p:nvPicPr>
          <p:cNvPr id="16" name="그림 15" descr="사진110108_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19160">
            <a:off x="6944865" y="4791613"/>
            <a:ext cx="1778565" cy="1333924"/>
          </a:xfrm>
          <a:prstGeom prst="rect">
            <a:avLst/>
          </a:prstGeom>
        </p:spPr>
      </p:pic>
      <p:pic>
        <p:nvPicPr>
          <p:cNvPr id="17" name="그림 16" descr="Photo0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857760"/>
            <a:ext cx="1857388" cy="1393041"/>
          </a:xfrm>
          <a:prstGeom prst="rect">
            <a:avLst/>
          </a:prstGeom>
        </p:spPr>
      </p:pic>
      <p:pic>
        <p:nvPicPr>
          <p:cNvPr id="11" name="그림 10" descr="2011-12-19 11.53.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91481">
            <a:off x="1489626" y="4760805"/>
            <a:ext cx="2000263" cy="1500198"/>
          </a:xfrm>
          <a:prstGeom prst="rect">
            <a:avLst/>
          </a:prstGeom>
        </p:spPr>
      </p:pic>
      <p:pic>
        <p:nvPicPr>
          <p:cNvPr id="14" name="그림 13" descr="2011-08-03 19.39.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5000636"/>
            <a:ext cx="1071570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45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1714480" y="3214686"/>
            <a:ext cx="6215106" cy="10001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285852" y="2714620"/>
            <a:ext cx="6572296" cy="107721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</a:rPr>
              <a:t>이 모든 것을 함께 하고 싶습니다</a:t>
            </a:r>
            <a:r>
              <a:rPr lang="en-US" altLang="ko-KR" sz="3200" dirty="0" smtClean="0">
                <a:solidFill>
                  <a:schemeClr val="bg1"/>
                </a:solidFill>
              </a:rPr>
              <a:t>.</a:t>
            </a:r>
          </a:p>
          <a:p>
            <a:endParaRPr lang="ko-KR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42</Words>
  <Application>Microsoft Office PowerPoint</Application>
  <PresentationFormat>화면 슬라이드 쇼(4:3)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11</dc:creator>
  <cp:lastModifiedBy>11</cp:lastModifiedBy>
  <cp:revision>15</cp:revision>
  <dcterms:created xsi:type="dcterms:W3CDTF">2012-06-28T02:07:10Z</dcterms:created>
  <dcterms:modified xsi:type="dcterms:W3CDTF">2012-06-28T04:08:14Z</dcterms:modified>
</cp:coreProperties>
</file>