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0EAB4-24CD-4361-8F51-0CD722AE4587}" type="datetimeFigureOut">
              <a:rPr lang="ko-KR" altLang="en-US" smtClean="0"/>
              <a:t>2012-06-28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8A70D-E488-4C43-8A22-0A6F83D8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무제-1 복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무제-1 복사.jpg"/>
          <p:cNvPicPr>
            <a:picLocks noChangeAspect="1"/>
          </p:cNvPicPr>
          <p:nvPr/>
        </p:nvPicPr>
        <p:blipFill>
          <a:blip r:embed="rId2" cstate="print">
            <a:lum contrast="-54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그림 2" descr="무제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76672"/>
            <a:ext cx="7632848" cy="58326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무제-1 복사.jpg"/>
          <p:cNvPicPr>
            <a:picLocks noChangeAspect="1"/>
          </p:cNvPicPr>
          <p:nvPr/>
        </p:nvPicPr>
        <p:blipFill>
          <a:blip r:embed="rId2" cstate="print">
            <a:lum contrast="-54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755576" y="2492896"/>
            <a:ext cx="7704856" cy="3888432"/>
          </a:xfrm>
          <a:prstGeom prst="roundRect">
            <a:avLst/>
          </a:prstGeom>
          <a:solidFill>
            <a:schemeClr val="accent1"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0" y="980728"/>
            <a:ext cx="4211960" cy="93610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124744"/>
            <a:ext cx="4067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k-pop 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의 본고장 한국의</a:t>
            </a:r>
            <a:endParaRPr lang="en-US" altLang="ko-KR" dirty="0" smtClean="0">
              <a:solidFill>
                <a:schemeClr val="bg1"/>
              </a:solidFill>
              <a:latin typeface="HY센스L" pitchFamily="18" charset="-127"/>
              <a:ea typeface="HY센스L" pitchFamily="18" charset="-127"/>
            </a:endParaRPr>
          </a:p>
          <a:p>
            <a:r>
              <a:rPr lang="en-US" altLang="ko-KR" dirty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               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자랑거리 </a:t>
            </a:r>
            <a:r>
              <a:rPr lang="ko-KR" altLang="en-US" dirty="0" smtClean="0">
                <a:solidFill>
                  <a:srgbClr val="FFC000"/>
                </a:solidFill>
                <a:latin typeface="HY센스L" pitchFamily="18" charset="-127"/>
                <a:ea typeface="HY센스L" pitchFamily="18" charset="-127"/>
              </a:rPr>
              <a:t>한우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를 알리자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!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2996952"/>
            <a:ext cx="691276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bg1">
                    <a:lumMod val="95000"/>
                  </a:schemeClr>
                </a:solidFill>
              </a:rPr>
              <a:t>전 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</a:rPr>
              <a:t>세계 사람들이 함께 즐기는 축제   </a:t>
            </a:r>
            <a:r>
              <a:rPr lang="ko-KR" altLang="en-US" b="1" dirty="0" smtClean="0">
                <a:solidFill>
                  <a:schemeClr val="bg1">
                    <a:lumMod val="95000"/>
                  </a:schemeClr>
                </a:solidFill>
              </a:rPr>
              <a:t>올림픽</a:t>
            </a:r>
            <a:r>
              <a:rPr lang="en-US" altLang="ko-KR" b="1" dirty="0" smtClean="0">
                <a:solidFill>
                  <a:schemeClr val="bg1">
                    <a:lumMod val="95000"/>
                  </a:schemeClr>
                </a:solidFill>
              </a:rPr>
              <a:t>!</a:t>
            </a:r>
          </a:p>
          <a:p>
            <a:endParaRPr lang="en-US" altLang="ko-KR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</a:rPr>
              <a:t>대세라고 할 수 있는 </a:t>
            </a:r>
            <a:r>
              <a:rPr lang="en-US" altLang="ko-KR" b="1" dirty="0" smtClean="0">
                <a:solidFill>
                  <a:schemeClr val="bg1">
                    <a:lumMod val="95000"/>
                  </a:schemeClr>
                </a:solidFill>
              </a:rPr>
              <a:t>K-pop !</a:t>
            </a:r>
          </a:p>
          <a:p>
            <a:endParaRPr lang="en-US" altLang="ko-KR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bg1">
                    <a:lumMod val="95000"/>
                  </a:schemeClr>
                </a:solidFill>
              </a:rPr>
              <a:t>K-pop 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</a:rPr>
              <a:t>가수들은 어떤 소고기를 먹을까</a:t>
            </a:r>
            <a:r>
              <a:rPr lang="ko-KR" altLang="en-US" dirty="0">
                <a:solidFill>
                  <a:schemeClr val="bg1">
                    <a:lumMod val="95000"/>
                  </a:schemeClr>
                </a:solidFill>
              </a:rPr>
              <a:t>요</a:t>
            </a:r>
            <a:r>
              <a:rPr lang="en-US" altLang="ko-KR" dirty="0" smtClean="0">
                <a:solidFill>
                  <a:schemeClr val="bg1">
                    <a:lumMod val="95000"/>
                  </a:schemeClr>
                </a:solidFill>
              </a:rPr>
              <a:t>?</a:t>
            </a:r>
          </a:p>
          <a:p>
            <a:endParaRPr lang="en-US" altLang="ko-KR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altLang="ko-KR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ko-KR" altLang="en-US" sz="2800" dirty="0" smtClean="0">
                <a:solidFill>
                  <a:schemeClr val="bg1">
                    <a:lumMod val="95000"/>
                  </a:schemeClr>
                </a:solidFill>
              </a:rPr>
              <a:t>         그건 바로   </a:t>
            </a:r>
            <a:r>
              <a:rPr lang="ko-KR" altLang="en-US" sz="4800" dirty="0" smtClean="0">
                <a:solidFill>
                  <a:srgbClr val="FFC000"/>
                </a:solidFill>
              </a:rPr>
              <a:t>한</a:t>
            </a:r>
            <a:r>
              <a:rPr lang="ko-KR" altLang="en-US" sz="4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altLang="ko-KR" sz="4800" dirty="0" smtClean="0">
                <a:solidFill>
                  <a:schemeClr val="bg1">
                    <a:lumMod val="95000"/>
                  </a:schemeClr>
                </a:solidFill>
              </a:rPr>
              <a:t>to the </a:t>
            </a:r>
            <a:r>
              <a:rPr lang="ko-KR" altLang="en-US" sz="4800" dirty="0" smtClean="0">
                <a:solidFill>
                  <a:srgbClr val="FFC000"/>
                </a:solidFill>
              </a:rPr>
              <a:t>우</a:t>
            </a:r>
            <a:endParaRPr lang="en-US" altLang="ko-KR" sz="28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무제-1 복사.jpg"/>
          <p:cNvPicPr>
            <a:picLocks noChangeAspect="1"/>
          </p:cNvPicPr>
          <p:nvPr/>
        </p:nvPicPr>
        <p:blipFill>
          <a:blip r:embed="rId2" cstate="print">
            <a:lum contrast="-54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755576" y="2492896"/>
            <a:ext cx="7704856" cy="3888432"/>
          </a:xfrm>
          <a:prstGeom prst="roundRect">
            <a:avLst/>
          </a:prstGeom>
          <a:solidFill>
            <a:schemeClr val="accent1"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0" y="980728"/>
            <a:ext cx="4211960" cy="93610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124744"/>
            <a:ext cx="4067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k-pop 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의 본고장 한국의</a:t>
            </a:r>
            <a:endParaRPr lang="en-US" altLang="ko-KR" dirty="0" smtClean="0">
              <a:solidFill>
                <a:schemeClr val="bg1"/>
              </a:solidFill>
              <a:latin typeface="HY센스L" pitchFamily="18" charset="-127"/>
              <a:ea typeface="HY센스L" pitchFamily="18" charset="-127"/>
            </a:endParaRPr>
          </a:p>
          <a:p>
            <a:r>
              <a:rPr lang="en-US" altLang="ko-KR" dirty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               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자랑거리 </a:t>
            </a:r>
            <a:r>
              <a:rPr lang="ko-KR" altLang="en-US" dirty="0" smtClean="0">
                <a:solidFill>
                  <a:srgbClr val="FFC000"/>
                </a:solidFill>
                <a:latin typeface="HY센스L" pitchFamily="18" charset="-127"/>
                <a:ea typeface="HY센스L" pitchFamily="18" charset="-127"/>
              </a:rPr>
              <a:t>한우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를 알리자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!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2924944"/>
            <a:ext cx="69847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신나</a:t>
            </a:r>
            <a:r>
              <a:rPr lang="ko-KR" altLang="en-US" dirty="0">
                <a:solidFill>
                  <a:schemeClr val="bg1"/>
                </a:solidFill>
              </a:rPr>
              <a:t>는 </a:t>
            </a:r>
            <a:r>
              <a:rPr lang="en-US" altLang="ko-KR" dirty="0" smtClean="0">
                <a:solidFill>
                  <a:schemeClr val="bg1"/>
                </a:solidFill>
              </a:rPr>
              <a:t>K-pop</a:t>
            </a:r>
            <a:r>
              <a:rPr lang="ko-KR" altLang="en-US" dirty="0">
                <a:solidFill>
                  <a:schemeClr val="bg1"/>
                </a:solidFill>
              </a:rPr>
              <a:t>과 </a:t>
            </a:r>
            <a:r>
              <a:rPr lang="ko-KR" altLang="en-US" dirty="0" smtClean="0">
                <a:solidFill>
                  <a:schemeClr val="bg1"/>
                </a:solidFill>
              </a:rPr>
              <a:t>어울리</a:t>
            </a:r>
            <a:r>
              <a:rPr lang="ko-KR" altLang="en-US" dirty="0">
                <a:solidFill>
                  <a:schemeClr val="bg1"/>
                </a:solidFill>
              </a:rPr>
              <a:t>는 </a:t>
            </a:r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한우</a:t>
            </a:r>
            <a:r>
              <a:rPr lang="en-US" altLang="ko-KR" dirty="0" smtClean="0">
                <a:solidFill>
                  <a:schemeClr val="bg1"/>
                </a:solidFill>
              </a:rPr>
              <a:t>’ </a:t>
            </a:r>
            <a:r>
              <a:rPr lang="ko-KR" altLang="en-US" dirty="0" err="1" smtClean="0">
                <a:solidFill>
                  <a:schemeClr val="bg1"/>
                </a:solidFill>
              </a:rPr>
              <a:t>퍼포먼스를</a:t>
            </a:r>
            <a:r>
              <a:rPr lang="ko-KR" altLang="en-US" dirty="0" smtClean="0">
                <a:solidFill>
                  <a:schemeClr val="bg1"/>
                </a:solidFill>
              </a:rPr>
              <a:t> 선보인다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en-US" altLang="ko-KR" dirty="0" smtClean="0">
                <a:solidFill>
                  <a:schemeClr val="bg1"/>
                </a:solidFill>
              </a:rPr>
              <a:t>K-pop</a:t>
            </a:r>
            <a:r>
              <a:rPr lang="ko-KR" altLang="en-US" dirty="0" smtClean="0">
                <a:solidFill>
                  <a:schemeClr val="bg1"/>
                </a:solidFill>
              </a:rPr>
              <a:t>으로 들썩이게 함과 동시에 </a:t>
            </a:r>
            <a:r>
              <a:rPr lang="ko-KR" altLang="en-US" dirty="0" err="1" smtClean="0">
                <a:solidFill>
                  <a:schemeClr val="bg1"/>
                </a:solidFill>
              </a:rPr>
              <a:t>퍼포먼스로</a:t>
            </a:r>
            <a:r>
              <a:rPr lang="ko-KR" altLang="en-US" dirty="0" smtClean="0">
                <a:solidFill>
                  <a:schemeClr val="bg1"/>
                </a:solidFill>
              </a:rPr>
              <a:t> 볼거리를 </a:t>
            </a:r>
            <a:r>
              <a:rPr lang="en-US" altLang="ko-KR" dirty="0">
                <a:solidFill>
                  <a:schemeClr val="bg1"/>
                </a:solidFill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</a:rPr>
              <a:t>제공한다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en-US" altLang="ko-KR" dirty="0" smtClean="0">
                <a:solidFill>
                  <a:srgbClr val="FFFF00"/>
                </a:solidFill>
              </a:rPr>
              <a:t>EX) </a:t>
            </a:r>
            <a:r>
              <a:rPr lang="ko-KR" altLang="en-US" dirty="0" err="1" smtClean="0">
                <a:solidFill>
                  <a:schemeClr val="bg1"/>
                </a:solidFill>
              </a:rPr>
              <a:t>원더걸스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‘like this’</a:t>
            </a:r>
          </a:p>
          <a:p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이렇게 </a:t>
            </a:r>
            <a:r>
              <a:rPr lang="ko-KR" altLang="en-US" dirty="0" err="1" smtClean="0">
                <a:solidFill>
                  <a:schemeClr val="bg1"/>
                </a:solidFill>
              </a:rPr>
              <a:t>따라해봐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r>
              <a:rPr lang="ko-KR" altLang="en-US" dirty="0" smtClean="0">
                <a:solidFill>
                  <a:schemeClr val="bg1"/>
                </a:solidFill>
              </a:rPr>
              <a:t>라는 </a:t>
            </a:r>
            <a:r>
              <a:rPr lang="en-US" altLang="ko-KR" dirty="0" smtClean="0">
                <a:solidFill>
                  <a:schemeClr val="bg1"/>
                </a:solidFill>
              </a:rPr>
              <a:t>‘like this’</a:t>
            </a:r>
            <a:r>
              <a:rPr lang="ko-KR" altLang="en-US" dirty="0" smtClean="0">
                <a:solidFill>
                  <a:schemeClr val="bg1"/>
                </a:solidFill>
              </a:rPr>
              <a:t>라는 노래 가사말이 있기 때문에 </a:t>
            </a:r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짜여진 동작을 가사에 적절하게 조합해서 다같이 즐겁게 즐길 수 </a:t>
            </a:r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있게 한다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en-US" altLang="ko-KR" dirty="0">
              <a:solidFill>
                <a:schemeClr val="bg1"/>
              </a:solidFill>
            </a:endParaRPr>
          </a:p>
          <a:p>
            <a:r>
              <a:rPr lang="en-US" altLang="ko-KR" dirty="0" smtClean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무제-1 복사.jpg"/>
          <p:cNvPicPr>
            <a:picLocks noChangeAspect="1"/>
          </p:cNvPicPr>
          <p:nvPr/>
        </p:nvPicPr>
        <p:blipFill>
          <a:blip r:embed="rId2" cstate="print">
            <a:lum contrast="-54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0" y="980728"/>
            <a:ext cx="4211960" cy="93610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1124744"/>
            <a:ext cx="4067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한국 선수들 선전을 위한 </a:t>
            </a:r>
            <a:endParaRPr lang="en-US" altLang="ko-KR" dirty="0" smtClean="0">
              <a:solidFill>
                <a:schemeClr val="bg1"/>
              </a:solidFill>
              <a:latin typeface="HY센스L" pitchFamily="18" charset="-127"/>
              <a:ea typeface="HY센스L" pitchFamily="18" charset="-127"/>
            </a:endParaRPr>
          </a:p>
          <a:p>
            <a:r>
              <a:rPr lang="en-US" altLang="ko-KR" dirty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                 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맞춤형 응원 구호 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!</a:t>
            </a:r>
            <a:endParaRPr lang="en-US" altLang="ko-KR" dirty="0" smtClean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827584" y="2780928"/>
            <a:ext cx="7416824" cy="3528392"/>
          </a:xfrm>
          <a:prstGeom prst="roundRect">
            <a:avLst/>
          </a:prstGeom>
          <a:solidFill>
            <a:schemeClr val="accent1"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691680" y="3284984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소 뿌리를 연상하게 하는 </a:t>
            </a:r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머리띠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r>
              <a:rPr lang="ko-KR" altLang="en-US" dirty="0" smtClean="0">
                <a:solidFill>
                  <a:schemeClr val="bg1"/>
                </a:solidFill>
              </a:rPr>
              <a:t>와</a:t>
            </a:r>
            <a:endParaRPr lang="en-US" altLang="ko-KR" dirty="0" smtClean="0">
              <a:solidFill>
                <a:schemeClr val="bg1"/>
              </a:solidFill>
            </a:endParaRP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한우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r>
              <a:rPr lang="ko-KR" altLang="en-US" dirty="0" smtClean="0">
                <a:solidFill>
                  <a:schemeClr val="bg1"/>
                </a:solidFill>
              </a:rPr>
              <a:t>라는 단어가 들어가는 구호를 만들어 </a:t>
            </a:r>
            <a:endParaRPr lang="en-US" altLang="ko-KR" dirty="0" smtClean="0">
              <a:solidFill>
                <a:schemeClr val="bg1"/>
              </a:solidFill>
            </a:endParaRP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선수들의 사기를 북돋아 주게 한다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en-US" altLang="ko-KR" dirty="0" smtClean="0">
                <a:solidFill>
                  <a:srgbClr val="FFFF00"/>
                </a:solidFill>
              </a:rPr>
              <a:t>EX)  </a:t>
            </a:r>
            <a:r>
              <a:rPr lang="ko-KR" altLang="en-US" dirty="0" smtClean="0">
                <a:solidFill>
                  <a:schemeClr val="bg1"/>
                </a:solidFill>
              </a:rPr>
              <a:t>한우 알고 자란 당신 동메달은 당연하고 </a:t>
            </a:r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en-US" altLang="ko-KR" dirty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     </a:t>
            </a:r>
            <a:r>
              <a:rPr lang="ko-KR" altLang="en-US" dirty="0" smtClean="0">
                <a:solidFill>
                  <a:schemeClr val="bg1"/>
                </a:solidFill>
              </a:rPr>
              <a:t>한우 먹고 불끈 당신 금메달은 </a:t>
            </a:r>
            <a:r>
              <a:rPr lang="ko-KR" altLang="en-US" dirty="0" err="1" smtClean="0">
                <a:solidFill>
                  <a:schemeClr val="bg1"/>
                </a:solidFill>
              </a:rPr>
              <a:t>따논</a:t>
            </a:r>
            <a:r>
              <a:rPr lang="ko-KR" altLang="en-US" dirty="0" smtClean="0">
                <a:solidFill>
                  <a:schemeClr val="bg1"/>
                </a:solidFill>
              </a:rPr>
              <a:t> 당상</a:t>
            </a:r>
            <a:r>
              <a:rPr lang="en-US" altLang="ko-KR" dirty="0" smtClean="0">
                <a:solidFill>
                  <a:schemeClr val="bg1"/>
                </a:solidFill>
              </a:rPr>
              <a:t>! 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endParaRPr lang="en-US" altLang="ko-KR" dirty="0">
              <a:solidFill>
                <a:schemeClr val="bg1"/>
              </a:solidFill>
            </a:endParaRPr>
          </a:p>
          <a:p>
            <a:endParaRPr lang="ko-KR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무제-1 복사.jpg"/>
          <p:cNvPicPr>
            <a:picLocks noChangeAspect="1"/>
          </p:cNvPicPr>
          <p:nvPr/>
        </p:nvPicPr>
        <p:blipFill>
          <a:blip r:embed="rId2" cstate="print">
            <a:lum contrast="-54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0" y="980728"/>
            <a:ext cx="4211960" cy="93610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1124744"/>
            <a:ext cx="4067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실시간 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SNS 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업로드를 통해</a:t>
            </a:r>
            <a:endParaRPr lang="en-US" altLang="ko-KR" dirty="0" smtClean="0">
              <a:solidFill>
                <a:schemeClr val="bg1"/>
              </a:solidFill>
              <a:latin typeface="HY센스L" pitchFamily="18" charset="-127"/>
              <a:ea typeface="HY센스L" pitchFamily="18" charset="-127"/>
            </a:endParaRPr>
          </a:p>
          <a:p>
            <a:r>
              <a:rPr lang="en-US" altLang="ko-KR" dirty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                  </a:t>
            </a:r>
            <a:r>
              <a:rPr lang="ko-KR" altLang="en-US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활동을 알린다</a:t>
            </a:r>
            <a:r>
              <a:rPr lang="en-US" altLang="ko-KR" dirty="0" smtClean="0">
                <a:solidFill>
                  <a:schemeClr val="bg1"/>
                </a:solidFill>
                <a:latin typeface="HY센스L" pitchFamily="18" charset="-127"/>
                <a:ea typeface="HY센스L" pitchFamily="18" charset="-127"/>
              </a:rPr>
              <a:t>!</a:t>
            </a:r>
            <a:endParaRPr lang="en-US" altLang="ko-KR" dirty="0" smtClean="0">
              <a:solidFill>
                <a:schemeClr val="bg1"/>
              </a:solidFill>
              <a:latin typeface="HY센스L" pitchFamily="18" charset="-127"/>
              <a:ea typeface="HY센스L" pitchFamily="18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827584" y="2780928"/>
            <a:ext cx="7416824" cy="3528392"/>
          </a:xfrm>
          <a:prstGeom prst="roundRect">
            <a:avLst/>
          </a:prstGeom>
          <a:solidFill>
            <a:schemeClr val="accent1"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475656" y="3501008"/>
            <a:ext cx="63367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실시간으로 생생한 현장과 활동을 담아 업로드를 하여</a:t>
            </a:r>
            <a:endParaRPr lang="en-US" altLang="ko-KR" dirty="0" smtClean="0">
              <a:solidFill>
                <a:schemeClr val="bg1"/>
              </a:solidFill>
            </a:endParaRP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널리 널리 알린다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</a:rPr>
              <a:t>가능하다면 </a:t>
            </a:r>
            <a:r>
              <a:rPr lang="ko-KR" altLang="en-US" dirty="0" err="1" smtClean="0">
                <a:solidFill>
                  <a:schemeClr val="bg1"/>
                </a:solidFill>
              </a:rPr>
              <a:t>트위</a:t>
            </a:r>
            <a:r>
              <a:rPr lang="ko-KR" altLang="en-US" dirty="0" err="1">
                <a:solidFill>
                  <a:schemeClr val="bg1"/>
                </a:solidFill>
              </a:rPr>
              <a:t>터</a:t>
            </a:r>
            <a:r>
              <a:rPr lang="ko-KR" altLang="en-US" dirty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RT</a:t>
            </a:r>
            <a:r>
              <a:rPr lang="ko-KR" altLang="en-US" dirty="0" smtClean="0">
                <a:solidFill>
                  <a:schemeClr val="bg1"/>
                </a:solidFill>
              </a:rPr>
              <a:t>나 페이스북 공유한 사람들을 </a:t>
            </a:r>
            <a:endParaRPr lang="en-US" altLang="ko-KR" dirty="0" smtClean="0">
              <a:solidFill>
                <a:schemeClr val="bg1"/>
              </a:solidFill>
            </a:endParaRP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대상으로 추첨을 통해 작은 </a:t>
            </a:r>
            <a:r>
              <a:rPr lang="ko-KR" altLang="en-US" dirty="0" err="1" smtClean="0">
                <a:solidFill>
                  <a:schemeClr val="bg1"/>
                </a:solidFill>
              </a:rPr>
              <a:t>기프티콘</a:t>
            </a:r>
            <a:r>
              <a:rPr lang="ko-KR" altLang="en-US" dirty="0" smtClean="0">
                <a:solidFill>
                  <a:schemeClr val="bg1"/>
                </a:solidFill>
              </a:rPr>
              <a:t> 증정 등의 이벤트 마련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187</Words>
  <Application>Microsoft Office PowerPoint</Application>
  <PresentationFormat>화면 슬라이드 쇼(4:3)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</dc:creator>
  <cp:lastModifiedBy> </cp:lastModifiedBy>
  <cp:revision>15</cp:revision>
  <dcterms:created xsi:type="dcterms:W3CDTF">2012-06-28T07:18:56Z</dcterms:created>
  <dcterms:modified xsi:type="dcterms:W3CDTF">2012-06-28T09:41:50Z</dcterms:modified>
</cp:coreProperties>
</file>