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0066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AA09C-C458-40F0-8D4B-01EFD821CA37}" type="datetimeFigureOut">
              <a:rPr lang="ko-KR" altLang="en-US" smtClean="0"/>
              <a:pPr/>
              <a:t>2012-07-04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C6637-4034-42AC-93BE-1DDA453FCD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00232" y="285728"/>
            <a:ext cx="6657964" cy="1214446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핫도그와 파이 </a:t>
            </a:r>
            <a:r>
              <a:rPr lang="ko-KR" altLang="en-US" dirty="0" err="1" smtClean="0"/>
              <a:t>달달한</a:t>
            </a:r>
            <a:r>
              <a:rPr lang="ko-KR" altLang="en-US" dirty="0" smtClean="0"/>
              <a:t> 것에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길들여진 현지인에게 </a:t>
            </a:r>
            <a:endParaRPr lang="ko-KR" altLang="en-US" dirty="0"/>
          </a:p>
        </p:txBody>
      </p:sp>
      <p:pic>
        <p:nvPicPr>
          <p:cNvPr id="4" name="내용 개체 틀 3" descr="%BF%B5%B1%B9%C0%BD%BD%C4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592" y="1643049"/>
            <a:ext cx="5242920" cy="2960233"/>
          </a:xfrm>
        </p:spPr>
      </p:pic>
      <p:pic>
        <p:nvPicPr>
          <p:cNvPr id="5" name="그림 4" descr="제목 없음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648" y="3982936"/>
            <a:ext cx="5034210" cy="267528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43042" y="4929198"/>
            <a:ext cx="5857916" cy="1214446"/>
          </a:xfrm>
        </p:spPr>
        <p:txBody>
          <a:bodyPr/>
          <a:lstStyle/>
          <a:p>
            <a:r>
              <a:rPr lang="ko-KR" altLang="en-US" dirty="0" smtClean="0">
                <a:solidFill>
                  <a:srgbClr val="00B0F0"/>
                </a:solidFill>
              </a:rPr>
              <a:t>봄</a:t>
            </a:r>
            <a:r>
              <a:rPr lang="ko-KR" altLang="en-US" dirty="0">
                <a:solidFill>
                  <a:srgbClr val="00B0F0"/>
                </a:solidFill>
              </a:rPr>
              <a:t>의 </a:t>
            </a:r>
            <a:r>
              <a:rPr lang="ko-KR" altLang="en-US" dirty="0" smtClean="0">
                <a:solidFill>
                  <a:srgbClr val="00B0F0"/>
                </a:solidFill>
              </a:rPr>
              <a:t>향기처럼  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r>
              <a:rPr lang="ko-KR" altLang="en-US" dirty="0" smtClean="0">
                <a:solidFill>
                  <a:srgbClr val="00B0F0"/>
                </a:solidFill>
              </a:rPr>
              <a:t>한우를 향기롭게 퍼뜨릴 그녀</a:t>
            </a:r>
            <a:r>
              <a:rPr lang="en-US" altLang="ko-KR" dirty="0" smtClean="0">
                <a:solidFill>
                  <a:srgbClr val="00B0F0"/>
                </a:solidFill>
              </a:rPr>
              <a:t>!</a:t>
            </a:r>
            <a:endParaRPr lang="ko-KR" altLang="en-US" dirty="0">
              <a:solidFill>
                <a:srgbClr val="00B0F0"/>
              </a:solidFill>
            </a:endParaRPr>
          </a:p>
        </p:txBody>
      </p:sp>
      <p:pic>
        <p:nvPicPr>
          <p:cNvPr id="4" name="그림 3" descr="cy188537578511569882710523830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571480"/>
            <a:ext cx="6440524" cy="4286280"/>
          </a:xfrm>
          <a:prstGeom prst="rect">
            <a:avLst/>
          </a:prstGeom>
        </p:spPr>
      </p:pic>
      <p:pic>
        <p:nvPicPr>
          <p:cNvPr id="5" name="그림 4" descr="%B5%BF%B4%EB%B9%AE%B8%C0%C1%FD%C0%E5%BC%F6%C7%D1%BF%EC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3" y="1142984"/>
            <a:ext cx="1785950" cy="11884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홍보를 어떻게 할 것 인가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r>
              <a:rPr lang="ko-KR" altLang="en-US" sz="2400" dirty="0" err="1" smtClean="0"/>
              <a:t>한우탈을</a:t>
            </a:r>
            <a:r>
              <a:rPr lang="ko-KR" altLang="en-US" sz="2400" dirty="0" smtClean="0"/>
              <a:t> 머리띠로 만들어 머리에 </a:t>
            </a:r>
            <a:r>
              <a:rPr lang="ko-KR" altLang="en-US" sz="2400" dirty="0" err="1" smtClean="0"/>
              <a:t>쓰고다니면서</a:t>
            </a:r>
            <a:r>
              <a:rPr lang="ko-KR" altLang="en-US" sz="2400" dirty="0" smtClean="0"/>
              <a:t> 현지인이 좋아하는 핫도그에 한우요리를 넣어서 맛보게 하면서 한우머리띠를 선물로 주면서 홍보를 하고 싶습니다</a:t>
            </a:r>
            <a:r>
              <a:rPr lang="en-US" altLang="ko-KR" sz="2400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36</Words>
  <Application>Microsoft Office PowerPoint</Application>
  <PresentationFormat>화면 슬라이드 쇼(4:3)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핫도그와 파이 달달한 것에  길들여진 현지인에게 </vt:lpstr>
      <vt:lpstr>슬라이드 2</vt:lpstr>
      <vt:lpstr>슬라이드 3</vt:lpstr>
    </vt:vector>
  </TitlesOfParts>
  <Company>takeTJ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핫도그와 파이 달달한 것에  길들여진 현지인에게 </dc:title>
  <dc:creator>WindowsFree</dc:creator>
  <cp:lastModifiedBy>WindowsFree</cp:lastModifiedBy>
  <cp:revision>6</cp:revision>
  <dcterms:created xsi:type="dcterms:W3CDTF">2012-07-04T08:22:26Z</dcterms:created>
  <dcterms:modified xsi:type="dcterms:W3CDTF">2012-07-04T09:14:41Z</dcterms:modified>
</cp:coreProperties>
</file>