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F66F3-541A-433A-BE90-1FAC2DAD3FBC}" type="datetimeFigureOut">
              <a:rPr lang="ko-KR" altLang="en-US" smtClean="0"/>
              <a:t>2012-07-05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AE843-A282-4832-B8B0-323AB3F08C9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254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대학교 </a:t>
            </a:r>
            <a:r>
              <a:rPr lang="en-US" altLang="ko-KR" dirty="0" smtClean="0"/>
              <a:t>1</a:t>
            </a:r>
            <a:r>
              <a:rPr lang="ko-KR" altLang="en-US" dirty="0" smtClean="0"/>
              <a:t>학년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유럽해외 탐방</a:t>
            </a:r>
            <a:r>
              <a:rPr lang="ko-KR" altLang="en-US" baseline="0" dirty="0" smtClean="0"/>
              <a:t> 통해 느낀 것은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AE843-A282-4832-B8B0-323AB3F08C9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1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181B8-2913-476E-B358-D5FF2707A7D6}" type="datetimeFigureOut">
              <a:rPr lang="ko-KR" altLang="en-US" smtClean="0"/>
              <a:pPr/>
              <a:t>2012-07-05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0A138-4884-4376-81DE-BF74C3A24DE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cuments\Daum\PotEncoder\IMG_2946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Beatles-Let_It_Be.mp3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제목 43"/>
          <p:cNvSpPr>
            <a:spLocks noGrp="1"/>
          </p:cNvSpPr>
          <p:nvPr>
            <p:ph type="ctrTitle"/>
          </p:nvPr>
        </p:nvSpPr>
        <p:spPr>
          <a:xfrm>
            <a:off x="1043608" y="3429000"/>
            <a:ext cx="7772400" cy="101054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한우 먹고 런던 가자</a:t>
            </a:r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부제목 45"/>
          <p:cNvSpPr>
            <a:spLocks noGrp="1"/>
          </p:cNvSpPr>
          <p:nvPr>
            <p:ph type="subTitle" idx="1"/>
          </p:nvPr>
        </p:nvSpPr>
        <p:spPr>
          <a:xfrm>
            <a:off x="1475656" y="4437112"/>
            <a:ext cx="6400800" cy="1752600"/>
          </a:xfrm>
        </p:spPr>
        <p:txBody>
          <a:bodyPr/>
          <a:lstStyle/>
          <a:p>
            <a:r>
              <a:rPr lang="ko-KR" altLang="en-US" dirty="0" smtClean="0"/>
              <a:t>윤보미 정지민</a:t>
            </a:r>
            <a:endParaRPr lang="ko-KR" altLang="en-US" dirty="0"/>
          </a:p>
        </p:txBody>
      </p:sp>
      <p:sp>
        <p:nvSpPr>
          <p:cNvPr id="2054" name="Freeform 6"/>
          <p:cNvSpPr>
            <a:spLocks/>
          </p:cNvSpPr>
          <p:nvPr/>
        </p:nvSpPr>
        <p:spPr bwMode="auto">
          <a:xfrm>
            <a:off x="5033963" y="1922463"/>
            <a:ext cx="166687" cy="404813"/>
          </a:xfrm>
          <a:custGeom>
            <a:avLst/>
            <a:gdLst/>
            <a:ahLst/>
            <a:cxnLst>
              <a:cxn ang="0">
                <a:pos x="1195" y="3721"/>
              </a:cxn>
              <a:cxn ang="0">
                <a:pos x="1181" y="3621"/>
              </a:cxn>
              <a:cxn ang="0">
                <a:pos x="1175" y="3520"/>
              </a:cxn>
              <a:cxn ang="0">
                <a:pos x="1156" y="3307"/>
              </a:cxn>
              <a:cxn ang="0">
                <a:pos x="1150" y="3088"/>
              </a:cxn>
              <a:cxn ang="0">
                <a:pos x="1150" y="2868"/>
              </a:cxn>
              <a:cxn ang="0">
                <a:pos x="1153" y="2645"/>
              </a:cxn>
              <a:cxn ang="0">
                <a:pos x="1161" y="2429"/>
              </a:cxn>
              <a:cxn ang="0">
                <a:pos x="1170" y="2217"/>
              </a:cxn>
              <a:cxn ang="0">
                <a:pos x="1185" y="2018"/>
              </a:cxn>
              <a:cxn ang="0">
                <a:pos x="1216" y="1586"/>
              </a:cxn>
              <a:cxn ang="0">
                <a:pos x="1230" y="1367"/>
              </a:cxn>
              <a:cxn ang="0">
                <a:pos x="1248" y="1144"/>
              </a:cxn>
              <a:cxn ang="0">
                <a:pos x="1269" y="922"/>
              </a:cxn>
              <a:cxn ang="0">
                <a:pos x="1293" y="703"/>
              </a:cxn>
              <a:cxn ang="0">
                <a:pos x="1325" y="487"/>
              </a:cxn>
              <a:cxn ang="0">
                <a:pos x="1342" y="379"/>
              </a:cxn>
              <a:cxn ang="0">
                <a:pos x="1364" y="274"/>
              </a:cxn>
              <a:cxn ang="0">
                <a:pos x="1297" y="233"/>
              </a:cxn>
              <a:cxn ang="0">
                <a:pos x="1224" y="196"/>
              </a:cxn>
              <a:cxn ang="0">
                <a:pos x="1143" y="162"/>
              </a:cxn>
              <a:cxn ang="0">
                <a:pos x="1062" y="132"/>
              </a:cxn>
              <a:cxn ang="0">
                <a:pos x="975" y="108"/>
              </a:cxn>
              <a:cxn ang="0">
                <a:pos x="887" y="84"/>
              </a:cxn>
              <a:cxn ang="0">
                <a:pos x="796" y="65"/>
              </a:cxn>
              <a:cxn ang="0">
                <a:pos x="701" y="47"/>
              </a:cxn>
              <a:cxn ang="0">
                <a:pos x="610" y="31"/>
              </a:cxn>
              <a:cxn ang="0">
                <a:pos x="515" y="20"/>
              </a:cxn>
              <a:cxn ang="0">
                <a:pos x="425" y="10"/>
              </a:cxn>
              <a:cxn ang="0">
                <a:pos x="334" y="4"/>
              </a:cxn>
              <a:cxn ang="0">
                <a:pos x="246" y="0"/>
              </a:cxn>
              <a:cxn ang="0">
                <a:pos x="158" y="0"/>
              </a:cxn>
              <a:cxn ang="0">
                <a:pos x="77" y="0"/>
              </a:cxn>
              <a:cxn ang="0">
                <a:pos x="0" y="0"/>
              </a:cxn>
              <a:cxn ang="0">
                <a:pos x="4" y="4"/>
              </a:cxn>
              <a:cxn ang="0">
                <a:pos x="8" y="10"/>
              </a:cxn>
              <a:cxn ang="0">
                <a:pos x="11" y="37"/>
              </a:cxn>
              <a:cxn ang="0">
                <a:pos x="19" y="145"/>
              </a:cxn>
              <a:cxn ang="0">
                <a:pos x="25" y="314"/>
              </a:cxn>
              <a:cxn ang="0">
                <a:pos x="32" y="530"/>
              </a:cxn>
              <a:cxn ang="0">
                <a:pos x="39" y="1083"/>
              </a:cxn>
              <a:cxn ang="0">
                <a:pos x="50" y="1727"/>
              </a:cxn>
              <a:cxn ang="0">
                <a:pos x="60" y="2392"/>
              </a:cxn>
              <a:cxn ang="0">
                <a:pos x="67" y="2706"/>
              </a:cxn>
              <a:cxn ang="0">
                <a:pos x="74" y="3000"/>
              </a:cxn>
              <a:cxn ang="0">
                <a:pos x="85" y="3259"/>
              </a:cxn>
              <a:cxn ang="0">
                <a:pos x="99" y="3479"/>
              </a:cxn>
              <a:cxn ang="0">
                <a:pos x="113" y="3647"/>
              </a:cxn>
              <a:cxn ang="0">
                <a:pos x="120" y="3708"/>
              </a:cxn>
              <a:cxn ang="0">
                <a:pos x="130" y="3755"/>
              </a:cxn>
              <a:cxn ang="0">
                <a:pos x="397" y="3782"/>
              </a:cxn>
              <a:cxn ang="0">
                <a:pos x="529" y="3796"/>
              </a:cxn>
              <a:cxn ang="0">
                <a:pos x="666" y="3806"/>
              </a:cxn>
              <a:cxn ang="0">
                <a:pos x="803" y="3813"/>
              </a:cxn>
              <a:cxn ang="0">
                <a:pos x="940" y="3816"/>
              </a:cxn>
              <a:cxn ang="0">
                <a:pos x="1076" y="3813"/>
              </a:cxn>
              <a:cxn ang="0">
                <a:pos x="1143" y="3806"/>
              </a:cxn>
              <a:cxn ang="0">
                <a:pos x="1206" y="3800"/>
              </a:cxn>
              <a:cxn ang="0">
                <a:pos x="1195" y="3721"/>
              </a:cxn>
            </a:cxnLst>
            <a:rect l="0" t="0" r="r" b="b"/>
            <a:pathLst>
              <a:path w="1364" h="3816">
                <a:moveTo>
                  <a:pt x="1195" y="3721"/>
                </a:moveTo>
                <a:lnTo>
                  <a:pt x="1181" y="3621"/>
                </a:lnTo>
                <a:lnTo>
                  <a:pt x="1175" y="3520"/>
                </a:lnTo>
                <a:lnTo>
                  <a:pt x="1156" y="3307"/>
                </a:lnTo>
                <a:lnTo>
                  <a:pt x="1150" y="3088"/>
                </a:lnTo>
                <a:lnTo>
                  <a:pt x="1150" y="2868"/>
                </a:lnTo>
                <a:lnTo>
                  <a:pt x="1153" y="2645"/>
                </a:lnTo>
                <a:lnTo>
                  <a:pt x="1161" y="2429"/>
                </a:lnTo>
                <a:lnTo>
                  <a:pt x="1170" y="2217"/>
                </a:lnTo>
                <a:lnTo>
                  <a:pt x="1185" y="2018"/>
                </a:lnTo>
                <a:lnTo>
                  <a:pt x="1216" y="1586"/>
                </a:lnTo>
                <a:lnTo>
                  <a:pt x="1230" y="1367"/>
                </a:lnTo>
                <a:lnTo>
                  <a:pt x="1248" y="1144"/>
                </a:lnTo>
                <a:lnTo>
                  <a:pt x="1269" y="922"/>
                </a:lnTo>
                <a:lnTo>
                  <a:pt x="1293" y="703"/>
                </a:lnTo>
                <a:lnTo>
                  <a:pt x="1325" y="487"/>
                </a:lnTo>
                <a:lnTo>
                  <a:pt x="1342" y="379"/>
                </a:lnTo>
                <a:lnTo>
                  <a:pt x="1364" y="274"/>
                </a:lnTo>
                <a:lnTo>
                  <a:pt x="1297" y="233"/>
                </a:lnTo>
                <a:lnTo>
                  <a:pt x="1224" y="196"/>
                </a:lnTo>
                <a:lnTo>
                  <a:pt x="1143" y="162"/>
                </a:lnTo>
                <a:lnTo>
                  <a:pt x="1062" y="132"/>
                </a:lnTo>
                <a:lnTo>
                  <a:pt x="975" y="108"/>
                </a:lnTo>
                <a:lnTo>
                  <a:pt x="887" y="84"/>
                </a:lnTo>
                <a:lnTo>
                  <a:pt x="796" y="65"/>
                </a:lnTo>
                <a:lnTo>
                  <a:pt x="701" y="47"/>
                </a:lnTo>
                <a:lnTo>
                  <a:pt x="610" y="31"/>
                </a:lnTo>
                <a:lnTo>
                  <a:pt x="515" y="20"/>
                </a:lnTo>
                <a:lnTo>
                  <a:pt x="425" y="10"/>
                </a:lnTo>
                <a:lnTo>
                  <a:pt x="334" y="4"/>
                </a:lnTo>
                <a:lnTo>
                  <a:pt x="246" y="0"/>
                </a:lnTo>
                <a:lnTo>
                  <a:pt x="158" y="0"/>
                </a:lnTo>
                <a:lnTo>
                  <a:pt x="77" y="0"/>
                </a:lnTo>
                <a:lnTo>
                  <a:pt x="0" y="0"/>
                </a:lnTo>
                <a:lnTo>
                  <a:pt x="4" y="4"/>
                </a:lnTo>
                <a:lnTo>
                  <a:pt x="8" y="10"/>
                </a:lnTo>
                <a:lnTo>
                  <a:pt x="11" y="37"/>
                </a:lnTo>
                <a:lnTo>
                  <a:pt x="19" y="145"/>
                </a:lnTo>
                <a:lnTo>
                  <a:pt x="25" y="314"/>
                </a:lnTo>
                <a:lnTo>
                  <a:pt x="32" y="530"/>
                </a:lnTo>
                <a:lnTo>
                  <a:pt x="39" y="1083"/>
                </a:lnTo>
                <a:lnTo>
                  <a:pt x="50" y="1727"/>
                </a:lnTo>
                <a:lnTo>
                  <a:pt x="60" y="2392"/>
                </a:lnTo>
                <a:lnTo>
                  <a:pt x="67" y="2706"/>
                </a:lnTo>
                <a:lnTo>
                  <a:pt x="74" y="3000"/>
                </a:lnTo>
                <a:lnTo>
                  <a:pt x="85" y="3259"/>
                </a:lnTo>
                <a:lnTo>
                  <a:pt x="99" y="3479"/>
                </a:lnTo>
                <a:lnTo>
                  <a:pt x="113" y="3647"/>
                </a:lnTo>
                <a:lnTo>
                  <a:pt x="120" y="3708"/>
                </a:lnTo>
                <a:lnTo>
                  <a:pt x="130" y="3755"/>
                </a:lnTo>
                <a:lnTo>
                  <a:pt x="397" y="3782"/>
                </a:lnTo>
                <a:lnTo>
                  <a:pt x="529" y="3796"/>
                </a:lnTo>
                <a:lnTo>
                  <a:pt x="666" y="3806"/>
                </a:lnTo>
                <a:lnTo>
                  <a:pt x="803" y="3813"/>
                </a:lnTo>
                <a:lnTo>
                  <a:pt x="940" y="3816"/>
                </a:lnTo>
                <a:lnTo>
                  <a:pt x="1076" y="3813"/>
                </a:lnTo>
                <a:lnTo>
                  <a:pt x="1143" y="3806"/>
                </a:lnTo>
                <a:lnTo>
                  <a:pt x="1206" y="3800"/>
                </a:lnTo>
                <a:lnTo>
                  <a:pt x="1195" y="372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55" name="Freeform 7"/>
          <p:cNvSpPr>
            <a:spLocks/>
          </p:cNvSpPr>
          <p:nvPr/>
        </p:nvSpPr>
        <p:spPr bwMode="auto">
          <a:xfrm>
            <a:off x="5083175" y="2124075"/>
            <a:ext cx="98425" cy="195263"/>
          </a:xfrm>
          <a:custGeom>
            <a:avLst/>
            <a:gdLst/>
            <a:ahLst/>
            <a:cxnLst>
              <a:cxn ang="0">
                <a:pos x="785" y="58"/>
              </a:cxn>
              <a:cxn ang="0">
                <a:pos x="393" y="27"/>
              </a:cxn>
              <a:cxn ang="0">
                <a:pos x="197" y="14"/>
              </a:cxn>
              <a:cxn ang="0">
                <a:pos x="0" y="0"/>
              </a:cxn>
              <a:cxn ang="0">
                <a:pos x="155" y="465"/>
              </a:cxn>
              <a:cxn ang="0">
                <a:pos x="238" y="705"/>
              </a:cxn>
              <a:cxn ang="0">
                <a:pos x="330" y="945"/>
              </a:cxn>
              <a:cxn ang="0">
                <a:pos x="378" y="1066"/>
              </a:cxn>
              <a:cxn ang="0">
                <a:pos x="428" y="1185"/>
              </a:cxn>
              <a:cxn ang="0">
                <a:pos x="481" y="1299"/>
              </a:cxn>
              <a:cxn ang="0">
                <a:pos x="537" y="1414"/>
              </a:cxn>
              <a:cxn ang="0">
                <a:pos x="596" y="1528"/>
              </a:cxn>
              <a:cxn ang="0">
                <a:pos x="659" y="1636"/>
              </a:cxn>
              <a:cxn ang="0">
                <a:pos x="726" y="1744"/>
              </a:cxn>
              <a:cxn ang="0">
                <a:pos x="796" y="1846"/>
              </a:cxn>
              <a:cxn ang="0">
                <a:pos x="792" y="1818"/>
              </a:cxn>
              <a:cxn ang="0">
                <a:pos x="778" y="1718"/>
              </a:cxn>
              <a:cxn ang="0">
                <a:pos x="772" y="1617"/>
              </a:cxn>
              <a:cxn ang="0">
                <a:pos x="753" y="1404"/>
              </a:cxn>
              <a:cxn ang="0">
                <a:pos x="747" y="1185"/>
              </a:cxn>
              <a:cxn ang="0">
                <a:pos x="747" y="965"/>
              </a:cxn>
              <a:cxn ang="0">
                <a:pos x="750" y="742"/>
              </a:cxn>
              <a:cxn ang="0">
                <a:pos x="758" y="526"/>
              </a:cxn>
              <a:cxn ang="0">
                <a:pos x="767" y="314"/>
              </a:cxn>
              <a:cxn ang="0">
                <a:pos x="782" y="115"/>
              </a:cxn>
              <a:cxn ang="0">
                <a:pos x="785" y="58"/>
              </a:cxn>
            </a:cxnLst>
            <a:rect l="0" t="0" r="r" b="b"/>
            <a:pathLst>
              <a:path w="796" h="1846">
                <a:moveTo>
                  <a:pt x="785" y="58"/>
                </a:moveTo>
                <a:lnTo>
                  <a:pt x="393" y="27"/>
                </a:lnTo>
                <a:lnTo>
                  <a:pt x="197" y="14"/>
                </a:lnTo>
                <a:lnTo>
                  <a:pt x="0" y="0"/>
                </a:lnTo>
                <a:lnTo>
                  <a:pt x="155" y="465"/>
                </a:lnTo>
                <a:lnTo>
                  <a:pt x="238" y="705"/>
                </a:lnTo>
                <a:lnTo>
                  <a:pt x="330" y="945"/>
                </a:lnTo>
                <a:lnTo>
                  <a:pt x="378" y="1066"/>
                </a:lnTo>
                <a:lnTo>
                  <a:pt x="428" y="1185"/>
                </a:lnTo>
                <a:lnTo>
                  <a:pt x="481" y="1299"/>
                </a:lnTo>
                <a:lnTo>
                  <a:pt x="537" y="1414"/>
                </a:lnTo>
                <a:lnTo>
                  <a:pt x="596" y="1528"/>
                </a:lnTo>
                <a:lnTo>
                  <a:pt x="659" y="1636"/>
                </a:lnTo>
                <a:lnTo>
                  <a:pt x="726" y="1744"/>
                </a:lnTo>
                <a:lnTo>
                  <a:pt x="796" y="1846"/>
                </a:lnTo>
                <a:lnTo>
                  <a:pt x="792" y="1818"/>
                </a:lnTo>
                <a:lnTo>
                  <a:pt x="778" y="1718"/>
                </a:lnTo>
                <a:lnTo>
                  <a:pt x="772" y="1617"/>
                </a:lnTo>
                <a:lnTo>
                  <a:pt x="753" y="1404"/>
                </a:lnTo>
                <a:lnTo>
                  <a:pt x="747" y="1185"/>
                </a:lnTo>
                <a:lnTo>
                  <a:pt x="747" y="965"/>
                </a:lnTo>
                <a:lnTo>
                  <a:pt x="750" y="742"/>
                </a:lnTo>
                <a:lnTo>
                  <a:pt x="758" y="526"/>
                </a:lnTo>
                <a:lnTo>
                  <a:pt x="767" y="314"/>
                </a:lnTo>
                <a:lnTo>
                  <a:pt x="782" y="115"/>
                </a:lnTo>
                <a:lnTo>
                  <a:pt x="785" y="5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56" name="Freeform 8"/>
          <p:cNvSpPr>
            <a:spLocks/>
          </p:cNvSpPr>
          <p:nvPr/>
        </p:nvSpPr>
        <p:spPr bwMode="auto">
          <a:xfrm>
            <a:off x="5019675" y="2274888"/>
            <a:ext cx="176212" cy="128588"/>
          </a:xfrm>
          <a:custGeom>
            <a:avLst/>
            <a:gdLst/>
            <a:ahLst/>
            <a:cxnLst>
              <a:cxn ang="0">
                <a:pos x="357" y="1214"/>
              </a:cxn>
              <a:cxn ang="0">
                <a:pos x="372" y="1154"/>
              </a:cxn>
              <a:cxn ang="0">
                <a:pos x="403" y="1016"/>
              </a:cxn>
              <a:cxn ang="0">
                <a:pos x="417" y="931"/>
              </a:cxn>
              <a:cxn ang="0">
                <a:pos x="431" y="847"/>
              </a:cxn>
              <a:cxn ang="0">
                <a:pos x="441" y="769"/>
              </a:cxn>
              <a:cxn ang="0">
                <a:pos x="441" y="705"/>
              </a:cxn>
              <a:cxn ang="0">
                <a:pos x="444" y="773"/>
              </a:cxn>
              <a:cxn ang="0">
                <a:pos x="452" y="853"/>
              </a:cxn>
              <a:cxn ang="0">
                <a:pos x="466" y="1019"/>
              </a:cxn>
              <a:cxn ang="0">
                <a:pos x="487" y="1208"/>
              </a:cxn>
              <a:cxn ang="0">
                <a:pos x="1436" y="1154"/>
              </a:cxn>
              <a:cxn ang="0">
                <a:pos x="1436" y="1083"/>
              </a:cxn>
              <a:cxn ang="0">
                <a:pos x="1430" y="871"/>
              </a:cxn>
              <a:cxn ang="0">
                <a:pos x="1426" y="715"/>
              </a:cxn>
              <a:cxn ang="0">
                <a:pos x="1416" y="526"/>
              </a:cxn>
              <a:cxn ang="0">
                <a:pos x="1402" y="314"/>
              </a:cxn>
              <a:cxn ang="0">
                <a:pos x="1384" y="71"/>
              </a:cxn>
              <a:cxn ang="0">
                <a:pos x="1216" y="40"/>
              </a:cxn>
              <a:cxn ang="0">
                <a:pos x="1139" y="27"/>
              </a:cxn>
              <a:cxn ang="0">
                <a:pos x="1062" y="17"/>
              </a:cxn>
              <a:cxn ang="0">
                <a:pos x="981" y="6"/>
              </a:cxn>
              <a:cxn ang="0">
                <a:pos x="901" y="0"/>
              </a:cxn>
              <a:cxn ang="0">
                <a:pos x="816" y="0"/>
              </a:cxn>
              <a:cxn ang="0">
                <a:pos x="729" y="6"/>
              </a:cxn>
              <a:cxn ang="0">
                <a:pos x="676" y="11"/>
              </a:cxn>
              <a:cxn ang="0">
                <a:pos x="610" y="14"/>
              </a:cxn>
              <a:cxn ang="0">
                <a:pos x="455" y="20"/>
              </a:cxn>
              <a:cxn ang="0">
                <a:pos x="378" y="27"/>
              </a:cxn>
              <a:cxn ang="0">
                <a:pos x="309" y="37"/>
              </a:cxn>
              <a:cxn ang="0">
                <a:pos x="277" y="43"/>
              </a:cxn>
              <a:cxn ang="0">
                <a:pos x="249" y="51"/>
              </a:cxn>
              <a:cxn ang="0">
                <a:pos x="224" y="61"/>
              </a:cxn>
              <a:cxn ang="0">
                <a:pos x="203" y="71"/>
              </a:cxn>
              <a:cxn ang="0">
                <a:pos x="186" y="88"/>
              </a:cxn>
              <a:cxn ang="0">
                <a:pos x="168" y="104"/>
              </a:cxn>
              <a:cxn ang="0">
                <a:pos x="151" y="128"/>
              </a:cxn>
              <a:cxn ang="0">
                <a:pos x="137" y="152"/>
              </a:cxn>
              <a:cxn ang="0">
                <a:pos x="109" y="209"/>
              </a:cxn>
              <a:cxn ang="0">
                <a:pos x="84" y="273"/>
              </a:cxn>
              <a:cxn ang="0">
                <a:pos x="63" y="348"/>
              </a:cxn>
              <a:cxn ang="0">
                <a:pos x="46" y="425"/>
              </a:cxn>
              <a:cxn ang="0">
                <a:pos x="31" y="510"/>
              </a:cxn>
              <a:cxn ang="0">
                <a:pos x="21" y="594"/>
              </a:cxn>
              <a:cxn ang="0">
                <a:pos x="11" y="678"/>
              </a:cxn>
              <a:cxn ang="0">
                <a:pos x="7" y="766"/>
              </a:cxn>
              <a:cxn ang="0">
                <a:pos x="3" y="847"/>
              </a:cxn>
              <a:cxn ang="0">
                <a:pos x="0" y="928"/>
              </a:cxn>
              <a:cxn ang="0">
                <a:pos x="3" y="1066"/>
              </a:cxn>
              <a:cxn ang="0">
                <a:pos x="11" y="1124"/>
              </a:cxn>
              <a:cxn ang="0">
                <a:pos x="14" y="1167"/>
              </a:cxn>
              <a:cxn ang="0">
                <a:pos x="357" y="1214"/>
              </a:cxn>
            </a:cxnLst>
            <a:rect l="0" t="0" r="r" b="b"/>
            <a:pathLst>
              <a:path w="1436" h="1214">
                <a:moveTo>
                  <a:pt x="357" y="1214"/>
                </a:moveTo>
                <a:lnTo>
                  <a:pt x="372" y="1154"/>
                </a:lnTo>
                <a:lnTo>
                  <a:pt x="403" y="1016"/>
                </a:lnTo>
                <a:lnTo>
                  <a:pt x="417" y="931"/>
                </a:lnTo>
                <a:lnTo>
                  <a:pt x="431" y="847"/>
                </a:lnTo>
                <a:lnTo>
                  <a:pt x="441" y="769"/>
                </a:lnTo>
                <a:lnTo>
                  <a:pt x="441" y="705"/>
                </a:lnTo>
                <a:lnTo>
                  <a:pt x="444" y="773"/>
                </a:lnTo>
                <a:lnTo>
                  <a:pt x="452" y="853"/>
                </a:lnTo>
                <a:lnTo>
                  <a:pt x="466" y="1019"/>
                </a:lnTo>
                <a:lnTo>
                  <a:pt x="487" y="1208"/>
                </a:lnTo>
                <a:lnTo>
                  <a:pt x="1436" y="1154"/>
                </a:lnTo>
                <a:lnTo>
                  <a:pt x="1436" y="1083"/>
                </a:lnTo>
                <a:lnTo>
                  <a:pt x="1430" y="871"/>
                </a:lnTo>
                <a:lnTo>
                  <a:pt x="1426" y="715"/>
                </a:lnTo>
                <a:lnTo>
                  <a:pt x="1416" y="526"/>
                </a:lnTo>
                <a:lnTo>
                  <a:pt x="1402" y="314"/>
                </a:lnTo>
                <a:lnTo>
                  <a:pt x="1384" y="71"/>
                </a:lnTo>
                <a:lnTo>
                  <a:pt x="1216" y="40"/>
                </a:lnTo>
                <a:lnTo>
                  <a:pt x="1139" y="27"/>
                </a:lnTo>
                <a:lnTo>
                  <a:pt x="1062" y="17"/>
                </a:lnTo>
                <a:lnTo>
                  <a:pt x="981" y="6"/>
                </a:lnTo>
                <a:lnTo>
                  <a:pt x="901" y="0"/>
                </a:lnTo>
                <a:lnTo>
                  <a:pt x="816" y="0"/>
                </a:lnTo>
                <a:lnTo>
                  <a:pt x="729" y="6"/>
                </a:lnTo>
                <a:lnTo>
                  <a:pt x="676" y="11"/>
                </a:lnTo>
                <a:lnTo>
                  <a:pt x="610" y="14"/>
                </a:lnTo>
                <a:lnTo>
                  <a:pt x="455" y="20"/>
                </a:lnTo>
                <a:lnTo>
                  <a:pt x="378" y="27"/>
                </a:lnTo>
                <a:lnTo>
                  <a:pt x="309" y="37"/>
                </a:lnTo>
                <a:lnTo>
                  <a:pt x="277" y="43"/>
                </a:lnTo>
                <a:lnTo>
                  <a:pt x="249" y="51"/>
                </a:lnTo>
                <a:lnTo>
                  <a:pt x="224" y="61"/>
                </a:lnTo>
                <a:lnTo>
                  <a:pt x="203" y="71"/>
                </a:lnTo>
                <a:lnTo>
                  <a:pt x="186" y="88"/>
                </a:lnTo>
                <a:lnTo>
                  <a:pt x="168" y="104"/>
                </a:lnTo>
                <a:lnTo>
                  <a:pt x="151" y="128"/>
                </a:lnTo>
                <a:lnTo>
                  <a:pt x="137" y="152"/>
                </a:lnTo>
                <a:lnTo>
                  <a:pt x="109" y="209"/>
                </a:lnTo>
                <a:lnTo>
                  <a:pt x="84" y="273"/>
                </a:lnTo>
                <a:lnTo>
                  <a:pt x="63" y="348"/>
                </a:lnTo>
                <a:lnTo>
                  <a:pt x="46" y="425"/>
                </a:lnTo>
                <a:lnTo>
                  <a:pt x="31" y="510"/>
                </a:lnTo>
                <a:lnTo>
                  <a:pt x="21" y="594"/>
                </a:lnTo>
                <a:lnTo>
                  <a:pt x="11" y="678"/>
                </a:lnTo>
                <a:lnTo>
                  <a:pt x="7" y="766"/>
                </a:lnTo>
                <a:lnTo>
                  <a:pt x="3" y="847"/>
                </a:lnTo>
                <a:lnTo>
                  <a:pt x="0" y="928"/>
                </a:lnTo>
                <a:lnTo>
                  <a:pt x="3" y="1066"/>
                </a:lnTo>
                <a:lnTo>
                  <a:pt x="11" y="1124"/>
                </a:lnTo>
                <a:lnTo>
                  <a:pt x="14" y="1167"/>
                </a:lnTo>
                <a:lnTo>
                  <a:pt x="357" y="121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>
            <a:off x="3990975" y="1281113"/>
            <a:ext cx="1641475" cy="914400"/>
          </a:xfrm>
          <a:custGeom>
            <a:avLst/>
            <a:gdLst/>
            <a:ahLst/>
            <a:cxnLst>
              <a:cxn ang="0">
                <a:pos x="12593" y="1677"/>
              </a:cxn>
              <a:cxn ang="0">
                <a:pos x="12965" y="2412"/>
              </a:cxn>
              <a:cxn ang="0">
                <a:pos x="13238" y="3202"/>
              </a:cxn>
              <a:cxn ang="0">
                <a:pos x="13403" y="4022"/>
              </a:cxn>
              <a:cxn ang="0">
                <a:pos x="13441" y="4639"/>
              </a:cxn>
              <a:cxn ang="0">
                <a:pos x="13423" y="5044"/>
              </a:cxn>
              <a:cxn ang="0">
                <a:pos x="13371" y="5438"/>
              </a:cxn>
              <a:cxn ang="0">
                <a:pos x="13277" y="5823"/>
              </a:cxn>
              <a:cxn ang="0">
                <a:pos x="13143" y="6191"/>
              </a:cxn>
              <a:cxn ang="0">
                <a:pos x="12968" y="6539"/>
              </a:cxn>
              <a:cxn ang="0">
                <a:pos x="12747" y="6862"/>
              </a:cxn>
              <a:cxn ang="0">
                <a:pos x="12481" y="7157"/>
              </a:cxn>
              <a:cxn ang="0">
                <a:pos x="12113" y="7460"/>
              </a:cxn>
              <a:cxn ang="0">
                <a:pos x="11710" y="7700"/>
              </a:cxn>
              <a:cxn ang="0">
                <a:pos x="11279" y="7885"/>
              </a:cxn>
              <a:cxn ang="0">
                <a:pos x="10827" y="8023"/>
              </a:cxn>
              <a:cxn ang="0">
                <a:pos x="10361" y="8121"/>
              </a:cxn>
              <a:cxn ang="0">
                <a:pos x="9408" y="8239"/>
              </a:cxn>
              <a:cxn ang="0">
                <a:pos x="7950" y="8347"/>
              </a:cxn>
              <a:cxn ang="0">
                <a:pos x="4625" y="8610"/>
              </a:cxn>
              <a:cxn ang="0">
                <a:pos x="3476" y="8650"/>
              </a:cxn>
              <a:cxn ang="0">
                <a:pos x="2709" y="8637"/>
              </a:cxn>
              <a:cxn ang="0">
                <a:pos x="1945" y="8576"/>
              </a:cxn>
              <a:cxn ang="0">
                <a:pos x="1224" y="8499"/>
              </a:cxn>
              <a:cxn ang="0">
                <a:pos x="806" y="8495"/>
              </a:cxn>
              <a:cxn ang="0">
                <a:pos x="586" y="7112"/>
              </a:cxn>
              <a:cxn ang="0">
                <a:pos x="441" y="5725"/>
              </a:cxn>
              <a:cxn ang="0">
                <a:pos x="323" y="5031"/>
              </a:cxn>
              <a:cxn ang="0">
                <a:pos x="71" y="3850"/>
              </a:cxn>
              <a:cxn ang="0">
                <a:pos x="3" y="3290"/>
              </a:cxn>
              <a:cxn ang="0">
                <a:pos x="11" y="2953"/>
              </a:cxn>
              <a:cxn ang="0">
                <a:pos x="74" y="2655"/>
              </a:cxn>
              <a:cxn ang="0">
                <a:pos x="197" y="2368"/>
              </a:cxn>
              <a:cxn ang="0">
                <a:pos x="365" y="2096"/>
              </a:cxn>
              <a:cxn ang="0">
                <a:pos x="581" y="1835"/>
              </a:cxn>
              <a:cxn ang="0">
                <a:pos x="838" y="1586"/>
              </a:cxn>
              <a:cxn ang="0">
                <a:pos x="1440" y="1134"/>
              </a:cxn>
              <a:cxn ang="0">
                <a:pos x="2131" y="749"/>
              </a:cxn>
              <a:cxn ang="0">
                <a:pos x="2859" y="435"/>
              </a:cxn>
              <a:cxn ang="0">
                <a:pos x="3582" y="202"/>
              </a:cxn>
              <a:cxn ang="0">
                <a:pos x="4247" y="54"/>
              </a:cxn>
              <a:cxn ang="0">
                <a:pos x="4783" y="4"/>
              </a:cxn>
              <a:cxn ang="0">
                <a:pos x="5158" y="17"/>
              </a:cxn>
              <a:cxn ang="0">
                <a:pos x="5799" y="115"/>
              </a:cxn>
              <a:cxn ang="0">
                <a:pos x="6713" y="303"/>
              </a:cxn>
              <a:cxn ang="0">
                <a:pos x="7179" y="358"/>
              </a:cxn>
              <a:cxn ang="0">
                <a:pos x="7562" y="361"/>
              </a:cxn>
              <a:cxn ang="0">
                <a:pos x="8287" y="284"/>
              </a:cxn>
              <a:cxn ang="0">
                <a:pos x="9517" y="128"/>
              </a:cxn>
              <a:cxn ang="0">
                <a:pos x="10105" y="102"/>
              </a:cxn>
              <a:cxn ang="0">
                <a:pos x="10670" y="152"/>
              </a:cxn>
              <a:cxn ang="0">
                <a:pos x="11076" y="260"/>
              </a:cxn>
              <a:cxn ang="0">
                <a:pos x="11335" y="371"/>
              </a:cxn>
              <a:cxn ang="0">
                <a:pos x="11587" y="516"/>
              </a:cxn>
              <a:cxn ang="0">
                <a:pos x="11829" y="706"/>
              </a:cxn>
              <a:cxn ang="0">
                <a:pos x="12061" y="935"/>
              </a:cxn>
            </a:cxnLst>
            <a:rect l="0" t="0" r="r" b="b"/>
            <a:pathLst>
              <a:path w="13441" h="8650">
                <a:moveTo>
                  <a:pt x="12261" y="1184"/>
                </a:moveTo>
                <a:lnTo>
                  <a:pt x="12376" y="1342"/>
                </a:lnTo>
                <a:lnTo>
                  <a:pt x="12488" y="1508"/>
                </a:lnTo>
                <a:lnTo>
                  <a:pt x="12593" y="1677"/>
                </a:lnTo>
                <a:lnTo>
                  <a:pt x="12694" y="1856"/>
                </a:lnTo>
                <a:lnTo>
                  <a:pt x="12789" y="2035"/>
                </a:lnTo>
                <a:lnTo>
                  <a:pt x="12880" y="2220"/>
                </a:lnTo>
                <a:lnTo>
                  <a:pt x="12965" y="2412"/>
                </a:lnTo>
                <a:lnTo>
                  <a:pt x="13042" y="2605"/>
                </a:lnTo>
                <a:lnTo>
                  <a:pt x="13115" y="2800"/>
                </a:lnTo>
                <a:lnTo>
                  <a:pt x="13182" y="3000"/>
                </a:lnTo>
                <a:lnTo>
                  <a:pt x="13238" y="3202"/>
                </a:lnTo>
                <a:lnTo>
                  <a:pt x="13290" y="3407"/>
                </a:lnTo>
                <a:lnTo>
                  <a:pt x="13335" y="3610"/>
                </a:lnTo>
                <a:lnTo>
                  <a:pt x="13371" y="3816"/>
                </a:lnTo>
                <a:lnTo>
                  <a:pt x="13403" y="4022"/>
                </a:lnTo>
                <a:lnTo>
                  <a:pt x="13423" y="4227"/>
                </a:lnTo>
                <a:lnTo>
                  <a:pt x="13437" y="4433"/>
                </a:lnTo>
                <a:lnTo>
                  <a:pt x="13441" y="4538"/>
                </a:lnTo>
                <a:lnTo>
                  <a:pt x="13441" y="4639"/>
                </a:lnTo>
                <a:lnTo>
                  <a:pt x="13441" y="4741"/>
                </a:lnTo>
                <a:lnTo>
                  <a:pt x="13437" y="4842"/>
                </a:lnTo>
                <a:lnTo>
                  <a:pt x="13430" y="4942"/>
                </a:lnTo>
                <a:lnTo>
                  <a:pt x="13423" y="5044"/>
                </a:lnTo>
                <a:lnTo>
                  <a:pt x="13412" y="5145"/>
                </a:lnTo>
                <a:lnTo>
                  <a:pt x="13403" y="5243"/>
                </a:lnTo>
                <a:lnTo>
                  <a:pt x="13389" y="5341"/>
                </a:lnTo>
                <a:lnTo>
                  <a:pt x="13371" y="5438"/>
                </a:lnTo>
                <a:lnTo>
                  <a:pt x="13349" y="5537"/>
                </a:lnTo>
                <a:lnTo>
                  <a:pt x="13329" y="5635"/>
                </a:lnTo>
                <a:lnTo>
                  <a:pt x="13304" y="5728"/>
                </a:lnTo>
                <a:lnTo>
                  <a:pt x="13277" y="5823"/>
                </a:lnTo>
                <a:lnTo>
                  <a:pt x="13248" y="5918"/>
                </a:lnTo>
                <a:lnTo>
                  <a:pt x="13217" y="6009"/>
                </a:lnTo>
                <a:lnTo>
                  <a:pt x="13182" y="6100"/>
                </a:lnTo>
                <a:lnTo>
                  <a:pt x="13143" y="6191"/>
                </a:lnTo>
                <a:lnTo>
                  <a:pt x="13105" y="6279"/>
                </a:lnTo>
                <a:lnTo>
                  <a:pt x="13063" y="6366"/>
                </a:lnTo>
                <a:lnTo>
                  <a:pt x="13017" y="6455"/>
                </a:lnTo>
                <a:lnTo>
                  <a:pt x="12968" y="6539"/>
                </a:lnTo>
                <a:lnTo>
                  <a:pt x="12919" y="6619"/>
                </a:lnTo>
                <a:lnTo>
                  <a:pt x="12863" y="6704"/>
                </a:lnTo>
                <a:lnTo>
                  <a:pt x="12806" y="6782"/>
                </a:lnTo>
                <a:lnTo>
                  <a:pt x="12747" y="6862"/>
                </a:lnTo>
                <a:lnTo>
                  <a:pt x="12688" y="6936"/>
                </a:lnTo>
                <a:lnTo>
                  <a:pt x="12621" y="7015"/>
                </a:lnTo>
                <a:lnTo>
                  <a:pt x="12551" y="7086"/>
                </a:lnTo>
                <a:lnTo>
                  <a:pt x="12481" y="7157"/>
                </a:lnTo>
                <a:lnTo>
                  <a:pt x="12393" y="7241"/>
                </a:lnTo>
                <a:lnTo>
                  <a:pt x="12302" y="7318"/>
                </a:lnTo>
                <a:lnTo>
                  <a:pt x="12207" y="7392"/>
                </a:lnTo>
                <a:lnTo>
                  <a:pt x="12113" y="7460"/>
                </a:lnTo>
                <a:lnTo>
                  <a:pt x="12015" y="7527"/>
                </a:lnTo>
                <a:lnTo>
                  <a:pt x="11916" y="7588"/>
                </a:lnTo>
                <a:lnTo>
                  <a:pt x="11815" y="7645"/>
                </a:lnTo>
                <a:lnTo>
                  <a:pt x="11710" y="7700"/>
                </a:lnTo>
                <a:lnTo>
                  <a:pt x="11605" y="7750"/>
                </a:lnTo>
                <a:lnTo>
                  <a:pt x="11497" y="7798"/>
                </a:lnTo>
                <a:lnTo>
                  <a:pt x="11388" y="7845"/>
                </a:lnTo>
                <a:lnTo>
                  <a:pt x="11279" y="7885"/>
                </a:lnTo>
                <a:lnTo>
                  <a:pt x="11166" y="7922"/>
                </a:lnTo>
                <a:lnTo>
                  <a:pt x="11054" y="7959"/>
                </a:lnTo>
                <a:lnTo>
                  <a:pt x="10943" y="7993"/>
                </a:lnTo>
                <a:lnTo>
                  <a:pt x="10827" y="8023"/>
                </a:lnTo>
                <a:lnTo>
                  <a:pt x="10711" y="8051"/>
                </a:lnTo>
                <a:lnTo>
                  <a:pt x="10596" y="8077"/>
                </a:lnTo>
                <a:lnTo>
                  <a:pt x="10476" y="8101"/>
                </a:lnTo>
                <a:lnTo>
                  <a:pt x="10361" y="8121"/>
                </a:lnTo>
                <a:lnTo>
                  <a:pt x="10123" y="8159"/>
                </a:lnTo>
                <a:lnTo>
                  <a:pt x="9884" y="8192"/>
                </a:lnTo>
                <a:lnTo>
                  <a:pt x="9646" y="8215"/>
                </a:lnTo>
                <a:lnTo>
                  <a:pt x="9408" y="8239"/>
                </a:lnTo>
                <a:lnTo>
                  <a:pt x="9170" y="8256"/>
                </a:lnTo>
                <a:lnTo>
                  <a:pt x="8934" y="8273"/>
                </a:lnTo>
                <a:lnTo>
                  <a:pt x="8441" y="8310"/>
                </a:lnTo>
                <a:lnTo>
                  <a:pt x="7950" y="8347"/>
                </a:lnTo>
                <a:lnTo>
                  <a:pt x="6970" y="8425"/>
                </a:lnTo>
                <a:lnTo>
                  <a:pt x="5992" y="8505"/>
                </a:lnTo>
                <a:lnTo>
                  <a:pt x="5007" y="8584"/>
                </a:lnTo>
                <a:lnTo>
                  <a:pt x="4625" y="8610"/>
                </a:lnTo>
                <a:lnTo>
                  <a:pt x="4240" y="8631"/>
                </a:lnTo>
                <a:lnTo>
                  <a:pt x="3858" y="8644"/>
                </a:lnTo>
                <a:lnTo>
                  <a:pt x="3669" y="8647"/>
                </a:lnTo>
                <a:lnTo>
                  <a:pt x="3476" y="8650"/>
                </a:lnTo>
                <a:lnTo>
                  <a:pt x="3284" y="8650"/>
                </a:lnTo>
                <a:lnTo>
                  <a:pt x="3094" y="8647"/>
                </a:lnTo>
                <a:lnTo>
                  <a:pt x="2901" y="8644"/>
                </a:lnTo>
                <a:lnTo>
                  <a:pt x="2709" y="8637"/>
                </a:lnTo>
                <a:lnTo>
                  <a:pt x="2520" y="8627"/>
                </a:lnTo>
                <a:lnTo>
                  <a:pt x="2327" y="8613"/>
                </a:lnTo>
                <a:lnTo>
                  <a:pt x="2137" y="8597"/>
                </a:lnTo>
                <a:lnTo>
                  <a:pt x="1945" y="8576"/>
                </a:lnTo>
                <a:lnTo>
                  <a:pt x="1661" y="8542"/>
                </a:lnTo>
                <a:lnTo>
                  <a:pt x="1514" y="8526"/>
                </a:lnTo>
                <a:lnTo>
                  <a:pt x="1370" y="8509"/>
                </a:lnTo>
                <a:lnTo>
                  <a:pt x="1224" y="8499"/>
                </a:lnTo>
                <a:lnTo>
                  <a:pt x="1083" y="8489"/>
                </a:lnTo>
                <a:lnTo>
                  <a:pt x="943" y="8489"/>
                </a:lnTo>
                <a:lnTo>
                  <a:pt x="873" y="8489"/>
                </a:lnTo>
                <a:lnTo>
                  <a:pt x="806" y="8495"/>
                </a:lnTo>
                <a:lnTo>
                  <a:pt x="736" y="8104"/>
                </a:lnTo>
                <a:lnTo>
                  <a:pt x="677" y="7753"/>
                </a:lnTo>
                <a:lnTo>
                  <a:pt x="627" y="7426"/>
                </a:lnTo>
                <a:lnTo>
                  <a:pt x="586" y="7112"/>
                </a:lnTo>
                <a:lnTo>
                  <a:pt x="547" y="6798"/>
                </a:lnTo>
                <a:lnTo>
                  <a:pt x="512" y="6471"/>
                </a:lnTo>
                <a:lnTo>
                  <a:pt x="477" y="6117"/>
                </a:lnTo>
                <a:lnTo>
                  <a:pt x="441" y="5725"/>
                </a:lnTo>
                <a:lnTo>
                  <a:pt x="421" y="5564"/>
                </a:lnTo>
                <a:lnTo>
                  <a:pt x="397" y="5395"/>
                </a:lnTo>
                <a:lnTo>
                  <a:pt x="361" y="5216"/>
                </a:lnTo>
                <a:lnTo>
                  <a:pt x="323" y="5031"/>
                </a:lnTo>
                <a:lnTo>
                  <a:pt x="235" y="4643"/>
                </a:lnTo>
                <a:lnTo>
                  <a:pt x="148" y="4245"/>
                </a:lnTo>
                <a:lnTo>
                  <a:pt x="105" y="4045"/>
                </a:lnTo>
                <a:lnTo>
                  <a:pt x="71" y="3850"/>
                </a:lnTo>
                <a:lnTo>
                  <a:pt x="39" y="3657"/>
                </a:lnTo>
                <a:lnTo>
                  <a:pt x="17" y="3468"/>
                </a:lnTo>
                <a:lnTo>
                  <a:pt x="11" y="3377"/>
                </a:lnTo>
                <a:lnTo>
                  <a:pt x="3" y="3290"/>
                </a:lnTo>
                <a:lnTo>
                  <a:pt x="0" y="3202"/>
                </a:lnTo>
                <a:lnTo>
                  <a:pt x="0" y="3117"/>
                </a:lnTo>
                <a:lnTo>
                  <a:pt x="3" y="3033"/>
                </a:lnTo>
                <a:lnTo>
                  <a:pt x="11" y="2953"/>
                </a:lnTo>
                <a:lnTo>
                  <a:pt x="22" y="2878"/>
                </a:lnTo>
                <a:lnTo>
                  <a:pt x="35" y="2803"/>
                </a:lnTo>
                <a:lnTo>
                  <a:pt x="53" y="2729"/>
                </a:lnTo>
                <a:lnTo>
                  <a:pt x="74" y="2655"/>
                </a:lnTo>
                <a:lnTo>
                  <a:pt x="98" y="2584"/>
                </a:lnTo>
                <a:lnTo>
                  <a:pt x="129" y="2510"/>
                </a:lnTo>
                <a:lnTo>
                  <a:pt x="162" y="2439"/>
                </a:lnTo>
                <a:lnTo>
                  <a:pt x="197" y="2368"/>
                </a:lnTo>
                <a:lnTo>
                  <a:pt x="235" y="2301"/>
                </a:lnTo>
                <a:lnTo>
                  <a:pt x="274" y="2230"/>
                </a:lnTo>
                <a:lnTo>
                  <a:pt x="319" y="2162"/>
                </a:lnTo>
                <a:lnTo>
                  <a:pt x="365" y="2096"/>
                </a:lnTo>
                <a:lnTo>
                  <a:pt x="417" y="2028"/>
                </a:lnTo>
                <a:lnTo>
                  <a:pt x="470" y="1964"/>
                </a:lnTo>
                <a:lnTo>
                  <a:pt x="526" y="1899"/>
                </a:lnTo>
                <a:lnTo>
                  <a:pt x="581" y="1835"/>
                </a:lnTo>
                <a:lnTo>
                  <a:pt x="641" y="1771"/>
                </a:lnTo>
                <a:lnTo>
                  <a:pt x="704" y="1708"/>
                </a:lnTo>
                <a:lnTo>
                  <a:pt x="772" y="1647"/>
                </a:lnTo>
                <a:lnTo>
                  <a:pt x="838" y="1586"/>
                </a:lnTo>
                <a:lnTo>
                  <a:pt x="978" y="1468"/>
                </a:lnTo>
                <a:lnTo>
                  <a:pt x="1125" y="1353"/>
                </a:lnTo>
                <a:lnTo>
                  <a:pt x="1279" y="1242"/>
                </a:lnTo>
                <a:lnTo>
                  <a:pt x="1440" y="1134"/>
                </a:lnTo>
                <a:lnTo>
                  <a:pt x="1605" y="1033"/>
                </a:lnTo>
                <a:lnTo>
                  <a:pt x="1777" y="935"/>
                </a:lnTo>
                <a:lnTo>
                  <a:pt x="1952" y="840"/>
                </a:lnTo>
                <a:lnTo>
                  <a:pt x="2131" y="749"/>
                </a:lnTo>
                <a:lnTo>
                  <a:pt x="2309" y="664"/>
                </a:lnTo>
                <a:lnTo>
                  <a:pt x="2492" y="584"/>
                </a:lnTo>
                <a:lnTo>
                  <a:pt x="2673" y="506"/>
                </a:lnTo>
                <a:lnTo>
                  <a:pt x="2859" y="435"/>
                </a:lnTo>
                <a:lnTo>
                  <a:pt x="3042" y="368"/>
                </a:lnTo>
                <a:lnTo>
                  <a:pt x="3224" y="307"/>
                </a:lnTo>
                <a:lnTo>
                  <a:pt x="3402" y="253"/>
                </a:lnTo>
                <a:lnTo>
                  <a:pt x="3582" y="202"/>
                </a:lnTo>
                <a:lnTo>
                  <a:pt x="3753" y="155"/>
                </a:lnTo>
                <a:lnTo>
                  <a:pt x="3925" y="118"/>
                </a:lnTo>
                <a:lnTo>
                  <a:pt x="4089" y="84"/>
                </a:lnTo>
                <a:lnTo>
                  <a:pt x="4247" y="54"/>
                </a:lnTo>
                <a:lnTo>
                  <a:pt x="4401" y="31"/>
                </a:lnTo>
                <a:lnTo>
                  <a:pt x="4549" y="17"/>
                </a:lnTo>
                <a:lnTo>
                  <a:pt x="4685" y="7"/>
                </a:lnTo>
                <a:lnTo>
                  <a:pt x="4783" y="4"/>
                </a:lnTo>
                <a:lnTo>
                  <a:pt x="4878" y="0"/>
                </a:lnTo>
                <a:lnTo>
                  <a:pt x="4968" y="4"/>
                </a:lnTo>
                <a:lnTo>
                  <a:pt x="5064" y="7"/>
                </a:lnTo>
                <a:lnTo>
                  <a:pt x="5158" y="17"/>
                </a:lnTo>
                <a:lnTo>
                  <a:pt x="5249" y="23"/>
                </a:lnTo>
                <a:lnTo>
                  <a:pt x="5434" y="50"/>
                </a:lnTo>
                <a:lnTo>
                  <a:pt x="5617" y="81"/>
                </a:lnTo>
                <a:lnTo>
                  <a:pt x="5799" y="115"/>
                </a:lnTo>
                <a:lnTo>
                  <a:pt x="6163" y="192"/>
                </a:lnTo>
                <a:lnTo>
                  <a:pt x="6346" y="233"/>
                </a:lnTo>
                <a:lnTo>
                  <a:pt x="6528" y="270"/>
                </a:lnTo>
                <a:lnTo>
                  <a:pt x="6713" y="303"/>
                </a:lnTo>
                <a:lnTo>
                  <a:pt x="6899" y="331"/>
                </a:lnTo>
                <a:lnTo>
                  <a:pt x="6990" y="340"/>
                </a:lnTo>
                <a:lnTo>
                  <a:pt x="7085" y="351"/>
                </a:lnTo>
                <a:lnTo>
                  <a:pt x="7179" y="358"/>
                </a:lnTo>
                <a:lnTo>
                  <a:pt x="7274" y="364"/>
                </a:lnTo>
                <a:lnTo>
                  <a:pt x="7369" y="364"/>
                </a:lnTo>
                <a:lnTo>
                  <a:pt x="7463" y="364"/>
                </a:lnTo>
                <a:lnTo>
                  <a:pt x="7562" y="361"/>
                </a:lnTo>
                <a:lnTo>
                  <a:pt x="7660" y="355"/>
                </a:lnTo>
                <a:lnTo>
                  <a:pt x="7817" y="340"/>
                </a:lnTo>
                <a:lnTo>
                  <a:pt x="7975" y="324"/>
                </a:lnTo>
                <a:lnTo>
                  <a:pt x="8287" y="284"/>
                </a:lnTo>
                <a:lnTo>
                  <a:pt x="8907" y="199"/>
                </a:lnTo>
                <a:lnTo>
                  <a:pt x="9215" y="158"/>
                </a:lnTo>
                <a:lnTo>
                  <a:pt x="9366" y="142"/>
                </a:lnTo>
                <a:lnTo>
                  <a:pt x="9517" y="128"/>
                </a:lnTo>
                <a:lnTo>
                  <a:pt x="9664" y="115"/>
                </a:lnTo>
                <a:lnTo>
                  <a:pt x="9815" y="108"/>
                </a:lnTo>
                <a:lnTo>
                  <a:pt x="9958" y="102"/>
                </a:lnTo>
                <a:lnTo>
                  <a:pt x="10105" y="102"/>
                </a:lnTo>
                <a:lnTo>
                  <a:pt x="10249" y="108"/>
                </a:lnTo>
                <a:lnTo>
                  <a:pt x="10393" y="115"/>
                </a:lnTo>
                <a:lnTo>
                  <a:pt x="10533" y="131"/>
                </a:lnTo>
                <a:lnTo>
                  <a:pt x="10670" y="152"/>
                </a:lnTo>
                <a:lnTo>
                  <a:pt x="10806" y="182"/>
                </a:lnTo>
                <a:lnTo>
                  <a:pt x="10943" y="216"/>
                </a:lnTo>
                <a:lnTo>
                  <a:pt x="11009" y="236"/>
                </a:lnTo>
                <a:lnTo>
                  <a:pt x="11076" y="260"/>
                </a:lnTo>
                <a:lnTo>
                  <a:pt x="11142" y="284"/>
                </a:lnTo>
                <a:lnTo>
                  <a:pt x="11205" y="310"/>
                </a:lnTo>
                <a:lnTo>
                  <a:pt x="11272" y="340"/>
                </a:lnTo>
                <a:lnTo>
                  <a:pt x="11335" y="371"/>
                </a:lnTo>
                <a:lnTo>
                  <a:pt x="11398" y="405"/>
                </a:lnTo>
                <a:lnTo>
                  <a:pt x="11461" y="439"/>
                </a:lnTo>
                <a:lnTo>
                  <a:pt x="11524" y="476"/>
                </a:lnTo>
                <a:lnTo>
                  <a:pt x="11587" y="516"/>
                </a:lnTo>
                <a:lnTo>
                  <a:pt x="11647" y="560"/>
                </a:lnTo>
                <a:lnTo>
                  <a:pt x="11710" y="608"/>
                </a:lnTo>
                <a:lnTo>
                  <a:pt x="11769" y="654"/>
                </a:lnTo>
                <a:lnTo>
                  <a:pt x="11829" y="706"/>
                </a:lnTo>
                <a:lnTo>
                  <a:pt x="11889" y="759"/>
                </a:lnTo>
                <a:lnTo>
                  <a:pt x="11944" y="814"/>
                </a:lnTo>
                <a:lnTo>
                  <a:pt x="12004" y="874"/>
                </a:lnTo>
                <a:lnTo>
                  <a:pt x="12061" y="935"/>
                </a:lnTo>
                <a:lnTo>
                  <a:pt x="12116" y="1002"/>
                </a:lnTo>
                <a:lnTo>
                  <a:pt x="12173" y="1070"/>
                </a:lnTo>
                <a:lnTo>
                  <a:pt x="12261" y="118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58" name="Freeform 10"/>
          <p:cNvSpPr>
            <a:spLocks/>
          </p:cNvSpPr>
          <p:nvPr/>
        </p:nvSpPr>
        <p:spPr bwMode="auto">
          <a:xfrm>
            <a:off x="4067175" y="1933575"/>
            <a:ext cx="166687" cy="403225"/>
          </a:xfrm>
          <a:custGeom>
            <a:avLst/>
            <a:gdLst/>
            <a:ahLst/>
            <a:cxnLst>
              <a:cxn ang="0">
                <a:pos x="1194" y="3721"/>
              </a:cxn>
              <a:cxn ang="0">
                <a:pos x="1184" y="3623"/>
              </a:cxn>
              <a:cxn ang="0">
                <a:pos x="1173" y="3519"/>
              </a:cxn>
              <a:cxn ang="0">
                <a:pos x="1156" y="3306"/>
              </a:cxn>
              <a:cxn ang="0">
                <a:pos x="1149" y="3090"/>
              </a:cxn>
              <a:cxn ang="0">
                <a:pos x="1149" y="2868"/>
              </a:cxn>
              <a:cxn ang="0">
                <a:pos x="1152" y="2648"/>
              </a:cxn>
              <a:cxn ang="0">
                <a:pos x="1159" y="2429"/>
              </a:cxn>
              <a:cxn ang="0">
                <a:pos x="1170" y="2220"/>
              </a:cxn>
              <a:cxn ang="0">
                <a:pos x="1184" y="2017"/>
              </a:cxn>
              <a:cxn ang="0">
                <a:pos x="1215" y="1585"/>
              </a:cxn>
              <a:cxn ang="0">
                <a:pos x="1230" y="1366"/>
              </a:cxn>
              <a:cxn ang="0">
                <a:pos x="1247" y="1144"/>
              </a:cxn>
              <a:cxn ang="0">
                <a:pos x="1268" y="925"/>
              </a:cxn>
              <a:cxn ang="0">
                <a:pos x="1293" y="705"/>
              </a:cxn>
              <a:cxn ang="0">
                <a:pos x="1324" y="485"/>
              </a:cxn>
              <a:cxn ang="0">
                <a:pos x="1342" y="378"/>
              </a:cxn>
              <a:cxn ang="0">
                <a:pos x="1362" y="273"/>
              </a:cxn>
              <a:cxn ang="0">
                <a:pos x="1296" y="232"/>
              </a:cxn>
              <a:cxn ang="0">
                <a:pos x="1222" y="195"/>
              </a:cxn>
              <a:cxn ang="0">
                <a:pos x="1142" y="165"/>
              </a:cxn>
              <a:cxn ang="0">
                <a:pos x="1061" y="134"/>
              </a:cxn>
              <a:cxn ang="0">
                <a:pos x="973" y="108"/>
              </a:cxn>
              <a:cxn ang="0">
                <a:pos x="886" y="84"/>
              </a:cxn>
              <a:cxn ang="0">
                <a:pos x="795" y="64"/>
              </a:cxn>
              <a:cxn ang="0">
                <a:pos x="700" y="47"/>
              </a:cxn>
              <a:cxn ang="0">
                <a:pos x="609" y="34"/>
              </a:cxn>
              <a:cxn ang="0">
                <a:pos x="515" y="20"/>
              </a:cxn>
              <a:cxn ang="0">
                <a:pos x="423" y="13"/>
              </a:cxn>
              <a:cxn ang="0">
                <a:pos x="332" y="7"/>
              </a:cxn>
              <a:cxn ang="0">
                <a:pos x="245" y="4"/>
              </a:cxn>
              <a:cxn ang="0">
                <a:pos x="160" y="0"/>
              </a:cxn>
              <a:cxn ang="0">
                <a:pos x="77" y="0"/>
              </a:cxn>
              <a:cxn ang="0">
                <a:pos x="0" y="4"/>
              </a:cxn>
              <a:cxn ang="0">
                <a:pos x="3" y="4"/>
              </a:cxn>
              <a:cxn ang="0">
                <a:pos x="6" y="13"/>
              </a:cxn>
              <a:cxn ang="0">
                <a:pos x="10" y="41"/>
              </a:cxn>
              <a:cxn ang="0">
                <a:pos x="17" y="149"/>
              </a:cxn>
              <a:cxn ang="0">
                <a:pos x="23" y="313"/>
              </a:cxn>
              <a:cxn ang="0">
                <a:pos x="31" y="533"/>
              </a:cxn>
              <a:cxn ang="0">
                <a:pos x="38" y="1083"/>
              </a:cxn>
              <a:cxn ang="0">
                <a:pos x="48" y="1730"/>
              </a:cxn>
              <a:cxn ang="0">
                <a:pos x="59" y="2392"/>
              </a:cxn>
              <a:cxn ang="0">
                <a:pos x="66" y="2709"/>
              </a:cxn>
              <a:cxn ang="0">
                <a:pos x="77" y="3003"/>
              </a:cxn>
              <a:cxn ang="0">
                <a:pos x="83" y="3262"/>
              </a:cxn>
              <a:cxn ang="0">
                <a:pos x="97" y="3481"/>
              </a:cxn>
              <a:cxn ang="0">
                <a:pos x="111" y="3647"/>
              </a:cxn>
              <a:cxn ang="0">
                <a:pos x="119" y="3711"/>
              </a:cxn>
              <a:cxn ang="0">
                <a:pos x="129" y="3755"/>
              </a:cxn>
              <a:cxn ang="0">
                <a:pos x="395" y="3782"/>
              </a:cxn>
              <a:cxn ang="0">
                <a:pos x="529" y="3795"/>
              </a:cxn>
              <a:cxn ang="0">
                <a:pos x="666" y="3805"/>
              </a:cxn>
              <a:cxn ang="0">
                <a:pos x="802" y="3816"/>
              </a:cxn>
              <a:cxn ang="0">
                <a:pos x="938" y="3816"/>
              </a:cxn>
              <a:cxn ang="0">
                <a:pos x="1075" y="3813"/>
              </a:cxn>
              <a:cxn ang="0">
                <a:pos x="1142" y="3809"/>
              </a:cxn>
              <a:cxn ang="0">
                <a:pos x="1208" y="3802"/>
              </a:cxn>
              <a:cxn ang="0">
                <a:pos x="1194" y="3721"/>
              </a:cxn>
            </a:cxnLst>
            <a:rect l="0" t="0" r="r" b="b"/>
            <a:pathLst>
              <a:path w="1362" h="3816">
                <a:moveTo>
                  <a:pt x="1194" y="3721"/>
                </a:moveTo>
                <a:lnTo>
                  <a:pt x="1184" y="3623"/>
                </a:lnTo>
                <a:lnTo>
                  <a:pt x="1173" y="3519"/>
                </a:lnTo>
                <a:lnTo>
                  <a:pt x="1156" y="3306"/>
                </a:lnTo>
                <a:lnTo>
                  <a:pt x="1149" y="3090"/>
                </a:lnTo>
                <a:lnTo>
                  <a:pt x="1149" y="2868"/>
                </a:lnTo>
                <a:lnTo>
                  <a:pt x="1152" y="2648"/>
                </a:lnTo>
                <a:lnTo>
                  <a:pt x="1159" y="2429"/>
                </a:lnTo>
                <a:lnTo>
                  <a:pt x="1170" y="2220"/>
                </a:lnTo>
                <a:lnTo>
                  <a:pt x="1184" y="2017"/>
                </a:lnTo>
                <a:lnTo>
                  <a:pt x="1215" y="1585"/>
                </a:lnTo>
                <a:lnTo>
                  <a:pt x="1230" y="1366"/>
                </a:lnTo>
                <a:lnTo>
                  <a:pt x="1247" y="1144"/>
                </a:lnTo>
                <a:lnTo>
                  <a:pt x="1268" y="925"/>
                </a:lnTo>
                <a:lnTo>
                  <a:pt x="1293" y="705"/>
                </a:lnTo>
                <a:lnTo>
                  <a:pt x="1324" y="485"/>
                </a:lnTo>
                <a:lnTo>
                  <a:pt x="1342" y="378"/>
                </a:lnTo>
                <a:lnTo>
                  <a:pt x="1362" y="273"/>
                </a:lnTo>
                <a:lnTo>
                  <a:pt x="1296" y="232"/>
                </a:lnTo>
                <a:lnTo>
                  <a:pt x="1222" y="195"/>
                </a:lnTo>
                <a:lnTo>
                  <a:pt x="1142" y="165"/>
                </a:lnTo>
                <a:lnTo>
                  <a:pt x="1061" y="134"/>
                </a:lnTo>
                <a:lnTo>
                  <a:pt x="973" y="108"/>
                </a:lnTo>
                <a:lnTo>
                  <a:pt x="886" y="84"/>
                </a:lnTo>
                <a:lnTo>
                  <a:pt x="795" y="64"/>
                </a:lnTo>
                <a:lnTo>
                  <a:pt x="700" y="47"/>
                </a:lnTo>
                <a:lnTo>
                  <a:pt x="609" y="34"/>
                </a:lnTo>
                <a:lnTo>
                  <a:pt x="515" y="20"/>
                </a:lnTo>
                <a:lnTo>
                  <a:pt x="423" y="13"/>
                </a:lnTo>
                <a:lnTo>
                  <a:pt x="332" y="7"/>
                </a:lnTo>
                <a:lnTo>
                  <a:pt x="245" y="4"/>
                </a:lnTo>
                <a:lnTo>
                  <a:pt x="160" y="0"/>
                </a:lnTo>
                <a:lnTo>
                  <a:pt x="77" y="0"/>
                </a:lnTo>
                <a:lnTo>
                  <a:pt x="0" y="4"/>
                </a:lnTo>
                <a:lnTo>
                  <a:pt x="3" y="4"/>
                </a:lnTo>
                <a:lnTo>
                  <a:pt x="6" y="13"/>
                </a:lnTo>
                <a:lnTo>
                  <a:pt x="10" y="41"/>
                </a:lnTo>
                <a:lnTo>
                  <a:pt x="17" y="149"/>
                </a:lnTo>
                <a:lnTo>
                  <a:pt x="23" y="313"/>
                </a:lnTo>
                <a:lnTo>
                  <a:pt x="31" y="533"/>
                </a:lnTo>
                <a:lnTo>
                  <a:pt x="38" y="1083"/>
                </a:lnTo>
                <a:lnTo>
                  <a:pt x="48" y="1730"/>
                </a:lnTo>
                <a:lnTo>
                  <a:pt x="59" y="2392"/>
                </a:lnTo>
                <a:lnTo>
                  <a:pt x="66" y="2709"/>
                </a:lnTo>
                <a:lnTo>
                  <a:pt x="77" y="3003"/>
                </a:lnTo>
                <a:lnTo>
                  <a:pt x="83" y="3262"/>
                </a:lnTo>
                <a:lnTo>
                  <a:pt x="97" y="3481"/>
                </a:lnTo>
                <a:lnTo>
                  <a:pt x="111" y="3647"/>
                </a:lnTo>
                <a:lnTo>
                  <a:pt x="119" y="3711"/>
                </a:lnTo>
                <a:lnTo>
                  <a:pt x="129" y="3755"/>
                </a:lnTo>
                <a:lnTo>
                  <a:pt x="395" y="3782"/>
                </a:lnTo>
                <a:lnTo>
                  <a:pt x="529" y="3795"/>
                </a:lnTo>
                <a:lnTo>
                  <a:pt x="666" y="3805"/>
                </a:lnTo>
                <a:lnTo>
                  <a:pt x="802" y="3816"/>
                </a:lnTo>
                <a:lnTo>
                  <a:pt x="938" y="3816"/>
                </a:lnTo>
                <a:lnTo>
                  <a:pt x="1075" y="3813"/>
                </a:lnTo>
                <a:lnTo>
                  <a:pt x="1142" y="3809"/>
                </a:lnTo>
                <a:lnTo>
                  <a:pt x="1208" y="3802"/>
                </a:lnTo>
                <a:lnTo>
                  <a:pt x="1194" y="372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59" name="Freeform 11"/>
          <p:cNvSpPr>
            <a:spLocks/>
          </p:cNvSpPr>
          <p:nvPr/>
        </p:nvSpPr>
        <p:spPr bwMode="auto">
          <a:xfrm>
            <a:off x="4052888" y="2286000"/>
            <a:ext cx="176212" cy="127000"/>
          </a:xfrm>
          <a:custGeom>
            <a:avLst/>
            <a:gdLst/>
            <a:ahLst/>
            <a:cxnLst>
              <a:cxn ang="0">
                <a:pos x="361" y="1211"/>
              </a:cxn>
              <a:cxn ang="0">
                <a:pos x="371" y="1153"/>
              </a:cxn>
              <a:cxn ang="0">
                <a:pos x="402" y="1012"/>
              </a:cxn>
              <a:cxn ang="0">
                <a:pos x="417" y="928"/>
              </a:cxn>
              <a:cxn ang="0">
                <a:pos x="431" y="844"/>
              </a:cxn>
              <a:cxn ang="0">
                <a:pos x="442" y="766"/>
              </a:cxn>
              <a:cxn ang="0">
                <a:pos x="442" y="702"/>
              </a:cxn>
              <a:cxn ang="0">
                <a:pos x="445" y="773"/>
              </a:cxn>
              <a:cxn ang="0">
                <a:pos x="451" y="854"/>
              </a:cxn>
              <a:cxn ang="0">
                <a:pos x="465" y="1019"/>
              </a:cxn>
              <a:cxn ang="0">
                <a:pos x="487" y="1205"/>
              </a:cxn>
              <a:cxn ang="0">
                <a:pos x="1437" y="1153"/>
              </a:cxn>
              <a:cxn ang="0">
                <a:pos x="1437" y="1079"/>
              </a:cxn>
              <a:cxn ang="0">
                <a:pos x="1429" y="867"/>
              </a:cxn>
              <a:cxn ang="0">
                <a:pos x="1426" y="712"/>
              </a:cxn>
              <a:cxn ang="0">
                <a:pos x="1415" y="526"/>
              </a:cxn>
              <a:cxn ang="0">
                <a:pos x="1401" y="311"/>
              </a:cxn>
              <a:cxn ang="0">
                <a:pos x="1384" y="67"/>
              </a:cxn>
              <a:cxn ang="0">
                <a:pos x="1215" y="40"/>
              </a:cxn>
              <a:cxn ang="0">
                <a:pos x="1138" y="24"/>
              </a:cxn>
              <a:cxn ang="0">
                <a:pos x="1062" y="13"/>
              </a:cxn>
              <a:cxn ang="0">
                <a:pos x="981" y="3"/>
              </a:cxn>
              <a:cxn ang="0">
                <a:pos x="900" y="0"/>
              </a:cxn>
              <a:cxn ang="0">
                <a:pos x="816" y="0"/>
              </a:cxn>
              <a:cxn ang="0">
                <a:pos x="728" y="6"/>
              </a:cxn>
              <a:cxn ang="0">
                <a:pos x="676" y="10"/>
              </a:cxn>
              <a:cxn ang="0">
                <a:pos x="610" y="10"/>
              </a:cxn>
              <a:cxn ang="0">
                <a:pos x="456" y="16"/>
              </a:cxn>
              <a:cxn ang="0">
                <a:pos x="378" y="24"/>
              </a:cxn>
              <a:cxn ang="0">
                <a:pos x="308" y="34"/>
              </a:cxn>
              <a:cxn ang="0">
                <a:pos x="276" y="40"/>
              </a:cxn>
              <a:cxn ang="0">
                <a:pos x="248" y="47"/>
              </a:cxn>
              <a:cxn ang="0">
                <a:pos x="224" y="58"/>
              </a:cxn>
              <a:cxn ang="0">
                <a:pos x="204" y="71"/>
              </a:cxn>
              <a:cxn ang="0">
                <a:pos x="185" y="84"/>
              </a:cxn>
              <a:cxn ang="0">
                <a:pos x="168" y="105"/>
              </a:cxn>
              <a:cxn ang="0">
                <a:pos x="150" y="125"/>
              </a:cxn>
              <a:cxn ang="0">
                <a:pos x="136" y="151"/>
              </a:cxn>
              <a:cxn ang="0">
                <a:pos x="108" y="206"/>
              </a:cxn>
              <a:cxn ang="0">
                <a:pos x="84" y="274"/>
              </a:cxn>
              <a:cxn ang="0">
                <a:pos x="63" y="344"/>
              </a:cxn>
              <a:cxn ang="0">
                <a:pos x="45" y="425"/>
              </a:cxn>
              <a:cxn ang="0">
                <a:pos x="32" y="506"/>
              </a:cxn>
              <a:cxn ang="0">
                <a:pos x="21" y="591"/>
              </a:cxn>
              <a:cxn ang="0">
                <a:pos x="10" y="678"/>
              </a:cxn>
              <a:cxn ang="0">
                <a:pos x="7" y="762"/>
              </a:cxn>
              <a:cxn ang="0">
                <a:pos x="4" y="847"/>
              </a:cxn>
              <a:cxn ang="0">
                <a:pos x="0" y="924"/>
              </a:cxn>
              <a:cxn ang="0">
                <a:pos x="7" y="1063"/>
              </a:cxn>
              <a:cxn ang="0">
                <a:pos x="10" y="1120"/>
              </a:cxn>
              <a:cxn ang="0">
                <a:pos x="13" y="1168"/>
              </a:cxn>
              <a:cxn ang="0">
                <a:pos x="361" y="1211"/>
              </a:cxn>
            </a:cxnLst>
            <a:rect l="0" t="0" r="r" b="b"/>
            <a:pathLst>
              <a:path w="1437" h="1211">
                <a:moveTo>
                  <a:pt x="361" y="1211"/>
                </a:moveTo>
                <a:lnTo>
                  <a:pt x="371" y="1153"/>
                </a:lnTo>
                <a:lnTo>
                  <a:pt x="402" y="1012"/>
                </a:lnTo>
                <a:lnTo>
                  <a:pt x="417" y="928"/>
                </a:lnTo>
                <a:lnTo>
                  <a:pt x="431" y="844"/>
                </a:lnTo>
                <a:lnTo>
                  <a:pt x="442" y="766"/>
                </a:lnTo>
                <a:lnTo>
                  <a:pt x="442" y="702"/>
                </a:lnTo>
                <a:lnTo>
                  <a:pt x="445" y="773"/>
                </a:lnTo>
                <a:lnTo>
                  <a:pt x="451" y="854"/>
                </a:lnTo>
                <a:lnTo>
                  <a:pt x="465" y="1019"/>
                </a:lnTo>
                <a:lnTo>
                  <a:pt x="487" y="1205"/>
                </a:lnTo>
                <a:lnTo>
                  <a:pt x="1437" y="1153"/>
                </a:lnTo>
                <a:lnTo>
                  <a:pt x="1437" y="1079"/>
                </a:lnTo>
                <a:lnTo>
                  <a:pt x="1429" y="867"/>
                </a:lnTo>
                <a:lnTo>
                  <a:pt x="1426" y="712"/>
                </a:lnTo>
                <a:lnTo>
                  <a:pt x="1415" y="526"/>
                </a:lnTo>
                <a:lnTo>
                  <a:pt x="1401" y="311"/>
                </a:lnTo>
                <a:lnTo>
                  <a:pt x="1384" y="67"/>
                </a:lnTo>
                <a:lnTo>
                  <a:pt x="1215" y="40"/>
                </a:lnTo>
                <a:lnTo>
                  <a:pt x="1138" y="24"/>
                </a:lnTo>
                <a:lnTo>
                  <a:pt x="1062" y="13"/>
                </a:lnTo>
                <a:lnTo>
                  <a:pt x="981" y="3"/>
                </a:lnTo>
                <a:lnTo>
                  <a:pt x="900" y="0"/>
                </a:lnTo>
                <a:lnTo>
                  <a:pt x="816" y="0"/>
                </a:lnTo>
                <a:lnTo>
                  <a:pt x="728" y="6"/>
                </a:lnTo>
                <a:lnTo>
                  <a:pt x="676" y="10"/>
                </a:lnTo>
                <a:lnTo>
                  <a:pt x="610" y="10"/>
                </a:lnTo>
                <a:lnTo>
                  <a:pt x="456" y="16"/>
                </a:lnTo>
                <a:lnTo>
                  <a:pt x="378" y="24"/>
                </a:lnTo>
                <a:lnTo>
                  <a:pt x="308" y="34"/>
                </a:lnTo>
                <a:lnTo>
                  <a:pt x="276" y="40"/>
                </a:lnTo>
                <a:lnTo>
                  <a:pt x="248" y="47"/>
                </a:lnTo>
                <a:lnTo>
                  <a:pt x="224" y="58"/>
                </a:lnTo>
                <a:lnTo>
                  <a:pt x="204" y="71"/>
                </a:lnTo>
                <a:lnTo>
                  <a:pt x="185" y="84"/>
                </a:lnTo>
                <a:lnTo>
                  <a:pt x="168" y="105"/>
                </a:lnTo>
                <a:lnTo>
                  <a:pt x="150" y="125"/>
                </a:lnTo>
                <a:lnTo>
                  <a:pt x="136" y="151"/>
                </a:lnTo>
                <a:lnTo>
                  <a:pt x="108" y="206"/>
                </a:lnTo>
                <a:lnTo>
                  <a:pt x="84" y="274"/>
                </a:lnTo>
                <a:lnTo>
                  <a:pt x="63" y="344"/>
                </a:lnTo>
                <a:lnTo>
                  <a:pt x="45" y="425"/>
                </a:lnTo>
                <a:lnTo>
                  <a:pt x="32" y="506"/>
                </a:lnTo>
                <a:lnTo>
                  <a:pt x="21" y="591"/>
                </a:lnTo>
                <a:lnTo>
                  <a:pt x="10" y="678"/>
                </a:lnTo>
                <a:lnTo>
                  <a:pt x="7" y="762"/>
                </a:lnTo>
                <a:lnTo>
                  <a:pt x="4" y="847"/>
                </a:lnTo>
                <a:lnTo>
                  <a:pt x="0" y="924"/>
                </a:lnTo>
                <a:lnTo>
                  <a:pt x="7" y="1063"/>
                </a:lnTo>
                <a:lnTo>
                  <a:pt x="10" y="1120"/>
                </a:lnTo>
                <a:lnTo>
                  <a:pt x="13" y="1168"/>
                </a:lnTo>
                <a:lnTo>
                  <a:pt x="361" y="121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60" name="Freeform 12"/>
          <p:cNvSpPr>
            <a:spLocks/>
          </p:cNvSpPr>
          <p:nvPr/>
        </p:nvSpPr>
        <p:spPr bwMode="auto">
          <a:xfrm>
            <a:off x="4456113" y="1939925"/>
            <a:ext cx="166687" cy="404813"/>
          </a:xfrm>
          <a:custGeom>
            <a:avLst/>
            <a:gdLst/>
            <a:ahLst/>
            <a:cxnLst>
              <a:cxn ang="0">
                <a:pos x="1195" y="3721"/>
              </a:cxn>
              <a:cxn ang="0">
                <a:pos x="1184" y="3623"/>
              </a:cxn>
              <a:cxn ang="0">
                <a:pos x="1175" y="3518"/>
              </a:cxn>
              <a:cxn ang="0">
                <a:pos x="1156" y="3309"/>
              </a:cxn>
              <a:cxn ang="0">
                <a:pos x="1150" y="3090"/>
              </a:cxn>
              <a:cxn ang="0">
                <a:pos x="1150" y="2867"/>
              </a:cxn>
              <a:cxn ang="0">
                <a:pos x="1153" y="2648"/>
              </a:cxn>
              <a:cxn ang="0">
                <a:pos x="1161" y="2429"/>
              </a:cxn>
              <a:cxn ang="0">
                <a:pos x="1170" y="2220"/>
              </a:cxn>
              <a:cxn ang="0">
                <a:pos x="1184" y="2017"/>
              </a:cxn>
              <a:cxn ang="0">
                <a:pos x="1216" y="1589"/>
              </a:cxn>
              <a:cxn ang="0">
                <a:pos x="1230" y="1366"/>
              </a:cxn>
              <a:cxn ang="0">
                <a:pos x="1248" y="1147"/>
              </a:cxn>
              <a:cxn ang="0">
                <a:pos x="1269" y="925"/>
              </a:cxn>
              <a:cxn ang="0">
                <a:pos x="1293" y="704"/>
              </a:cxn>
              <a:cxn ang="0">
                <a:pos x="1325" y="485"/>
              </a:cxn>
              <a:cxn ang="0">
                <a:pos x="1342" y="381"/>
              </a:cxn>
              <a:cxn ang="0">
                <a:pos x="1364" y="273"/>
              </a:cxn>
              <a:cxn ang="0">
                <a:pos x="1296" y="232"/>
              </a:cxn>
              <a:cxn ang="0">
                <a:pos x="1223" y="195"/>
              </a:cxn>
              <a:cxn ang="0">
                <a:pos x="1143" y="165"/>
              </a:cxn>
              <a:cxn ang="0">
                <a:pos x="1062" y="134"/>
              </a:cxn>
              <a:cxn ang="0">
                <a:pos x="975" y="108"/>
              </a:cxn>
              <a:cxn ang="0">
                <a:pos x="887" y="84"/>
              </a:cxn>
              <a:cxn ang="0">
                <a:pos x="795" y="63"/>
              </a:cxn>
              <a:cxn ang="0">
                <a:pos x="701" y="47"/>
              </a:cxn>
              <a:cxn ang="0">
                <a:pos x="610" y="34"/>
              </a:cxn>
              <a:cxn ang="0">
                <a:pos x="515" y="23"/>
              </a:cxn>
              <a:cxn ang="0">
                <a:pos x="425" y="13"/>
              </a:cxn>
              <a:cxn ang="0">
                <a:pos x="334" y="7"/>
              </a:cxn>
              <a:cxn ang="0">
                <a:pos x="246" y="3"/>
              </a:cxn>
              <a:cxn ang="0">
                <a:pos x="162" y="0"/>
              </a:cxn>
              <a:cxn ang="0">
                <a:pos x="77" y="0"/>
              </a:cxn>
              <a:cxn ang="0">
                <a:pos x="0" y="3"/>
              </a:cxn>
              <a:cxn ang="0">
                <a:pos x="4" y="7"/>
              </a:cxn>
              <a:cxn ang="0">
                <a:pos x="8" y="13"/>
              </a:cxn>
              <a:cxn ang="0">
                <a:pos x="11" y="40"/>
              </a:cxn>
              <a:cxn ang="0">
                <a:pos x="17" y="148"/>
              </a:cxn>
              <a:cxn ang="0">
                <a:pos x="25" y="313"/>
              </a:cxn>
              <a:cxn ang="0">
                <a:pos x="32" y="533"/>
              </a:cxn>
              <a:cxn ang="0">
                <a:pos x="39" y="1083"/>
              </a:cxn>
              <a:cxn ang="0">
                <a:pos x="50" y="1730"/>
              </a:cxn>
              <a:cxn ang="0">
                <a:pos x="60" y="2392"/>
              </a:cxn>
              <a:cxn ang="0">
                <a:pos x="67" y="2709"/>
              </a:cxn>
              <a:cxn ang="0">
                <a:pos x="77" y="3003"/>
              </a:cxn>
              <a:cxn ang="0">
                <a:pos x="85" y="3262"/>
              </a:cxn>
              <a:cxn ang="0">
                <a:pos x="99" y="3481"/>
              </a:cxn>
              <a:cxn ang="0">
                <a:pos x="113" y="3647"/>
              </a:cxn>
              <a:cxn ang="0">
                <a:pos x="120" y="3711"/>
              </a:cxn>
              <a:cxn ang="0">
                <a:pos x="130" y="3755"/>
              </a:cxn>
              <a:cxn ang="0">
                <a:pos x="397" y="3782"/>
              </a:cxn>
              <a:cxn ang="0">
                <a:pos x="529" y="3795"/>
              </a:cxn>
              <a:cxn ang="0">
                <a:pos x="666" y="3805"/>
              </a:cxn>
              <a:cxn ang="0">
                <a:pos x="803" y="3816"/>
              </a:cxn>
              <a:cxn ang="0">
                <a:pos x="940" y="3816"/>
              </a:cxn>
              <a:cxn ang="0">
                <a:pos x="1076" y="3813"/>
              </a:cxn>
              <a:cxn ang="0">
                <a:pos x="1143" y="3808"/>
              </a:cxn>
              <a:cxn ang="0">
                <a:pos x="1206" y="3802"/>
              </a:cxn>
              <a:cxn ang="0">
                <a:pos x="1195" y="3721"/>
              </a:cxn>
            </a:cxnLst>
            <a:rect l="0" t="0" r="r" b="b"/>
            <a:pathLst>
              <a:path w="1364" h="3816">
                <a:moveTo>
                  <a:pt x="1195" y="3721"/>
                </a:moveTo>
                <a:lnTo>
                  <a:pt x="1184" y="3623"/>
                </a:lnTo>
                <a:lnTo>
                  <a:pt x="1175" y="3518"/>
                </a:lnTo>
                <a:lnTo>
                  <a:pt x="1156" y="3309"/>
                </a:lnTo>
                <a:lnTo>
                  <a:pt x="1150" y="3090"/>
                </a:lnTo>
                <a:lnTo>
                  <a:pt x="1150" y="2867"/>
                </a:lnTo>
                <a:lnTo>
                  <a:pt x="1153" y="2648"/>
                </a:lnTo>
                <a:lnTo>
                  <a:pt x="1161" y="2429"/>
                </a:lnTo>
                <a:lnTo>
                  <a:pt x="1170" y="2220"/>
                </a:lnTo>
                <a:lnTo>
                  <a:pt x="1184" y="2017"/>
                </a:lnTo>
                <a:lnTo>
                  <a:pt x="1216" y="1589"/>
                </a:lnTo>
                <a:lnTo>
                  <a:pt x="1230" y="1366"/>
                </a:lnTo>
                <a:lnTo>
                  <a:pt x="1248" y="1147"/>
                </a:lnTo>
                <a:lnTo>
                  <a:pt x="1269" y="925"/>
                </a:lnTo>
                <a:lnTo>
                  <a:pt x="1293" y="704"/>
                </a:lnTo>
                <a:lnTo>
                  <a:pt x="1325" y="485"/>
                </a:lnTo>
                <a:lnTo>
                  <a:pt x="1342" y="381"/>
                </a:lnTo>
                <a:lnTo>
                  <a:pt x="1364" y="273"/>
                </a:lnTo>
                <a:lnTo>
                  <a:pt x="1296" y="232"/>
                </a:lnTo>
                <a:lnTo>
                  <a:pt x="1223" y="195"/>
                </a:lnTo>
                <a:lnTo>
                  <a:pt x="1143" y="165"/>
                </a:lnTo>
                <a:lnTo>
                  <a:pt x="1062" y="134"/>
                </a:lnTo>
                <a:lnTo>
                  <a:pt x="975" y="108"/>
                </a:lnTo>
                <a:lnTo>
                  <a:pt x="887" y="84"/>
                </a:lnTo>
                <a:lnTo>
                  <a:pt x="795" y="63"/>
                </a:lnTo>
                <a:lnTo>
                  <a:pt x="701" y="47"/>
                </a:lnTo>
                <a:lnTo>
                  <a:pt x="610" y="34"/>
                </a:lnTo>
                <a:lnTo>
                  <a:pt x="515" y="23"/>
                </a:lnTo>
                <a:lnTo>
                  <a:pt x="425" y="13"/>
                </a:lnTo>
                <a:lnTo>
                  <a:pt x="334" y="7"/>
                </a:lnTo>
                <a:lnTo>
                  <a:pt x="246" y="3"/>
                </a:lnTo>
                <a:lnTo>
                  <a:pt x="162" y="0"/>
                </a:lnTo>
                <a:lnTo>
                  <a:pt x="77" y="0"/>
                </a:lnTo>
                <a:lnTo>
                  <a:pt x="0" y="3"/>
                </a:lnTo>
                <a:lnTo>
                  <a:pt x="4" y="7"/>
                </a:lnTo>
                <a:lnTo>
                  <a:pt x="8" y="13"/>
                </a:lnTo>
                <a:lnTo>
                  <a:pt x="11" y="40"/>
                </a:lnTo>
                <a:lnTo>
                  <a:pt x="17" y="148"/>
                </a:lnTo>
                <a:lnTo>
                  <a:pt x="25" y="313"/>
                </a:lnTo>
                <a:lnTo>
                  <a:pt x="32" y="533"/>
                </a:lnTo>
                <a:lnTo>
                  <a:pt x="39" y="1083"/>
                </a:lnTo>
                <a:lnTo>
                  <a:pt x="50" y="1730"/>
                </a:lnTo>
                <a:lnTo>
                  <a:pt x="60" y="2392"/>
                </a:lnTo>
                <a:lnTo>
                  <a:pt x="67" y="2709"/>
                </a:lnTo>
                <a:lnTo>
                  <a:pt x="77" y="3003"/>
                </a:lnTo>
                <a:lnTo>
                  <a:pt x="85" y="3262"/>
                </a:lnTo>
                <a:lnTo>
                  <a:pt x="99" y="3481"/>
                </a:lnTo>
                <a:lnTo>
                  <a:pt x="113" y="3647"/>
                </a:lnTo>
                <a:lnTo>
                  <a:pt x="120" y="3711"/>
                </a:lnTo>
                <a:lnTo>
                  <a:pt x="130" y="3755"/>
                </a:lnTo>
                <a:lnTo>
                  <a:pt x="397" y="3782"/>
                </a:lnTo>
                <a:lnTo>
                  <a:pt x="529" y="3795"/>
                </a:lnTo>
                <a:lnTo>
                  <a:pt x="666" y="3805"/>
                </a:lnTo>
                <a:lnTo>
                  <a:pt x="803" y="3816"/>
                </a:lnTo>
                <a:lnTo>
                  <a:pt x="940" y="3816"/>
                </a:lnTo>
                <a:lnTo>
                  <a:pt x="1076" y="3813"/>
                </a:lnTo>
                <a:lnTo>
                  <a:pt x="1143" y="3808"/>
                </a:lnTo>
                <a:lnTo>
                  <a:pt x="1206" y="3802"/>
                </a:lnTo>
                <a:lnTo>
                  <a:pt x="1195" y="372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61" name="Freeform 13"/>
          <p:cNvSpPr>
            <a:spLocks/>
          </p:cNvSpPr>
          <p:nvPr/>
        </p:nvSpPr>
        <p:spPr bwMode="auto">
          <a:xfrm>
            <a:off x="4443413" y="2292350"/>
            <a:ext cx="174625" cy="128588"/>
          </a:xfrm>
          <a:custGeom>
            <a:avLst/>
            <a:gdLst/>
            <a:ahLst/>
            <a:cxnLst>
              <a:cxn ang="0">
                <a:pos x="357" y="1211"/>
              </a:cxn>
              <a:cxn ang="0">
                <a:pos x="371" y="1153"/>
              </a:cxn>
              <a:cxn ang="0">
                <a:pos x="403" y="1012"/>
              </a:cxn>
              <a:cxn ang="0">
                <a:pos x="417" y="928"/>
              </a:cxn>
              <a:cxn ang="0">
                <a:pos x="431" y="844"/>
              </a:cxn>
              <a:cxn ang="0">
                <a:pos x="441" y="765"/>
              </a:cxn>
              <a:cxn ang="0">
                <a:pos x="441" y="702"/>
              </a:cxn>
              <a:cxn ang="0">
                <a:pos x="444" y="773"/>
              </a:cxn>
              <a:cxn ang="0">
                <a:pos x="452" y="853"/>
              </a:cxn>
              <a:cxn ang="0">
                <a:pos x="466" y="1019"/>
              </a:cxn>
              <a:cxn ang="0">
                <a:pos x="487" y="1208"/>
              </a:cxn>
              <a:cxn ang="0">
                <a:pos x="1436" y="1153"/>
              </a:cxn>
              <a:cxn ang="0">
                <a:pos x="1436" y="1079"/>
              </a:cxn>
              <a:cxn ang="0">
                <a:pos x="1430" y="867"/>
              </a:cxn>
              <a:cxn ang="0">
                <a:pos x="1425" y="712"/>
              </a:cxn>
              <a:cxn ang="0">
                <a:pos x="1416" y="526"/>
              </a:cxn>
              <a:cxn ang="0">
                <a:pos x="1402" y="310"/>
              </a:cxn>
              <a:cxn ang="0">
                <a:pos x="1384" y="67"/>
              </a:cxn>
              <a:cxn ang="0">
                <a:pos x="1216" y="40"/>
              </a:cxn>
              <a:cxn ang="0">
                <a:pos x="1139" y="27"/>
              </a:cxn>
              <a:cxn ang="0">
                <a:pos x="1061" y="13"/>
              </a:cxn>
              <a:cxn ang="0">
                <a:pos x="981" y="3"/>
              </a:cxn>
              <a:cxn ang="0">
                <a:pos x="901" y="0"/>
              </a:cxn>
              <a:cxn ang="0">
                <a:pos x="816" y="0"/>
              </a:cxn>
              <a:cxn ang="0">
                <a:pos x="729" y="6"/>
              </a:cxn>
              <a:cxn ang="0">
                <a:pos x="676" y="10"/>
              </a:cxn>
              <a:cxn ang="0">
                <a:pos x="609" y="13"/>
              </a:cxn>
              <a:cxn ang="0">
                <a:pos x="455" y="16"/>
              </a:cxn>
              <a:cxn ang="0">
                <a:pos x="378" y="24"/>
              </a:cxn>
              <a:cxn ang="0">
                <a:pos x="308" y="34"/>
              </a:cxn>
              <a:cxn ang="0">
                <a:pos x="277" y="40"/>
              </a:cxn>
              <a:cxn ang="0">
                <a:pos x="249" y="50"/>
              </a:cxn>
              <a:cxn ang="0">
                <a:pos x="224" y="57"/>
              </a:cxn>
              <a:cxn ang="0">
                <a:pos x="203" y="71"/>
              </a:cxn>
              <a:cxn ang="0">
                <a:pos x="186" y="84"/>
              </a:cxn>
              <a:cxn ang="0">
                <a:pos x="168" y="104"/>
              </a:cxn>
              <a:cxn ang="0">
                <a:pos x="151" y="125"/>
              </a:cxn>
              <a:cxn ang="0">
                <a:pos x="137" y="151"/>
              </a:cxn>
              <a:cxn ang="0">
                <a:pos x="108" y="206"/>
              </a:cxn>
              <a:cxn ang="0">
                <a:pos x="83" y="273"/>
              </a:cxn>
              <a:cxn ang="0">
                <a:pos x="63" y="344"/>
              </a:cxn>
              <a:cxn ang="0">
                <a:pos x="45" y="425"/>
              </a:cxn>
              <a:cxn ang="0">
                <a:pos x="31" y="506"/>
              </a:cxn>
              <a:cxn ang="0">
                <a:pos x="21" y="591"/>
              </a:cxn>
              <a:cxn ang="0">
                <a:pos x="11" y="678"/>
              </a:cxn>
              <a:cxn ang="0">
                <a:pos x="6" y="762"/>
              </a:cxn>
              <a:cxn ang="0">
                <a:pos x="3" y="847"/>
              </a:cxn>
              <a:cxn ang="0">
                <a:pos x="0" y="924"/>
              </a:cxn>
              <a:cxn ang="0">
                <a:pos x="6" y="1063"/>
              </a:cxn>
              <a:cxn ang="0">
                <a:pos x="11" y="1119"/>
              </a:cxn>
              <a:cxn ang="0">
                <a:pos x="14" y="1167"/>
              </a:cxn>
              <a:cxn ang="0">
                <a:pos x="357" y="1211"/>
              </a:cxn>
            </a:cxnLst>
            <a:rect l="0" t="0" r="r" b="b"/>
            <a:pathLst>
              <a:path w="1436" h="1211">
                <a:moveTo>
                  <a:pt x="357" y="1211"/>
                </a:moveTo>
                <a:lnTo>
                  <a:pt x="371" y="1153"/>
                </a:lnTo>
                <a:lnTo>
                  <a:pt x="403" y="1012"/>
                </a:lnTo>
                <a:lnTo>
                  <a:pt x="417" y="928"/>
                </a:lnTo>
                <a:lnTo>
                  <a:pt x="431" y="844"/>
                </a:lnTo>
                <a:lnTo>
                  <a:pt x="441" y="765"/>
                </a:lnTo>
                <a:lnTo>
                  <a:pt x="441" y="702"/>
                </a:lnTo>
                <a:lnTo>
                  <a:pt x="444" y="773"/>
                </a:lnTo>
                <a:lnTo>
                  <a:pt x="452" y="853"/>
                </a:lnTo>
                <a:lnTo>
                  <a:pt x="466" y="1019"/>
                </a:lnTo>
                <a:lnTo>
                  <a:pt x="487" y="1208"/>
                </a:lnTo>
                <a:lnTo>
                  <a:pt x="1436" y="1153"/>
                </a:lnTo>
                <a:lnTo>
                  <a:pt x="1436" y="1079"/>
                </a:lnTo>
                <a:lnTo>
                  <a:pt x="1430" y="867"/>
                </a:lnTo>
                <a:lnTo>
                  <a:pt x="1425" y="712"/>
                </a:lnTo>
                <a:lnTo>
                  <a:pt x="1416" y="526"/>
                </a:lnTo>
                <a:lnTo>
                  <a:pt x="1402" y="310"/>
                </a:lnTo>
                <a:lnTo>
                  <a:pt x="1384" y="67"/>
                </a:lnTo>
                <a:lnTo>
                  <a:pt x="1216" y="40"/>
                </a:lnTo>
                <a:lnTo>
                  <a:pt x="1139" y="27"/>
                </a:lnTo>
                <a:lnTo>
                  <a:pt x="1061" y="13"/>
                </a:lnTo>
                <a:lnTo>
                  <a:pt x="981" y="3"/>
                </a:lnTo>
                <a:lnTo>
                  <a:pt x="901" y="0"/>
                </a:lnTo>
                <a:lnTo>
                  <a:pt x="816" y="0"/>
                </a:lnTo>
                <a:lnTo>
                  <a:pt x="729" y="6"/>
                </a:lnTo>
                <a:lnTo>
                  <a:pt x="676" y="10"/>
                </a:lnTo>
                <a:lnTo>
                  <a:pt x="609" y="13"/>
                </a:lnTo>
                <a:lnTo>
                  <a:pt x="455" y="16"/>
                </a:lnTo>
                <a:lnTo>
                  <a:pt x="378" y="24"/>
                </a:lnTo>
                <a:lnTo>
                  <a:pt x="308" y="34"/>
                </a:lnTo>
                <a:lnTo>
                  <a:pt x="277" y="40"/>
                </a:lnTo>
                <a:lnTo>
                  <a:pt x="249" y="50"/>
                </a:lnTo>
                <a:lnTo>
                  <a:pt x="224" y="57"/>
                </a:lnTo>
                <a:lnTo>
                  <a:pt x="203" y="71"/>
                </a:lnTo>
                <a:lnTo>
                  <a:pt x="186" y="84"/>
                </a:lnTo>
                <a:lnTo>
                  <a:pt x="168" y="104"/>
                </a:lnTo>
                <a:lnTo>
                  <a:pt x="151" y="125"/>
                </a:lnTo>
                <a:lnTo>
                  <a:pt x="137" y="151"/>
                </a:lnTo>
                <a:lnTo>
                  <a:pt x="108" y="206"/>
                </a:lnTo>
                <a:lnTo>
                  <a:pt x="83" y="273"/>
                </a:lnTo>
                <a:lnTo>
                  <a:pt x="63" y="344"/>
                </a:lnTo>
                <a:lnTo>
                  <a:pt x="45" y="425"/>
                </a:lnTo>
                <a:lnTo>
                  <a:pt x="31" y="506"/>
                </a:lnTo>
                <a:lnTo>
                  <a:pt x="21" y="591"/>
                </a:lnTo>
                <a:lnTo>
                  <a:pt x="11" y="678"/>
                </a:lnTo>
                <a:lnTo>
                  <a:pt x="6" y="762"/>
                </a:lnTo>
                <a:lnTo>
                  <a:pt x="3" y="847"/>
                </a:lnTo>
                <a:lnTo>
                  <a:pt x="0" y="924"/>
                </a:lnTo>
                <a:lnTo>
                  <a:pt x="6" y="1063"/>
                </a:lnTo>
                <a:lnTo>
                  <a:pt x="11" y="1119"/>
                </a:lnTo>
                <a:lnTo>
                  <a:pt x="14" y="1167"/>
                </a:lnTo>
                <a:lnTo>
                  <a:pt x="357" y="121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62" name="Freeform 14"/>
          <p:cNvSpPr>
            <a:spLocks/>
          </p:cNvSpPr>
          <p:nvPr/>
        </p:nvSpPr>
        <p:spPr bwMode="auto">
          <a:xfrm>
            <a:off x="5410200" y="1912938"/>
            <a:ext cx="166687" cy="403225"/>
          </a:xfrm>
          <a:custGeom>
            <a:avLst/>
            <a:gdLst/>
            <a:ahLst/>
            <a:cxnLst>
              <a:cxn ang="0">
                <a:pos x="1196" y="3722"/>
              </a:cxn>
              <a:cxn ang="0">
                <a:pos x="1182" y="3621"/>
              </a:cxn>
              <a:cxn ang="0">
                <a:pos x="1171" y="3520"/>
              </a:cxn>
              <a:cxn ang="0">
                <a:pos x="1158" y="3307"/>
              </a:cxn>
              <a:cxn ang="0">
                <a:pos x="1150" y="3088"/>
              </a:cxn>
              <a:cxn ang="0">
                <a:pos x="1147" y="2869"/>
              </a:cxn>
              <a:cxn ang="0">
                <a:pos x="1150" y="2645"/>
              </a:cxn>
              <a:cxn ang="0">
                <a:pos x="1161" y="2429"/>
              </a:cxn>
              <a:cxn ang="0">
                <a:pos x="1171" y="2217"/>
              </a:cxn>
              <a:cxn ang="0">
                <a:pos x="1185" y="2018"/>
              </a:cxn>
              <a:cxn ang="0">
                <a:pos x="1213" y="1587"/>
              </a:cxn>
              <a:cxn ang="0">
                <a:pos x="1231" y="1367"/>
              </a:cxn>
              <a:cxn ang="0">
                <a:pos x="1248" y="1144"/>
              </a:cxn>
              <a:cxn ang="0">
                <a:pos x="1270" y="922"/>
              </a:cxn>
              <a:cxn ang="0">
                <a:pos x="1294" y="702"/>
              </a:cxn>
              <a:cxn ang="0">
                <a:pos x="1325" y="487"/>
              </a:cxn>
              <a:cxn ang="0">
                <a:pos x="1342" y="379"/>
              </a:cxn>
              <a:cxn ang="0">
                <a:pos x="1361" y="274"/>
              </a:cxn>
              <a:cxn ang="0">
                <a:pos x="1294" y="234"/>
              </a:cxn>
              <a:cxn ang="0">
                <a:pos x="1221" y="197"/>
              </a:cxn>
              <a:cxn ang="0">
                <a:pos x="1144" y="163"/>
              </a:cxn>
              <a:cxn ang="0">
                <a:pos x="1059" y="132"/>
              </a:cxn>
              <a:cxn ang="0">
                <a:pos x="975" y="105"/>
              </a:cxn>
              <a:cxn ang="0">
                <a:pos x="884" y="85"/>
              </a:cxn>
              <a:cxn ang="0">
                <a:pos x="793" y="65"/>
              </a:cxn>
              <a:cxn ang="0">
                <a:pos x="701" y="48"/>
              </a:cxn>
              <a:cxn ang="0">
                <a:pos x="607" y="31"/>
              </a:cxn>
              <a:cxn ang="0">
                <a:pos x="516" y="21"/>
              </a:cxn>
              <a:cxn ang="0">
                <a:pos x="425" y="10"/>
              </a:cxn>
              <a:cxn ang="0">
                <a:pos x="334" y="4"/>
              </a:cxn>
              <a:cxn ang="0">
                <a:pos x="243" y="0"/>
              </a:cxn>
              <a:cxn ang="0">
                <a:pos x="159" y="0"/>
              </a:cxn>
              <a:cxn ang="0">
                <a:pos x="78" y="0"/>
              </a:cxn>
              <a:cxn ang="0">
                <a:pos x="0" y="0"/>
              </a:cxn>
              <a:cxn ang="0">
                <a:pos x="5" y="4"/>
              </a:cxn>
              <a:cxn ang="0">
                <a:pos x="5" y="10"/>
              </a:cxn>
              <a:cxn ang="0">
                <a:pos x="11" y="37"/>
              </a:cxn>
              <a:cxn ang="0">
                <a:pos x="19" y="145"/>
              </a:cxn>
              <a:cxn ang="0">
                <a:pos x="25" y="314"/>
              </a:cxn>
              <a:cxn ang="0">
                <a:pos x="29" y="530"/>
              </a:cxn>
              <a:cxn ang="0">
                <a:pos x="39" y="1084"/>
              </a:cxn>
              <a:cxn ang="0">
                <a:pos x="50" y="1728"/>
              </a:cxn>
              <a:cxn ang="0">
                <a:pos x="60" y="2392"/>
              </a:cxn>
              <a:cxn ang="0">
                <a:pos x="68" y="2706"/>
              </a:cxn>
              <a:cxn ang="0">
                <a:pos x="74" y="3000"/>
              </a:cxn>
              <a:cxn ang="0">
                <a:pos x="85" y="3260"/>
              </a:cxn>
              <a:cxn ang="0">
                <a:pos x="95" y="3479"/>
              </a:cxn>
              <a:cxn ang="0">
                <a:pos x="113" y="3648"/>
              </a:cxn>
              <a:cxn ang="0">
                <a:pos x="120" y="3708"/>
              </a:cxn>
              <a:cxn ang="0">
                <a:pos x="131" y="3756"/>
              </a:cxn>
              <a:cxn ang="0">
                <a:pos x="394" y="3782"/>
              </a:cxn>
              <a:cxn ang="0">
                <a:pos x="530" y="3797"/>
              </a:cxn>
              <a:cxn ang="0">
                <a:pos x="667" y="3806"/>
              </a:cxn>
              <a:cxn ang="0">
                <a:pos x="803" y="3813"/>
              </a:cxn>
              <a:cxn ang="0">
                <a:pos x="940" y="3816"/>
              </a:cxn>
              <a:cxn ang="0">
                <a:pos x="1073" y="3813"/>
              </a:cxn>
              <a:cxn ang="0">
                <a:pos x="1139" y="3806"/>
              </a:cxn>
              <a:cxn ang="0">
                <a:pos x="1207" y="3800"/>
              </a:cxn>
              <a:cxn ang="0">
                <a:pos x="1196" y="3722"/>
              </a:cxn>
            </a:cxnLst>
            <a:rect l="0" t="0" r="r" b="b"/>
            <a:pathLst>
              <a:path w="1361" h="3816">
                <a:moveTo>
                  <a:pt x="1196" y="3722"/>
                </a:moveTo>
                <a:lnTo>
                  <a:pt x="1182" y="3621"/>
                </a:lnTo>
                <a:lnTo>
                  <a:pt x="1171" y="3520"/>
                </a:lnTo>
                <a:lnTo>
                  <a:pt x="1158" y="3307"/>
                </a:lnTo>
                <a:lnTo>
                  <a:pt x="1150" y="3088"/>
                </a:lnTo>
                <a:lnTo>
                  <a:pt x="1147" y="2869"/>
                </a:lnTo>
                <a:lnTo>
                  <a:pt x="1150" y="2645"/>
                </a:lnTo>
                <a:lnTo>
                  <a:pt x="1161" y="2429"/>
                </a:lnTo>
                <a:lnTo>
                  <a:pt x="1171" y="2217"/>
                </a:lnTo>
                <a:lnTo>
                  <a:pt x="1185" y="2018"/>
                </a:lnTo>
                <a:lnTo>
                  <a:pt x="1213" y="1587"/>
                </a:lnTo>
                <a:lnTo>
                  <a:pt x="1231" y="1367"/>
                </a:lnTo>
                <a:lnTo>
                  <a:pt x="1248" y="1144"/>
                </a:lnTo>
                <a:lnTo>
                  <a:pt x="1270" y="922"/>
                </a:lnTo>
                <a:lnTo>
                  <a:pt x="1294" y="702"/>
                </a:lnTo>
                <a:lnTo>
                  <a:pt x="1325" y="487"/>
                </a:lnTo>
                <a:lnTo>
                  <a:pt x="1342" y="379"/>
                </a:lnTo>
                <a:lnTo>
                  <a:pt x="1361" y="274"/>
                </a:lnTo>
                <a:lnTo>
                  <a:pt x="1294" y="234"/>
                </a:lnTo>
                <a:lnTo>
                  <a:pt x="1221" y="197"/>
                </a:lnTo>
                <a:lnTo>
                  <a:pt x="1144" y="163"/>
                </a:lnTo>
                <a:lnTo>
                  <a:pt x="1059" y="132"/>
                </a:lnTo>
                <a:lnTo>
                  <a:pt x="975" y="105"/>
                </a:lnTo>
                <a:lnTo>
                  <a:pt x="884" y="85"/>
                </a:lnTo>
                <a:lnTo>
                  <a:pt x="793" y="65"/>
                </a:lnTo>
                <a:lnTo>
                  <a:pt x="701" y="48"/>
                </a:lnTo>
                <a:lnTo>
                  <a:pt x="607" y="31"/>
                </a:lnTo>
                <a:lnTo>
                  <a:pt x="516" y="21"/>
                </a:lnTo>
                <a:lnTo>
                  <a:pt x="425" y="10"/>
                </a:lnTo>
                <a:lnTo>
                  <a:pt x="334" y="4"/>
                </a:lnTo>
                <a:lnTo>
                  <a:pt x="243" y="0"/>
                </a:lnTo>
                <a:lnTo>
                  <a:pt x="159" y="0"/>
                </a:lnTo>
                <a:lnTo>
                  <a:pt x="78" y="0"/>
                </a:lnTo>
                <a:lnTo>
                  <a:pt x="0" y="0"/>
                </a:lnTo>
                <a:lnTo>
                  <a:pt x="5" y="4"/>
                </a:lnTo>
                <a:lnTo>
                  <a:pt x="5" y="10"/>
                </a:lnTo>
                <a:lnTo>
                  <a:pt x="11" y="37"/>
                </a:lnTo>
                <a:lnTo>
                  <a:pt x="19" y="145"/>
                </a:lnTo>
                <a:lnTo>
                  <a:pt x="25" y="314"/>
                </a:lnTo>
                <a:lnTo>
                  <a:pt x="29" y="530"/>
                </a:lnTo>
                <a:lnTo>
                  <a:pt x="39" y="1084"/>
                </a:lnTo>
                <a:lnTo>
                  <a:pt x="50" y="1728"/>
                </a:lnTo>
                <a:lnTo>
                  <a:pt x="60" y="2392"/>
                </a:lnTo>
                <a:lnTo>
                  <a:pt x="68" y="2706"/>
                </a:lnTo>
                <a:lnTo>
                  <a:pt x="74" y="3000"/>
                </a:lnTo>
                <a:lnTo>
                  <a:pt x="85" y="3260"/>
                </a:lnTo>
                <a:lnTo>
                  <a:pt x="95" y="3479"/>
                </a:lnTo>
                <a:lnTo>
                  <a:pt x="113" y="3648"/>
                </a:lnTo>
                <a:lnTo>
                  <a:pt x="120" y="3708"/>
                </a:lnTo>
                <a:lnTo>
                  <a:pt x="131" y="3756"/>
                </a:lnTo>
                <a:lnTo>
                  <a:pt x="394" y="3782"/>
                </a:lnTo>
                <a:lnTo>
                  <a:pt x="530" y="3797"/>
                </a:lnTo>
                <a:lnTo>
                  <a:pt x="667" y="3806"/>
                </a:lnTo>
                <a:lnTo>
                  <a:pt x="803" y="3813"/>
                </a:lnTo>
                <a:lnTo>
                  <a:pt x="940" y="3816"/>
                </a:lnTo>
                <a:lnTo>
                  <a:pt x="1073" y="3813"/>
                </a:lnTo>
                <a:lnTo>
                  <a:pt x="1139" y="3806"/>
                </a:lnTo>
                <a:lnTo>
                  <a:pt x="1207" y="3800"/>
                </a:lnTo>
                <a:lnTo>
                  <a:pt x="1196" y="372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63" name="Freeform 15"/>
          <p:cNvSpPr>
            <a:spLocks/>
          </p:cNvSpPr>
          <p:nvPr/>
        </p:nvSpPr>
        <p:spPr bwMode="auto">
          <a:xfrm>
            <a:off x="5395913" y="2265363"/>
            <a:ext cx="176212" cy="127000"/>
          </a:xfrm>
          <a:custGeom>
            <a:avLst/>
            <a:gdLst/>
            <a:ahLst/>
            <a:cxnLst>
              <a:cxn ang="0">
                <a:pos x="358" y="1214"/>
              </a:cxn>
              <a:cxn ang="0">
                <a:pos x="372" y="1153"/>
              </a:cxn>
              <a:cxn ang="0">
                <a:pos x="400" y="1011"/>
              </a:cxn>
              <a:cxn ang="0">
                <a:pos x="417" y="928"/>
              </a:cxn>
              <a:cxn ang="0">
                <a:pos x="432" y="843"/>
              </a:cxn>
              <a:cxn ang="0">
                <a:pos x="438" y="765"/>
              </a:cxn>
              <a:cxn ang="0">
                <a:pos x="441" y="701"/>
              </a:cxn>
              <a:cxn ang="0">
                <a:pos x="446" y="772"/>
              </a:cxn>
              <a:cxn ang="0">
                <a:pos x="449" y="852"/>
              </a:cxn>
              <a:cxn ang="0">
                <a:pos x="466" y="1018"/>
              </a:cxn>
              <a:cxn ang="0">
                <a:pos x="487" y="1207"/>
              </a:cxn>
              <a:cxn ang="0">
                <a:pos x="1437" y="1153"/>
              </a:cxn>
              <a:cxn ang="0">
                <a:pos x="1434" y="1082"/>
              </a:cxn>
              <a:cxn ang="0">
                <a:pos x="1430" y="866"/>
              </a:cxn>
              <a:cxn ang="0">
                <a:pos x="1423" y="712"/>
              </a:cxn>
              <a:cxn ang="0">
                <a:pos x="1412" y="525"/>
              </a:cxn>
              <a:cxn ang="0">
                <a:pos x="1402" y="313"/>
              </a:cxn>
              <a:cxn ang="0">
                <a:pos x="1380" y="71"/>
              </a:cxn>
              <a:cxn ang="0">
                <a:pos x="1216" y="40"/>
              </a:cxn>
              <a:cxn ang="0">
                <a:pos x="1136" y="26"/>
              </a:cxn>
              <a:cxn ang="0">
                <a:pos x="1059" y="13"/>
              </a:cxn>
              <a:cxn ang="0">
                <a:pos x="981" y="6"/>
              </a:cxn>
              <a:cxn ang="0">
                <a:pos x="901" y="0"/>
              </a:cxn>
              <a:cxn ang="0">
                <a:pos x="816" y="0"/>
              </a:cxn>
              <a:cxn ang="0">
                <a:pos x="725" y="6"/>
              </a:cxn>
              <a:cxn ang="0">
                <a:pos x="673" y="10"/>
              </a:cxn>
              <a:cxn ang="0">
                <a:pos x="610" y="13"/>
              </a:cxn>
              <a:cxn ang="0">
                <a:pos x="456" y="19"/>
              </a:cxn>
              <a:cxn ang="0">
                <a:pos x="378" y="26"/>
              </a:cxn>
              <a:cxn ang="0">
                <a:pos x="309" y="32"/>
              </a:cxn>
              <a:cxn ang="0">
                <a:pos x="274" y="43"/>
              </a:cxn>
              <a:cxn ang="0">
                <a:pos x="246" y="50"/>
              </a:cxn>
              <a:cxn ang="0">
                <a:pos x="221" y="60"/>
              </a:cxn>
              <a:cxn ang="0">
                <a:pos x="203" y="71"/>
              </a:cxn>
              <a:cxn ang="0">
                <a:pos x="183" y="87"/>
              </a:cxn>
              <a:cxn ang="0">
                <a:pos x="165" y="103"/>
              </a:cxn>
              <a:cxn ang="0">
                <a:pos x="151" y="127"/>
              </a:cxn>
              <a:cxn ang="0">
                <a:pos x="134" y="151"/>
              </a:cxn>
              <a:cxn ang="0">
                <a:pos x="106" y="208"/>
              </a:cxn>
              <a:cxn ang="0">
                <a:pos x="81" y="272"/>
              </a:cxn>
              <a:cxn ang="0">
                <a:pos x="60" y="346"/>
              </a:cxn>
              <a:cxn ang="0">
                <a:pos x="43" y="424"/>
              </a:cxn>
              <a:cxn ang="0">
                <a:pos x="28" y="509"/>
              </a:cxn>
              <a:cxn ang="0">
                <a:pos x="18" y="593"/>
              </a:cxn>
              <a:cxn ang="0">
                <a:pos x="11" y="678"/>
              </a:cxn>
              <a:cxn ang="0">
                <a:pos x="4" y="765"/>
              </a:cxn>
              <a:cxn ang="0">
                <a:pos x="0" y="846"/>
              </a:cxn>
              <a:cxn ang="0">
                <a:pos x="0" y="923"/>
              </a:cxn>
              <a:cxn ang="0">
                <a:pos x="4" y="1065"/>
              </a:cxn>
              <a:cxn ang="0">
                <a:pos x="7" y="1123"/>
              </a:cxn>
              <a:cxn ang="0">
                <a:pos x="14" y="1166"/>
              </a:cxn>
              <a:cxn ang="0">
                <a:pos x="358" y="1214"/>
              </a:cxn>
            </a:cxnLst>
            <a:rect l="0" t="0" r="r" b="b"/>
            <a:pathLst>
              <a:path w="1437" h="1214">
                <a:moveTo>
                  <a:pt x="358" y="1214"/>
                </a:moveTo>
                <a:lnTo>
                  <a:pt x="372" y="1153"/>
                </a:lnTo>
                <a:lnTo>
                  <a:pt x="400" y="1011"/>
                </a:lnTo>
                <a:lnTo>
                  <a:pt x="417" y="928"/>
                </a:lnTo>
                <a:lnTo>
                  <a:pt x="432" y="843"/>
                </a:lnTo>
                <a:lnTo>
                  <a:pt x="438" y="765"/>
                </a:lnTo>
                <a:lnTo>
                  <a:pt x="441" y="701"/>
                </a:lnTo>
                <a:lnTo>
                  <a:pt x="446" y="772"/>
                </a:lnTo>
                <a:lnTo>
                  <a:pt x="449" y="852"/>
                </a:lnTo>
                <a:lnTo>
                  <a:pt x="466" y="1018"/>
                </a:lnTo>
                <a:lnTo>
                  <a:pt x="487" y="1207"/>
                </a:lnTo>
                <a:lnTo>
                  <a:pt x="1437" y="1153"/>
                </a:lnTo>
                <a:lnTo>
                  <a:pt x="1434" y="1082"/>
                </a:lnTo>
                <a:lnTo>
                  <a:pt x="1430" y="866"/>
                </a:lnTo>
                <a:lnTo>
                  <a:pt x="1423" y="712"/>
                </a:lnTo>
                <a:lnTo>
                  <a:pt x="1412" y="525"/>
                </a:lnTo>
                <a:lnTo>
                  <a:pt x="1402" y="313"/>
                </a:lnTo>
                <a:lnTo>
                  <a:pt x="1380" y="71"/>
                </a:lnTo>
                <a:lnTo>
                  <a:pt x="1216" y="40"/>
                </a:lnTo>
                <a:lnTo>
                  <a:pt x="1136" y="26"/>
                </a:lnTo>
                <a:lnTo>
                  <a:pt x="1059" y="13"/>
                </a:lnTo>
                <a:lnTo>
                  <a:pt x="981" y="6"/>
                </a:lnTo>
                <a:lnTo>
                  <a:pt x="901" y="0"/>
                </a:lnTo>
                <a:lnTo>
                  <a:pt x="816" y="0"/>
                </a:lnTo>
                <a:lnTo>
                  <a:pt x="725" y="6"/>
                </a:lnTo>
                <a:lnTo>
                  <a:pt x="673" y="10"/>
                </a:lnTo>
                <a:lnTo>
                  <a:pt x="610" y="13"/>
                </a:lnTo>
                <a:lnTo>
                  <a:pt x="456" y="19"/>
                </a:lnTo>
                <a:lnTo>
                  <a:pt x="378" y="26"/>
                </a:lnTo>
                <a:lnTo>
                  <a:pt x="309" y="32"/>
                </a:lnTo>
                <a:lnTo>
                  <a:pt x="274" y="43"/>
                </a:lnTo>
                <a:lnTo>
                  <a:pt x="246" y="50"/>
                </a:lnTo>
                <a:lnTo>
                  <a:pt x="221" y="60"/>
                </a:lnTo>
                <a:lnTo>
                  <a:pt x="203" y="71"/>
                </a:lnTo>
                <a:lnTo>
                  <a:pt x="183" y="87"/>
                </a:lnTo>
                <a:lnTo>
                  <a:pt x="165" y="103"/>
                </a:lnTo>
                <a:lnTo>
                  <a:pt x="151" y="127"/>
                </a:lnTo>
                <a:lnTo>
                  <a:pt x="134" y="151"/>
                </a:lnTo>
                <a:lnTo>
                  <a:pt x="106" y="208"/>
                </a:lnTo>
                <a:lnTo>
                  <a:pt x="81" y="272"/>
                </a:lnTo>
                <a:lnTo>
                  <a:pt x="60" y="346"/>
                </a:lnTo>
                <a:lnTo>
                  <a:pt x="43" y="424"/>
                </a:lnTo>
                <a:lnTo>
                  <a:pt x="28" y="509"/>
                </a:lnTo>
                <a:lnTo>
                  <a:pt x="18" y="593"/>
                </a:lnTo>
                <a:lnTo>
                  <a:pt x="11" y="678"/>
                </a:lnTo>
                <a:lnTo>
                  <a:pt x="4" y="765"/>
                </a:lnTo>
                <a:lnTo>
                  <a:pt x="0" y="846"/>
                </a:lnTo>
                <a:lnTo>
                  <a:pt x="0" y="923"/>
                </a:lnTo>
                <a:lnTo>
                  <a:pt x="4" y="1065"/>
                </a:lnTo>
                <a:lnTo>
                  <a:pt x="7" y="1123"/>
                </a:lnTo>
                <a:lnTo>
                  <a:pt x="14" y="1166"/>
                </a:lnTo>
                <a:lnTo>
                  <a:pt x="358" y="121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64" name="Freeform 16"/>
          <p:cNvSpPr>
            <a:spLocks/>
          </p:cNvSpPr>
          <p:nvPr/>
        </p:nvSpPr>
        <p:spPr bwMode="auto">
          <a:xfrm>
            <a:off x="3990975" y="1281113"/>
            <a:ext cx="1066800" cy="573088"/>
          </a:xfrm>
          <a:custGeom>
            <a:avLst/>
            <a:gdLst/>
            <a:ahLst/>
            <a:cxnLst>
              <a:cxn ang="0">
                <a:pos x="7463" y="364"/>
              </a:cxn>
              <a:cxn ang="0">
                <a:pos x="7179" y="358"/>
              </a:cxn>
              <a:cxn ang="0">
                <a:pos x="6899" y="331"/>
              </a:cxn>
              <a:cxn ang="0">
                <a:pos x="6346" y="233"/>
              </a:cxn>
              <a:cxn ang="0">
                <a:pos x="5617" y="81"/>
              </a:cxn>
              <a:cxn ang="0">
                <a:pos x="5158" y="17"/>
              </a:cxn>
              <a:cxn ang="0">
                <a:pos x="4878" y="0"/>
              </a:cxn>
              <a:cxn ang="0">
                <a:pos x="4549" y="17"/>
              </a:cxn>
              <a:cxn ang="0">
                <a:pos x="4089" y="84"/>
              </a:cxn>
              <a:cxn ang="0">
                <a:pos x="3582" y="202"/>
              </a:cxn>
              <a:cxn ang="0">
                <a:pos x="3042" y="368"/>
              </a:cxn>
              <a:cxn ang="0">
                <a:pos x="2492" y="584"/>
              </a:cxn>
              <a:cxn ang="0">
                <a:pos x="1952" y="840"/>
              </a:cxn>
              <a:cxn ang="0">
                <a:pos x="1440" y="1134"/>
              </a:cxn>
              <a:cxn ang="0">
                <a:pos x="978" y="1468"/>
              </a:cxn>
              <a:cxn ang="0">
                <a:pos x="704" y="1708"/>
              </a:cxn>
              <a:cxn ang="0">
                <a:pos x="526" y="1899"/>
              </a:cxn>
              <a:cxn ang="0">
                <a:pos x="365" y="2096"/>
              </a:cxn>
              <a:cxn ang="0">
                <a:pos x="235" y="2301"/>
              </a:cxn>
              <a:cxn ang="0">
                <a:pos x="129" y="2510"/>
              </a:cxn>
              <a:cxn ang="0">
                <a:pos x="53" y="2729"/>
              </a:cxn>
              <a:cxn ang="0">
                <a:pos x="8" y="2979"/>
              </a:cxn>
              <a:cxn ang="0">
                <a:pos x="3" y="3269"/>
              </a:cxn>
              <a:cxn ang="0">
                <a:pos x="32" y="3583"/>
              </a:cxn>
              <a:cxn ang="0">
                <a:pos x="105" y="4032"/>
              </a:cxn>
              <a:cxn ang="0">
                <a:pos x="305" y="4565"/>
              </a:cxn>
              <a:cxn ang="0">
                <a:pos x="631" y="4771"/>
              </a:cxn>
              <a:cxn ang="0">
                <a:pos x="967" y="4953"/>
              </a:cxn>
              <a:cxn ang="0">
                <a:pos x="1318" y="5108"/>
              </a:cxn>
              <a:cxn ang="0">
                <a:pos x="1682" y="5233"/>
              </a:cxn>
              <a:cxn ang="0">
                <a:pos x="2054" y="5327"/>
              </a:cxn>
              <a:cxn ang="0">
                <a:pos x="2432" y="5388"/>
              </a:cxn>
              <a:cxn ang="0">
                <a:pos x="2813" y="5412"/>
              </a:cxn>
              <a:cxn ang="0">
                <a:pos x="3202" y="5401"/>
              </a:cxn>
              <a:cxn ang="0">
                <a:pos x="3591" y="5351"/>
              </a:cxn>
              <a:cxn ang="0">
                <a:pos x="3984" y="5256"/>
              </a:cxn>
              <a:cxn ang="0">
                <a:pos x="4618" y="5037"/>
              </a:cxn>
              <a:cxn ang="0">
                <a:pos x="5228" y="4791"/>
              </a:cxn>
              <a:cxn ang="0">
                <a:pos x="5579" y="4622"/>
              </a:cxn>
              <a:cxn ang="0">
                <a:pos x="5911" y="4437"/>
              </a:cxn>
              <a:cxn ang="0">
                <a:pos x="6230" y="4235"/>
              </a:cxn>
              <a:cxn ang="0">
                <a:pos x="6528" y="4008"/>
              </a:cxn>
              <a:cxn ang="0">
                <a:pos x="6801" y="3755"/>
              </a:cxn>
              <a:cxn ang="0">
                <a:pos x="7053" y="3475"/>
              </a:cxn>
              <a:cxn ang="0">
                <a:pos x="7277" y="3169"/>
              </a:cxn>
              <a:cxn ang="0">
                <a:pos x="7562" y="2672"/>
              </a:cxn>
              <a:cxn ang="0">
                <a:pos x="8090" y="1708"/>
              </a:cxn>
              <a:cxn ang="0">
                <a:pos x="8361" y="1160"/>
              </a:cxn>
              <a:cxn ang="0">
                <a:pos x="8602" y="601"/>
              </a:cxn>
              <a:cxn ang="0">
                <a:pos x="8465" y="260"/>
              </a:cxn>
              <a:cxn ang="0">
                <a:pos x="7660" y="355"/>
              </a:cxn>
            </a:cxnLst>
            <a:rect l="0" t="0" r="r" b="b"/>
            <a:pathLst>
              <a:path w="8731" h="5416">
                <a:moveTo>
                  <a:pt x="7660" y="355"/>
                </a:moveTo>
                <a:lnTo>
                  <a:pt x="7562" y="361"/>
                </a:lnTo>
                <a:lnTo>
                  <a:pt x="7463" y="364"/>
                </a:lnTo>
                <a:lnTo>
                  <a:pt x="7369" y="364"/>
                </a:lnTo>
                <a:lnTo>
                  <a:pt x="7274" y="364"/>
                </a:lnTo>
                <a:lnTo>
                  <a:pt x="7179" y="358"/>
                </a:lnTo>
                <a:lnTo>
                  <a:pt x="7085" y="351"/>
                </a:lnTo>
                <a:lnTo>
                  <a:pt x="6990" y="340"/>
                </a:lnTo>
                <a:lnTo>
                  <a:pt x="6899" y="331"/>
                </a:lnTo>
                <a:lnTo>
                  <a:pt x="6713" y="303"/>
                </a:lnTo>
                <a:lnTo>
                  <a:pt x="6528" y="270"/>
                </a:lnTo>
                <a:lnTo>
                  <a:pt x="6346" y="233"/>
                </a:lnTo>
                <a:lnTo>
                  <a:pt x="6163" y="192"/>
                </a:lnTo>
                <a:lnTo>
                  <a:pt x="5799" y="115"/>
                </a:lnTo>
                <a:lnTo>
                  <a:pt x="5617" y="81"/>
                </a:lnTo>
                <a:lnTo>
                  <a:pt x="5434" y="50"/>
                </a:lnTo>
                <a:lnTo>
                  <a:pt x="5249" y="23"/>
                </a:lnTo>
                <a:lnTo>
                  <a:pt x="5158" y="17"/>
                </a:lnTo>
                <a:lnTo>
                  <a:pt x="5064" y="7"/>
                </a:lnTo>
                <a:lnTo>
                  <a:pt x="4968" y="4"/>
                </a:lnTo>
                <a:lnTo>
                  <a:pt x="4878" y="0"/>
                </a:lnTo>
                <a:lnTo>
                  <a:pt x="4783" y="4"/>
                </a:lnTo>
                <a:lnTo>
                  <a:pt x="4685" y="7"/>
                </a:lnTo>
                <a:lnTo>
                  <a:pt x="4549" y="17"/>
                </a:lnTo>
                <a:lnTo>
                  <a:pt x="4401" y="31"/>
                </a:lnTo>
                <a:lnTo>
                  <a:pt x="4247" y="54"/>
                </a:lnTo>
                <a:lnTo>
                  <a:pt x="4089" y="84"/>
                </a:lnTo>
                <a:lnTo>
                  <a:pt x="3925" y="118"/>
                </a:lnTo>
                <a:lnTo>
                  <a:pt x="3753" y="155"/>
                </a:lnTo>
                <a:lnTo>
                  <a:pt x="3582" y="202"/>
                </a:lnTo>
                <a:lnTo>
                  <a:pt x="3402" y="253"/>
                </a:lnTo>
                <a:lnTo>
                  <a:pt x="3224" y="307"/>
                </a:lnTo>
                <a:lnTo>
                  <a:pt x="3042" y="368"/>
                </a:lnTo>
                <a:lnTo>
                  <a:pt x="2859" y="435"/>
                </a:lnTo>
                <a:lnTo>
                  <a:pt x="2673" y="506"/>
                </a:lnTo>
                <a:lnTo>
                  <a:pt x="2492" y="584"/>
                </a:lnTo>
                <a:lnTo>
                  <a:pt x="2309" y="664"/>
                </a:lnTo>
                <a:lnTo>
                  <a:pt x="2131" y="749"/>
                </a:lnTo>
                <a:lnTo>
                  <a:pt x="1952" y="840"/>
                </a:lnTo>
                <a:lnTo>
                  <a:pt x="1777" y="935"/>
                </a:lnTo>
                <a:lnTo>
                  <a:pt x="1605" y="1033"/>
                </a:lnTo>
                <a:lnTo>
                  <a:pt x="1440" y="1134"/>
                </a:lnTo>
                <a:lnTo>
                  <a:pt x="1279" y="1242"/>
                </a:lnTo>
                <a:lnTo>
                  <a:pt x="1125" y="1353"/>
                </a:lnTo>
                <a:lnTo>
                  <a:pt x="978" y="1468"/>
                </a:lnTo>
                <a:lnTo>
                  <a:pt x="838" y="1586"/>
                </a:lnTo>
                <a:lnTo>
                  <a:pt x="772" y="1647"/>
                </a:lnTo>
                <a:lnTo>
                  <a:pt x="704" y="1708"/>
                </a:lnTo>
                <a:lnTo>
                  <a:pt x="641" y="1771"/>
                </a:lnTo>
                <a:lnTo>
                  <a:pt x="581" y="1835"/>
                </a:lnTo>
                <a:lnTo>
                  <a:pt x="526" y="1899"/>
                </a:lnTo>
                <a:lnTo>
                  <a:pt x="470" y="1964"/>
                </a:lnTo>
                <a:lnTo>
                  <a:pt x="417" y="2028"/>
                </a:lnTo>
                <a:lnTo>
                  <a:pt x="365" y="2096"/>
                </a:lnTo>
                <a:lnTo>
                  <a:pt x="319" y="2162"/>
                </a:lnTo>
                <a:lnTo>
                  <a:pt x="274" y="2230"/>
                </a:lnTo>
                <a:lnTo>
                  <a:pt x="235" y="2301"/>
                </a:lnTo>
                <a:lnTo>
                  <a:pt x="197" y="2368"/>
                </a:lnTo>
                <a:lnTo>
                  <a:pt x="162" y="2439"/>
                </a:lnTo>
                <a:lnTo>
                  <a:pt x="129" y="2510"/>
                </a:lnTo>
                <a:lnTo>
                  <a:pt x="98" y="2584"/>
                </a:lnTo>
                <a:lnTo>
                  <a:pt x="74" y="2655"/>
                </a:lnTo>
                <a:lnTo>
                  <a:pt x="53" y="2729"/>
                </a:lnTo>
                <a:lnTo>
                  <a:pt x="35" y="2803"/>
                </a:lnTo>
                <a:lnTo>
                  <a:pt x="17" y="2888"/>
                </a:lnTo>
                <a:lnTo>
                  <a:pt x="8" y="2979"/>
                </a:lnTo>
                <a:lnTo>
                  <a:pt x="3" y="3070"/>
                </a:lnTo>
                <a:lnTo>
                  <a:pt x="0" y="3169"/>
                </a:lnTo>
                <a:lnTo>
                  <a:pt x="3" y="3269"/>
                </a:lnTo>
                <a:lnTo>
                  <a:pt x="8" y="3370"/>
                </a:lnTo>
                <a:lnTo>
                  <a:pt x="17" y="3475"/>
                </a:lnTo>
                <a:lnTo>
                  <a:pt x="32" y="3583"/>
                </a:lnTo>
                <a:lnTo>
                  <a:pt x="46" y="3694"/>
                </a:lnTo>
                <a:lnTo>
                  <a:pt x="63" y="3805"/>
                </a:lnTo>
                <a:lnTo>
                  <a:pt x="105" y="4032"/>
                </a:lnTo>
                <a:lnTo>
                  <a:pt x="151" y="4261"/>
                </a:lnTo>
                <a:lnTo>
                  <a:pt x="200" y="4491"/>
                </a:lnTo>
                <a:lnTo>
                  <a:pt x="305" y="4565"/>
                </a:lnTo>
                <a:lnTo>
                  <a:pt x="410" y="4636"/>
                </a:lnTo>
                <a:lnTo>
                  <a:pt x="518" y="4707"/>
                </a:lnTo>
                <a:lnTo>
                  <a:pt x="631" y="4771"/>
                </a:lnTo>
                <a:lnTo>
                  <a:pt x="740" y="4834"/>
                </a:lnTo>
                <a:lnTo>
                  <a:pt x="852" y="4895"/>
                </a:lnTo>
                <a:lnTo>
                  <a:pt x="967" y="4953"/>
                </a:lnTo>
                <a:lnTo>
                  <a:pt x="1083" y="5007"/>
                </a:lnTo>
                <a:lnTo>
                  <a:pt x="1202" y="5061"/>
                </a:lnTo>
                <a:lnTo>
                  <a:pt x="1318" y="5108"/>
                </a:lnTo>
                <a:lnTo>
                  <a:pt x="1437" y="5152"/>
                </a:lnTo>
                <a:lnTo>
                  <a:pt x="1559" y="5195"/>
                </a:lnTo>
                <a:lnTo>
                  <a:pt x="1682" y="5233"/>
                </a:lnTo>
                <a:lnTo>
                  <a:pt x="1805" y="5266"/>
                </a:lnTo>
                <a:lnTo>
                  <a:pt x="1928" y="5300"/>
                </a:lnTo>
                <a:lnTo>
                  <a:pt x="2054" y="5327"/>
                </a:lnTo>
                <a:lnTo>
                  <a:pt x="2177" y="5351"/>
                </a:lnTo>
                <a:lnTo>
                  <a:pt x="2306" y="5371"/>
                </a:lnTo>
                <a:lnTo>
                  <a:pt x="2432" y="5388"/>
                </a:lnTo>
                <a:lnTo>
                  <a:pt x="2558" y="5401"/>
                </a:lnTo>
                <a:lnTo>
                  <a:pt x="2687" y="5408"/>
                </a:lnTo>
                <a:lnTo>
                  <a:pt x="2813" y="5412"/>
                </a:lnTo>
                <a:lnTo>
                  <a:pt x="2944" y="5416"/>
                </a:lnTo>
                <a:lnTo>
                  <a:pt x="3073" y="5408"/>
                </a:lnTo>
                <a:lnTo>
                  <a:pt x="3202" y="5401"/>
                </a:lnTo>
                <a:lnTo>
                  <a:pt x="3333" y="5388"/>
                </a:lnTo>
                <a:lnTo>
                  <a:pt x="3462" y="5371"/>
                </a:lnTo>
                <a:lnTo>
                  <a:pt x="3591" y="5351"/>
                </a:lnTo>
                <a:lnTo>
                  <a:pt x="3725" y="5324"/>
                </a:lnTo>
                <a:lnTo>
                  <a:pt x="3854" y="5293"/>
                </a:lnTo>
                <a:lnTo>
                  <a:pt x="3984" y="5256"/>
                </a:lnTo>
                <a:lnTo>
                  <a:pt x="4114" y="5216"/>
                </a:lnTo>
                <a:lnTo>
                  <a:pt x="4366" y="5129"/>
                </a:lnTo>
                <a:lnTo>
                  <a:pt x="4618" y="5037"/>
                </a:lnTo>
                <a:lnTo>
                  <a:pt x="4867" y="4942"/>
                </a:lnTo>
                <a:lnTo>
                  <a:pt x="5108" y="4842"/>
                </a:lnTo>
                <a:lnTo>
                  <a:pt x="5228" y="4791"/>
                </a:lnTo>
                <a:lnTo>
                  <a:pt x="5347" y="4737"/>
                </a:lnTo>
                <a:lnTo>
                  <a:pt x="5463" y="4680"/>
                </a:lnTo>
                <a:lnTo>
                  <a:pt x="5579" y="4622"/>
                </a:lnTo>
                <a:lnTo>
                  <a:pt x="5691" y="4565"/>
                </a:lnTo>
                <a:lnTo>
                  <a:pt x="5803" y="4501"/>
                </a:lnTo>
                <a:lnTo>
                  <a:pt x="5911" y="4437"/>
                </a:lnTo>
                <a:lnTo>
                  <a:pt x="6020" y="4372"/>
                </a:lnTo>
                <a:lnTo>
                  <a:pt x="6124" y="4306"/>
                </a:lnTo>
                <a:lnTo>
                  <a:pt x="6230" y="4235"/>
                </a:lnTo>
                <a:lnTo>
                  <a:pt x="6332" y="4160"/>
                </a:lnTo>
                <a:lnTo>
                  <a:pt x="6430" y="4085"/>
                </a:lnTo>
                <a:lnTo>
                  <a:pt x="6528" y="4008"/>
                </a:lnTo>
                <a:lnTo>
                  <a:pt x="6622" y="3927"/>
                </a:lnTo>
                <a:lnTo>
                  <a:pt x="6713" y="3843"/>
                </a:lnTo>
                <a:lnTo>
                  <a:pt x="6801" y="3755"/>
                </a:lnTo>
                <a:lnTo>
                  <a:pt x="6888" y="3665"/>
                </a:lnTo>
                <a:lnTo>
                  <a:pt x="6973" y="3573"/>
                </a:lnTo>
                <a:lnTo>
                  <a:pt x="7053" y="3475"/>
                </a:lnTo>
                <a:lnTo>
                  <a:pt x="7131" y="3377"/>
                </a:lnTo>
                <a:lnTo>
                  <a:pt x="7204" y="3273"/>
                </a:lnTo>
                <a:lnTo>
                  <a:pt x="7277" y="3169"/>
                </a:lnTo>
                <a:lnTo>
                  <a:pt x="7345" y="3056"/>
                </a:lnTo>
                <a:lnTo>
                  <a:pt x="7411" y="2945"/>
                </a:lnTo>
                <a:lnTo>
                  <a:pt x="7562" y="2672"/>
                </a:lnTo>
                <a:lnTo>
                  <a:pt x="7729" y="2375"/>
                </a:lnTo>
                <a:lnTo>
                  <a:pt x="7909" y="2051"/>
                </a:lnTo>
                <a:lnTo>
                  <a:pt x="8090" y="1708"/>
                </a:lnTo>
                <a:lnTo>
                  <a:pt x="8181" y="1529"/>
                </a:lnTo>
                <a:lnTo>
                  <a:pt x="8273" y="1346"/>
                </a:lnTo>
                <a:lnTo>
                  <a:pt x="8361" y="1160"/>
                </a:lnTo>
                <a:lnTo>
                  <a:pt x="8444" y="975"/>
                </a:lnTo>
                <a:lnTo>
                  <a:pt x="8525" y="790"/>
                </a:lnTo>
                <a:lnTo>
                  <a:pt x="8602" y="601"/>
                </a:lnTo>
                <a:lnTo>
                  <a:pt x="8668" y="411"/>
                </a:lnTo>
                <a:lnTo>
                  <a:pt x="8731" y="223"/>
                </a:lnTo>
                <a:lnTo>
                  <a:pt x="8465" y="260"/>
                </a:lnTo>
                <a:lnTo>
                  <a:pt x="8199" y="297"/>
                </a:lnTo>
                <a:lnTo>
                  <a:pt x="7929" y="327"/>
                </a:lnTo>
                <a:lnTo>
                  <a:pt x="7660" y="35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65" name="Freeform 17"/>
          <p:cNvSpPr>
            <a:spLocks/>
          </p:cNvSpPr>
          <p:nvPr/>
        </p:nvSpPr>
        <p:spPr bwMode="auto">
          <a:xfrm>
            <a:off x="3794125" y="804863"/>
            <a:ext cx="1087437" cy="873125"/>
          </a:xfrm>
          <a:custGeom>
            <a:avLst/>
            <a:gdLst/>
            <a:ahLst/>
            <a:cxnLst>
              <a:cxn ang="0">
                <a:pos x="4117" y="13"/>
              </a:cxn>
              <a:cxn ang="0">
                <a:pos x="3577" y="64"/>
              </a:cxn>
              <a:cxn ang="0">
                <a:pos x="3030" y="161"/>
              </a:cxn>
              <a:cxn ang="0">
                <a:pos x="2491" y="303"/>
              </a:cxn>
              <a:cxn ang="0">
                <a:pos x="1972" y="499"/>
              </a:cxn>
              <a:cxn ang="0">
                <a:pos x="1493" y="752"/>
              </a:cxn>
              <a:cxn ang="0">
                <a:pos x="1064" y="1069"/>
              </a:cxn>
              <a:cxn ang="0">
                <a:pos x="704" y="1457"/>
              </a:cxn>
              <a:cxn ang="0">
                <a:pos x="469" y="1815"/>
              </a:cxn>
              <a:cxn ang="0">
                <a:pos x="297" y="2179"/>
              </a:cxn>
              <a:cxn ang="0">
                <a:pos x="165" y="2570"/>
              </a:cxn>
              <a:cxn ang="0">
                <a:pos x="69" y="2981"/>
              </a:cxn>
              <a:cxn ang="0">
                <a:pos x="17" y="3414"/>
              </a:cxn>
              <a:cxn ang="0">
                <a:pos x="0" y="3852"/>
              </a:cxn>
              <a:cxn ang="0">
                <a:pos x="17" y="4297"/>
              </a:cxn>
              <a:cxn ang="0">
                <a:pos x="77" y="4743"/>
              </a:cxn>
              <a:cxn ang="0">
                <a:pos x="171" y="5178"/>
              </a:cxn>
              <a:cxn ang="0">
                <a:pos x="301" y="5600"/>
              </a:cxn>
              <a:cxn ang="0">
                <a:pos x="469" y="6005"/>
              </a:cxn>
              <a:cxn ang="0">
                <a:pos x="672" y="6383"/>
              </a:cxn>
              <a:cxn ang="0">
                <a:pos x="914" y="6731"/>
              </a:cxn>
              <a:cxn ang="0">
                <a:pos x="1187" y="7040"/>
              </a:cxn>
              <a:cxn ang="0">
                <a:pos x="1499" y="7307"/>
              </a:cxn>
              <a:cxn ang="0">
                <a:pos x="1843" y="7523"/>
              </a:cxn>
              <a:cxn ang="0">
                <a:pos x="2494" y="7804"/>
              </a:cxn>
              <a:cxn ang="0">
                <a:pos x="3325" y="8050"/>
              </a:cxn>
              <a:cxn ang="0">
                <a:pos x="4211" y="8201"/>
              </a:cxn>
              <a:cxn ang="0">
                <a:pos x="4887" y="8239"/>
              </a:cxn>
              <a:cxn ang="0">
                <a:pos x="5336" y="8221"/>
              </a:cxn>
              <a:cxn ang="0">
                <a:pos x="5777" y="8168"/>
              </a:cxn>
              <a:cxn ang="0">
                <a:pos x="6201" y="8076"/>
              </a:cxn>
              <a:cxn ang="0">
                <a:pos x="6611" y="7945"/>
              </a:cxn>
              <a:cxn ang="0">
                <a:pos x="6993" y="7766"/>
              </a:cxn>
              <a:cxn ang="0">
                <a:pos x="7347" y="7540"/>
              </a:cxn>
              <a:cxn ang="0">
                <a:pos x="7666" y="7267"/>
              </a:cxn>
              <a:cxn ang="0">
                <a:pos x="7946" y="6936"/>
              </a:cxn>
              <a:cxn ang="0">
                <a:pos x="8184" y="6555"/>
              </a:cxn>
              <a:cxn ang="0">
                <a:pos x="8542" y="5721"/>
              </a:cxn>
              <a:cxn ang="0">
                <a:pos x="8784" y="4837"/>
              </a:cxn>
              <a:cxn ang="0">
                <a:pos x="8854" y="4386"/>
              </a:cxn>
              <a:cxn ang="0">
                <a:pos x="8893" y="3930"/>
              </a:cxn>
              <a:cxn ang="0">
                <a:pos x="8888" y="3481"/>
              </a:cxn>
              <a:cxn ang="0">
                <a:pos x="8847" y="3039"/>
              </a:cxn>
              <a:cxn ang="0">
                <a:pos x="8759" y="2611"/>
              </a:cxn>
              <a:cxn ang="0">
                <a:pos x="8625" y="2203"/>
              </a:cxn>
              <a:cxn ang="0">
                <a:pos x="8444" y="1812"/>
              </a:cxn>
              <a:cxn ang="0">
                <a:pos x="8212" y="1450"/>
              </a:cxn>
              <a:cxn ang="0">
                <a:pos x="7926" y="1119"/>
              </a:cxn>
              <a:cxn ang="0">
                <a:pos x="7585" y="823"/>
              </a:cxn>
              <a:cxn ang="0">
                <a:pos x="7186" y="566"/>
              </a:cxn>
              <a:cxn ang="0">
                <a:pos x="6724" y="354"/>
              </a:cxn>
              <a:cxn ang="0">
                <a:pos x="6223" y="191"/>
              </a:cxn>
              <a:cxn ang="0">
                <a:pos x="5676" y="80"/>
              </a:cxn>
              <a:cxn ang="0">
                <a:pos x="5101" y="16"/>
              </a:cxn>
              <a:cxn ang="0">
                <a:pos x="4509" y="0"/>
              </a:cxn>
            </a:cxnLst>
            <a:rect l="0" t="0" r="r" b="b"/>
            <a:pathLst>
              <a:path w="8896" h="8239">
                <a:moveTo>
                  <a:pt x="4509" y="0"/>
                </a:moveTo>
                <a:lnTo>
                  <a:pt x="4380" y="0"/>
                </a:lnTo>
                <a:lnTo>
                  <a:pt x="4249" y="6"/>
                </a:lnTo>
                <a:lnTo>
                  <a:pt x="4117" y="13"/>
                </a:lnTo>
                <a:lnTo>
                  <a:pt x="3983" y="23"/>
                </a:lnTo>
                <a:lnTo>
                  <a:pt x="3851" y="33"/>
                </a:lnTo>
                <a:lnTo>
                  <a:pt x="3714" y="46"/>
                </a:lnTo>
                <a:lnTo>
                  <a:pt x="3577" y="64"/>
                </a:lnTo>
                <a:lnTo>
                  <a:pt x="3440" y="84"/>
                </a:lnTo>
                <a:lnTo>
                  <a:pt x="3304" y="108"/>
                </a:lnTo>
                <a:lnTo>
                  <a:pt x="3167" y="130"/>
                </a:lnTo>
                <a:lnTo>
                  <a:pt x="3030" y="161"/>
                </a:lnTo>
                <a:lnTo>
                  <a:pt x="2893" y="191"/>
                </a:lnTo>
                <a:lnTo>
                  <a:pt x="2757" y="225"/>
                </a:lnTo>
                <a:lnTo>
                  <a:pt x="2624" y="262"/>
                </a:lnTo>
                <a:lnTo>
                  <a:pt x="2491" y="303"/>
                </a:lnTo>
                <a:lnTo>
                  <a:pt x="2358" y="346"/>
                </a:lnTo>
                <a:lnTo>
                  <a:pt x="2228" y="394"/>
                </a:lnTo>
                <a:lnTo>
                  <a:pt x="2098" y="444"/>
                </a:lnTo>
                <a:lnTo>
                  <a:pt x="1972" y="499"/>
                </a:lnTo>
                <a:lnTo>
                  <a:pt x="1849" y="556"/>
                </a:lnTo>
                <a:lnTo>
                  <a:pt x="1727" y="617"/>
                </a:lnTo>
                <a:lnTo>
                  <a:pt x="1608" y="684"/>
                </a:lnTo>
                <a:lnTo>
                  <a:pt x="1493" y="752"/>
                </a:lnTo>
                <a:lnTo>
                  <a:pt x="1380" y="826"/>
                </a:lnTo>
                <a:lnTo>
                  <a:pt x="1271" y="903"/>
                </a:lnTo>
                <a:lnTo>
                  <a:pt x="1167" y="984"/>
                </a:lnTo>
                <a:lnTo>
                  <a:pt x="1064" y="1069"/>
                </a:lnTo>
                <a:lnTo>
                  <a:pt x="967" y="1160"/>
                </a:lnTo>
                <a:lnTo>
                  <a:pt x="875" y="1254"/>
                </a:lnTo>
                <a:lnTo>
                  <a:pt x="784" y="1353"/>
                </a:lnTo>
                <a:lnTo>
                  <a:pt x="704" y="1457"/>
                </a:lnTo>
                <a:lnTo>
                  <a:pt x="623" y="1565"/>
                </a:lnTo>
                <a:lnTo>
                  <a:pt x="571" y="1646"/>
                </a:lnTo>
                <a:lnTo>
                  <a:pt x="518" y="1730"/>
                </a:lnTo>
                <a:lnTo>
                  <a:pt x="469" y="1815"/>
                </a:lnTo>
                <a:lnTo>
                  <a:pt x="423" y="1902"/>
                </a:lnTo>
                <a:lnTo>
                  <a:pt x="378" y="1994"/>
                </a:lnTo>
                <a:lnTo>
                  <a:pt x="335" y="2084"/>
                </a:lnTo>
                <a:lnTo>
                  <a:pt x="297" y="2179"/>
                </a:lnTo>
                <a:lnTo>
                  <a:pt x="263" y="2274"/>
                </a:lnTo>
                <a:lnTo>
                  <a:pt x="228" y="2371"/>
                </a:lnTo>
                <a:lnTo>
                  <a:pt x="196" y="2469"/>
                </a:lnTo>
                <a:lnTo>
                  <a:pt x="165" y="2570"/>
                </a:lnTo>
                <a:lnTo>
                  <a:pt x="136" y="2672"/>
                </a:lnTo>
                <a:lnTo>
                  <a:pt x="111" y="2773"/>
                </a:lnTo>
                <a:lnTo>
                  <a:pt x="91" y="2877"/>
                </a:lnTo>
                <a:lnTo>
                  <a:pt x="69" y="2981"/>
                </a:lnTo>
                <a:lnTo>
                  <a:pt x="52" y="3089"/>
                </a:lnTo>
                <a:lnTo>
                  <a:pt x="38" y="3194"/>
                </a:lnTo>
                <a:lnTo>
                  <a:pt x="25" y="3302"/>
                </a:lnTo>
                <a:lnTo>
                  <a:pt x="17" y="3414"/>
                </a:lnTo>
                <a:lnTo>
                  <a:pt x="6" y="3522"/>
                </a:lnTo>
                <a:lnTo>
                  <a:pt x="3" y="3633"/>
                </a:lnTo>
                <a:lnTo>
                  <a:pt x="0" y="3741"/>
                </a:lnTo>
                <a:lnTo>
                  <a:pt x="0" y="3852"/>
                </a:lnTo>
                <a:lnTo>
                  <a:pt x="0" y="3964"/>
                </a:lnTo>
                <a:lnTo>
                  <a:pt x="3" y="4075"/>
                </a:lnTo>
                <a:lnTo>
                  <a:pt x="10" y="4186"/>
                </a:lnTo>
                <a:lnTo>
                  <a:pt x="17" y="4297"/>
                </a:lnTo>
                <a:lnTo>
                  <a:pt x="28" y="4409"/>
                </a:lnTo>
                <a:lnTo>
                  <a:pt x="42" y="4521"/>
                </a:lnTo>
                <a:lnTo>
                  <a:pt x="59" y="4632"/>
                </a:lnTo>
                <a:lnTo>
                  <a:pt x="77" y="4743"/>
                </a:lnTo>
                <a:lnTo>
                  <a:pt x="94" y="4851"/>
                </a:lnTo>
                <a:lnTo>
                  <a:pt x="119" y="4962"/>
                </a:lnTo>
                <a:lnTo>
                  <a:pt x="143" y="5070"/>
                </a:lnTo>
                <a:lnTo>
                  <a:pt x="171" y="5178"/>
                </a:lnTo>
                <a:lnTo>
                  <a:pt x="199" y="5286"/>
                </a:lnTo>
                <a:lnTo>
                  <a:pt x="231" y="5391"/>
                </a:lnTo>
                <a:lnTo>
                  <a:pt x="266" y="5496"/>
                </a:lnTo>
                <a:lnTo>
                  <a:pt x="301" y="5600"/>
                </a:lnTo>
                <a:lnTo>
                  <a:pt x="340" y="5705"/>
                </a:lnTo>
                <a:lnTo>
                  <a:pt x="381" y="5806"/>
                </a:lnTo>
                <a:lnTo>
                  <a:pt x="423" y="5907"/>
                </a:lnTo>
                <a:lnTo>
                  <a:pt x="469" y="6005"/>
                </a:lnTo>
                <a:lnTo>
                  <a:pt x="518" y="6103"/>
                </a:lnTo>
                <a:lnTo>
                  <a:pt x="567" y="6198"/>
                </a:lnTo>
                <a:lnTo>
                  <a:pt x="620" y="6291"/>
                </a:lnTo>
                <a:lnTo>
                  <a:pt x="672" y="6383"/>
                </a:lnTo>
                <a:lnTo>
                  <a:pt x="729" y="6470"/>
                </a:lnTo>
                <a:lnTo>
                  <a:pt x="787" y="6562"/>
                </a:lnTo>
                <a:lnTo>
                  <a:pt x="850" y="6646"/>
                </a:lnTo>
                <a:lnTo>
                  <a:pt x="914" y="6731"/>
                </a:lnTo>
                <a:lnTo>
                  <a:pt x="978" y="6811"/>
                </a:lnTo>
                <a:lnTo>
                  <a:pt x="1047" y="6889"/>
                </a:lnTo>
                <a:lnTo>
                  <a:pt x="1118" y="6966"/>
                </a:lnTo>
                <a:lnTo>
                  <a:pt x="1187" y="7040"/>
                </a:lnTo>
                <a:lnTo>
                  <a:pt x="1261" y="7111"/>
                </a:lnTo>
                <a:lnTo>
                  <a:pt x="1338" y="7179"/>
                </a:lnTo>
                <a:lnTo>
                  <a:pt x="1419" y="7243"/>
                </a:lnTo>
                <a:lnTo>
                  <a:pt x="1499" y="7307"/>
                </a:lnTo>
                <a:lnTo>
                  <a:pt x="1580" y="7364"/>
                </a:lnTo>
                <a:lnTo>
                  <a:pt x="1668" y="7422"/>
                </a:lnTo>
                <a:lnTo>
                  <a:pt x="1751" y="7472"/>
                </a:lnTo>
                <a:lnTo>
                  <a:pt x="1843" y="7523"/>
                </a:lnTo>
                <a:lnTo>
                  <a:pt x="1934" y="7570"/>
                </a:lnTo>
                <a:lnTo>
                  <a:pt x="2112" y="7651"/>
                </a:lnTo>
                <a:lnTo>
                  <a:pt x="2301" y="7729"/>
                </a:lnTo>
                <a:lnTo>
                  <a:pt x="2494" y="7804"/>
                </a:lnTo>
                <a:lnTo>
                  <a:pt x="2694" y="7874"/>
                </a:lnTo>
                <a:lnTo>
                  <a:pt x="2901" y="7938"/>
                </a:lnTo>
                <a:lnTo>
                  <a:pt x="3107" y="7995"/>
                </a:lnTo>
                <a:lnTo>
                  <a:pt x="3325" y="8050"/>
                </a:lnTo>
                <a:lnTo>
                  <a:pt x="3542" y="8097"/>
                </a:lnTo>
                <a:lnTo>
                  <a:pt x="3763" y="8137"/>
                </a:lnTo>
                <a:lnTo>
                  <a:pt x="3987" y="8174"/>
                </a:lnTo>
                <a:lnTo>
                  <a:pt x="4211" y="8201"/>
                </a:lnTo>
                <a:lnTo>
                  <a:pt x="4435" y="8221"/>
                </a:lnTo>
                <a:lnTo>
                  <a:pt x="4663" y="8235"/>
                </a:lnTo>
                <a:lnTo>
                  <a:pt x="4775" y="8239"/>
                </a:lnTo>
                <a:lnTo>
                  <a:pt x="4887" y="8239"/>
                </a:lnTo>
                <a:lnTo>
                  <a:pt x="4999" y="8239"/>
                </a:lnTo>
                <a:lnTo>
                  <a:pt x="5111" y="8235"/>
                </a:lnTo>
                <a:lnTo>
                  <a:pt x="5224" y="8229"/>
                </a:lnTo>
                <a:lnTo>
                  <a:pt x="5336" y="8221"/>
                </a:lnTo>
                <a:lnTo>
                  <a:pt x="5448" y="8211"/>
                </a:lnTo>
                <a:lnTo>
                  <a:pt x="5557" y="8201"/>
                </a:lnTo>
                <a:lnTo>
                  <a:pt x="5669" y="8184"/>
                </a:lnTo>
                <a:lnTo>
                  <a:pt x="5777" y="8168"/>
                </a:lnTo>
                <a:lnTo>
                  <a:pt x="5886" y="8150"/>
                </a:lnTo>
                <a:lnTo>
                  <a:pt x="5991" y="8127"/>
                </a:lnTo>
                <a:lnTo>
                  <a:pt x="6097" y="8103"/>
                </a:lnTo>
                <a:lnTo>
                  <a:pt x="6201" y="8076"/>
                </a:lnTo>
                <a:lnTo>
                  <a:pt x="6306" y="8050"/>
                </a:lnTo>
                <a:lnTo>
                  <a:pt x="6408" y="8016"/>
                </a:lnTo>
                <a:lnTo>
                  <a:pt x="6510" y="7982"/>
                </a:lnTo>
                <a:lnTo>
                  <a:pt x="6611" y="7945"/>
                </a:lnTo>
                <a:lnTo>
                  <a:pt x="6710" y="7905"/>
                </a:lnTo>
                <a:lnTo>
                  <a:pt x="6804" y="7860"/>
                </a:lnTo>
                <a:lnTo>
                  <a:pt x="6899" y="7813"/>
                </a:lnTo>
                <a:lnTo>
                  <a:pt x="6993" y="7766"/>
                </a:lnTo>
                <a:lnTo>
                  <a:pt x="7084" y="7715"/>
                </a:lnTo>
                <a:lnTo>
                  <a:pt x="7176" y="7659"/>
                </a:lnTo>
                <a:lnTo>
                  <a:pt x="7263" y="7601"/>
                </a:lnTo>
                <a:lnTo>
                  <a:pt x="7347" y="7540"/>
                </a:lnTo>
                <a:lnTo>
                  <a:pt x="7431" y="7475"/>
                </a:lnTo>
                <a:lnTo>
                  <a:pt x="7512" y="7409"/>
                </a:lnTo>
                <a:lnTo>
                  <a:pt x="7589" y="7338"/>
                </a:lnTo>
                <a:lnTo>
                  <a:pt x="7666" y="7267"/>
                </a:lnTo>
                <a:lnTo>
                  <a:pt x="7740" y="7189"/>
                </a:lnTo>
                <a:lnTo>
                  <a:pt x="7813" y="7108"/>
                </a:lnTo>
                <a:lnTo>
                  <a:pt x="7880" y="7024"/>
                </a:lnTo>
                <a:lnTo>
                  <a:pt x="7946" y="6936"/>
                </a:lnTo>
                <a:lnTo>
                  <a:pt x="8009" y="6845"/>
                </a:lnTo>
                <a:lnTo>
                  <a:pt x="8072" y="6754"/>
                </a:lnTo>
                <a:lnTo>
                  <a:pt x="8129" y="6657"/>
                </a:lnTo>
                <a:lnTo>
                  <a:pt x="8184" y="6555"/>
                </a:lnTo>
                <a:lnTo>
                  <a:pt x="8283" y="6352"/>
                </a:lnTo>
                <a:lnTo>
                  <a:pt x="8373" y="6146"/>
                </a:lnTo>
                <a:lnTo>
                  <a:pt x="8461" y="5937"/>
                </a:lnTo>
                <a:lnTo>
                  <a:pt x="8542" y="5721"/>
                </a:lnTo>
                <a:lnTo>
                  <a:pt x="8612" y="5505"/>
                </a:lnTo>
                <a:lnTo>
                  <a:pt x="8679" y="5286"/>
                </a:lnTo>
                <a:lnTo>
                  <a:pt x="8734" y="5060"/>
                </a:lnTo>
                <a:lnTo>
                  <a:pt x="8784" y="4837"/>
                </a:lnTo>
                <a:lnTo>
                  <a:pt x="8805" y="4723"/>
                </a:lnTo>
                <a:lnTo>
                  <a:pt x="8822" y="4611"/>
                </a:lnTo>
                <a:lnTo>
                  <a:pt x="8839" y="4497"/>
                </a:lnTo>
                <a:lnTo>
                  <a:pt x="8854" y="4386"/>
                </a:lnTo>
                <a:lnTo>
                  <a:pt x="8868" y="4271"/>
                </a:lnTo>
                <a:lnTo>
                  <a:pt x="8878" y="4156"/>
                </a:lnTo>
                <a:lnTo>
                  <a:pt x="8885" y="4044"/>
                </a:lnTo>
                <a:lnTo>
                  <a:pt x="8893" y="3930"/>
                </a:lnTo>
                <a:lnTo>
                  <a:pt x="8896" y="3819"/>
                </a:lnTo>
                <a:lnTo>
                  <a:pt x="8896" y="3704"/>
                </a:lnTo>
                <a:lnTo>
                  <a:pt x="8893" y="3593"/>
                </a:lnTo>
                <a:lnTo>
                  <a:pt x="8888" y="3481"/>
                </a:lnTo>
                <a:lnTo>
                  <a:pt x="8882" y="3370"/>
                </a:lnTo>
                <a:lnTo>
                  <a:pt x="8871" y="3258"/>
                </a:lnTo>
                <a:lnTo>
                  <a:pt x="8861" y="3150"/>
                </a:lnTo>
                <a:lnTo>
                  <a:pt x="8847" y="3039"/>
                </a:lnTo>
                <a:lnTo>
                  <a:pt x="8830" y="2931"/>
                </a:lnTo>
                <a:lnTo>
                  <a:pt x="8808" y="2823"/>
                </a:lnTo>
                <a:lnTo>
                  <a:pt x="8784" y="2719"/>
                </a:lnTo>
                <a:lnTo>
                  <a:pt x="8759" y="2611"/>
                </a:lnTo>
                <a:lnTo>
                  <a:pt x="8731" y="2506"/>
                </a:lnTo>
                <a:lnTo>
                  <a:pt x="8699" y="2405"/>
                </a:lnTo>
                <a:lnTo>
                  <a:pt x="8664" y="2300"/>
                </a:lnTo>
                <a:lnTo>
                  <a:pt x="8625" y="2203"/>
                </a:lnTo>
                <a:lnTo>
                  <a:pt x="8584" y="2102"/>
                </a:lnTo>
                <a:lnTo>
                  <a:pt x="8542" y="2003"/>
                </a:lnTo>
                <a:lnTo>
                  <a:pt x="8493" y="1905"/>
                </a:lnTo>
                <a:lnTo>
                  <a:pt x="8444" y="1812"/>
                </a:lnTo>
                <a:lnTo>
                  <a:pt x="8392" y="1720"/>
                </a:lnTo>
                <a:lnTo>
                  <a:pt x="8335" y="1628"/>
                </a:lnTo>
                <a:lnTo>
                  <a:pt x="8275" y="1538"/>
                </a:lnTo>
                <a:lnTo>
                  <a:pt x="8212" y="1450"/>
                </a:lnTo>
                <a:lnTo>
                  <a:pt x="8146" y="1362"/>
                </a:lnTo>
                <a:lnTo>
                  <a:pt x="8075" y="1278"/>
                </a:lnTo>
                <a:lnTo>
                  <a:pt x="8003" y="1197"/>
                </a:lnTo>
                <a:lnTo>
                  <a:pt x="7926" y="1119"/>
                </a:lnTo>
                <a:lnTo>
                  <a:pt x="7844" y="1042"/>
                </a:lnTo>
                <a:lnTo>
                  <a:pt x="7764" y="964"/>
                </a:lnTo>
                <a:lnTo>
                  <a:pt x="7677" y="894"/>
                </a:lnTo>
                <a:lnTo>
                  <a:pt x="7585" y="823"/>
                </a:lnTo>
                <a:lnTo>
                  <a:pt x="7491" y="752"/>
                </a:lnTo>
                <a:lnTo>
                  <a:pt x="7393" y="688"/>
                </a:lnTo>
                <a:lnTo>
                  <a:pt x="7291" y="623"/>
                </a:lnTo>
                <a:lnTo>
                  <a:pt x="7186" y="566"/>
                </a:lnTo>
                <a:lnTo>
                  <a:pt x="7074" y="509"/>
                </a:lnTo>
                <a:lnTo>
                  <a:pt x="6962" y="451"/>
                </a:lnTo>
                <a:lnTo>
                  <a:pt x="6845" y="401"/>
                </a:lnTo>
                <a:lnTo>
                  <a:pt x="6724" y="354"/>
                </a:lnTo>
                <a:lnTo>
                  <a:pt x="6604" y="306"/>
                </a:lnTo>
                <a:lnTo>
                  <a:pt x="6478" y="266"/>
                </a:lnTo>
                <a:lnTo>
                  <a:pt x="6352" y="229"/>
                </a:lnTo>
                <a:lnTo>
                  <a:pt x="6223" y="191"/>
                </a:lnTo>
                <a:lnTo>
                  <a:pt x="6089" y="161"/>
                </a:lnTo>
                <a:lnTo>
                  <a:pt x="5952" y="130"/>
                </a:lnTo>
                <a:lnTo>
                  <a:pt x="5816" y="104"/>
                </a:lnTo>
                <a:lnTo>
                  <a:pt x="5676" y="80"/>
                </a:lnTo>
                <a:lnTo>
                  <a:pt x="5536" y="60"/>
                </a:lnTo>
                <a:lnTo>
                  <a:pt x="5391" y="43"/>
                </a:lnTo>
                <a:lnTo>
                  <a:pt x="5248" y="26"/>
                </a:lnTo>
                <a:lnTo>
                  <a:pt x="5101" y="16"/>
                </a:lnTo>
                <a:lnTo>
                  <a:pt x="4954" y="6"/>
                </a:lnTo>
                <a:lnTo>
                  <a:pt x="4807" y="0"/>
                </a:lnTo>
                <a:lnTo>
                  <a:pt x="4659" y="0"/>
                </a:lnTo>
                <a:lnTo>
                  <a:pt x="450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67" name="Freeform 19"/>
          <p:cNvSpPr>
            <a:spLocks/>
          </p:cNvSpPr>
          <p:nvPr/>
        </p:nvSpPr>
        <p:spPr bwMode="auto">
          <a:xfrm>
            <a:off x="4754563" y="823913"/>
            <a:ext cx="374650" cy="236538"/>
          </a:xfrm>
          <a:custGeom>
            <a:avLst/>
            <a:gdLst/>
            <a:ahLst/>
            <a:cxnLst>
              <a:cxn ang="0">
                <a:pos x="2904" y="765"/>
              </a:cxn>
              <a:cxn ang="0">
                <a:pos x="2788" y="920"/>
              </a:cxn>
              <a:cxn ang="0">
                <a:pos x="2656" y="1073"/>
              </a:cxn>
              <a:cxn ang="0">
                <a:pos x="2512" y="1218"/>
              </a:cxn>
              <a:cxn ang="0">
                <a:pos x="2364" y="1352"/>
              </a:cxn>
              <a:cxn ang="0">
                <a:pos x="2155" y="1527"/>
              </a:cxn>
              <a:cxn ang="0">
                <a:pos x="1934" y="1683"/>
              </a:cxn>
              <a:cxn ang="0">
                <a:pos x="1822" y="1747"/>
              </a:cxn>
              <a:cxn ang="0">
                <a:pos x="1709" y="1804"/>
              </a:cxn>
              <a:cxn ang="0">
                <a:pos x="1474" y="1892"/>
              </a:cxn>
              <a:cxn ang="0">
                <a:pos x="1233" y="1952"/>
              </a:cxn>
              <a:cxn ang="0">
                <a:pos x="984" y="2004"/>
              </a:cxn>
              <a:cxn ang="0">
                <a:pos x="613" y="2071"/>
              </a:cxn>
              <a:cxn ang="0">
                <a:pos x="364" y="2125"/>
              </a:cxn>
              <a:cxn ang="0">
                <a:pos x="118" y="2196"/>
              </a:cxn>
              <a:cxn ang="0">
                <a:pos x="52" y="2068"/>
              </a:cxn>
              <a:cxn ang="0">
                <a:pos x="178" y="1717"/>
              </a:cxn>
              <a:cxn ang="0">
                <a:pos x="290" y="1453"/>
              </a:cxn>
              <a:cxn ang="0">
                <a:pos x="375" y="1282"/>
              </a:cxn>
              <a:cxn ang="0">
                <a:pos x="469" y="1116"/>
              </a:cxn>
              <a:cxn ang="0">
                <a:pos x="570" y="954"/>
              </a:cxn>
              <a:cxn ang="0">
                <a:pos x="683" y="802"/>
              </a:cxn>
              <a:cxn ang="0">
                <a:pos x="802" y="657"/>
              </a:cxn>
              <a:cxn ang="0">
                <a:pos x="932" y="525"/>
              </a:cxn>
              <a:cxn ang="0">
                <a:pos x="1076" y="408"/>
              </a:cxn>
              <a:cxn ang="0">
                <a:pos x="1226" y="303"/>
              </a:cxn>
              <a:cxn ang="0">
                <a:pos x="1391" y="216"/>
              </a:cxn>
              <a:cxn ang="0">
                <a:pos x="1566" y="145"/>
              </a:cxn>
              <a:cxn ang="0">
                <a:pos x="1755" y="94"/>
              </a:cxn>
              <a:cxn ang="0">
                <a:pos x="2126" y="37"/>
              </a:cxn>
              <a:cxn ang="0">
                <a:pos x="2386" y="6"/>
              </a:cxn>
              <a:cxn ang="0">
                <a:pos x="2564" y="0"/>
              </a:cxn>
              <a:cxn ang="0">
                <a:pos x="2733" y="13"/>
              </a:cxn>
              <a:cxn ang="0">
                <a:pos x="2810" y="29"/>
              </a:cxn>
              <a:cxn ang="0">
                <a:pos x="2876" y="53"/>
              </a:cxn>
              <a:cxn ang="0">
                <a:pos x="2936" y="84"/>
              </a:cxn>
              <a:cxn ang="0">
                <a:pos x="2988" y="124"/>
              </a:cxn>
              <a:cxn ang="0">
                <a:pos x="3024" y="174"/>
              </a:cxn>
              <a:cxn ang="0">
                <a:pos x="3048" y="232"/>
              </a:cxn>
              <a:cxn ang="0">
                <a:pos x="3062" y="290"/>
              </a:cxn>
              <a:cxn ang="0">
                <a:pos x="3065" y="350"/>
              </a:cxn>
              <a:cxn ang="0">
                <a:pos x="3059" y="414"/>
              </a:cxn>
              <a:cxn ang="0">
                <a:pos x="3020" y="549"/>
              </a:cxn>
              <a:cxn ang="0">
                <a:pos x="2953" y="688"/>
              </a:cxn>
            </a:cxnLst>
            <a:rect l="0" t="0" r="r" b="b"/>
            <a:pathLst>
              <a:path w="3065" h="2239">
                <a:moveTo>
                  <a:pt x="2953" y="688"/>
                </a:moveTo>
                <a:lnTo>
                  <a:pt x="2904" y="765"/>
                </a:lnTo>
                <a:lnTo>
                  <a:pt x="2851" y="843"/>
                </a:lnTo>
                <a:lnTo>
                  <a:pt x="2788" y="920"/>
                </a:lnTo>
                <a:lnTo>
                  <a:pt x="2725" y="998"/>
                </a:lnTo>
                <a:lnTo>
                  <a:pt x="2656" y="1073"/>
                </a:lnTo>
                <a:lnTo>
                  <a:pt x="2585" y="1147"/>
                </a:lnTo>
                <a:lnTo>
                  <a:pt x="2512" y="1218"/>
                </a:lnTo>
                <a:lnTo>
                  <a:pt x="2438" y="1288"/>
                </a:lnTo>
                <a:lnTo>
                  <a:pt x="2364" y="1352"/>
                </a:lnTo>
                <a:lnTo>
                  <a:pt x="2291" y="1416"/>
                </a:lnTo>
                <a:lnTo>
                  <a:pt x="2155" y="1527"/>
                </a:lnTo>
                <a:lnTo>
                  <a:pt x="2032" y="1619"/>
                </a:lnTo>
                <a:lnTo>
                  <a:pt x="1934" y="1683"/>
                </a:lnTo>
                <a:lnTo>
                  <a:pt x="1877" y="1717"/>
                </a:lnTo>
                <a:lnTo>
                  <a:pt x="1822" y="1747"/>
                </a:lnTo>
                <a:lnTo>
                  <a:pt x="1766" y="1777"/>
                </a:lnTo>
                <a:lnTo>
                  <a:pt x="1709" y="1804"/>
                </a:lnTo>
                <a:lnTo>
                  <a:pt x="1594" y="1851"/>
                </a:lnTo>
                <a:lnTo>
                  <a:pt x="1474" y="1892"/>
                </a:lnTo>
                <a:lnTo>
                  <a:pt x="1352" y="1926"/>
                </a:lnTo>
                <a:lnTo>
                  <a:pt x="1233" y="1952"/>
                </a:lnTo>
                <a:lnTo>
                  <a:pt x="1110" y="1980"/>
                </a:lnTo>
                <a:lnTo>
                  <a:pt x="984" y="2004"/>
                </a:lnTo>
                <a:lnTo>
                  <a:pt x="735" y="2047"/>
                </a:lnTo>
                <a:lnTo>
                  <a:pt x="613" y="2071"/>
                </a:lnTo>
                <a:lnTo>
                  <a:pt x="487" y="2098"/>
                </a:lnTo>
                <a:lnTo>
                  <a:pt x="364" y="2125"/>
                </a:lnTo>
                <a:lnTo>
                  <a:pt x="241" y="2159"/>
                </a:lnTo>
                <a:lnTo>
                  <a:pt x="118" y="2196"/>
                </a:lnTo>
                <a:lnTo>
                  <a:pt x="0" y="2239"/>
                </a:lnTo>
                <a:lnTo>
                  <a:pt x="52" y="2068"/>
                </a:lnTo>
                <a:lnTo>
                  <a:pt x="112" y="1892"/>
                </a:lnTo>
                <a:lnTo>
                  <a:pt x="178" y="1717"/>
                </a:lnTo>
                <a:lnTo>
                  <a:pt x="252" y="1541"/>
                </a:lnTo>
                <a:lnTo>
                  <a:pt x="290" y="1453"/>
                </a:lnTo>
                <a:lnTo>
                  <a:pt x="332" y="1369"/>
                </a:lnTo>
                <a:lnTo>
                  <a:pt x="375" y="1282"/>
                </a:lnTo>
                <a:lnTo>
                  <a:pt x="420" y="1200"/>
                </a:lnTo>
                <a:lnTo>
                  <a:pt x="469" y="1116"/>
                </a:lnTo>
                <a:lnTo>
                  <a:pt x="518" y="1036"/>
                </a:lnTo>
                <a:lnTo>
                  <a:pt x="570" y="954"/>
                </a:lnTo>
                <a:lnTo>
                  <a:pt x="623" y="876"/>
                </a:lnTo>
                <a:lnTo>
                  <a:pt x="683" y="802"/>
                </a:lnTo>
                <a:lnTo>
                  <a:pt x="739" y="728"/>
                </a:lnTo>
                <a:lnTo>
                  <a:pt x="802" y="657"/>
                </a:lnTo>
                <a:lnTo>
                  <a:pt x="865" y="590"/>
                </a:lnTo>
                <a:lnTo>
                  <a:pt x="932" y="525"/>
                </a:lnTo>
                <a:lnTo>
                  <a:pt x="1002" y="465"/>
                </a:lnTo>
                <a:lnTo>
                  <a:pt x="1076" y="408"/>
                </a:lnTo>
                <a:lnTo>
                  <a:pt x="1148" y="353"/>
                </a:lnTo>
                <a:lnTo>
                  <a:pt x="1226" y="303"/>
                </a:lnTo>
                <a:lnTo>
                  <a:pt x="1307" y="256"/>
                </a:lnTo>
                <a:lnTo>
                  <a:pt x="1391" y="216"/>
                </a:lnTo>
                <a:lnTo>
                  <a:pt x="1479" y="179"/>
                </a:lnTo>
                <a:lnTo>
                  <a:pt x="1566" y="145"/>
                </a:lnTo>
                <a:lnTo>
                  <a:pt x="1660" y="118"/>
                </a:lnTo>
                <a:lnTo>
                  <a:pt x="1755" y="94"/>
                </a:lnTo>
                <a:lnTo>
                  <a:pt x="1857" y="77"/>
                </a:lnTo>
                <a:lnTo>
                  <a:pt x="2126" y="37"/>
                </a:lnTo>
                <a:lnTo>
                  <a:pt x="2298" y="13"/>
                </a:lnTo>
                <a:lnTo>
                  <a:pt x="2386" y="6"/>
                </a:lnTo>
                <a:lnTo>
                  <a:pt x="2476" y="0"/>
                </a:lnTo>
                <a:lnTo>
                  <a:pt x="2564" y="0"/>
                </a:lnTo>
                <a:lnTo>
                  <a:pt x="2652" y="3"/>
                </a:lnTo>
                <a:lnTo>
                  <a:pt x="2733" y="13"/>
                </a:lnTo>
                <a:lnTo>
                  <a:pt x="2771" y="19"/>
                </a:lnTo>
                <a:lnTo>
                  <a:pt x="2810" y="29"/>
                </a:lnTo>
                <a:lnTo>
                  <a:pt x="2845" y="40"/>
                </a:lnTo>
                <a:lnTo>
                  <a:pt x="2876" y="53"/>
                </a:lnTo>
                <a:lnTo>
                  <a:pt x="2908" y="66"/>
                </a:lnTo>
                <a:lnTo>
                  <a:pt x="2936" y="84"/>
                </a:lnTo>
                <a:lnTo>
                  <a:pt x="2964" y="103"/>
                </a:lnTo>
                <a:lnTo>
                  <a:pt x="2988" y="124"/>
                </a:lnTo>
                <a:lnTo>
                  <a:pt x="3005" y="148"/>
                </a:lnTo>
                <a:lnTo>
                  <a:pt x="3024" y="174"/>
                </a:lnTo>
                <a:lnTo>
                  <a:pt x="3037" y="202"/>
                </a:lnTo>
                <a:lnTo>
                  <a:pt x="3048" y="232"/>
                </a:lnTo>
                <a:lnTo>
                  <a:pt x="3054" y="259"/>
                </a:lnTo>
                <a:lnTo>
                  <a:pt x="3062" y="290"/>
                </a:lnTo>
                <a:lnTo>
                  <a:pt x="3065" y="320"/>
                </a:lnTo>
                <a:lnTo>
                  <a:pt x="3065" y="350"/>
                </a:lnTo>
                <a:lnTo>
                  <a:pt x="3062" y="384"/>
                </a:lnTo>
                <a:lnTo>
                  <a:pt x="3059" y="414"/>
                </a:lnTo>
                <a:lnTo>
                  <a:pt x="3045" y="482"/>
                </a:lnTo>
                <a:lnTo>
                  <a:pt x="3020" y="549"/>
                </a:lnTo>
                <a:lnTo>
                  <a:pt x="2991" y="617"/>
                </a:lnTo>
                <a:lnTo>
                  <a:pt x="2953" y="68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68" name="Freeform 20"/>
          <p:cNvSpPr>
            <a:spLocks/>
          </p:cNvSpPr>
          <p:nvPr/>
        </p:nvSpPr>
        <p:spPr bwMode="auto">
          <a:xfrm>
            <a:off x="3967163" y="1147763"/>
            <a:ext cx="88900" cy="74613"/>
          </a:xfrm>
          <a:custGeom>
            <a:avLst/>
            <a:gdLst/>
            <a:ahLst/>
            <a:cxnLst>
              <a:cxn ang="0">
                <a:pos x="726" y="409"/>
              </a:cxn>
              <a:cxn ang="0">
                <a:pos x="708" y="476"/>
              </a:cxn>
              <a:cxn ang="0">
                <a:pos x="677" y="536"/>
              </a:cxn>
              <a:cxn ang="0">
                <a:pos x="634" y="591"/>
              </a:cxn>
              <a:cxn ang="0">
                <a:pos x="581" y="635"/>
              </a:cxn>
              <a:cxn ang="0">
                <a:pos x="522" y="672"/>
              </a:cxn>
              <a:cxn ang="0">
                <a:pos x="455" y="696"/>
              </a:cxn>
              <a:cxn ang="0">
                <a:pos x="382" y="705"/>
              </a:cxn>
              <a:cxn ang="0">
                <a:pos x="308" y="702"/>
              </a:cxn>
              <a:cxn ang="0">
                <a:pos x="235" y="686"/>
              </a:cxn>
              <a:cxn ang="0">
                <a:pos x="172" y="655"/>
              </a:cxn>
              <a:cxn ang="0">
                <a:pos x="116" y="612"/>
              </a:cxn>
              <a:cxn ang="0">
                <a:pos x="70" y="560"/>
              </a:cxn>
              <a:cxn ang="0">
                <a:pos x="35" y="504"/>
              </a:cxn>
              <a:cxn ang="0">
                <a:pos x="11" y="439"/>
              </a:cxn>
              <a:cxn ang="0">
                <a:pos x="0" y="372"/>
              </a:cxn>
              <a:cxn ang="0">
                <a:pos x="3" y="298"/>
              </a:cxn>
              <a:cxn ang="0">
                <a:pos x="22" y="230"/>
              </a:cxn>
              <a:cxn ang="0">
                <a:pos x="53" y="169"/>
              </a:cxn>
              <a:cxn ang="0">
                <a:pos x="94" y="116"/>
              </a:cxn>
              <a:cxn ang="0">
                <a:pos x="148" y="68"/>
              </a:cxn>
              <a:cxn ang="0">
                <a:pos x="206" y="34"/>
              </a:cxn>
              <a:cxn ang="0">
                <a:pos x="274" y="11"/>
              </a:cxn>
              <a:cxn ang="0">
                <a:pos x="347" y="0"/>
              </a:cxn>
              <a:cxn ang="0">
                <a:pos x="420" y="3"/>
              </a:cxn>
              <a:cxn ang="0">
                <a:pos x="491" y="21"/>
              </a:cxn>
              <a:cxn ang="0">
                <a:pos x="557" y="51"/>
              </a:cxn>
              <a:cxn ang="0">
                <a:pos x="613" y="92"/>
              </a:cxn>
              <a:cxn ang="0">
                <a:pos x="658" y="142"/>
              </a:cxn>
              <a:cxn ang="0">
                <a:pos x="694" y="200"/>
              </a:cxn>
              <a:cxn ang="0">
                <a:pos x="718" y="267"/>
              </a:cxn>
              <a:cxn ang="0">
                <a:pos x="729" y="335"/>
              </a:cxn>
            </a:cxnLst>
            <a:rect l="0" t="0" r="r" b="b"/>
            <a:pathLst>
              <a:path w="729" h="705">
                <a:moveTo>
                  <a:pt x="729" y="372"/>
                </a:moveTo>
                <a:lnTo>
                  <a:pt x="726" y="409"/>
                </a:lnTo>
                <a:lnTo>
                  <a:pt x="718" y="443"/>
                </a:lnTo>
                <a:lnTo>
                  <a:pt x="708" y="476"/>
                </a:lnTo>
                <a:lnTo>
                  <a:pt x="694" y="507"/>
                </a:lnTo>
                <a:lnTo>
                  <a:pt x="677" y="536"/>
                </a:lnTo>
                <a:lnTo>
                  <a:pt x="655" y="564"/>
                </a:lnTo>
                <a:lnTo>
                  <a:pt x="634" y="591"/>
                </a:lnTo>
                <a:lnTo>
                  <a:pt x="609" y="615"/>
                </a:lnTo>
                <a:lnTo>
                  <a:pt x="581" y="635"/>
                </a:lnTo>
                <a:lnTo>
                  <a:pt x="554" y="655"/>
                </a:lnTo>
                <a:lnTo>
                  <a:pt x="522" y="672"/>
                </a:lnTo>
                <a:lnTo>
                  <a:pt x="487" y="686"/>
                </a:lnTo>
                <a:lnTo>
                  <a:pt x="455" y="696"/>
                </a:lnTo>
                <a:lnTo>
                  <a:pt x="417" y="702"/>
                </a:lnTo>
                <a:lnTo>
                  <a:pt x="382" y="705"/>
                </a:lnTo>
                <a:lnTo>
                  <a:pt x="343" y="705"/>
                </a:lnTo>
                <a:lnTo>
                  <a:pt x="308" y="702"/>
                </a:lnTo>
                <a:lnTo>
                  <a:pt x="269" y="696"/>
                </a:lnTo>
                <a:lnTo>
                  <a:pt x="235" y="686"/>
                </a:lnTo>
                <a:lnTo>
                  <a:pt x="203" y="668"/>
                </a:lnTo>
                <a:lnTo>
                  <a:pt x="172" y="655"/>
                </a:lnTo>
                <a:lnTo>
                  <a:pt x="143" y="635"/>
                </a:lnTo>
                <a:lnTo>
                  <a:pt x="116" y="612"/>
                </a:lnTo>
                <a:lnTo>
                  <a:pt x="91" y="588"/>
                </a:lnTo>
                <a:lnTo>
                  <a:pt x="70" y="560"/>
                </a:lnTo>
                <a:lnTo>
                  <a:pt x="49" y="533"/>
                </a:lnTo>
                <a:lnTo>
                  <a:pt x="35" y="504"/>
                </a:lnTo>
                <a:lnTo>
                  <a:pt x="22" y="473"/>
                </a:lnTo>
                <a:lnTo>
                  <a:pt x="11" y="439"/>
                </a:lnTo>
                <a:lnTo>
                  <a:pt x="3" y="406"/>
                </a:lnTo>
                <a:lnTo>
                  <a:pt x="0" y="372"/>
                </a:lnTo>
                <a:lnTo>
                  <a:pt x="0" y="335"/>
                </a:lnTo>
                <a:lnTo>
                  <a:pt x="3" y="298"/>
                </a:lnTo>
                <a:lnTo>
                  <a:pt x="11" y="264"/>
                </a:lnTo>
                <a:lnTo>
                  <a:pt x="22" y="230"/>
                </a:lnTo>
                <a:lnTo>
                  <a:pt x="35" y="200"/>
                </a:lnTo>
                <a:lnTo>
                  <a:pt x="53" y="169"/>
                </a:lnTo>
                <a:lnTo>
                  <a:pt x="74" y="142"/>
                </a:lnTo>
                <a:lnTo>
                  <a:pt x="94" y="116"/>
                </a:lnTo>
                <a:lnTo>
                  <a:pt x="119" y="92"/>
                </a:lnTo>
                <a:lnTo>
                  <a:pt x="148" y="68"/>
                </a:lnTo>
                <a:lnTo>
                  <a:pt x="175" y="51"/>
                </a:lnTo>
                <a:lnTo>
                  <a:pt x="206" y="34"/>
                </a:lnTo>
                <a:lnTo>
                  <a:pt x="242" y="21"/>
                </a:lnTo>
                <a:lnTo>
                  <a:pt x="274" y="11"/>
                </a:lnTo>
                <a:lnTo>
                  <a:pt x="308" y="3"/>
                </a:lnTo>
                <a:lnTo>
                  <a:pt x="347" y="0"/>
                </a:lnTo>
                <a:lnTo>
                  <a:pt x="382" y="0"/>
                </a:lnTo>
                <a:lnTo>
                  <a:pt x="420" y="3"/>
                </a:lnTo>
                <a:lnTo>
                  <a:pt x="455" y="11"/>
                </a:lnTo>
                <a:lnTo>
                  <a:pt x="491" y="21"/>
                </a:lnTo>
                <a:lnTo>
                  <a:pt x="526" y="34"/>
                </a:lnTo>
                <a:lnTo>
                  <a:pt x="557" y="51"/>
                </a:lnTo>
                <a:lnTo>
                  <a:pt x="586" y="71"/>
                </a:lnTo>
                <a:lnTo>
                  <a:pt x="613" y="92"/>
                </a:lnTo>
                <a:lnTo>
                  <a:pt x="638" y="116"/>
                </a:lnTo>
                <a:lnTo>
                  <a:pt x="658" y="142"/>
                </a:lnTo>
                <a:lnTo>
                  <a:pt x="680" y="172"/>
                </a:lnTo>
                <a:lnTo>
                  <a:pt x="694" y="200"/>
                </a:lnTo>
                <a:lnTo>
                  <a:pt x="708" y="233"/>
                </a:lnTo>
                <a:lnTo>
                  <a:pt x="718" y="267"/>
                </a:lnTo>
                <a:lnTo>
                  <a:pt x="726" y="301"/>
                </a:lnTo>
                <a:lnTo>
                  <a:pt x="729" y="335"/>
                </a:lnTo>
                <a:lnTo>
                  <a:pt x="729" y="37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69" name="Freeform 21"/>
          <p:cNvSpPr>
            <a:spLocks noEditPoints="1"/>
          </p:cNvSpPr>
          <p:nvPr/>
        </p:nvSpPr>
        <p:spPr bwMode="auto">
          <a:xfrm>
            <a:off x="3959225" y="1141413"/>
            <a:ext cx="104775" cy="87313"/>
          </a:xfrm>
          <a:custGeom>
            <a:avLst/>
            <a:gdLst/>
            <a:ahLst/>
            <a:cxnLst>
              <a:cxn ang="0">
                <a:pos x="85" y="165"/>
              </a:cxn>
              <a:cxn ang="0">
                <a:pos x="25" y="269"/>
              </a:cxn>
              <a:cxn ang="0">
                <a:pos x="0" y="391"/>
              </a:cxn>
              <a:cxn ang="0">
                <a:pos x="11" y="513"/>
              </a:cxn>
              <a:cxn ang="0">
                <a:pos x="60" y="624"/>
              </a:cxn>
              <a:cxn ang="0">
                <a:pos x="140" y="719"/>
              </a:cxn>
              <a:cxn ang="0">
                <a:pos x="242" y="786"/>
              </a:cxn>
              <a:cxn ang="0">
                <a:pos x="361" y="823"/>
              </a:cxn>
              <a:cxn ang="0">
                <a:pos x="491" y="823"/>
              </a:cxn>
              <a:cxn ang="0">
                <a:pos x="609" y="786"/>
              </a:cxn>
              <a:cxn ang="0">
                <a:pos x="715" y="719"/>
              </a:cxn>
              <a:cxn ang="0">
                <a:pos x="792" y="627"/>
              </a:cxn>
              <a:cxn ang="0">
                <a:pos x="844" y="516"/>
              </a:cxn>
              <a:cxn ang="0">
                <a:pos x="855" y="395"/>
              </a:cxn>
              <a:cxn ang="0">
                <a:pos x="830" y="273"/>
              </a:cxn>
              <a:cxn ang="0">
                <a:pos x="771" y="165"/>
              </a:cxn>
              <a:cxn ang="0">
                <a:pos x="683" y="81"/>
              </a:cxn>
              <a:cxn ang="0">
                <a:pos x="571" y="23"/>
              </a:cxn>
              <a:cxn ang="0">
                <a:pos x="449" y="0"/>
              </a:cxn>
              <a:cxn ang="0">
                <a:pos x="326" y="10"/>
              </a:cxn>
              <a:cxn ang="0">
                <a:pos x="211" y="54"/>
              </a:cxn>
              <a:cxn ang="0">
                <a:pos x="410" y="704"/>
              </a:cxn>
              <a:cxn ang="0">
                <a:pos x="323" y="688"/>
              </a:cxn>
              <a:cxn ang="0">
                <a:pos x="245" y="648"/>
              </a:cxn>
              <a:cxn ang="0">
                <a:pos x="182" y="587"/>
              </a:cxn>
              <a:cxn ang="0">
                <a:pos x="143" y="509"/>
              </a:cxn>
              <a:cxn ang="0">
                <a:pos x="126" y="429"/>
              </a:cxn>
              <a:cxn ang="0">
                <a:pos x="133" y="340"/>
              </a:cxn>
              <a:cxn ang="0">
                <a:pos x="168" y="260"/>
              </a:cxn>
              <a:cxn ang="0">
                <a:pos x="228" y="195"/>
              </a:cxn>
              <a:cxn ang="0">
                <a:pos x="301" y="148"/>
              </a:cxn>
              <a:cxn ang="0">
                <a:pos x="386" y="124"/>
              </a:cxn>
              <a:cxn ang="0">
                <a:pos x="473" y="124"/>
              </a:cxn>
              <a:cxn ang="0">
                <a:pos x="557" y="148"/>
              </a:cxn>
              <a:cxn ang="0">
                <a:pos x="631" y="195"/>
              </a:cxn>
              <a:cxn ang="0">
                <a:pos x="687" y="260"/>
              </a:cxn>
              <a:cxn ang="0">
                <a:pos x="718" y="334"/>
              </a:cxn>
              <a:cxn ang="0">
                <a:pos x="732" y="414"/>
              </a:cxn>
              <a:cxn ang="0">
                <a:pos x="721" y="485"/>
              </a:cxn>
              <a:cxn ang="0">
                <a:pos x="687" y="567"/>
              </a:cxn>
              <a:cxn ang="0">
                <a:pos x="631" y="630"/>
              </a:cxn>
              <a:cxn ang="0">
                <a:pos x="557" y="675"/>
              </a:cxn>
              <a:cxn ang="0">
                <a:pos x="473" y="701"/>
              </a:cxn>
            </a:cxnLst>
            <a:rect l="0" t="0" r="r" b="b"/>
            <a:pathLst>
              <a:path w="855" h="827">
                <a:moveTo>
                  <a:pt x="143" y="105"/>
                </a:moveTo>
                <a:lnTo>
                  <a:pt x="112" y="131"/>
                </a:lnTo>
                <a:lnTo>
                  <a:pt x="85" y="165"/>
                </a:lnTo>
                <a:lnTo>
                  <a:pt x="60" y="199"/>
                </a:lnTo>
                <a:lnTo>
                  <a:pt x="42" y="232"/>
                </a:lnTo>
                <a:lnTo>
                  <a:pt x="25" y="269"/>
                </a:lnTo>
                <a:lnTo>
                  <a:pt x="14" y="310"/>
                </a:lnTo>
                <a:lnTo>
                  <a:pt x="3" y="351"/>
                </a:lnTo>
                <a:lnTo>
                  <a:pt x="0" y="391"/>
                </a:lnTo>
                <a:lnTo>
                  <a:pt x="0" y="432"/>
                </a:lnTo>
                <a:lnTo>
                  <a:pt x="3" y="472"/>
                </a:lnTo>
                <a:lnTo>
                  <a:pt x="11" y="513"/>
                </a:lnTo>
                <a:lnTo>
                  <a:pt x="25" y="550"/>
                </a:lnTo>
                <a:lnTo>
                  <a:pt x="39" y="587"/>
                </a:lnTo>
                <a:lnTo>
                  <a:pt x="60" y="624"/>
                </a:lnTo>
                <a:lnTo>
                  <a:pt x="80" y="658"/>
                </a:lnTo>
                <a:lnTo>
                  <a:pt x="108" y="691"/>
                </a:lnTo>
                <a:lnTo>
                  <a:pt x="140" y="719"/>
                </a:lnTo>
                <a:lnTo>
                  <a:pt x="172" y="746"/>
                </a:lnTo>
                <a:lnTo>
                  <a:pt x="206" y="769"/>
                </a:lnTo>
                <a:lnTo>
                  <a:pt x="242" y="786"/>
                </a:lnTo>
                <a:lnTo>
                  <a:pt x="280" y="803"/>
                </a:lnTo>
                <a:lnTo>
                  <a:pt x="319" y="812"/>
                </a:lnTo>
                <a:lnTo>
                  <a:pt x="361" y="823"/>
                </a:lnTo>
                <a:lnTo>
                  <a:pt x="403" y="827"/>
                </a:lnTo>
                <a:lnTo>
                  <a:pt x="449" y="827"/>
                </a:lnTo>
                <a:lnTo>
                  <a:pt x="491" y="823"/>
                </a:lnTo>
                <a:lnTo>
                  <a:pt x="532" y="812"/>
                </a:lnTo>
                <a:lnTo>
                  <a:pt x="571" y="803"/>
                </a:lnTo>
                <a:lnTo>
                  <a:pt x="609" y="786"/>
                </a:lnTo>
                <a:lnTo>
                  <a:pt x="649" y="765"/>
                </a:lnTo>
                <a:lnTo>
                  <a:pt x="683" y="746"/>
                </a:lnTo>
                <a:lnTo>
                  <a:pt x="715" y="719"/>
                </a:lnTo>
                <a:lnTo>
                  <a:pt x="743" y="691"/>
                </a:lnTo>
                <a:lnTo>
                  <a:pt x="771" y="661"/>
                </a:lnTo>
                <a:lnTo>
                  <a:pt x="792" y="627"/>
                </a:lnTo>
                <a:lnTo>
                  <a:pt x="813" y="593"/>
                </a:lnTo>
                <a:lnTo>
                  <a:pt x="830" y="556"/>
                </a:lnTo>
                <a:lnTo>
                  <a:pt x="844" y="516"/>
                </a:lnTo>
                <a:lnTo>
                  <a:pt x="852" y="475"/>
                </a:lnTo>
                <a:lnTo>
                  <a:pt x="855" y="435"/>
                </a:lnTo>
                <a:lnTo>
                  <a:pt x="855" y="395"/>
                </a:lnTo>
                <a:lnTo>
                  <a:pt x="852" y="351"/>
                </a:lnTo>
                <a:lnTo>
                  <a:pt x="844" y="313"/>
                </a:lnTo>
                <a:lnTo>
                  <a:pt x="830" y="273"/>
                </a:lnTo>
                <a:lnTo>
                  <a:pt x="816" y="236"/>
                </a:lnTo>
                <a:lnTo>
                  <a:pt x="795" y="199"/>
                </a:lnTo>
                <a:lnTo>
                  <a:pt x="771" y="165"/>
                </a:lnTo>
                <a:lnTo>
                  <a:pt x="746" y="134"/>
                </a:lnTo>
                <a:lnTo>
                  <a:pt x="715" y="105"/>
                </a:lnTo>
                <a:lnTo>
                  <a:pt x="683" y="81"/>
                </a:lnTo>
                <a:lnTo>
                  <a:pt x="649" y="57"/>
                </a:lnTo>
                <a:lnTo>
                  <a:pt x="609" y="40"/>
                </a:lnTo>
                <a:lnTo>
                  <a:pt x="571" y="23"/>
                </a:lnTo>
                <a:lnTo>
                  <a:pt x="532" y="13"/>
                </a:lnTo>
                <a:lnTo>
                  <a:pt x="491" y="3"/>
                </a:lnTo>
                <a:lnTo>
                  <a:pt x="449" y="0"/>
                </a:lnTo>
                <a:lnTo>
                  <a:pt x="406" y="0"/>
                </a:lnTo>
                <a:lnTo>
                  <a:pt x="368" y="3"/>
                </a:lnTo>
                <a:lnTo>
                  <a:pt x="326" y="10"/>
                </a:lnTo>
                <a:lnTo>
                  <a:pt x="288" y="23"/>
                </a:lnTo>
                <a:lnTo>
                  <a:pt x="249" y="37"/>
                </a:lnTo>
                <a:lnTo>
                  <a:pt x="211" y="54"/>
                </a:lnTo>
                <a:lnTo>
                  <a:pt x="175" y="77"/>
                </a:lnTo>
                <a:lnTo>
                  <a:pt x="143" y="105"/>
                </a:lnTo>
                <a:close/>
                <a:moveTo>
                  <a:pt x="410" y="704"/>
                </a:moveTo>
                <a:lnTo>
                  <a:pt x="382" y="701"/>
                </a:lnTo>
                <a:lnTo>
                  <a:pt x="351" y="695"/>
                </a:lnTo>
                <a:lnTo>
                  <a:pt x="323" y="688"/>
                </a:lnTo>
                <a:lnTo>
                  <a:pt x="298" y="678"/>
                </a:lnTo>
                <a:lnTo>
                  <a:pt x="269" y="664"/>
                </a:lnTo>
                <a:lnTo>
                  <a:pt x="245" y="648"/>
                </a:lnTo>
                <a:lnTo>
                  <a:pt x="225" y="630"/>
                </a:lnTo>
                <a:lnTo>
                  <a:pt x="203" y="611"/>
                </a:lnTo>
                <a:lnTo>
                  <a:pt x="182" y="587"/>
                </a:lnTo>
                <a:lnTo>
                  <a:pt x="168" y="564"/>
                </a:lnTo>
                <a:lnTo>
                  <a:pt x="154" y="536"/>
                </a:lnTo>
                <a:lnTo>
                  <a:pt x="143" y="509"/>
                </a:lnTo>
                <a:lnTo>
                  <a:pt x="133" y="482"/>
                </a:lnTo>
                <a:lnTo>
                  <a:pt x="129" y="455"/>
                </a:lnTo>
                <a:lnTo>
                  <a:pt x="126" y="429"/>
                </a:lnTo>
                <a:lnTo>
                  <a:pt x="126" y="398"/>
                </a:lnTo>
                <a:lnTo>
                  <a:pt x="129" y="368"/>
                </a:lnTo>
                <a:lnTo>
                  <a:pt x="133" y="340"/>
                </a:lnTo>
                <a:lnTo>
                  <a:pt x="143" y="313"/>
                </a:lnTo>
                <a:lnTo>
                  <a:pt x="154" y="287"/>
                </a:lnTo>
                <a:lnTo>
                  <a:pt x="168" y="260"/>
                </a:lnTo>
                <a:lnTo>
                  <a:pt x="186" y="236"/>
                </a:lnTo>
                <a:lnTo>
                  <a:pt x="206" y="216"/>
                </a:lnTo>
                <a:lnTo>
                  <a:pt x="228" y="195"/>
                </a:lnTo>
                <a:lnTo>
                  <a:pt x="249" y="176"/>
                </a:lnTo>
                <a:lnTo>
                  <a:pt x="277" y="161"/>
                </a:lnTo>
                <a:lnTo>
                  <a:pt x="301" y="148"/>
                </a:lnTo>
                <a:lnTo>
                  <a:pt x="329" y="139"/>
                </a:lnTo>
                <a:lnTo>
                  <a:pt x="354" y="128"/>
                </a:lnTo>
                <a:lnTo>
                  <a:pt x="386" y="124"/>
                </a:lnTo>
                <a:lnTo>
                  <a:pt x="414" y="121"/>
                </a:lnTo>
                <a:lnTo>
                  <a:pt x="441" y="121"/>
                </a:lnTo>
                <a:lnTo>
                  <a:pt x="473" y="124"/>
                </a:lnTo>
                <a:lnTo>
                  <a:pt x="501" y="131"/>
                </a:lnTo>
                <a:lnTo>
                  <a:pt x="529" y="139"/>
                </a:lnTo>
                <a:lnTo>
                  <a:pt x="557" y="148"/>
                </a:lnTo>
                <a:lnTo>
                  <a:pt x="581" y="161"/>
                </a:lnTo>
                <a:lnTo>
                  <a:pt x="606" y="179"/>
                </a:lnTo>
                <a:lnTo>
                  <a:pt x="631" y="195"/>
                </a:lnTo>
                <a:lnTo>
                  <a:pt x="652" y="216"/>
                </a:lnTo>
                <a:lnTo>
                  <a:pt x="669" y="236"/>
                </a:lnTo>
                <a:lnTo>
                  <a:pt x="687" y="260"/>
                </a:lnTo>
                <a:lnTo>
                  <a:pt x="701" y="284"/>
                </a:lnTo>
                <a:lnTo>
                  <a:pt x="712" y="306"/>
                </a:lnTo>
                <a:lnTo>
                  <a:pt x="718" y="334"/>
                </a:lnTo>
                <a:lnTo>
                  <a:pt x="726" y="361"/>
                </a:lnTo>
                <a:lnTo>
                  <a:pt x="729" y="384"/>
                </a:lnTo>
                <a:lnTo>
                  <a:pt x="732" y="414"/>
                </a:lnTo>
                <a:lnTo>
                  <a:pt x="729" y="429"/>
                </a:lnTo>
                <a:lnTo>
                  <a:pt x="729" y="459"/>
                </a:lnTo>
                <a:lnTo>
                  <a:pt x="721" y="485"/>
                </a:lnTo>
                <a:lnTo>
                  <a:pt x="712" y="513"/>
                </a:lnTo>
                <a:lnTo>
                  <a:pt x="701" y="540"/>
                </a:lnTo>
                <a:lnTo>
                  <a:pt x="687" y="567"/>
                </a:lnTo>
                <a:lnTo>
                  <a:pt x="669" y="587"/>
                </a:lnTo>
                <a:lnTo>
                  <a:pt x="652" y="611"/>
                </a:lnTo>
                <a:lnTo>
                  <a:pt x="631" y="630"/>
                </a:lnTo>
                <a:lnTo>
                  <a:pt x="606" y="648"/>
                </a:lnTo>
                <a:lnTo>
                  <a:pt x="581" y="664"/>
                </a:lnTo>
                <a:lnTo>
                  <a:pt x="557" y="675"/>
                </a:lnTo>
                <a:lnTo>
                  <a:pt x="529" y="688"/>
                </a:lnTo>
                <a:lnTo>
                  <a:pt x="501" y="695"/>
                </a:lnTo>
                <a:lnTo>
                  <a:pt x="473" y="701"/>
                </a:lnTo>
                <a:lnTo>
                  <a:pt x="441" y="704"/>
                </a:lnTo>
                <a:lnTo>
                  <a:pt x="410" y="70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70" name="Freeform 22"/>
          <p:cNvSpPr>
            <a:spLocks/>
          </p:cNvSpPr>
          <p:nvPr/>
        </p:nvSpPr>
        <p:spPr bwMode="auto">
          <a:xfrm>
            <a:off x="3973513" y="989013"/>
            <a:ext cx="74612" cy="30163"/>
          </a:xfrm>
          <a:custGeom>
            <a:avLst/>
            <a:gdLst/>
            <a:ahLst/>
            <a:cxnLst>
              <a:cxn ang="0">
                <a:pos x="245" y="286"/>
              </a:cxn>
              <a:cxn ang="0">
                <a:pos x="165" y="283"/>
              </a:cxn>
              <a:cxn ang="0">
                <a:pos x="129" y="276"/>
              </a:cxn>
              <a:cxn ang="0">
                <a:pos x="102" y="273"/>
              </a:cxn>
              <a:cxn ang="0">
                <a:pos x="77" y="263"/>
              </a:cxn>
              <a:cxn ang="0">
                <a:pos x="56" y="256"/>
              </a:cxn>
              <a:cxn ang="0">
                <a:pos x="34" y="246"/>
              </a:cxn>
              <a:cxn ang="0">
                <a:pos x="20" y="236"/>
              </a:cxn>
              <a:cxn ang="0">
                <a:pos x="10" y="222"/>
              </a:cxn>
              <a:cxn ang="0">
                <a:pos x="3" y="209"/>
              </a:cxn>
              <a:cxn ang="0">
                <a:pos x="0" y="199"/>
              </a:cxn>
              <a:cxn ang="0">
                <a:pos x="0" y="185"/>
              </a:cxn>
              <a:cxn ang="0">
                <a:pos x="3" y="172"/>
              </a:cxn>
              <a:cxn ang="0">
                <a:pos x="6" y="155"/>
              </a:cxn>
              <a:cxn ang="0">
                <a:pos x="14" y="141"/>
              </a:cxn>
              <a:cxn ang="0">
                <a:pos x="25" y="128"/>
              </a:cxn>
              <a:cxn ang="0">
                <a:pos x="49" y="101"/>
              </a:cxn>
              <a:cxn ang="0">
                <a:pos x="83" y="74"/>
              </a:cxn>
              <a:cxn ang="0">
                <a:pos x="126" y="51"/>
              </a:cxn>
              <a:cxn ang="0">
                <a:pos x="171" y="30"/>
              </a:cxn>
              <a:cxn ang="0">
                <a:pos x="224" y="17"/>
              </a:cxn>
              <a:cxn ang="0">
                <a:pos x="277" y="6"/>
              </a:cxn>
              <a:cxn ang="0">
                <a:pos x="336" y="0"/>
              </a:cxn>
              <a:cxn ang="0">
                <a:pos x="395" y="6"/>
              </a:cxn>
              <a:cxn ang="0">
                <a:pos x="466" y="17"/>
              </a:cxn>
              <a:cxn ang="0">
                <a:pos x="526" y="33"/>
              </a:cxn>
              <a:cxn ang="0">
                <a:pos x="546" y="43"/>
              </a:cxn>
              <a:cxn ang="0">
                <a:pos x="564" y="54"/>
              </a:cxn>
              <a:cxn ang="0">
                <a:pos x="581" y="64"/>
              </a:cxn>
              <a:cxn ang="0">
                <a:pos x="592" y="74"/>
              </a:cxn>
              <a:cxn ang="0">
                <a:pos x="603" y="88"/>
              </a:cxn>
              <a:cxn ang="0">
                <a:pos x="609" y="98"/>
              </a:cxn>
              <a:cxn ang="0">
                <a:pos x="609" y="107"/>
              </a:cxn>
              <a:cxn ang="0">
                <a:pos x="609" y="122"/>
              </a:cxn>
              <a:cxn ang="0">
                <a:pos x="609" y="135"/>
              </a:cxn>
              <a:cxn ang="0">
                <a:pos x="603" y="145"/>
              </a:cxn>
              <a:cxn ang="0">
                <a:pos x="589" y="169"/>
              </a:cxn>
              <a:cxn ang="0">
                <a:pos x="560" y="192"/>
              </a:cxn>
              <a:cxn ang="0">
                <a:pos x="529" y="215"/>
              </a:cxn>
              <a:cxn ang="0">
                <a:pos x="490" y="236"/>
              </a:cxn>
              <a:cxn ang="0">
                <a:pos x="448" y="253"/>
              </a:cxn>
              <a:cxn ang="0">
                <a:pos x="399" y="267"/>
              </a:cxn>
              <a:cxn ang="0">
                <a:pos x="350" y="280"/>
              </a:cxn>
              <a:cxn ang="0">
                <a:pos x="297" y="286"/>
              </a:cxn>
              <a:cxn ang="0">
                <a:pos x="245" y="286"/>
              </a:cxn>
            </a:cxnLst>
            <a:rect l="0" t="0" r="r" b="b"/>
            <a:pathLst>
              <a:path w="609" h="286">
                <a:moveTo>
                  <a:pt x="245" y="286"/>
                </a:moveTo>
                <a:lnTo>
                  <a:pt x="165" y="283"/>
                </a:lnTo>
                <a:lnTo>
                  <a:pt x="129" y="276"/>
                </a:lnTo>
                <a:lnTo>
                  <a:pt x="102" y="273"/>
                </a:lnTo>
                <a:lnTo>
                  <a:pt x="77" y="263"/>
                </a:lnTo>
                <a:lnTo>
                  <a:pt x="56" y="256"/>
                </a:lnTo>
                <a:lnTo>
                  <a:pt x="34" y="246"/>
                </a:lnTo>
                <a:lnTo>
                  <a:pt x="20" y="236"/>
                </a:lnTo>
                <a:lnTo>
                  <a:pt x="10" y="222"/>
                </a:lnTo>
                <a:lnTo>
                  <a:pt x="3" y="209"/>
                </a:lnTo>
                <a:lnTo>
                  <a:pt x="0" y="199"/>
                </a:lnTo>
                <a:lnTo>
                  <a:pt x="0" y="185"/>
                </a:lnTo>
                <a:lnTo>
                  <a:pt x="3" y="172"/>
                </a:lnTo>
                <a:lnTo>
                  <a:pt x="6" y="155"/>
                </a:lnTo>
                <a:lnTo>
                  <a:pt x="14" y="141"/>
                </a:lnTo>
                <a:lnTo>
                  <a:pt x="25" y="128"/>
                </a:lnTo>
                <a:lnTo>
                  <a:pt x="49" y="101"/>
                </a:lnTo>
                <a:lnTo>
                  <a:pt x="83" y="74"/>
                </a:lnTo>
                <a:lnTo>
                  <a:pt x="126" y="51"/>
                </a:lnTo>
                <a:lnTo>
                  <a:pt x="171" y="30"/>
                </a:lnTo>
                <a:lnTo>
                  <a:pt x="224" y="17"/>
                </a:lnTo>
                <a:lnTo>
                  <a:pt x="277" y="6"/>
                </a:lnTo>
                <a:lnTo>
                  <a:pt x="336" y="0"/>
                </a:lnTo>
                <a:lnTo>
                  <a:pt x="395" y="6"/>
                </a:lnTo>
                <a:lnTo>
                  <a:pt x="466" y="17"/>
                </a:lnTo>
                <a:lnTo>
                  <a:pt x="526" y="33"/>
                </a:lnTo>
                <a:lnTo>
                  <a:pt x="546" y="43"/>
                </a:lnTo>
                <a:lnTo>
                  <a:pt x="564" y="54"/>
                </a:lnTo>
                <a:lnTo>
                  <a:pt x="581" y="64"/>
                </a:lnTo>
                <a:lnTo>
                  <a:pt x="592" y="74"/>
                </a:lnTo>
                <a:lnTo>
                  <a:pt x="603" y="88"/>
                </a:lnTo>
                <a:lnTo>
                  <a:pt x="609" y="98"/>
                </a:lnTo>
                <a:lnTo>
                  <a:pt x="609" y="107"/>
                </a:lnTo>
                <a:lnTo>
                  <a:pt x="609" y="122"/>
                </a:lnTo>
                <a:lnTo>
                  <a:pt x="609" y="135"/>
                </a:lnTo>
                <a:lnTo>
                  <a:pt x="603" y="145"/>
                </a:lnTo>
                <a:lnTo>
                  <a:pt x="589" y="169"/>
                </a:lnTo>
                <a:lnTo>
                  <a:pt x="560" y="192"/>
                </a:lnTo>
                <a:lnTo>
                  <a:pt x="529" y="215"/>
                </a:lnTo>
                <a:lnTo>
                  <a:pt x="490" y="236"/>
                </a:lnTo>
                <a:lnTo>
                  <a:pt x="448" y="253"/>
                </a:lnTo>
                <a:lnTo>
                  <a:pt x="399" y="267"/>
                </a:lnTo>
                <a:lnTo>
                  <a:pt x="350" y="280"/>
                </a:lnTo>
                <a:lnTo>
                  <a:pt x="297" y="286"/>
                </a:lnTo>
                <a:lnTo>
                  <a:pt x="245" y="28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71" name="Freeform 23"/>
          <p:cNvSpPr>
            <a:spLocks/>
          </p:cNvSpPr>
          <p:nvPr/>
        </p:nvSpPr>
        <p:spPr bwMode="auto">
          <a:xfrm>
            <a:off x="4605338" y="1147763"/>
            <a:ext cx="88900" cy="74613"/>
          </a:xfrm>
          <a:custGeom>
            <a:avLst/>
            <a:gdLst/>
            <a:ahLst/>
            <a:cxnLst>
              <a:cxn ang="0">
                <a:pos x="3" y="409"/>
              </a:cxn>
              <a:cxn ang="0">
                <a:pos x="22" y="476"/>
              </a:cxn>
              <a:cxn ang="0">
                <a:pos x="53" y="536"/>
              </a:cxn>
              <a:cxn ang="0">
                <a:pos x="94" y="591"/>
              </a:cxn>
              <a:cxn ang="0">
                <a:pos x="148" y="635"/>
              </a:cxn>
              <a:cxn ang="0">
                <a:pos x="206" y="672"/>
              </a:cxn>
              <a:cxn ang="0">
                <a:pos x="274" y="696"/>
              </a:cxn>
              <a:cxn ang="0">
                <a:pos x="348" y="705"/>
              </a:cxn>
              <a:cxn ang="0">
                <a:pos x="420" y="702"/>
              </a:cxn>
              <a:cxn ang="0">
                <a:pos x="491" y="686"/>
              </a:cxn>
              <a:cxn ang="0">
                <a:pos x="557" y="655"/>
              </a:cxn>
              <a:cxn ang="0">
                <a:pos x="614" y="612"/>
              </a:cxn>
              <a:cxn ang="0">
                <a:pos x="658" y="560"/>
              </a:cxn>
              <a:cxn ang="0">
                <a:pos x="694" y="504"/>
              </a:cxn>
              <a:cxn ang="0">
                <a:pos x="718" y="439"/>
              </a:cxn>
              <a:cxn ang="0">
                <a:pos x="729" y="372"/>
              </a:cxn>
              <a:cxn ang="0">
                <a:pos x="726" y="298"/>
              </a:cxn>
              <a:cxn ang="0">
                <a:pos x="708" y="230"/>
              </a:cxn>
              <a:cxn ang="0">
                <a:pos x="677" y="169"/>
              </a:cxn>
              <a:cxn ang="0">
                <a:pos x="635" y="116"/>
              </a:cxn>
              <a:cxn ang="0">
                <a:pos x="581" y="68"/>
              </a:cxn>
              <a:cxn ang="0">
                <a:pos x="523" y="34"/>
              </a:cxn>
              <a:cxn ang="0">
                <a:pos x="455" y="11"/>
              </a:cxn>
              <a:cxn ang="0">
                <a:pos x="382" y="0"/>
              </a:cxn>
              <a:cxn ang="0">
                <a:pos x="309" y="3"/>
              </a:cxn>
              <a:cxn ang="0">
                <a:pos x="239" y="21"/>
              </a:cxn>
              <a:cxn ang="0">
                <a:pos x="172" y="51"/>
              </a:cxn>
              <a:cxn ang="0">
                <a:pos x="116" y="92"/>
              </a:cxn>
              <a:cxn ang="0">
                <a:pos x="71" y="142"/>
              </a:cxn>
              <a:cxn ang="0">
                <a:pos x="36" y="200"/>
              </a:cxn>
              <a:cxn ang="0">
                <a:pos x="11" y="267"/>
              </a:cxn>
              <a:cxn ang="0">
                <a:pos x="0" y="335"/>
              </a:cxn>
            </a:cxnLst>
            <a:rect l="0" t="0" r="r" b="b"/>
            <a:pathLst>
              <a:path w="729" h="705">
                <a:moveTo>
                  <a:pt x="0" y="372"/>
                </a:moveTo>
                <a:lnTo>
                  <a:pt x="3" y="409"/>
                </a:lnTo>
                <a:lnTo>
                  <a:pt x="11" y="443"/>
                </a:lnTo>
                <a:lnTo>
                  <a:pt x="22" y="476"/>
                </a:lnTo>
                <a:lnTo>
                  <a:pt x="36" y="507"/>
                </a:lnTo>
                <a:lnTo>
                  <a:pt x="53" y="536"/>
                </a:lnTo>
                <a:lnTo>
                  <a:pt x="71" y="564"/>
                </a:lnTo>
                <a:lnTo>
                  <a:pt x="94" y="591"/>
                </a:lnTo>
                <a:lnTo>
                  <a:pt x="119" y="615"/>
                </a:lnTo>
                <a:lnTo>
                  <a:pt x="148" y="635"/>
                </a:lnTo>
                <a:lnTo>
                  <a:pt x="175" y="655"/>
                </a:lnTo>
                <a:lnTo>
                  <a:pt x="206" y="672"/>
                </a:lnTo>
                <a:lnTo>
                  <a:pt x="242" y="686"/>
                </a:lnTo>
                <a:lnTo>
                  <a:pt x="274" y="696"/>
                </a:lnTo>
                <a:lnTo>
                  <a:pt x="312" y="702"/>
                </a:lnTo>
                <a:lnTo>
                  <a:pt x="348" y="705"/>
                </a:lnTo>
                <a:lnTo>
                  <a:pt x="386" y="705"/>
                </a:lnTo>
                <a:lnTo>
                  <a:pt x="420" y="702"/>
                </a:lnTo>
                <a:lnTo>
                  <a:pt x="460" y="696"/>
                </a:lnTo>
                <a:lnTo>
                  <a:pt x="491" y="686"/>
                </a:lnTo>
                <a:lnTo>
                  <a:pt x="526" y="668"/>
                </a:lnTo>
                <a:lnTo>
                  <a:pt x="557" y="655"/>
                </a:lnTo>
                <a:lnTo>
                  <a:pt x="586" y="635"/>
                </a:lnTo>
                <a:lnTo>
                  <a:pt x="614" y="612"/>
                </a:lnTo>
                <a:lnTo>
                  <a:pt x="638" y="588"/>
                </a:lnTo>
                <a:lnTo>
                  <a:pt x="658" y="560"/>
                </a:lnTo>
                <a:lnTo>
                  <a:pt x="680" y="533"/>
                </a:lnTo>
                <a:lnTo>
                  <a:pt x="694" y="504"/>
                </a:lnTo>
                <a:lnTo>
                  <a:pt x="708" y="473"/>
                </a:lnTo>
                <a:lnTo>
                  <a:pt x="718" y="439"/>
                </a:lnTo>
                <a:lnTo>
                  <a:pt x="726" y="406"/>
                </a:lnTo>
                <a:lnTo>
                  <a:pt x="729" y="372"/>
                </a:lnTo>
                <a:lnTo>
                  <a:pt x="729" y="335"/>
                </a:lnTo>
                <a:lnTo>
                  <a:pt x="726" y="298"/>
                </a:lnTo>
                <a:lnTo>
                  <a:pt x="718" y="264"/>
                </a:lnTo>
                <a:lnTo>
                  <a:pt x="708" y="230"/>
                </a:lnTo>
                <a:lnTo>
                  <a:pt x="694" y="200"/>
                </a:lnTo>
                <a:lnTo>
                  <a:pt x="677" y="169"/>
                </a:lnTo>
                <a:lnTo>
                  <a:pt x="655" y="142"/>
                </a:lnTo>
                <a:lnTo>
                  <a:pt x="635" y="116"/>
                </a:lnTo>
                <a:lnTo>
                  <a:pt x="610" y="92"/>
                </a:lnTo>
                <a:lnTo>
                  <a:pt x="581" y="68"/>
                </a:lnTo>
                <a:lnTo>
                  <a:pt x="554" y="51"/>
                </a:lnTo>
                <a:lnTo>
                  <a:pt x="523" y="34"/>
                </a:lnTo>
                <a:lnTo>
                  <a:pt x="487" y="21"/>
                </a:lnTo>
                <a:lnTo>
                  <a:pt x="455" y="11"/>
                </a:lnTo>
                <a:lnTo>
                  <a:pt x="420" y="3"/>
                </a:lnTo>
                <a:lnTo>
                  <a:pt x="382" y="0"/>
                </a:lnTo>
                <a:lnTo>
                  <a:pt x="348" y="0"/>
                </a:lnTo>
                <a:lnTo>
                  <a:pt x="309" y="3"/>
                </a:lnTo>
                <a:lnTo>
                  <a:pt x="274" y="11"/>
                </a:lnTo>
                <a:lnTo>
                  <a:pt x="239" y="21"/>
                </a:lnTo>
                <a:lnTo>
                  <a:pt x="203" y="34"/>
                </a:lnTo>
                <a:lnTo>
                  <a:pt x="172" y="51"/>
                </a:lnTo>
                <a:lnTo>
                  <a:pt x="143" y="71"/>
                </a:lnTo>
                <a:lnTo>
                  <a:pt x="116" y="92"/>
                </a:lnTo>
                <a:lnTo>
                  <a:pt x="91" y="116"/>
                </a:lnTo>
                <a:lnTo>
                  <a:pt x="71" y="142"/>
                </a:lnTo>
                <a:lnTo>
                  <a:pt x="49" y="172"/>
                </a:lnTo>
                <a:lnTo>
                  <a:pt x="36" y="200"/>
                </a:lnTo>
                <a:lnTo>
                  <a:pt x="22" y="233"/>
                </a:lnTo>
                <a:lnTo>
                  <a:pt x="11" y="267"/>
                </a:lnTo>
                <a:lnTo>
                  <a:pt x="3" y="301"/>
                </a:lnTo>
                <a:lnTo>
                  <a:pt x="0" y="335"/>
                </a:lnTo>
                <a:lnTo>
                  <a:pt x="0" y="37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72" name="Freeform 24"/>
          <p:cNvSpPr>
            <a:spLocks noEditPoints="1"/>
          </p:cNvSpPr>
          <p:nvPr/>
        </p:nvSpPr>
        <p:spPr bwMode="auto">
          <a:xfrm>
            <a:off x="4597400" y="1141413"/>
            <a:ext cx="104775" cy="87313"/>
          </a:xfrm>
          <a:custGeom>
            <a:avLst/>
            <a:gdLst/>
            <a:ahLst/>
            <a:cxnLst>
              <a:cxn ang="0">
                <a:pos x="323" y="13"/>
              </a:cxn>
              <a:cxn ang="0">
                <a:pos x="206" y="57"/>
              </a:cxn>
              <a:cxn ang="0">
                <a:pos x="109" y="134"/>
              </a:cxn>
              <a:cxn ang="0">
                <a:pos x="39" y="236"/>
              </a:cxn>
              <a:cxn ang="0">
                <a:pos x="3" y="351"/>
              </a:cxn>
              <a:cxn ang="0">
                <a:pos x="3" y="475"/>
              </a:cxn>
              <a:cxn ang="0">
                <a:pos x="42" y="593"/>
              </a:cxn>
              <a:cxn ang="0">
                <a:pos x="112" y="691"/>
              </a:cxn>
              <a:cxn ang="0">
                <a:pos x="206" y="765"/>
              </a:cxn>
              <a:cxn ang="0">
                <a:pos x="323" y="812"/>
              </a:cxn>
              <a:cxn ang="0">
                <a:pos x="452" y="827"/>
              </a:cxn>
              <a:cxn ang="0">
                <a:pos x="575" y="803"/>
              </a:cxn>
              <a:cxn ang="0">
                <a:pos x="683" y="746"/>
              </a:cxn>
              <a:cxn ang="0">
                <a:pos x="775" y="658"/>
              </a:cxn>
              <a:cxn ang="0">
                <a:pos x="830" y="550"/>
              </a:cxn>
              <a:cxn ang="0">
                <a:pos x="855" y="432"/>
              </a:cxn>
              <a:cxn ang="0">
                <a:pos x="841" y="310"/>
              </a:cxn>
              <a:cxn ang="0">
                <a:pos x="792" y="199"/>
              </a:cxn>
              <a:cxn ang="0">
                <a:pos x="712" y="105"/>
              </a:cxn>
              <a:cxn ang="0">
                <a:pos x="606" y="37"/>
              </a:cxn>
              <a:cxn ang="0">
                <a:pos x="487" y="3"/>
              </a:cxn>
              <a:cxn ang="0">
                <a:pos x="123" y="414"/>
              </a:cxn>
              <a:cxn ang="0">
                <a:pos x="137" y="334"/>
              </a:cxn>
              <a:cxn ang="0">
                <a:pos x="168" y="260"/>
              </a:cxn>
              <a:cxn ang="0">
                <a:pos x="225" y="195"/>
              </a:cxn>
              <a:cxn ang="0">
                <a:pos x="298" y="148"/>
              </a:cxn>
              <a:cxn ang="0">
                <a:pos x="382" y="124"/>
              </a:cxn>
              <a:cxn ang="0">
                <a:pos x="469" y="124"/>
              </a:cxn>
              <a:cxn ang="0">
                <a:pos x="554" y="148"/>
              </a:cxn>
              <a:cxn ang="0">
                <a:pos x="627" y="195"/>
              </a:cxn>
              <a:cxn ang="0">
                <a:pos x="687" y="260"/>
              </a:cxn>
              <a:cxn ang="0">
                <a:pos x="721" y="340"/>
              </a:cxn>
              <a:cxn ang="0">
                <a:pos x="729" y="425"/>
              </a:cxn>
              <a:cxn ang="0">
                <a:pos x="712" y="509"/>
              </a:cxn>
              <a:cxn ang="0">
                <a:pos x="673" y="587"/>
              </a:cxn>
              <a:cxn ang="0">
                <a:pos x="610" y="648"/>
              </a:cxn>
              <a:cxn ang="0">
                <a:pos x="532" y="688"/>
              </a:cxn>
              <a:cxn ang="0">
                <a:pos x="445" y="704"/>
              </a:cxn>
              <a:cxn ang="0">
                <a:pos x="354" y="695"/>
              </a:cxn>
              <a:cxn ang="0">
                <a:pos x="274" y="664"/>
              </a:cxn>
              <a:cxn ang="0">
                <a:pos x="203" y="611"/>
              </a:cxn>
              <a:cxn ang="0">
                <a:pos x="154" y="540"/>
              </a:cxn>
              <a:cxn ang="0">
                <a:pos x="126" y="459"/>
              </a:cxn>
            </a:cxnLst>
            <a:rect l="0" t="0" r="r" b="b"/>
            <a:pathLst>
              <a:path w="855" h="827">
                <a:moveTo>
                  <a:pt x="403" y="0"/>
                </a:moveTo>
                <a:lnTo>
                  <a:pt x="361" y="3"/>
                </a:lnTo>
                <a:lnTo>
                  <a:pt x="323" y="13"/>
                </a:lnTo>
                <a:lnTo>
                  <a:pt x="280" y="23"/>
                </a:lnTo>
                <a:lnTo>
                  <a:pt x="245" y="40"/>
                </a:lnTo>
                <a:lnTo>
                  <a:pt x="206" y="57"/>
                </a:lnTo>
                <a:lnTo>
                  <a:pt x="172" y="81"/>
                </a:lnTo>
                <a:lnTo>
                  <a:pt x="140" y="105"/>
                </a:lnTo>
                <a:lnTo>
                  <a:pt x="109" y="134"/>
                </a:lnTo>
                <a:lnTo>
                  <a:pt x="85" y="165"/>
                </a:lnTo>
                <a:lnTo>
                  <a:pt x="60" y="199"/>
                </a:lnTo>
                <a:lnTo>
                  <a:pt x="39" y="236"/>
                </a:lnTo>
                <a:lnTo>
                  <a:pt x="25" y="273"/>
                </a:lnTo>
                <a:lnTo>
                  <a:pt x="11" y="313"/>
                </a:lnTo>
                <a:lnTo>
                  <a:pt x="3" y="351"/>
                </a:lnTo>
                <a:lnTo>
                  <a:pt x="0" y="395"/>
                </a:lnTo>
                <a:lnTo>
                  <a:pt x="0" y="435"/>
                </a:lnTo>
                <a:lnTo>
                  <a:pt x="3" y="475"/>
                </a:lnTo>
                <a:lnTo>
                  <a:pt x="11" y="516"/>
                </a:lnTo>
                <a:lnTo>
                  <a:pt x="25" y="556"/>
                </a:lnTo>
                <a:lnTo>
                  <a:pt x="42" y="593"/>
                </a:lnTo>
                <a:lnTo>
                  <a:pt x="60" y="627"/>
                </a:lnTo>
                <a:lnTo>
                  <a:pt x="85" y="661"/>
                </a:lnTo>
                <a:lnTo>
                  <a:pt x="112" y="691"/>
                </a:lnTo>
                <a:lnTo>
                  <a:pt x="140" y="719"/>
                </a:lnTo>
                <a:lnTo>
                  <a:pt x="172" y="746"/>
                </a:lnTo>
                <a:lnTo>
                  <a:pt x="206" y="765"/>
                </a:lnTo>
                <a:lnTo>
                  <a:pt x="245" y="786"/>
                </a:lnTo>
                <a:lnTo>
                  <a:pt x="284" y="803"/>
                </a:lnTo>
                <a:lnTo>
                  <a:pt x="323" y="812"/>
                </a:lnTo>
                <a:lnTo>
                  <a:pt x="365" y="823"/>
                </a:lnTo>
                <a:lnTo>
                  <a:pt x="406" y="827"/>
                </a:lnTo>
                <a:lnTo>
                  <a:pt x="452" y="827"/>
                </a:lnTo>
                <a:lnTo>
                  <a:pt x="494" y="823"/>
                </a:lnTo>
                <a:lnTo>
                  <a:pt x="532" y="812"/>
                </a:lnTo>
                <a:lnTo>
                  <a:pt x="575" y="803"/>
                </a:lnTo>
                <a:lnTo>
                  <a:pt x="614" y="786"/>
                </a:lnTo>
                <a:lnTo>
                  <a:pt x="649" y="769"/>
                </a:lnTo>
                <a:lnTo>
                  <a:pt x="683" y="746"/>
                </a:lnTo>
                <a:lnTo>
                  <a:pt x="715" y="719"/>
                </a:lnTo>
                <a:lnTo>
                  <a:pt x="746" y="691"/>
                </a:lnTo>
                <a:lnTo>
                  <a:pt x="775" y="658"/>
                </a:lnTo>
                <a:lnTo>
                  <a:pt x="795" y="624"/>
                </a:lnTo>
                <a:lnTo>
                  <a:pt x="817" y="587"/>
                </a:lnTo>
                <a:lnTo>
                  <a:pt x="830" y="550"/>
                </a:lnTo>
                <a:lnTo>
                  <a:pt x="844" y="513"/>
                </a:lnTo>
                <a:lnTo>
                  <a:pt x="852" y="472"/>
                </a:lnTo>
                <a:lnTo>
                  <a:pt x="855" y="432"/>
                </a:lnTo>
                <a:lnTo>
                  <a:pt x="855" y="391"/>
                </a:lnTo>
                <a:lnTo>
                  <a:pt x="852" y="351"/>
                </a:lnTo>
                <a:lnTo>
                  <a:pt x="841" y="310"/>
                </a:lnTo>
                <a:lnTo>
                  <a:pt x="830" y="269"/>
                </a:lnTo>
                <a:lnTo>
                  <a:pt x="813" y="232"/>
                </a:lnTo>
                <a:lnTo>
                  <a:pt x="792" y="199"/>
                </a:lnTo>
                <a:lnTo>
                  <a:pt x="771" y="165"/>
                </a:lnTo>
                <a:lnTo>
                  <a:pt x="743" y="131"/>
                </a:lnTo>
                <a:lnTo>
                  <a:pt x="712" y="105"/>
                </a:lnTo>
                <a:lnTo>
                  <a:pt x="680" y="77"/>
                </a:lnTo>
                <a:lnTo>
                  <a:pt x="644" y="54"/>
                </a:lnTo>
                <a:lnTo>
                  <a:pt x="606" y="37"/>
                </a:lnTo>
                <a:lnTo>
                  <a:pt x="568" y="23"/>
                </a:lnTo>
                <a:lnTo>
                  <a:pt x="529" y="10"/>
                </a:lnTo>
                <a:lnTo>
                  <a:pt x="487" y="3"/>
                </a:lnTo>
                <a:lnTo>
                  <a:pt x="445" y="0"/>
                </a:lnTo>
                <a:lnTo>
                  <a:pt x="403" y="0"/>
                </a:lnTo>
                <a:close/>
                <a:moveTo>
                  <a:pt x="123" y="414"/>
                </a:moveTo>
                <a:lnTo>
                  <a:pt x="126" y="384"/>
                </a:lnTo>
                <a:lnTo>
                  <a:pt x="130" y="361"/>
                </a:lnTo>
                <a:lnTo>
                  <a:pt x="137" y="334"/>
                </a:lnTo>
                <a:lnTo>
                  <a:pt x="143" y="306"/>
                </a:lnTo>
                <a:lnTo>
                  <a:pt x="154" y="284"/>
                </a:lnTo>
                <a:lnTo>
                  <a:pt x="168" y="260"/>
                </a:lnTo>
                <a:lnTo>
                  <a:pt x="186" y="236"/>
                </a:lnTo>
                <a:lnTo>
                  <a:pt x="203" y="216"/>
                </a:lnTo>
                <a:lnTo>
                  <a:pt x="225" y="195"/>
                </a:lnTo>
                <a:lnTo>
                  <a:pt x="245" y="179"/>
                </a:lnTo>
                <a:lnTo>
                  <a:pt x="269" y="161"/>
                </a:lnTo>
                <a:lnTo>
                  <a:pt x="298" y="148"/>
                </a:lnTo>
                <a:lnTo>
                  <a:pt x="326" y="139"/>
                </a:lnTo>
                <a:lnTo>
                  <a:pt x="354" y="131"/>
                </a:lnTo>
                <a:lnTo>
                  <a:pt x="382" y="124"/>
                </a:lnTo>
                <a:lnTo>
                  <a:pt x="411" y="121"/>
                </a:lnTo>
                <a:lnTo>
                  <a:pt x="441" y="121"/>
                </a:lnTo>
                <a:lnTo>
                  <a:pt x="469" y="124"/>
                </a:lnTo>
                <a:lnTo>
                  <a:pt x="498" y="128"/>
                </a:lnTo>
                <a:lnTo>
                  <a:pt x="526" y="139"/>
                </a:lnTo>
                <a:lnTo>
                  <a:pt x="554" y="148"/>
                </a:lnTo>
                <a:lnTo>
                  <a:pt x="578" y="161"/>
                </a:lnTo>
                <a:lnTo>
                  <a:pt x="603" y="176"/>
                </a:lnTo>
                <a:lnTo>
                  <a:pt x="627" y="195"/>
                </a:lnTo>
                <a:lnTo>
                  <a:pt x="649" y="216"/>
                </a:lnTo>
                <a:lnTo>
                  <a:pt x="669" y="236"/>
                </a:lnTo>
                <a:lnTo>
                  <a:pt x="687" y="260"/>
                </a:lnTo>
                <a:lnTo>
                  <a:pt x="701" y="287"/>
                </a:lnTo>
                <a:lnTo>
                  <a:pt x="712" y="313"/>
                </a:lnTo>
                <a:lnTo>
                  <a:pt x="721" y="340"/>
                </a:lnTo>
                <a:lnTo>
                  <a:pt x="726" y="368"/>
                </a:lnTo>
                <a:lnTo>
                  <a:pt x="729" y="398"/>
                </a:lnTo>
                <a:lnTo>
                  <a:pt x="729" y="425"/>
                </a:lnTo>
                <a:lnTo>
                  <a:pt x="726" y="455"/>
                </a:lnTo>
                <a:lnTo>
                  <a:pt x="721" y="482"/>
                </a:lnTo>
                <a:lnTo>
                  <a:pt x="712" y="509"/>
                </a:lnTo>
                <a:lnTo>
                  <a:pt x="701" y="536"/>
                </a:lnTo>
                <a:lnTo>
                  <a:pt x="687" y="564"/>
                </a:lnTo>
                <a:lnTo>
                  <a:pt x="673" y="587"/>
                </a:lnTo>
                <a:lnTo>
                  <a:pt x="652" y="611"/>
                </a:lnTo>
                <a:lnTo>
                  <a:pt x="631" y="630"/>
                </a:lnTo>
                <a:lnTo>
                  <a:pt x="610" y="648"/>
                </a:lnTo>
                <a:lnTo>
                  <a:pt x="586" y="664"/>
                </a:lnTo>
                <a:lnTo>
                  <a:pt x="557" y="678"/>
                </a:lnTo>
                <a:lnTo>
                  <a:pt x="532" y="688"/>
                </a:lnTo>
                <a:lnTo>
                  <a:pt x="505" y="695"/>
                </a:lnTo>
                <a:lnTo>
                  <a:pt x="474" y="701"/>
                </a:lnTo>
                <a:lnTo>
                  <a:pt x="445" y="704"/>
                </a:lnTo>
                <a:lnTo>
                  <a:pt x="414" y="704"/>
                </a:lnTo>
                <a:lnTo>
                  <a:pt x="382" y="701"/>
                </a:lnTo>
                <a:lnTo>
                  <a:pt x="354" y="695"/>
                </a:lnTo>
                <a:lnTo>
                  <a:pt x="326" y="688"/>
                </a:lnTo>
                <a:lnTo>
                  <a:pt x="298" y="675"/>
                </a:lnTo>
                <a:lnTo>
                  <a:pt x="274" y="664"/>
                </a:lnTo>
                <a:lnTo>
                  <a:pt x="249" y="648"/>
                </a:lnTo>
                <a:lnTo>
                  <a:pt x="225" y="630"/>
                </a:lnTo>
                <a:lnTo>
                  <a:pt x="203" y="611"/>
                </a:lnTo>
                <a:lnTo>
                  <a:pt x="186" y="587"/>
                </a:lnTo>
                <a:lnTo>
                  <a:pt x="168" y="567"/>
                </a:lnTo>
                <a:lnTo>
                  <a:pt x="154" y="540"/>
                </a:lnTo>
                <a:lnTo>
                  <a:pt x="143" y="513"/>
                </a:lnTo>
                <a:lnTo>
                  <a:pt x="134" y="485"/>
                </a:lnTo>
                <a:lnTo>
                  <a:pt x="126" y="459"/>
                </a:lnTo>
                <a:lnTo>
                  <a:pt x="126" y="429"/>
                </a:lnTo>
                <a:lnTo>
                  <a:pt x="123" y="41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73" name="Freeform 25"/>
          <p:cNvSpPr>
            <a:spLocks/>
          </p:cNvSpPr>
          <p:nvPr/>
        </p:nvSpPr>
        <p:spPr bwMode="auto">
          <a:xfrm>
            <a:off x="4613275" y="989013"/>
            <a:ext cx="73025" cy="30163"/>
          </a:xfrm>
          <a:custGeom>
            <a:avLst/>
            <a:gdLst/>
            <a:ahLst/>
            <a:cxnLst>
              <a:cxn ang="0">
                <a:pos x="364" y="286"/>
              </a:cxn>
              <a:cxn ang="0">
                <a:pos x="445" y="283"/>
              </a:cxn>
              <a:cxn ang="0">
                <a:pos x="480" y="276"/>
              </a:cxn>
              <a:cxn ang="0">
                <a:pos x="508" y="273"/>
              </a:cxn>
              <a:cxn ang="0">
                <a:pos x="532" y="263"/>
              </a:cxn>
              <a:cxn ang="0">
                <a:pos x="554" y="256"/>
              </a:cxn>
              <a:cxn ang="0">
                <a:pos x="571" y="246"/>
              </a:cxn>
              <a:cxn ang="0">
                <a:pos x="585" y="236"/>
              </a:cxn>
              <a:cxn ang="0">
                <a:pos x="595" y="222"/>
              </a:cxn>
              <a:cxn ang="0">
                <a:pos x="606" y="209"/>
              </a:cxn>
              <a:cxn ang="0">
                <a:pos x="609" y="199"/>
              </a:cxn>
              <a:cxn ang="0">
                <a:pos x="609" y="185"/>
              </a:cxn>
              <a:cxn ang="0">
                <a:pos x="606" y="172"/>
              </a:cxn>
              <a:cxn ang="0">
                <a:pos x="603" y="155"/>
              </a:cxn>
              <a:cxn ang="0">
                <a:pos x="595" y="141"/>
              </a:cxn>
              <a:cxn ang="0">
                <a:pos x="585" y="128"/>
              </a:cxn>
              <a:cxn ang="0">
                <a:pos x="560" y="101"/>
              </a:cxn>
              <a:cxn ang="0">
                <a:pos x="526" y="74"/>
              </a:cxn>
              <a:cxn ang="0">
                <a:pos x="483" y="51"/>
              </a:cxn>
              <a:cxn ang="0">
                <a:pos x="438" y="30"/>
              </a:cxn>
              <a:cxn ang="0">
                <a:pos x="385" y="17"/>
              </a:cxn>
              <a:cxn ang="0">
                <a:pos x="329" y="6"/>
              </a:cxn>
              <a:cxn ang="0">
                <a:pos x="274" y="0"/>
              </a:cxn>
              <a:cxn ang="0">
                <a:pos x="214" y="6"/>
              </a:cxn>
              <a:cxn ang="0">
                <a:pos x="143" y="17"/>
              </a:cxn>
              <a:cxn ang="0">
                <a:pos x="83" y="33"/>
              </a:cxn>
              <a:cxn ang="0">
                <a:pos x="63" y="43"/>
              </a:cxn>
              <a:cxn ang="0">
                <a:pos x="45" y="54"/>
              </a:cxn>
              <a:cxn ang="0">
                <a:pos x="28" y="64"/>
              </a:cxn>
              <a:cxn ang="0">
                <a:pos x="17" y="74"/>
              </a:cxn>
              <a:cxn ang="0">
                <a:pos x="7" y="88"/>
              </a:cxn>
              <a:cxn ang="0">
                <a:pos x="0" y="98"/>
              </a:cxn>
              <a:cxn ang="0">
                <a:pos x="0" y="107"/>
              </a:cxn>
              <a:cxn ang="0">
                <a:pos x="0" y="122"/>
              </a:cxn>
              <a:cxn ang="0">
                <a:pos x="0" y="135"/>
              </a:cxn>
              <a:cxn ang="0">
                <a:pos x="7" y="145"/>
              </a:cxn>
              <a:cxn ang="0">
                <a:pos x="20" y="169"/>
              </a:cxn>
              <a:cxn ang="0">
                <a:pos x="49" y="192"/>
              </a:cxn>
              <a:cxn ang="0">
                <a:pos x="80" y="215"/>
              </a:cxn>
              <a:cxn ang="0">
                <a:pos x="119" y="236"/>
              </a:cxn>
              <a:cxn ang="0">
                <a:pos x="161" y="253"/>
              </a:cxn>
              <a:cxn ang="0">
                <a:pos x="210" y="267"/>
              </a:cxn>
              <a:cxn ang="0">
                <a:pos x="259" y="280"/>
              </a:cxn>
              <a:cxn ang="0">
                <a:pos x="312" y="286"/>
              </a:cxn>
              <a:cxn ang="0">
                <a:pos x="364" y="286"/>
              </a:cxn>
            </a:cxnLst>
            <a:rect l="0" t="0" r="r" b="b"/>
            <a:pathLst>
              <a:path w="609" h="286">
                <a:moveTo>
                  <a:pt x="364" y="286"/>
                </a:moveTo>
                <a:lnTo>
                  <a:pt x="445" y="283"/>
                </a:lnTo>
                <a:lnTo>
                  <a:pt x="480" y="276"/>
                </a:lnTo>
                <a:lnTo>
                  <a:pt x="508" y="273"/>
                </a:lnTo>
                <a:lnTo>
                  <a:pt x="532" y="263"/>
                </a:lnTo>
                <a:lnTo>
                  <a:pt x="554" y="256"/>
                </a:lnTo>
                <a:lnTo>
                  <a:pt x="571" y="246"/>
                </a:lnTo>
                <a:lnTo>
                  <a:pt x="585" y="236"/>
                </a:lnTo>
                <a:lnTo>
                  <a:pt x="595" y="222"/>
                </a:lnTo>
                <a:lnTo>
                  <a:pt x="606" y="209"/>
                </a:lnTo>
                <a:lnTo>
                  <a:pt x="609" y="199"/>
                </a:lnTo>
                <a:lnTo>
                  <a:pt x="609" y="185"/>
                </a:lnTo>
                <a:lnTo>
                  <a:pt x="606" y="172"/>
                </a:lnTo>
                <a:lnTo>
                  <a:pt x="603" y="155"/>
                </a:lnTo>
                <a:lnTo>
                  <a:pt x="595" y="141"/>
                </a:lnTo>
                <a:lnTo>
                  <a:pt x="585" y="128"/>
                </a:lnTo>
                <a:lnTo>
                  <a:pt x="560" y="101"/>
                </a:lnTo>
                <a:lnTo>
                  <a:pt x="526" y="74"/>
                </a:lnTo>
                <a:lnTo>
                  <a:pt x="483" y="51"/>
                </a:lnTo>
                <a:lnTo>
                  <a:pt x="438" y="30"/>
                </a:lnTo>
                <a:lnTo>
                  <a:pt x="385" y="17"/>
                </a:lnTo>
                <a:lnTo>
                  <a:pt x="329" y="6"/>
                </a:lnTo>
                <a:lnTo>
                  <a:pt x="274" y="0"/>
                </a:lnTo>
                <a:lnTo>
                  <a:pt x="214" y="6"/>
                </a:lnTo>
                <a:lnTo>
                  <a:pt x="143" y="17"/>
                </a:lnTo>
                <a:lnTo>
                  <a:pt x="83" y="33"/>
                </a:lnTo>
                <a:lnTo>
                  <a:pt x="63" y="43"/>
                </a:lnTo>
                <a:lnTo>
                  <a:pt x="45" y="54"/>
                </a:lnTo>
                <a:lnTo>
                  <a:pt x="28" y="64"/>
                </a:lnTo>
                <a:lnTo>
                  <a:pt x="17" y="74"/>
                </a:lnTo>
                <a:lnTo>
                  <a:pt x="7" y="88"/>
                </a:lnTo>
                <a:lnTo>
                  <a:pt x="0" y="98"/>
                </a:lnTo>
                <a:lnTo>
                  <a:pt x="0" y="107"/>
                </a:lnTo>
                <a:lnTo>
                  <a:pt x="0" y="122"/>
                </a:lnTo>
                <a:lnTo>
                  <a:pt x="0" y="135"/>
                </a:lnTo>
                <a:lnTo>
                  <a:pt x="7" y="145"/>
                </a:lnTo>
                <a:lnTo>
                  <a:pt x="20" y="169"/>
                </a:lnTo>
                <a:lnTo>
                  <a:pt x="49" y="192"/>
                </a:lnTo>
                <a:lnTo>
                  <a:pt x="80" y="215"/>
                </a:lnTo>
                <a:lnTo>
                  <a:pt x="119" y="236"/>
                </a:lnTo>
                <a:lnTo>
                  <a:pt x="161" y="253"/>
                </a:lnTo>
                <a:lnTo>
                  <a:pt x="210" y="267"/>
                </a:lnTo>
                <a:lnTo>
                  <a:pt x="259" y="280"/>
                </a:lnTo>
                <a:lnTo>
                  <a:pt x="312" y="286"/>
                </a:lnTo>
                <a:lnTo>
                  <a:pt x="364" y="28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74" name="Freeform 26"/>
          <p:cNvSpPr>
            <a:spLocks/>
          </p:cNvSpPr>
          <p:nvPr/>
        </p:nvSpPr>
        <p:spPr bwMode="auto">
          <a:xfrm>
            <a:off x="3963988" y="1230313"/>
            <a:ext cx="106362" cy="30163"/>
          </a:xfrm>
          <a:custGeom>
            <a:avLst/>
            <a:gdLst/>
            <a:ahLst/>
            <a:cxnLst>
              <a:cxn ang="0">
                <a:pos x="0" y="61"/>
              </a:cxn>
              <a:cxn ang="0">
                <a:pos x="21" y="74"/>
              </a:cxn>
              <a:cxn ang="0">
                <a:pos x="73" y="105"/>
              </a:cxn>
              <a:cxn ang="0">
                <a:pos x="115" y="122"/>
              </a:cxn>
              <a:cxn ang="0">
                <a:pos x="161" y="142"/>
              </a:cxn>
              <a:cxn ang="0">
                <a:pos x="213" y="159"/>
              </a:cxn>
              <a:cxn ang="0">
                <a:pos x="269" y="172"/>
              </a:cxn>
              <a:cxn ang="0">
                <a:pos x="336" y="182"/>
              </a:cxn>
              <a:cxn ang="0">
                <a:pos x="402" y="186"/>
              </a:cxn>
              <a:cxn ang="0">
                <a:pos x="438" y="186"/>
              </a:cxn>
              <a:cxn ang="0">
                <a:pos x="473" y="182"/>
              </a:cxn>
              <a:cxn ang="0">
                <a:pos x="511" y="175"/>
              </a:cxn>
              <a:cxn ang="0">
                <a:pos x="550" y="169"/>
              </a:cxn>
              <a:cxn ang="0">
                <a:pos x="588" y="159"/>
              </a:cxn>
              <a:cxn ang="0">
                <a:pos x="627" y="145"/>
              </a:cxn>
              <a:cxn ang="0">
                <a:pos x="665" y="132"/>
              </a:cxn>
              <a:cxn ang="0">
                <a:pos x="707" y="111"/>
              </a:cxn>
              <a:cxn ang="0">
                <a:pos x="745" y="88"/>
              </a:cxn>
              <a:cxn ang="0">
                <a:pos x="788" y="64"/>
              </a:cxn>
              <a:cxn ang="0">
                <a:pos x="827" y="34"/>
              </a:cxn>
              <a:cxn ang="0">
                <a:pos x="868" y="0"/>
              </a:cxn>
              <a:cxn ang="0">
                <a:pos x="851" y="24"/>
              </a:cxn>
              <a:cxn ang="0">
                <a:pos x="833" y="51"/>
              </a:cxn>
              <a:cxn ang="0">
                <a:pos x="805" y="82"/>
              </a:cxn>
              <a:cxn ang="0">
                <a:pos x="770" y="119"/>
              </a:cxn>
              <a:cxn ang="0">
                <a:pos x="728" y="156"/>
              </a:cxn>
              <a:cxn ang="0">
                <a:pos x="682" y="193"/>
              </a:cxn>
              <a:cxn ang="0">
                <a:pos x="627" y="223"/>
              </a:cxn>
              <a:cxn ang="0">
                <a:pos x="599" y="240"/>
              </a:cxn>
              <a:cxn ang="0">
                <a:pos x="567" y="250"/>
              </a:cxn>
              <a:cxn ang="0">
                <a:pos x="536" y="260"/>
              </a:cxn>
              <a:cxn ang="0">
                <a:pos x="501" y="270"/>
              </a:cxn>
              <a:cxn ang="0">
                <a:pos x="465" y="274"/>
              </a:cxn>
              <a:cxn ang="0">
                <a:pos x="430" y="277"/>
              </a:cxn>
              <a:cxn ang="0">
                <a:pos x="392" y="274"/>
              </a:cxn>
              <a:cxn ang="0">
                <a:pos x="353" y="270"/>
              </a:cxn>
              <a:cxn ang="0">
                <a:pos x="312" y="260"/>
              </a:cxn>
              <a:cxn ang="0">
                <a:pos x="273" y="246"/>
              </a:cxn>
              <a:cxn ang="0">
                <a:pos x="230" y="230"/>
              </a:cxn>
              <a:cxn ang="0">
                <a:pos x="186" y="206"/>
              </a:cxn>
              <a:cxn ang="0">
                <a:pos x="140" y="179"/>
              </a:cxn>
              <a:cxn ang="0">
                <a:pos x="94" y="145"/>
              </a:cxn>
              <a:cxn ang="0">
                <a:pos x="49" y="105"/>
              </a:cxn>
              <a:cxn ang="0">
                <a:pos x="0" y="61"/>
              </a:cxn>
            </a:cxnLst>
            <a:rect l="0" t="0" r="r" b="b"/>
            <a:pathLst>
              <a:path w="868" h="277">
                <a:moveTo>
                  <a:pt x="0" y="61"/>
                </a:moveTo>
                <a:lnTo>
                  <a:pt x="21" y="74"/>
                </a:lnTo>
                <a:lnTo>
                  <a:pt x="73" y="105"/>
                </a:lnTo>
                <a:lnTo>
                  <a:pt x="115" y="122"/>
                </a:lnTo>
                <a:lnTo>
                  <a:pt x="161" y="142"/>
                </a:lnTo>
                <a:lnTo>
                  <a:pt x="213" y="159"/>
                </a:lnTo>
                <a:lnTo>
                  <a:pt x="269" y="172"/>
                </a:lnTo>
                <a:lnTo>
                  <a:pt x="336" y="182"/>
                </a:lnTo>
                <a:lnTo>
                  <a:pt x="402" y="186"/>
                </a:lnTo>
                <a:lnTo>
                  <a:pt x="438" y="186"/>
                </a:lnTo>
                <a:lnTo>
                  <a:pt x="473" y="182"/>
                </a:lnTo>
                <a:lnTo>
                  <a:pt x="511" y="175"/>
                </a:lnTo>
                <a:lnTo>
                  <a:pt x="550" y="169"/>
                </a:lnTo>
                <a:lnTo>
                  <a:pt x="588" y="159"/>
                </a:lnTo>
                <a:lnTo>
                  <a:pt x="627" y="145"/>
                </a:lnTo>
                <a:lnTo>
                  <a:pt x="665" y="132"/>
                </a:lnTo>
                <a:lnTo>
                  <a:pt x="707" y="111"/>
                </a:lnTo>
                <a:lnTo>
                  <a:pt x="745" y="88"/>
                </a:lnTo>
                <a:lnTo>
                  <a:pt x="788" y="64"/>
                </a:lnTo>
                <a:lnTo>
                  <a:pt x="827" y="34"/>
                </a:lnTo>
                <a:lnTo>
                  <a:pt x="868" y="0"/>
                </a:lnTo>
                <a:lnTo>
                  <a:pt x="851" y="24"/>
                </a:lnTo>
                <a:lnTo>
                  <a:pt x="833" y="51"/>
                </a:lnTo>
                <a:lnTo>
                  <a:pt x="805" y="82"/>
                </a:lnTo>
                <a:lnTo>
                  <a:pt x="770" y="119"/>
                </a:lnTo>
                <a:lnTo>
                  <a:pt x="728" y="156"/>
                </a:lnTo>
                <a:lnTo>
                  <a:pt x="682" y="193"/>
                </a:lnTo>
                <a:lnTo>
                  <a:pt x="627" y="223"/>
                </a:lnTo>
                <a:lnTo>
                  <a:pt x="599" y="240"/>
                </a:lnTo>
                <a:lnTo>
                  <a:pt x="567" y="250"/>
                </a:lnTo>
                <a:lnTo>
                  <a:pt x="536" y="260"/>
                </a:lnTo>
                <a:lnTo>
                  <a:pt x="501" y="270"/>
                </a:lnTo>
                <a:lnTo>
                  <a:pt x="465" y="274"/>
                </a:lnTo>
                <a:lnTo>
                  <a:pt x="430" y="277"/>
                </a:lnTo>
                <a:lnTo>
                  <a:pt x="392" y="274"/>
                </a:lnTo>
                <a:lnTo>
                  <a:pt x="353" y="270"/>
                </a:lnTo>
                <a:lnTo>
                  <a:pt x="312" y="260"/>
                </a:lnTo>
                <a:lnTo>
                  <a:pt x="273" y="246"/>
                </a:lnTo>
                <a:lnTo>
                  <a:pt x="230" y="230"/>
                </a:lnTo>
                <a:lnTo>
                  <a:pt x="186" y="206"/>
                </a:lnTo>
                <a:lnTo>
                  <a:pt x="140" y="179"/>
                </a:lnTo>
                <a:lnTo>
                  <a:pt x="94" y="145"/>
                </a:lnTo>
                <a:lnTo>
                  <a:pt x="49" y="105"/>
                </a:lnTo>
                <a:lnTo>
                  <a:pt x="0" y="6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75" name="Freeform 27"/>
          <p:cNvSpPr>
            <a:spLocks/>
          </p:cNvSpPr>
          <p:nvPr/>
        </p:nvSpPr>
        <p:spPr bwMode="auto">
          <a:xfrm>
            <a:off x="4602163" y="1230313"/>
            <a:ext cx="106362" cy="30163"/>
          </a:xfrm>
          <a:custGeom>
            <a:avLst/>
            <a:gdLst/>
            <a:ahLst/>
            <a:cxnLst>
              <a:cxn ang="0">
                <a:pos x="865" y="61"/>
              </a:cxn>
              <a:cxn ang="0">
                <a:pos x="848" y="74"/>
              </a:cxn>
              <a:cxn ang="0">
                <a:pos x="791" y="105"/>
              </a:cxn>
              <a:cxn ang="0">
                <a:pos x="753" y="122"/>
              </a:cxn>
              <a:cxn ang="0">
                <a:pos x="707" y="142"/>
              </a:cxn>
              <a:cxn ang="0">
                <a:pos x="655" y="159"/>
              </a:cxn>
              <a:cxn ang="0">
                <a:pos x="595" y="172"/>
              </a:cxn>
              <a:cxn ang="0">
                <a:pos x="532" y="182"/>
              </a:cxn>
              <a:cxn ang="0">
                <a:pos x="462" y="186"/>
              </a:cxn>
              <a:cxn ang="0">
                <a:pos x="427" y="186"/>
              </a:cxn>
              <a:cxn ang="0">
                <a:pos x="392" y="182"/>
              </a:cxn>
              <a:cxn ang="0">
                <a:pos x="353" y="175"/>
              </a:cxn>
              <a:cxn ang="0">
                <a:pos x="318" y="169"/>
              </a:cxn>
              <a:cxn ang="0">
                <a:pos x="280" y="159"/>
              </a:cxn>
              <a:cxn ang="0">
                <a:pos x="238" y="145"/>
              </a:cxn>
              <a:cxn ang="0">
                <a:pos x="199" y="132"/>
              </a:cxn>
              <a:cxn ang="0">
                <a:pos x="161" y="111"/>
              </a:cxn>
              <a:cxn ang="0">
                <a:pos x="118" y="88"/>
              </a:cxn>
              <a:cxn ang="0">
                <a:pos x="80" y="64"/>
              </a:cxn>
              <a:cxn ang="0">
                <a:pos x="38" y="34"/>
              </a:cxn>
              <a:cxn ang="0">
                <a:pos x="0" y="0"/>
              </a:cxn>
              <a:cxn ang="0">
                <a:pos x="14" y="24"/>
              </a:cxn>
              <a:cxn ang="0">
                <a:pos x="35" y="51"/>
              </a:cxn>
              <a:cxn ang="0">
                <a:pos x="63" y="82"/>
              </a:cxn>
              <a:cxn ang="0">
                <a:pos x="95" y="119"/>
              </a:cxn>
              <a:cxn ang="0">
                <a:pos x="136" y="156"/>
              </a:cxn>
              <a:cxn ang="0">
                <a:pos x="186" y="193"/>
              </a:cxn>
              <a:cxn ang="0">
                <a:pos x="238" y="223"/>
              </a:cxn>
              <a:cxn ang="0">
                <a:pos x="270" y="240"/>
              </a:cxn>
              <a:cxn ang="0">
                <a:pos x="298" y="250"/>
              </a:cxn>
              <a:cxn ang="0">
                <a:pos x="333" y="260"/>
              </a:cxn>
              <a:cxn ang="0">
                <a:pos x="364" y="270"/>
              </a:cxn>
              <a:cxn ang="0">
                <a:pos x="399" y="274"/>
              </a:cxn>
              <a:cxn ang="0">
                <a:pos x="438" y="277"/>
              </a:cxn>
              <a:cxn ang="0">
                <a:pos x="473" y="274"/>
              </a:cxn>
              <a:cxn ang="0">
                <a:pos x="511" y="270"/>
              </a:cxn>
              <a:cxn ang="0">
                <a:pos x="553" y="260"/>
              </a:cxn>
              <a:cxn ang="0">
                <a:pos x="595" y="246"/>
              </a:cxn>
              <a:cxn ang="0">
                <a:pos x="638" y="230"/>
              </a:cxn>
              <a:cxn ang="0">
                <a:pos x="679" y="206"/>
              </a:cxn>
              <a:cxn ang="0">
                <a:pos x="725" y="179"/>
              </a:cxn>
              <a:cxn ang="0">
                <a:pos x="770" y="145"/>
              </a:cxn>
              <a:cxn ang="0">
                <a:pos x="819" y="105"/>
              </a:cxn>
              <a:cxn ang="0">
                <a:pos x="865" y="61"/>
              </a:cxn>
            </a:cxnLst>
            <a:rect l="0" t="0" r="r" b="b"/>
            <a:pathLst>
              <a:path w="865" h="277">
                <a:moveTo>
                  <a:pt x="865" y="61"/>
                </a:moveTo>
                <a:lnTo>
                  <a:pt x="848" y="74"/>
                </a:lnTo>
                <a:lnTo>
                  <a:pt x="791" y="105"/>
                </a:lnTo>
                <a:lnTo>
                  <a:pt x="753" y="122"/>
                </a:lnTo>
                <a:lnTo>
                  <a:pt x="707" y="142"/>
                </a:lnTo>
                <a:lnTo>
                  <a:pt x="655" y="159"/>
                </a:lnTo>
                <a:lnTo>
                  <a:pt x="595" y="172"/>
                </a:lnTo>
                <a:lnTo>
                  <a:pt x="532" y="182"/>
                </a:lnTo>
                <a:lnTo>
                  <a:pt x="462" y="186"/>
                </a:lnTo>
                <a:lnTo>
                  <a:pt x="427" y="186"/>
                </a:lnTo>
                <a:lnTo>
                  <a:pt x="392" y="182"/>
                </a:lnTo>
                <a:lnTo>
                  <a:pt x="353" y="175"/>
                </a:lnTo>
                <a:lnTo>
                  <a:pt x="318" y="169"/>
                </a:lnTo>
                <a:lnTo>
                  <a:pt x="280" y="159"/>
                </a:lnTo>
                <a:lnTo>
                  <a:pt x="238" y="145"/>
                </a:lnTo>
                <a:lnTo>
                  <a:pt x="199" y="132"/>
                </a:lnTo>
                <a:lnTo>
                  <a:pt x="161" y="111"/>
                </a:lnTo>
                <a:lnTo>
                  <a:pt x="118" y="88"/>
                </a:lnTo>
                <a:lnTo>
                  <a:pt x="80" y="64"/>
                </a:lnTo>
                <a:lnTo>
                  <a:pt x="38" y="34"/>
                </a:lnTo>
                <a:lnTo>
                  <a:pt x="0" y="0"/>
                </a:lnTo>
                <a:lnTo>
                  <a:pt x="14" y="24"/>
                </a:lnTo>
                <a:lnTo>
                  <a:pt x="35" y="51"/>
                </a:lnTo>
                <a:lnTo>
                  <a:pt x="63" y="82"/>
                </a:lnTo>
                <a:lnTo>
                  <a:pt x="95" y="119"/>
                </a:lnTo>
                <a:lnTo>
                  <a:pt x="136" y="156"/>
                </a:lnTo>
                <a:lnTo>
                  <a:pt x="186" y="193"/>
                </a:lnTo>
                <a:lnTo>
                  <a:pt x="238" y="223"/>
                </a:lnTo>
                <a:lnTo>
                  <a:pt x="270" y="240"/>
                </a:lnTo>
                <a:lnTo>
                  <a:pt x="298" y="250"/>
                </a:lnTo>
                <a:lnTo>
                  <a:pt x="333" y="260"/>
                </a:lnTo>
                <a:lnTo>
                  <a:pt x="364" y="270"/>
                </a:lnTo>
                <a:lnTo>
                  <a:pt x="399" y="274"/>
                </a:lnTo>
                <a:lnTo>
                  <a:pt x="438" y="277"/>
                </a:lnTo>
                <a:lnTo>
                  <a:pt x="473" y="274"/>
                </a:lnTo>
                <a:lnTo>
                  <a:pt x="511" y="270"/>
                </a:lnTo>
                <a:lnTo>
                  <a:pt x="553" y="260"/>
                </a:lnTo>
                <a:lnTo>
                  <a:pt x="595" y="246"/>
                </a:lnTo>
                <a:lnTo>
                  <a:pt x="638" y="230"/>
                </a:lnTo>
                <a:lnTo>
                  <a:pt x="679" y="206"/>
                </a:lnTo>
                <a:lnTo>
                  <a:pt x="725" y="179"/>
                </a:lnTo>
                <a:lnTo>
                  <a:pt x="770" y="145"/>
                </a:lnTo>
                <a:lnTo>
                  <a:pt x="819" y="105"/>
                </a:lnTo>
                <a:lnTo>
                  <a:pt x="865" y="6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76" name="Freeform 28"/>
          <p:cNvSpPr>
            <a:spLocks/>
          </p:cNvSpPr>
          <p:nvPr/>
        </p:nvSpPr>
        <p:spPr bwMode="auto">
          <a:xfrm>
            <a:off x="3994150" y="1323975"/>
            <a:ext cx="719137" cy="473075"/>
          </a:xfrm>
          <a:custGeom>
            <a:avLst/>
            <a:gdLst/>
            <a:ahLst/>
            <a:cxnLst>
              <a:cxn ang="0">
                <a:pos x="5017" y="513"/>
              </a:cxn>
              <a:cxn ang="0">
                <a:pos x="4782" y="365"/>
              </a:cxn>
              <a:cxn ang="0">
                <a:pos x="4397" y="196"/>
              </a:cxn>
              <a:cxn ang="0">
                <a:pos x="3987" y="85"/>
              </a:cxn>
              <a:cxn ang="0">
                <a:pos x="3563" y="20"/>
              </a:cxn>
              <a:cxn ang="0">
                <a:pos x="3136" y="0"/>
              </a:cxn>
              <a:cxn ang="0">
                <a:pos x="2673" y="20"/>
              </a:cxn>
              <a:cxn ang="0">
                <a:pos x="2183" y="94"/>
              </a:cxn>
              <a:cxn ang="0">
                <a:pos x="1703" y="223"/>
              </a:cxn>
              <a:cxn ang="0">
                <a:pos x="1247" y="412"/>
              </a:cxn>
              <a:cxn ang="0">
                <a:pos x="1030" y="526"/>
              </a:cxn>
              <a:cxn ang="0">
                <a:pos x="830" y="658"/>
              </a:cxn>
              <a:cxn ang="0">
                <a:pos x="644" y="806"/>
              </a:cxn>
              <a:cxn ang="0">
                <a:pos x="473" y="975"/>
              </a:cxn>
              <a:cxn ang="0">
                <a:pos x="326" y="1164"/>
              </a:cxn>
              <a:cxn ang="0">
                <a:pos x="207" y="1370"/>
              </a:cxn>
              <a:cxn ang="0">
                <a:pos x="112" y="1586"/>
              </a:cxn>
              <a:cxn ang="0">
                <a:pos x="49" y="1815"/>
              </a:cxn>
              <a:cxn ang="0">
                <a:pos x="10" y="2051"/>
              </a:cxn>
              <a:cxn ang="0">
                <a:pos x="0" y="2291"/>
              </a:cxn>
              <a:cxn ang="0">
                <a:pos x="14" y="2530"/>
              </a:cxn>
              <a:cxn ang="0">
                <a:pos x="60" y="2767"/>
              </a:cxn>
              <a:cxn ang="0">
                <a:pos x="129" y="2996"/>
              </a:cxn>
              <a:cxn ang="0">
                <a:pos x="227" y="3216"/>
              </a:cxn>
              <a:cxn ang="0">
                <a:pos x="350" y="3414"/>
              </a:cxn>
              <a:cxn ang="0">
                <a:pos x="493" y="3590"/>
              </a:cxn>
              <a:cxn ang="0">
                <a:pos x="655" y="3749"/>
              </a:cxn>
              <a:cxn ang="0">
                <a:pos x="834" y="3891"/>
              </a:cxn>
              <a:cxn ang="0">
                <a:pos x="1027" y="4012"/>
              </a:cxn>
              <a:cxn ang="0">
                <a:pos x="1230" y="4120"/>
              </a:cxn>
              <a:cxn ang="0">
                <a:pos x="1664" y="4285"/>
              </a:cxn>
              <a:cxn ang="0">
                <a:pos x="2120" y="4393"/>
              </a:cxn>
              <a:cxn ang="0">
                <a:pos x="2554" y="4450"/>
              </a:cxn>
              <a:cxn ang="0">
                <a:pos x="2988" y="4464"/>
              </a:cxn>
              <a:cxn ang="0">
                <a:pos x="3434" y="4434"/>
              </a:cxn>
              <a:cxn ang="0">
                <a:pos x="3875" y="4359"/>
              </a:cxn>
              <a:cxn ang="0">
                <a:pos x="4302" y="4237"/>
              </a:cxn>
              <a:cxn ang="0">
                <a:pos x="4702" y="4065"/>
              </a:cxn>
              <a:cxn ang="0">
                <a:pos x="5063" y="3846"/>
              </a:cxn>
              <a:cxn ang="0">
                <a:pos x="5224" y="3715"/>
              </a:cxn>
              <a:cxn ang="0">
                <a:pos x="5371" y="3573"/>
              </a:cxn>
              <a:cxn ang="0">
                <a:pos x="5501" y="3414"/>
              </a:cxn>
              <a:cxn ang="0">
                <a:pos x="5617" y="3245"/>
              </a:cxn>
              <a:cxn ang="0">
                <a:pos x="5715" y="3060"/>
              </a:cxn>
              <a:cxn ang="0">
                <a:pos x="5789" y="2861"/>
              </a:cxn>
              <a:cxn ang="0">
                <a:pos x="5844" y="2649"/>
              </a:cxn>
              <a:cxn ang="0">
                <a:pos x="5876" y="2419"/>
              </a:cxn>
              <a:cxn ang="0">
                <a:pos x="5876" y="2031"/>
              </a:cxn>
              <a:cxn ang="0">
                <a:pos x="5816" y="1653"/>
              </a:cxn>
              <a:cxn ang="0">
                <a:pos x="5690" y="1302"/>
              </a:cxn>
              <a:cxn ang="0">
                <a:pos x="5532" y="1025"/>
              </a:cxn>
              <a:cxn ang="0">
                <a:pos x="5417" y="874"/>
              </a:cxn>
              <a:cxn ang="0">
                <a:pos x="5280" y="729"/>
              </a:cxn>
              <a:cxn ang="0">
                <a:pos x="5129" y="597"/>
              </a:cxn>
            </a:cxnLst>
            <a:rect l="0" t="0" r="r" b="b"/>
            <a:pathLst>
              <a:path w="5883" h="4464">
                <a:moveTo>
                  <a:pt x="5129" y="597"/>
                </a:moveTo>
                <a:lnTo>
                  <a:pt x="5074" y="553"/>
                </a:lnTo>
                <a:lnTo>
                  <a:pt x="5017" y="513"/>
                </a:lnTo>
                <a:lnTo>
                  <a:pt x="4962" y="473"/>
                </a:lnTo>
                <a:lnTo>
                  <a:pt x="4902" y="436"/>
                </a:lnTo>
                <a:lnTo>
                  <a:pt x="4782" y="365"/>
                </a:lnTo>
                <a:lnTo>
                  <a:pt x="4656" y="304"/>
                </a:lnTo>
                <a:lnTo>
                  <a:pt x="4527" y="246"/>
                </a:lnTo>
                <a:lnTo>
                  <a:pt x="4397" y="196"/>
                </a:lnTo>
                <a:lnTo>
                  <a:pt x="4264" y="152"/>
                </a:lnTo>
                <a:lnTo>
                  <a:pt x="4127" y="115"/>
                </a:lnTo>
                <a:lnTo>
                  <a:pt x="3987" y="85"/>
                </a:lnTo>
                <a:lnTo>
                  <a:pt x="3847" y="57"/>
                </a:lnTo>
                <a:lnTo>
                  <a:pt x="3707" y="37"/>
                </a:lnTo>
                <a:lnTo>
                  <a:pt x="3563" y="20"/>
                </a:lnTo>
                <a:lnTo>
                  <a:pt x="3420" y="10"/>
                </a:lnTo>
                <a:lnTo>
                  <a:pt x="3276" y="3"/>
                </a:lnTo>
                <a:lnTo>
                  <a:pt x="3136" y="0"/>
                </a:lnTo>
                <a:lnTo>
                  <a:pt x="2992" y="0"/>
                </a:lnTo>
                <a:lnTo>
                  <a:pt x="2834" y="7"/>
                </a:lnTo>
                <a:lnTo>
                  <a:pt x="2673" y="20"/>
                </a:lnTo>
                <a:lnTo>
                  <a:pt x="2508" y="40"/>
                </a:lnTo>
                <a:lnTo>
                  <a:pt x="2347" y="64"/>
                </a:lnTo>
                <a:lnTo>
                  <a:pt x="2183" y="94"/>
                </a:lnTo>
                <a:lnTo>
                  <a:pt x="2021" y="132"/>
                </a:lnTo>
                <a:lnTo>
                  <a:pt x="1860" y="175"/>
                </a:lnTo>
                <a:lnTo>
                  <a:pt x="1703" y="223"/>
                </a:lnTo>
                <a:lnTo>
                  <a:pt x="1549" y="280"/>
                </a:lnTo>
                <a:lnTo>
                  <a:pt x="1394" y="341"/>
                </a:lnTo>
                <a:lnTo>
                  <a:pt x="1247" y="412"/>
                </a:lnTo>
                <a:lnTo>
                  <a:pt x="1174" y="449"/>
                </a:lnTo>
                <a:lnTo>
                  <a:pt x="1100" y="486"/>
                </a:lnTo>
                <a:lnTo>
                  <a:pt x="1030" y="526"/>
                </a:lnTo>
                <a:lnTo>
                  <a:pt x="964" y="570"/>
                </a:lnTo>
                <a:lnTo>
                  <a:pt x="897" y="614"/>
                </a:lnTo>
                <a:lnTo>
                  <a:pt x="830" y="658"/>
                </a:lnTo>
                <a:lnTo>
                  <a:pt x="767" y="705"/>
                </a:lnTo>
                <a:lnTo>
                  <a:pt x="704" y="756"/>
                </a:lnTo>
                <a:lnTo>
                  <a:pt x="644" y="806"/>
                </a:lnTo>
                <a:lnTo>
                  <a:pt x="585" y="857"/>
                </a:lnTo>
                <a:lnTo>
                  <a:pt x="529" y="914"/>
                </a:lnTo>
                <a:lnTo>
                  <a:pt x="473" y="975"/>
                </a:lnTo>
                <a:lnTo>
                  <a:pt x="421" y="1035"/>
                </a:lnTo>
                <a:lnTo>
                  <a:pt x="372" y="1096"/>
                </a:lnTo>
                <a:lnTo>
                  <a:pt x="326" y="1164"/>
                </a:lnTo>
                <a:lnTo>
                  <a:pt x="284" y="1228"/>
                </a:lnTo>
                <a:lnTo>
                  <a:pt x="241" y="1299"/>
                </a:lnTo>
                <a:lnTo>
                  <a:pt x="207" y="1370"/>
                </a:lnTo>
                <a:lnTo>
                  <a:pt x="172" y="1441"/>
                </a:lnTo>
                <a:lnTo>
                  <a:pt x="140" y="1512"/>
                </a:lnTo>
                <a:lnTo>
                  <a:pt x="112" y="1586"/>
                </a:lnTo>
                <a:lnTo>
                  <a:pt x="87" y="1663"/>
                </a:lnTo>
                <a:lnTo>
                  <a:pt x="66" y="1737"/>
                </a:lnTo>
                <a:lnTo>
                  <a:pt x="49" y="1815"/>
                </a:lnTo>
                <a:lnTo>
                  <a:pt x="32" y="1892"/>
                </a:lnTo>
                <a:lnTo>
                  <a:pt x="21" y="1974"/>
                </a:lnTo>
                <a:lnTo>
                  <a:pt x="10" y="2051"/>
                </a:lnTo>
                <a:lnTo>
                  <a:pt x="3" y="2132"/>
                </a:lnTo>
                <a:lnTo>
                  <a:pt x="0" y="2210"/>
                </a:lnTo>
                <a:lnTo>
                  <a:pt x="0" y="2291"/>
                </a:lnTo>
                <a:lnTo>
                  <a:pt x="0" y="2372"/>
                </a:lnTo>
                <a:lnTo>
                  <a:pt x="7" y="2449"/>
                </a:lnTo>
                <a:lnTo>
                  <a:pt x="14" y="2530"/>
                </a:lnTo>
                <a:lnTo>
                  <a:pt x="28" y="2608"/>
                </a:lnTo>
                <a:lnTo>
                  <a:pt x="41" y="2689"/>
                </a:lnTo>
                <a:lnTo>
                  <a:pt x="60" y="2767"/>
                </a:lnTo>
                <a:lnTo>
                  <a:pt x="80" y="2844"/>
                </a:lnTo>
                <a:lnTo>
                  <a:pt x="104" y="2918"/>
                </a:lnTo>
                <a:lnTo>
                  <a:pt x="129" y="2996"/>
                </a:lnTo>
                <a:lnTo>
                  <a:pt x="161" y="3071"/>
                </a:lnTo>
                <a:lnTo>
                  <a:pt x="192" y="3142"/>
                </a:lnTo>
                <a:lnTo>
                  <a:pt x="227" y="3216"/>
                </a:lnTo>
                <a:lnTo>
                  <a:pt x="266" y="3282"/>
                </a:lnTo>
                <a:lnTo>
                  <a:pt x="309" y="3350"/>
                </a:lnTo>
                <a:lnTo>
                  <a:pt x="350" y="3414"/>
                </a:lnTo>
                <a:lnTo>
                  <a:pt x="396" y="3475"/>
                </a:lnTo>
                <a:lnTo>
                  <a:pt x="445" y="3532"/>
                </a:lnTo>
                <a:lnTo>
                  <a:pt x="493" y="3590"/>
                </a:lnTo>
                <a:lnTo>
                  <a:pt x="547" y="3648"/>
                </a:lnTo>
                <a:lnTo>
                  <a:pt x="599" y="3698"/>
                </a:lnTo>
                <a:lnTo>
                  <a:pt x="655" y="3749"/>
                </a:lnTo>
                <a:lnTo>
                  <a:pt x="711" y="3799"/>
                </a:lnTo>
                <a:lnTo>
                  <a:pt x="770" y="3846"/>
                </a:lnTo>
                <a:lnTo>
                  <a:pt x="834" y="3891"/>
                </a:lnTo>
                <a:lnTo>
                  <a:pt x="897" y="3934"/>
                </a:lnTo>
                <a:lnTo>
                  <a:pt x="960" y="3975"/>
                </a:lnTo>
                <a:lnTo>
                  <a:pt x="1027" y="4012"/>
                </a:lnTo>
                <a:lnTo>
                  <a:pt x="1093" y="4049"/>
                </a:lnTo>
                <a:lnTo>
                  <a:pt x="1159" y="4086"/>
                </a:lnTo>
                <a:lnTo>
                  <a:pt x="1230" y="4120"/>
                </a:lnTo>
                <a:lnTo>
                  <a:pt x="1370" y="4181"/>
                </a:lnTo>
                <a:lnTo>
                  <a:pt x="1517" y="4234"/>
                </a:lnTo>
                <a:lnTo>
                  <a:pt x="1664" y="4285"/>
                </a:lnTo>
                <a:lnTo>
                  <a:pt x="1815" y="4326"/>
                </a:lnTo>
                <a:lnTo>
                  <a:pt x="1966" y="4363"/>
                </a:lnTo>
                <a:lnTo>
                  <a:pt x="2120" y="4393"/>
                </a:lnTo>
                <a:lnTo>
                  <a:pt x="2273" y="4416"/>
                </a:lnTo>
                <a:lnTo>
                  <a:pt x="2410" y="4437"/>
                </a:lnTo>
                <a:lnTo>
                  <a:pt x="2554" y="4450"/>
                </a:lnTo>
                <a:lnTo>
                  <a:pt x="2698" y="4457"/>
                </a:lnTo>
                <a:lnTo>
                  <a:pt x="2842" y="4464"/>
                </a:lnTo>
                <a:lnTo>
                  <a:pt x="2988" y="4464"/>
                </a:lnTo>
                <a:lnTo>
                  <a:pt x="3136" y="4457"/>
                </a:lnTo>
                <a:lnTo>
                  <a:pt x="3286" y="4447"/>
                </a:lnTo>
                <a:lnTo>
                  <a:pt x="3434" y="4434"/>
                </a:lnTo>
                <a:lnTo>
                  <a:pt x="3581" y="4413"/>
                </a:lnTo>
                <a:lnTo>
                  <a:pt x="3728" y="4390"/>
                </a:lnTo>
                <a:lnTo>
                  <a:pt x="3875" y="4359"/>
                </a:lnTo>
                <a:lnTo>
                  <a:pt x="4018" y="4322"/>
                </a:lnTo>
                <a:lnTo>
                  <a:pt x="4162" y="4281"/>
                </a:lnTo>
                <a:lnTo>
                  <a:pt x="4302" y="4237"/>
                </a:lnTo>
                <a:lnTo>
                  <a:pt x="4439" y="4184"/>
                </a:lnTo>
                <a:lnTo>
                  <a:pt x="4573" y="4129"/>
                </a:lnTo>
                <a:lnTo>
                  <a:pt x="4702" y="4065"/>
                </a:lnTo>
                <a:lnTo>
                  <a:pt x="4825" y="3999"/>
                </a:lnTo>
                <a:lnTo>
                  <a:pt x="4948" y="3923"/>
                </a:lnTo>
                <a:lnTo>
                  <a:pt x="5063" y="3846"/>
                </a:lnTo>
                <a:lnTo>
                  <a:pt x="5115" y="3802"/>
                </a:lnTo>
                <a:lnTo>
                  <a:pt x="5171" y="3762"/>
                </a:lnTo>
                <a:lnTo>
                  <a:pt x="5224" y="3715"/>
                </a:lnTo>
                <a:lnTo>
                  <a:pt x="5273" y="3670"/>
                </a:lnTo>
                <a:lnTo>
                  <a:pt x="5322" y="3620"/>
                </a:lnTo>
                <a:lnTo>
                  <a:pt x="5371" y="3573"/>
                </a:lnTo>
                <a:lnTo>
                  <a:pt x="5417" y="3522"/>
                </a:lnTo>
                <a:lnTo>
                  <a:pt x="5458" y="3469"/>
                </a:lnTo>
                <a:lnTo>
                  <a:pt x="5501" y="3414"/>
                </a:lnTo>
                <a:lnTo>
                  <a:pt x="5543" y="3361"/>
                </a:lnTo>
                <a:lnTo>
                  <a:pt x="5581" y="3303"/>
                </a:lnTo>
                <a:lnTo>
                  <a:pt x="5617" y="3245"/>
                </a:lnTo>
                <a:lnTo>
                  <a:pt x="5652" y="3185"/>
                </a:lnTo>
                <a:lnTo>
                  <a:pt x="5683" y="3124"/>
                </a:lnTo>
                <a:lnTo>
                  <a:pt x="5715" y="3060"/>
                </a:lnTo>
                <a:lnTo>
                  <a:pt x="5743" y="2996"/>
                </a:lnTo>
                <a:lnTo>
                  <a:pt x="5767" y="2929"/>
                </a:lnTo>
                <a:lnTo>
                  <a:pt x="5789" y="2861"/>
                </a:lnTo>
                <a:lnTo>
                  <a:pt x="5809" y="2791"/>
                </a:lnTo>
                <a:lnTo>
                  <a:pt x="5827" y="2720"/>
                </a:lnTo>
                <a:lnTo>
                  <a:pt x="5844" y="2649"/>
                </a:lnTo>
                <a:lnTo>
                  <a:pt x="5858" y="2575"/>
                </a:lnTo>
                <a:lnTo>
                  <a:pt x="5869" y="2496"/>
                </a:lnTo>
                <a:lnTo>
                  <a:pt x="5876" y="2419"/>
                </a:lnTo>
                <a:lnTo>
                  <a:pt x="5883" y="2288"/>
                </a:lnTo>
                <a:lnTo>
                  <a:pt x="5883" y="2159"/>
                </a:lnTo>
                <a:lnTo>
                  <a:pt x="5876" y="2031"/>
                </a:lnTo>
                <a:lnTo>
                  <a:pt x="5861" y="1903"/>
                </a:lnTo>
                <a:lnTo>
                  <a:pt x="5844" y="1778"/>
                </a:lnTo>
                <a:lnTo>
                  <a:pt x="5816" y="1653"/>
                </a:lnTo>
                <a:lnTo>
                  <a:pt x="5781" y="1535"/>
                </a:lnTo>
                <a:lnTo>
                  <a:pt x="5739" y="1417"/>
                </a:lnTo>
                <a:lnTo>
                  <a:pt x="5690" y="1302"/>
                </a:lnTo>
                <a:lnTo>
                  <a:pt x="5630" y="1188"/>
                </a:lnTo>
                <a:lnTo>
                  <a:pt x="5567" y="1080"/>
                </a:lnTo>
                <a:lnTo>
                  <a:pt x="5532" y="1025"/>
                </a:lnTo>
                <a:lnTo>
                  <a:pt x="5494" y="975"/>
                </a:lnTo>
                <a:lnTo>
                  <a:pt x="5455" y="924"/>
                </a:lnTo>
                <a:lnTo>
                  <a:pt x="5417" y="874"/>
                </a:lnTo>
                <a:lnTo>
                  <a:pt x="5371" y="823"/>
                </a:lnTo>
                <a:lnTo>
                  <a:pt x="5329" y="776"/>
                </a:lnTo>
                <a:lnTo>
                  <a:pt x="5280" y="729"/>
                </a:lnTo>
                <a:lnTo>
                  <a:pt x="5234" y="685"/>
                </a:lnTo>
                <a:lnTo>
                  <a:pt x="5182" y="637"/>
                </a:lnTo>
                <a:lnTo>
                  <a:pt x="5129" y="59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77" name="Freeform 29"/>
          <p:cNvSpPr>
            <a:spLocks/>
          </p:cNvSpPr>
          <p:nvPr/>
        </p:nvSpPr>
        <p:spPr bwMode="auto">
          <a:xfrm>
            <a:off x="4198938" y="1522413"/>
            <a:ext cx="80962" cy="76200"/>
          </a:xfrm>
          <a:custGeom>
            <a:avLst/>
            <a:gdLst/>
            <a:ahLst/>
            <a:cxnLst>
              <a:cxn ang="0">
                <a:pos x="628" y="257"/>
              </a:cxn>
              <a:cxn ang="0">
                <a:pos x="649" y="341"/>
              </a:cxn>
              <a:cxn ang="0">
                <a:pos x="655" y="415"/>
              </a:cxn>
              <a:cxn ang="0">
                <a:pos x="646" y="486"/>
              </a:cxn>
              <a:cxn ang="0">
                <a:pos x="624" y="547"/>
              </a:cxn>
              <a:cxn ang="0">
                <a:pos x="589" y="601"/>
              </a:cxn>
              <a:cxn ang="0">
                <a:pos x="548" y="645"/>
              </a:cxn>
              <a:cxn ang="0">
                <a:pos x="495" y="682"/>
              </a:cxn>
              <a:cxn ang="0">
                <a:pos x="442" y="706"/>
              </a:cxn>
              <a:cxn ang="0">
                <a:pos x="383" y="719"/>
              </a:cxn>
              <a:cxn ang="0">
                <a:pos x="320" y="719"/>
              </a:cxn>
              <a:cxn ang="0">
                <a:pos x="260" y="709"/>
              </a:cxn>
              <a:cxn ang="0">
                <a:pos x="200" y="682"/>
              </a:cxn>
              <a:cxn ang="0">
                <a:pos x="145" y="645"/>
              </a:cxn>
              <a:cxn ang="0">
                <a:pos x="91" y="590"/>
              </a:cxn>
              <a:cxn ang="0">
                <a:pos x="50" y="519"/>
              </a:cxn>
              <a:cxn ang="0">
                <a:pos x="19" y="442"/>
              </a:cxn>
              <a:cxn ang="0">
                <a:pos x="0" y="368"/>
              </a:cxn>
              <a:cxn ang="0">
                <a:pos x="0" y="300"/>
              </a:cxn>
              <a:cxn ang="0">
                <a:pos x="14" y="236"/>
              </a:cxn>
              <a:cxn ang="0">
                <a:pos x="36" y="179"/>
              </a:cxn>
              <a:cxn ang="0">
                <a:pos x="71" y="125"/>
              </a:cxn>
              <a:cxn ang="0">
                <a:pos x="113" y="81"/>
              </a:cxn>
              <a:cxn ang="0">
                <a:pos x="159" y="47"/>
              </a:cxn>
              <a:cxn ang="0">
                <a:pos x="211" y="20"/>
              </a:cxn>
              <a:cxn ang="0">
                <a:pos x="267" y="4"/>
              </a:cxn>
              <a:cxn ang="0">
                <a:pos x="326" y="0"/>
              </a:cxn>
              <a:cxn ang="0">
                <a:pos x="386" y="7"/>
              </a:cxn>
              <a:cxn ang="0">
                <a:pos x="442" y="28"/>
              </a:cxn>
              <a:cxn ang="0">
                <a:pos x="498" y="60"/>
              </a:cxn>
              <a:cxn ang="0">
                <a:pos x="548" y="112"/>
              </a:cxn>
              <a:cxn ang="0">
                <a:pos x="592" y="176"/>
              </a:cxn>
            </a:cxnLst>
            <a:rect l="0" t="0" r="r" b="b"/>
            <a:pathLst>
              <a:path w="655" h="719">
                <a:moveTo>
                  <a:pt x="611" y="213"/>
                </a:moveTo>
                <a:lnTo>
                  <a:pt x="628" y="257"/>
                </a:lnTo>
                <a:lnTo>
                  <a:pt x="642" y="300"/>
                </a:lnTo>
                <a:lnTo>
                  <a:pt x="649" y="341"/>
                </a:lnTo>
                <a:lnTo>
                  <a:pt x="655" y="378"/>
                </a:lnTo>
                <a:lnTo>
                  <a:pt x="655" y="415"/>
                </a:lnTo>
                <a:lnTo>
                  <a:pt x="652" y="452"/>
                </a:lnTo>
                <a:lnTo>
                  <a:pt x="646" y="486"/>
                </a:lnTo>
                <a:lnTo>
                  <a:pt x="635" y="516"/>
                </a:lnTo>
                <a:lnTo>
                  <a:pt x="624" y="547"/>
                </a:lnTo>
                <a:lnTo>
                  <a:pt x="606" y="574"/>
                </a:lnTo>
                <a:lnTo>
                  <a:pt x="589" y="601"/>
                </a:lnTo>
                <a:lnTo>
                  <a:pt x="568" y="624"/>
                </a:lnTo>
                <a:lnTo>
                  <a:pt x="548" y="645"/>
                </a:lnTo>
                <a:lnTo>
                  <a:pt x="523" y="664"/>
                </a:lnTo>
                <a:lnTo>
                  <a:pt x="495" y="682"/>
                </a:lnTo>
                <a:lnTo>
                  <a:pt x="471" y="695"/>
                </a:lnTo>
                <a:lnTo>
                  <a:pt x="442" y="706"/>
                </a:lnTo>
                <a:lnTo>
                  <a:pt x="411" y="712"/>
                </a:lnTo>
                <a:lnTo>
                  <a:pt x="383" y="719"/>
                </a:lnTo>
                <a:lnTo>
                  <a:pt x="351" y="719"/>
                </a:lnTo>
                <a:lnTo>
                  <a:pt x="320" y="719"/>
                </a:lnTo>
                <a:lnTo>
                  <a:pt x="288" y="716"/>
                </a:lnTo>
                <a:lnTo>
                  <a:pt x="260" y="709"/>
                </a:lnTo>
                <a:lnTo>
                  <a:pt x="228" y="695"/>
                </a:lnTo>
                <a:lnTo>
                  <a:pt x="200" y="682"/>
                </a:lnTo>
                <a:lnTo>
                  <a:pt x="169" y="664"/>
                </a:lnTo>
                <a:lnTo>
                  <a:pt x="145" y="645"/>
                </a:lnTo>
                <a:lnTo>
                  <a:pt x="116" y="617"/>
                </a:lnTo>
                <a:lnTo>
                  <a:pt x="91" y="590"/>
                </a:lnTo>
                <a:lnTo>
                  <a:pt x="71" y="556"/>
                </a:lnTo>
                <a:lnTo>
                  <a:pt x="50" y="519"/>
                </a:lnTo>
                <a:lnTo>
                  <a:pt x="28" y="479"/>
                </a:lnTo>
                <a:lnTo>
                  <a:pt x="19" y="442"/>
                </a:lnTo>
                <a:lnTo>
                  <a:pt x="8" y="405"/>
                </a:lnTo>
                <a:lnTo>
                  <a:pt x="0" y="368"/>
                </a:lnTo>
                <a:lnTo>
                  <a:pt x="0" y="334"/>
                </a:lnTo>
                <a:lnTo>
                  <a:pt x="0" y="300"/>
                </a:lnTo>
                <a:lnTo>
                  <a:pt x="4" y="266"/>
                </a:lnTo>
                <a:lnTo>
                  <a:pt x="14" y="236"/>
                </a:lnTo>
                <a:lnTo>
                  <a:pt x="25" y="206"/>
                </a:lnTo>
                <a:lnTo>
                  <a:pt x="36" y="179"/>
                </a:lnTo>
                <a:lnTo>
                  <a:pt x="53" y="152"/>
                </a:lnTo>
                <a:lnTo>
                  <a:pt x="71" y="125"/>
                </a:lnTo>
                <a:lnTo>
                  <a:pt x="88" y="102"/>
                </a:lnTo>
                <a:lnTo>
                  <a:pt x="113" y="81"/>
                </a:lnTo>
                <a:lnTo>
                  <a:pt x="134" y="65"/>
                </a:lnTo>
                <a:lnTo>
                  <a:pt x="159" y="47"/>
                </a:lnTo>
                <a:lnTo>
                  <a:pt x="186" y="31"/>
                </a:lnTo>
                <a:lnTo>
                  <a:pt x="211" y="20"/>
                </a:lnTo>
                <a:lnTo>
                  <a:pt x="239" y="10"/>
                </a:lnTo>
                <a:lnTo>
                  <a:pt x="267" y="4"/>
                </a:lnTo>
                <a:lnTo>
                  <a:pt x="299" y="0"/>
                </a:lnTo>
                <a:lnTo>
                  <a:pt x="326" y="0"/>
                </a:lnTo>
                <a:lnTo>
                  <a:pt x="354" y="0"/>
                </a:lnTo>
                <a:lnTo>
                  <a:pt x="386" y="7"/>
                </a:lnTo>
                <a:lnTo>
                  <a:pt x="414" y="13"/>
                </a:lnTo>
                <a:lnTo>
                  <a:pt x="442" y="28"/>
                </a:lnTo>
                <a:lnTo>
                  <a:pt x="471" y="44"/>
                </a:lnTo>
                <a:lnTo>
                  <a:pt x="498" y="60"/>
                </a:lnTo>
                <a:lnTo>
                  <a:pt x="523" y="84"/>
                </a:lnTo>
                <a:lnTo>
                  <a:pt x="548" y="112"/>
                </a:lnTo>
                <a:lnTo>
                  <a:pt x="572" y="142"/>
                </a:lnTo>
                <a:lnTo>
                  <a:pt x="592" y="176"/>
                </a:lnTo>
                <a:lnTo>
                  <a:pt x="611" y="21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78" name="Freeform 30"/>
          <p:cNvSpPr>
            <a:spLocks/>
          </p:cNvSpPr>
          <p:nvPr/>
        </p:nvSpPr>
        <p:spPr bwMode="auto">
          <a:xfrm>
            <a:off x="4421188" y="1517650"/>
            <a:ext cx="79375" cy="77788"/>
          </a:xfrm>
          <a:custGeom>
            <a:avLst/>
            <a:gdLst/>
            <a:ahLst/>
            <a:cxnLst>
              <a:cxn ang="0">
                <a:pos x="29" y="260"/>
              </a:cxn>
              <a:cxn ang="0">
                <a:pos x="5" y="340"/>
              </a:cxn>
              <a:cxn ang="0">
                <a:pos x="0" y="418"/>
              </a:cxn>
              <a:cxn ang="0">
                <a:pos x="11" y="485"/>
              </a:cxn>
              <a:cxn ang="0">
                <a:pos x="32" y="550"/>
              </a:cxn>
              <a:cxn ang="0">
                <a:pos x="68" y="604"/>
              </a:cxn>
              <a:cxn ang="0">
                <a:pos x="109" y="648"/>
              </a:cxn>
              <a:cxn ang="0">
                <a:pos x="158" y="681"/>
              </a:cxn>
              <a:cxn ang="0">
                <a:pos x="214" y="704"/>
              </a:cxn>
              <a:cxn ang="0">
                <a:pos x="274" y="718"/>
              </a:cxn>
              <a:cxn ang="0">
                <a:pos x="337" y="722"/>
              </a:cxn>
              <a:cxn ang="0">
                <a:pos x="397" y="709"/>
              </a:cxn>
              <a:cxn ang="0">
                <a:pos x="457" y="685"/>
              </a:cxn>
              <a:cxn ang="0">
                <a:pos x="512" y="644"/>
              </a:cxn>
              <a:cxn ang="0">
                <a:pos x="564" y="590"/>
              </a:cxn>
              <a:cxn ang="0">
                <a:pos x="607" y="522"/>
              </a:cxn>
              <a:cxn ang="0">
                <a:pos x="638" y="442"/>
              </a:cxn>
              <a:cxn ang="0">
                <a:pos x="652" y="371"/>
              </a:cxn>
              <a:cxn ang="0">
                <a:pos x="656" y="300"/>
              </a:cxn>
              <a:cxn ang="0">
                <a:pos x="641" y="236"/>
              </a:cxn>
              <a:cxn ang="0">
                <a:pos x="617" y="179"/>
              </a:cxn>
              <a:cxn ang="0">
                <a:pos x="586" y="128"/>
              </a:cxn>
              <a:cxn ang="0">
                <a:pos x="544" y="84"/>
              </a:cxn>
              <a:cxn ang="0">
                <a:pos x="495" y="47"/>
              </a:cxn>
              <a:cxn ang="0">
                <a:pos x="442" y="23"/>
              </a:cxn>
              <a:cxn ang="0">
                <a:pos x="386" y="7"/>
              </a:cxn>
              <a:cxn ang="0">
                <a:pos x="330" y="0"/>
              </a:cxn>
              <a:cxn ang="0">
                <a:pos x="271" y="10"/>
              </a:cxn>
              <a:cxn ang="0">
                <a:pos x="214" y="31"/>
              </a:cxn>
              <a:cxn ang="0">
                <a:pos x="158" y="63"/>
              </a:cxn>
              <a:cxn ang="0">
                <a:pos x="109" y="111"/>
              </a:cxn>
              <a:cxn ang="0">
                <a:pos x="63" y="179"/>
              </a:cxn>
            </a:cxnLst>
            <a:rect l="0" t="0" r="r" b="b"/>
            <a:pathLst>
              <a:path w="656" h="722">
                <a:moveTo>
                  <a:pt x="46" y="216"/>
                </a:moveTo>
                <a:lnTo>
                  <a:pt x="29" y="260"/>
                </a:lnTo>
                <a:lnTo>
                  <a:pt x="14" y="300"/>
                </a:lnTo>
                <a:lnTo>
                  <a:pt x="5" y="340"/>
                </a:lnTo>
                <a:lnTo>
                  <a:pt x="0" y="381"/>
                </a:lnTo>
                <a:lnTo>
                  <a:pt x="0" y="418"/>
                </a:lnTo>
                <a:lnTo>
                  <a:pt x="5" y="451"/>
                </a:lnTo>
                <a:lnTo>
                  <a:pt x="11" y="485"/>
                </a:lnTo>
                <a:lnTo>
                  <a:pt x="22" y="519"/>
                </a:lnTo>
                <a:lnTo>
                  <a:pt x="32" y="550"/>
                </a:lnTo>
                <a:lnTo>
                  <a:pt x="49" y="577"/>
                </a:lnTo>
                <a:lnTo>
                  <a:pt x="68" y="604"/>
                </a:lnTo>
                <a:lnTo>
                  <a:pt x="88" y="627"/>
                </a:lnTo>
                <a:lnTo>
                  <a:pt x="109" y="648"/>
                </a:lnTo>
                <a:lnTo>
                  <a:pt x="134" y="664"/>
                </a:lnTo>
                <a:lnTo>
                  <a:pt x="158" y="681"/>
                </a:lnTo>
                <a:lnTo>
                  <a:pt x="186" y="695"/>
                </a:lnTo>
                <a:lnTo>
                  <a:pt x="214" y="704"/>
                </a:lnTo>
                <a:lnTo>
                  <a:pt x="243" y="715"/>
                </a:lnTo>
                <a:lnTo>
                  <a:pt x="274" y="718"/>
                </a:lnTo>
                <a:lnTo>
                  <a:pt x="306" y="722"/>
                </a:lnTo>
                <a:lnTo>
                  <a:pt x="337" y="722"/>
                </a:lnTo>
                <a:lnTo>
                  <a:pt x="365" y="715"/>
                </a:lnTo>
                <a:lnTo>
                  <a:pt x="397" y="709"/>
                </a:lnTo>
                <a:lnTo>
                  <a:pt x="428" y="698"/>
                </a:lnTo>
                <a:lnTo>
                  <a:pt x="457" y="685"/>
                </a:lnTo>
                <a:lnTo>
                  <a:pt x="484" y="667"/>
                </a:lnTo>
                <a:lnTo>
                  <a:pt x="512" y="644"/>
                </a:lnTo>
                <a:lnTo>
                  <a:pt x="540" y="620"/>
                </a:lnTo>
                <a:lnTo>
                  <a:pt x="564" y="590"/>
                </a:lnTo>
                <a:lnTo>
                  <a:pt x="586" y="556"/>
                </a:lnTo>
                <a:lnTo>
                  <a:pt x="607" y="522"/>
                </a:lnTo>
                <a:lnTo>
                  <a:pt x="624" y="479"/>
                </a:lnTo>
                <a:lnTo>
                  <a:pt x="638" y="442"/>
                </a:lnTo>
                <a:lnTo>
                  <a:pt x="649" y="404"/>
                </a:lnTo>
                <a:lnTo>
                  <a:pt x="652" y="371"/>
                </a:lnTo>
                <a:lnTo>
                  <a:pt x="656" y="334"/>
                </a:lnTo>
                <a:lnTo>
                  <a:pt x="656" y="300"/>
                </a:lnTo>
                <a:lnTo>
                  <a:pt x="649" y="269"/>
                </a:lnTo>
                <a:lnTo>
                  <a:pt x="641" y="236"/>
                </a:lnTo>
                <a:lnTo>
                  <a:pt x="632" y="209"/>
                </a:lnTo>
                <a:lnTo>
                  <a:pt x="617" y="179"/>
                </a:lnTo>
                <a:lnTo>
                  <a:pt x="603" y="152"/>
                </a:lnTo>
                <a:lnTo>
                  <a:pt x="586" y="128"/>
                </a:lnTo>
                <a:lnTo>
                  <a:pt x="564" y="105"/>
                </a:lnTo>
                <a:lnTo>
                  <a:pt x="544" y="84"/>
                </a:lnTo>
                <a:lnTo>
                  <a:pt x="520" y="63"/>
                </a:lnTo>
                <a:lnTo>
                  <a:pt x="495" y="47"/>
                </a:lnTo>
                <a:lnTo>
                  <a:pt x="470" y="34"/>
                </a:lnTo>
                <a:lnTo>
                  <a:pt x="442" y="23"/>
                </a:lnTo>
                <a:lnTo>
                  <a:pt x="414" y="13"/>
                </a:lnTo>
                <a:lnTo>
                  <a:pt x="386" y="7"/>
                </a:lnTo>
                <a:lnTo>
                  <a:pt x="358" y="3"/>
                </a:lnTo>
                <a:lnTo>
                  <a:pt x="330" y="0"/>
                </a:lnTo>
                <a:lnTo>
                  <a:pt x="298" y="3"/>
                </a:lnTo>
                <a:lnTo>
                  <a:pt x="271" y="10"/>
                </a:lnTo>
                <a:lnTo>
                  <a:pt x="243" y="16"/>
                </a:lnTo>
                <a:lnTo>
                  <a:pt x="214" y="31"/>
                </a:lnTo>
                <a:lnTo>
                  <a:pt x="186" y="44"/>
                </a:lnTo>
                <a:lnTo>
                  <a:pt x="158" y="63"/>
                </a:lnTo>
                <a:lnTo>
                  <a:pt x="134" y="87"/>
                </a:lnTo>
                <a:lnTo>
                  <a:pt x="109" y="111"/>
                </a:lnTo>
                <a:lnTo>
                  <a:pt x="85" y="142"/>
                </a:lnTo>
                <a:lnTo>
                  <a:pt x="63" y="179"/>
                </a:lnTo>
                <a:lnTo>
                  <a:pt x="46" y="2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79" name="Freeform 31"/>
          <p:cNvSpPr>
            <a:spLocks/>
          </p:cNvSpPr>
          <p:nvPr/>
        </p:nvSpPr>
        <p:spPr bwMode="auto">
          <a:xfrm>
            <a:off x="4173538" y="1360488"/>
            <a:ext cx="347662" cy="219075"/>
          </a:xfrm>
          <a:custGeom>
            <a:avLst/>
            <a:gdLst/>
            <a:ahLst/>
            <a:cxnLst>
              <a:cxn ang="0">
                <a:pos x="189" y="631"/>
              </a:cxn>
              <a:cxn ang="0">
                <a:pos x="281" y="509"/>
              </a:cxn>
              <a:cxn ang="0">
                <a:pos x="383" y="397"/>
              </a:cxn>
              <a:cxn ang="0">
                <a:pos x="627" y="222"/>
              </a:cxn>
              <a:cxn ang="0">
                <a:pos x="908" y="98"/>
              </a:cxn>
              <a:cxn ang="0">
                <a:pos x="1209" y="23"/>
              </a:cxn>
              <a:cxn ang="0">
                <a:pos x="1517" y="0"/>
              </a:cxn>
              <a:cxn ang="0">
                <a:pos x="1805" y="30"/>
              </a:cxn>
              <a:cxn ang="0">
                <a:pos x="2089" y="117"/>
              </a:cxn>
              <a:cxn ang="0">
                <a:pos x="2348" y="259"/>
              </a:cxn>
              <a:cxn ang="0">
                <a:pos x="2572" y="448"/>
              </a:cxn>
              <a:cxn ang="0">
                <a:pos x="2691" y="597"/>
              </a:cxn>
              <a:cxn ang="0">
                <a:pos x="2761" y="721"/>
              </a:cxn>
              <a:cxn ang="0">
                <a:pos x="2817" y="880"/>
              </a:cxn>
              <a:cxn ang="0">
                <a:pos x="2845" y="1055"/>
              </a:cxn>
              <a:cxn ang="0">
                <a:pos x="2839" y="1230"/>
              </a:cxn>
              <a:cxn ang="0">
                <a:pos x="2807" y="1403"/>
              </a:cxn>
              <a:cxn ang="0">
                <a:pos x="2747" y="1572"/>
              </a:cxn>
              <a:cxn ang="0">
                <a:pos x="2653" y="1747"/>
              </a:cxn>
              <a:cxn ang="0">
                <a:pos x="2547" y="1902"/>
              </a:cxn>
              <a:cxn ang="0">
                <a:pos x="2446" y="1994"/>
              </a:cxn>
              <a:cxn ang="0">
                <a:pos x="2352" y="2031"/>
              </a:cxn>
              <a:cxn ang="0">
                <a:pos x="2289" y="2031"/>
              </a:cxn>
              <a:cxn ang="0">
                <a:pos x="2222" y="2003"/>
              </a:cxn>
              <a:cxn ang="0">
                <a:pos x="2152" y="1953"/>
              </a:cxn>
              <a:cxn ang="0">
                <a:pos x="2095" y="1868"/>
              </a:cxn>
              <a:cxn ang="0">
                <a:pos x="2089" y="1784"/>
              </a:cxn>
              <a:cxn ang="0">
                <a:pos x="2130" y="1667"/>
              </a:cxn>
              <a:cxn ang="0">
                <a:pos x="2201" y="1517"/>
              </a:cxn>
              <a:cxn ang="0">
                <a:pos x="2232" y="1380"/>
              </a:cxn>
              <a:cxn ang="0">
                <a:pos x="2239" y="1211"/>
              </a:cxn>
              <a:cxn ang="0">
                <a:pos x="2215" y="1045"/>
              </a:cxn>
              <a:cxn ang="0">
                <a:pos x="2138" y="860"/>
              </a:cxn>
              <a:cxn ang="0">
                <a:pos x="2018" y="711"/>
              </a:cxn>
              <a:cxn ang="0">
                <a:pos x="1864" y="610"/>
              </a:cxn>
              <a:cxn ang="0">
                <a:pos x="1682" y="556"/>
              </a:cxn>
              <a:cxn ang="0">
                <a:pos x="1483" y="546"/>
              </a:cxn>
              <a:cxn ang="0">
                <a:pos x="1254" y="583"/>
              </a:cxn>
              <a:cxn ang="0">
                <a:pos x="1051" y="654"/>
              </a:cxn>
              <a:cxn ang="0">
                <a:pos x="880" y="758"/>
              </a:cxn>
              <a:cxn ang="0">
                <a:pos x="750" y="907"/>
              </a:cxn>
              <a:cxn ang="0">
                <a:pos x="656" y="1100"/>
              </a:cxn>
              <a:cxn ang="0">
                <a:pos x="607" y="1298"/>
              </a:cxn>
              <a:cxn ang="0">
                <a:pos x="603" y="1423"/>
              </a:cxn>
              <a:cxn ang="0">
                <a:pos x="631" y="1575"/>
              </a:cxn>
              <a:cxn ang="0">
                <a:pos x="698" y="1838"/>
              </a:cxn>
              <a:cxn ang="0">
                <a:pos x="701" y="1950"/>
              </a:cxn>
              <a:cxn ang="0">
                <a:pos x="670" y="2024"/>
              </a:cxn>
              <a:cxn ang="0">
                <a:pos x="607" y="2064"/>
              </a:cxn>
              <a:cxn ang="0">
                <a:pos x="526" y="2074"/>
              </a:cxn>
              <a:cxn ang="0">
                <a:pos x="438" y="2058"/>
              </a:cxn>
              <a:cxn ang="0">
                <a:pos x="355" y="2017"/>
              </a:cxn>
              <a:cxn ang="0">
                <a:pos x="256" y="1926"/>
              </a:cxn>
              <a:cxn ang="0">
                <a:pos x="161" y="1788"/>
              </a:cxn>
              <a:cxn ang="0">
                <a:pos x="63" y="1609"/>
              </a:cxn>
              <a:cxn ang="0">
                <a:pos x="21" y="1474"/>
              </a:cxn>
              <a:cxn ang="0">
                <a:pos x="0" y="1335"/>
              </a:cxn>
              <a:cxn ang="0">
                <a:pos x="7" y="1150"/>
              </a:cxn>
              <a:cxn ang="0">
                <a:pos x="63" y="897"/>
              </a:cxn>
              <a:cxn ang="0">
                <a:pos x="137" y="721"/>
              </a:cxn>
            </a:cxnLst>
            <a:rect l="0" t="0" r="r" b="b"/>
            <a:pathLst>
              <a:path w="2845" h="2074">
                <a:moveTo>
                  <a:pt x="137" y="721"/>
                </a:moveTo>
                <a:lnTo>
                  <a:pt x="161" y="674"/>
                </a:lnTo>
                <a:lnTo>
                  <a:pt x="189" y="631"/>
                </a:lnTo>
                <a:lnTo>
                  <a:pt x="218" y="589"/>
                </a:lnTo>
                <a:lnTo>
                  <a:pt x="246" y="549"/>
                </a:lnTo>
                <a:lnTo>
                  <a:pt x="281" y="509"/>
                </a:lnTo>
                <a:lnTo>
                  <a:pt x="312" y="472"/>
                </a:lnTo>
                <a:lnTo>
                  <a:pt x="347" y="435"/>
                </a:lnTo>
                <a:lnTo>
                  <a:pt x="383" y="397"/>
                </a:lnTo>
                <a:lnTo>
                  <a:pt x="459" y="333"/>
                </a:lnTo>
                <a:lnTo>
                  <a:pt x="544" y="276"/>
                </a:lnTo>
                <a:lnTo>
                  <a:pt x="627" y="222"/>
                </a:lnTo>
                <a:lnTo>
                  <a:pt x="719" y="175"/>
                </a:lnTo>
                <a:lnTo>
                  <a:pt x="810" y="130"/>
                </a:lnTo>
                <a:lnTo>
                  <a:pt x="908" y="98"/>
                </a:lnTo>
                <a:lnTo>
                  <a:pt x="1006" y="67"/>
                </a:lnTo>
                <a:lnTo>
                  <a:pt x="1108" y="40"/>
                </a:lnTo>
                <a:lnTo>
                  <a:pt x="1209" y="23"/>
                </a:lnTo>
                <a:lnTo>
                  <a:pt x="1311" y="9"/>
                </a:lnTo>
                <a:lnTo>
                  <a:pt x="1412" y="3"/>
                </a:lnTo>
                <a:lnTo>
                  <a:pt x="1517" y="0"/>
                </a:lnTo>
                <a:lnTo>
                  <a:pt x="1612" y="3"/>
                </a:lnTo>
                <a:lnTo>
                  <a:pt x="1711" y="13"/>
                </a:lnTo>
                <a:lnTo>
                  <a:pt x="1805" y="30"/>
                </a:lnTo>
                <a:lnTo>
                  <a:pt x="1900" y="53"/>
                </a:lnTo>
                <a:lnTo>
                  <a:pt x="1994" y="84"/>
                </a:lnTo>
                <a:lnTo>
                  <a:pt x="2089" y="117"/>
                </a:lnTo>
                <a:lnTo>
                  <a:pt x="2180" y="158"/>
                </a:lnTo>
                <a:lnTo>
                  <a:pt x="2264" y="206"/>
                </a:lnTo>
                <a:lnTo>
                  <a:pt x="2348" y="259"/>
                </a:lnTo>
                <a:lnTo>
                  <a:pt x="2429" y="317"/>
                </a:lnTo>
                <a:lnTo>
                  <a:pt x="2502" y="377"/>
                </a:lnTo>
                <a:lnTo>
                  <a:pt x="2572" y="448"/>
                </a:lnTo>
                <a:lnTo>
                  <a:pt x="2635" y="519"/>
                </a:lnTo>
                <a:lnTo>
                  <a:pt x="2664" y="560"/>
                </a:lnTo>
                <a:lnTo>
                  <a:pt x="2691" y="597"/>
                </a:lnTo>
                <a:lnTo>
                  <a:pt x="2716" y="637"/>
                </a:lnTo>
                <a:lnTo>
                  <a:pt x="2741" y="681"/>
                </a:lnTo>
                <a:lnTo>
                  <a:pt x="2761" y="721"/>
                </a:lnTo>
                <a:lnTo>
                  <a:pt x="2779" y="768"/>
                </a:lnTo>
                <a:lnTo>
                  <a:pt x="2800" y="823"/>
                </a:lnTo>
                <a:lnTo>
                  <a:pt x="2817" y="880"/>
                </a:lnTo>
                <a:lnTo>
                  <a:pt x="2831" y="937"/>
                </a:lnTo>
                <a:lnTo>
                  <a:pt x="2839" y="995"/>
                </a:lnTo>
                <a:lnTo>
                  <a:pt x="2845" y="1055"/>
                </a:lnTo>
                <a:lnTo>
                  <a:pt x="2845" y="1113"/>
                </a:lnTo>
                <a:lnTo>
                  <a:pt x="2845" y="1170"/>
                </a:lnTo>
                <a:lnTo>
                  <a:pt x="2839" y="1230"/>
                </a:lnTo>
                <a:lnTo>
                  <a:pt x="2831" y="1288"/>
                </a:lnTo>
                <a:lnTo>
                  <a:pt x="2821" y="1346"/>
                </a:lnTo>
                <a:lnTo>
                  <a:pt x="2807" y="1403"/>
                </a:lnTo>
                <a:lnTo>
                  <a:pt x="2790" y="1460"/>
                </a:lnTo>
                <a:lnTo>
                  <a:pt x="2768" y="1514"/>
                </a:lnTo>
                <a:lnTo>
                  <a:pt x="2747" y="1572"/>
                </a:lnTo>
                <a:lnTo>
                  <a:pt x="2722" y="1622"/>
                </a:lnTo>
                <a:lnTo>
                  <a:pt x="2695" y="1676"/>
                </a:lnTo>
                <a:lnTo>
                  <a:pt x="2653" y="1747"/>
                </a:lnTo>
                <a:lnTo>
                  <a:pt x="2604" y="1825"/>
                </a:lnTo>
                <a:lnTo>
                  <a:pt x="2576" y="1865"/>
                </a:lnTo>
                <a:lnTo>
                  <a:pt x="2547" y="1902"/>
                </a:lnTo>
                <a:lnTo>
                  <a:pt x="2516" y="1936"/>
                </a:lnTo>
                <a:lnTo>
                  <a:pt x="2481" y="1970"/>
                </a:lnTo>
                <a:lnTo>
                  <a:pt x="2446" y="1994"/>
                </a:lnTo>
                <a:lnTo>
                  <a:pt x="2411" y="2013"/>
                </a:lnTo>
                <a:lnTo>
                  <a:pt x="2369" y="2027"/>
                </a:lnTo>
                <a:lnTo>
                  <a:pt x="2352" y="2031"/>
                </a:lnTo>
                <a:lnTo>
                  <a:pt x="2330" y="2034"/>
                </a:lnTo>
                <a:lnTo>
                  <a:pt x="2309" y="2034"/>
                </a:lnTo>
                <a:lnTo>
                  <a:pt x="2289" y="2031"/>
                </a:lnTo>
                <a:lnTo>
                  <a:pt x="2267" y="2024"/>
                </a:lnTo>
                <a:lnTo>
                  <a:pt x="2243" y="2017"/>
                </a:lnTo>
                <a:lnTo>
                  <a:pt x="2222" y="2003"/>
                </a:lnTo>
                <a:lnTo>
                  <a:pt x="2198" y="1990"/>
                </a:lnTo>
                <a:lnTo>
                  <a:pt x="2176" y="1973"/>
                </a:lnTo>
                <a:lnTo>
                  <a:pt x="2152" y="1953"/>
                </a:lnTo>
                <a:lnTo>
                  <a:pt x="2127" y="1926"/>
                </a:lnTo>
                <a:lnTo>
                  <a:pt x="2106" y="1899"/>
                </a:lnTo>
                <a:lnTo>
                  <a:pt x="2095" y="1868"/>
                </a:lnTo>
                <a:lnTo>
                  <a:pt x="2089" y="1842"/>
                </a:lnTo>
                <a:lnTo>
                  <a:pt x="2089" y="1812"/>
                </a:lnTo>
                <a:lnTo>
                  <a:pt x="2089" y="1784"/>
                </a:lnTo>
                <a:lnTo>
                  <a:pt x="2095" y="1754"/>
                </a:lnTo>
                <a:lnTo>
                  <a:pt x="2106" y="1723"/>
                </a:lnTo>
                <a:lnTo>
                  <a:pt x="2130" y="1667"/>
                </a:lnTo>
                <a:lnTo>
                  <a:pt x="2163" y="1605"/>
                </a:lnTo>
                <a:lnTo>
                  <a:pt x="2187" y="1548"/>
                </a:lnTo>
                <a:lnTo>
                  <a:pt x="2201" y="1517"/>
                </a:lnTo>
                <a:lnTo>
                  <a:pt x="2207" y="1488"/>
                </a:lnTo>
                <a:lnTo>
                  <a:pt x="2222" y="1433"/>
                </a:lnTo>
                <a:lnTo>
                  <a:pt x="2232" y="1380"/>
                </a:lnTo>
                <a:lnTo>
                  <a:pt x="2236" y="1322"/>
                </a:lnTo>
                <a:lnTo>
                  <a:pt x="2239" y="1268"/>
                </a:lnTo>
                <a:lnTo>
                  <a:pt x="2239" y="1211"/>
                </a:lnTo>
                <a:lnTo>
                  <a:pt x="2236" y="1153"/>
                </a:lnTo>
                <a:lnTo>
                  <a:pt x="2226" y="1100"/>
                </a:lnTo>
                <a:lnTo>
                  <a:pt x="2215" y="1045"/>
                </a:lnTo>
                <a:lnTo>
                  <a:pt x="2194" y="978"/>
                </a:lnTo>
                <a:lnTo>
                  <a:pt x="2166" y="918"/>
                </a:lnTo>
                <a:lnTo>
                  <a:pt x="2138" y="860"/>
                </a:lnTo>
                <a:lnTo>
                  <a:pt x="2103" y="805"/>
                </a:lnTo>
                <a:lnTo>
                  <a:pt x="2061" y="755"/>
                </a:lnTo>
                <a:lnTo>
                  <a:pt x="2018" y="711"/>
                </a:lnTo>
                <a:lnTo>
                  <a:pt x="1969" y="674"/>
                </a:lnTo>
                <a:lnTo>
                  <a:pt x="1920" y="641"/>
                </a:lnTo>
                <a:lnTo>
                  <a:pt x="1864" y="610"/>
                </a:lnTo>
                <a:lnTo>
                  <a:pt x="1809" y="586"/>
                </a:lnTo>
                <a:lnTo>
                  <a:pt x="1745" y="570"/>
                </a:lnTo>
                <a:lnTo>
                  <a:pt x="1682" y="556"/>
                </a:lnTo>
                <a:lnTo>
                  <a:pt x="1619" y="546"/>
                </a:lnTo>
                <a:lnTo>
                  <a:pt x="1552" y="543"/>
                </a:lnTo>
                <a:lnTo>
                  <a:pt x="1483" y="546"/>
                </a:lnTo>
                <a:lnTo>
                  <a:pt x="1412" y="552"/>
                </a:lnTo>
                <a:lnTo>
                  <a:pt x="1332" y="566"/>
                </a:lnTo>
                <a:lnTo>
                  <a:pt x="1254" y="583"/>
                </a:lnTo>
                <a:lnTo>
                  <a:pt x="1182" y="604"/>
                </a:lnTo>
                <a:lnTo>
                  <a:pt x="1114" y="627"/>
                </a:lnTo>
                <a:lnTo>
                  <a:pt x="1051" y="654"/>
                </a:lnTo>
                <a:lnTo>
                  <a:pt x="988" y="684"/>
                </a:lnTo>
                <a:lnTo>
                  <a:pt x="933" y="721"/>
                </a:lnTo>
                <a:lnTo>
                  <a:pt x="880" y="758"/>
                </a:lnTo>
                <a:lnTo>
                  <a:pt x="834" y="802"/>
                </a:lnTo>
                <a:lnTo>
                  <a:pt x="789" y="853"/>
                </a:lnTo>
                <a:lnTo>
                  <a:pt x="750" y="907"/>
                </a:lnTo>
                <a:lnTo>
                  <a:pt x="715" y="964"/>
                </a:lnTo>
                <a:lnTo>
                  <a:pt x="684" y="1029"/>
                </a:lnTo>
                <a:lnTo>
                  <a:pt x="656" y="1100"/>
                </a:lnTo>
                <a:lnTo>
                  <a:pt x="631" y="1174"/>
                </a:lnTo>
                <a:lnTo>
                  <a:pt x="613" y="1254"/>
                </a:lnTo>
                <a:lnTo>
                  <a:pt x="607" y="1298"/>
                </a:lnTo>
                <a:lnTo>
                  <a:pt x="599" y="1343"/>
                </a:lnTo>
                <a:lnTo>
                  <a:pt x="599" y="1383"/>
                </a:lnTo>
                <a:lnTo>
                  <a:pt x="603" y="1423"/>
                </a:lnTo>
                <a:lnTo>
                  <a:pt x="607" y="1464"/>
                </a:lnTo>
                <a:lnTo>
                  <a:pt x="613" y="1501"/>
                </a:lnTo>
                <a:lnTo>
                  <a:pt x="631" y="1575"/>
                </a:lnTo>
                <a:lnTo>
                  <a:pt x="673" y="1723"/>
                </a:lnTo>
                <a:lnTo>
                  <a:pt x="690" y="1797"/>
                </a:lnTo>
                <a:lnTo>
                  <a:pt x="698" y="1838"/>
                </a:lnTo>
                <a:lnTo>
                  <a:pt x="705" y="1879"/>
                </a:lnTo>
                <a:lnTo>
                  <a:pt x="705" y="1916"/>
                </a:lnTo>
                <a:lnTo>
                  <a:pt x="701" y="1950"/>
                </a:lnTo>
                <a:lnTo>
                  <a:pt x="694" y="1976"/>
                </a:lnTo>
                <a:lnTo>
                  <a:pt x="684" y="2003"/>
                </a:lnTo>
                <a:lnTo>
                  <a:pt x="670" y="2024"/>
                </a:lnTo>
                <a:lnTo>
                  <a:pt x="652" y="2041"/>
                </a:lnTo>
                <a:lnTo>
                  <a:pt x="631" y="2054"/>
                </a:lnTo>
                <a:lnTo>
                  <a:pt x="607" y="2064"/>
                </a:lnTo>
                <a:lnTo>
                  <a:pt x="582" y="2071"/>
                </a:lnTo>
                <a:lnTo>
                  <a:pt x="555" y="2074"/>
                </a:lnTo>
                <a:lnTo>
                  <a:pt x="526" y="2074"/>
                </a:lnTo>
                <a:lnTo>
                  <a:pt x="498" y="2071"/>
                </a:lnTo>
                <a:lnTo>
                  <a:pt x="467" y="2064"/>
                </a:lnTo>
                <a:lnTo>
                  <a:pt x="438" y="2058"/>
                </a:lnTo>
                <a:lnTo>
                  <a:pt x="407" y="2044"/>
                </a:lnTo>
                <a:lnTo>
                  <a:pt x="379" y="2031"/>
                </a:lnTo>
                <a:lnTo>
                  <a:pt x="355" y="2017"/>
                </a:lnTo>
                <a:lnTo>
                  <a:pt x="333" y="2003"/>
                </a:lnTo>
                <a:lnTo>
                  <a:pt x="292" y="1966"/>
                </a:lnTo>
                <a:lnTo>
                  <a:pt x="256" y="1926"/>
                </a:lnTo>
                <a:lnTo>
                  <a:pt x="221" y="1882"/>
                </a:lnTo>
                <a:lnTo>
                  <a:pt x="189" y="1834"/>
                </a:lnTo>
                <a:lnTo>
                  <a:pt x="161" y="1788"/>
                </a:lnTo>
                <a:lnTo>
                  <a:pt x="109" y="1696"/>
                </a:lnTo>
                <a:lnTo>
                  <a:pt x="84" y="1652"/>
                </a:lnTo>
                <a:lnTo>
                  <a:pt x="63" y="1609"/>
                </a:lnTo>
                <a:lnTo>
                  <a:pt x="46" y="1565"/>
                </a:lnTo>
                <a:lnTo>
                  <a:pt x="32" y="1517"/>
                </a:lnTo>
                <a:lnTo>
                  <a:pt x="21" y="1474"/>
                </a:lnTo>
                <a:lnTo>
                  <a:pt x="11" y="1427"/>
                </a:lnTo>
                <a:lnTo>
                  <a:pt x="4" y="1383"/>
                </a:lnTo>
                <a:lnTo>
                  <a:pt x="0" y="1335"/>
                </a:lnTo>
                <a:lnTo>
                  <a:pt x="0" y="1288"/>
                </a:lnTo>
                <a:lnTo>
                  <a:pt x="0" y="1245"/>
                </a:lnTo>
                <a:lnTo>
                  <a:pt x="7" y="1150"/>
                </a:lnTo>
                <a:lnTo>
                  <a:pt x="21" y="1055"/>
                </a:lnTo>
                <a:lnTo>
                  <a:pt x="46" y="961"/>
                </a:lnTo>
                <a:lnTo>
                  <a:pt x="63" y="897"/>
                </a:lnTo>
                <a:lnTo>
                  <a:pt x="84" y="836"/>
                </a:lnTo>
                <a:lnTo>
                  <a:pt x="109" y="779"/>
                </a:lnTo>
                <a:lnTo>
                  <a:pt x="137" y="72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80" name="Freeform 32"/>
          <p:cNvSpPr>
            <a:spLocks/>
          </p:cNvSpPr>
          <p:nvPr/>
        </p:nvSpPr>
        <p:spPr bwMode="auto">
          <a:xfrm>
            <a:off x="3860800" y="765175"/>
            <a:ext cx="171450" cy="168275"/>
          </a:xfrm>
          <a:custGeom>
            <a:avLst/>
            <a:gdLst/>
            <a:ahLst/>
            <a:cxnLst>
              <a:cxn ang="0">
                <a:pos x="1194" y="749"/>
              </a:cxn>
              <a:cxn ang="0">
                <a:pos x="950" y="516"/>
              </a:cxn>
              <a:cxn ang="0">
                <a:pos x="753" y="341"/>
              </a:cxn>
              <a:cxn ang="0">
                <a:pos x="550" y="182"/>
              </a:cxn>
              <a:cxn ang="0">
                <a:pos x="403" y="87"/>
              </a:cxn>
              <a:cxn ang="0">
                <a:pos x="312" y="40"/>
              </a:cxn>
              <a:cxn ang="0">
                <a:pos x="228" y="10"/>
              </a:cxn>
              <a:cxn ang="0">
                <a:pos x="154" y="0"/>
              </a:cxn>
              <a:cxn ang="0">
                <a:pos x="91" y="13"/>
              </a:cxn>
              <a:cxn ang="0">
                <a:pos x="43" y="50"/>
              </a:cxn>
              <a:cxn ang="0">
                <a:pos x="14" y="105"/>
              </a:cxn>
              <a:cxn ang="0">
                <a:pos x="3" y="158"/>
              </a:cxn>
              <a:cxn ang="0">
                <a:pos x="0" y="222"/>
              </a:cxn>
              <a:cxn ang="0">
                <a:pos x="14" y="330"/>
              </a:cxn>
              <a:cxn ang="0">
                <a:pos x="57" y="490"/>
              </a:cxn>
              <a:cxn ang="0">
                <a:pos x="115" y="654"/>
              </a:cxn>
              <a:cxn ang="0">
                <a:pos x="189" y="823"/>
              </a:cxn>
              <a:cxn ang="0">
                <a:pos x="340" y="1107"/>
              </a:cxn>
              <a:cxn ang="0">
                <a:pos x="449" y="1279"/>
              </a:cxn>
              <a:cxn ang="0">
                <a:pos x="550" y="1421"/>
              </a:cxn>
              <a:cxn ang="0">
                <a:pos x="606" y="1482"/>
              </a:cxn>
              <a:cxn ang="0">
                <a:pos x="673" y="1532"/>
              </a:cxn>
              <a:cxn ang="0">
                <a:pos x="743" y="1566"/>
              </a:cxn>
              <a:cxn ang="0">
                <a:pos x="827" y="1585"/>
              </a:cxn>
              <a:cxn ang="0">
                <a:pos x="922" y="1590"/>
              </a:cxn>
              <a:cxn ang="0">
                <a:pos x="1016" y="1566"/>
              </a:cxn>
              <a:cxn ang="0">
                <a:pos x="1111" y="1522"/>
              </a:cxn>
              <a:cxn ang="0">
                <a:pos x="1194" y="1461"/>
              </a:cxn>
              <a:cxn ang="0">
                <a:pos x="1268" y="1380"/>
              </a:cxn>
              <a:cxn ang="0">
                <a:pos x="1331" y="1292"/>
              </a:cxn>
              <a:cxn ang="0">
                <a:pos x="1377" y="1198"/>
              </a:cxn>
              <a:cxn ang="0">
                <a:pos x="1402" y="1100"/>
              </a:cxn>
              <a:cxn ang="0">
                <a:pos x="1402" y="1008"/>
              </a:cxn>
              <a:cxn ang="0">
                <a:pos x="1394" y="975"/>
              </a:cxn>
              <a:cxn ang="0">
                <a:pos x="1342" y="901"/>
              </a:cxn>
            </a:cxnLst>
            <a:rect l="0" t="0" r="r" b="b"/>
            <a:pathLst>
              <a:path w="1405" h="1590">
                <a:moveTo>
                  <a:pt x="1300" y="857"/>
                </a:moveTo>
                <a:lnTo>
                  <a:pt x="1194" y="749"/>
                </a:lnTo>
                <a:lnTo>
                  <a:pt x="1041" y="601"/>
                </a:lnTo>
                <a:lnTo>
                  <a:pt x="950" y="516"/>
                </a:lnTo>
                <a:lnTo>
                  <a:pt x="855" y="428"/>
                </a:lnTo>
                <a:lnTo>
                  <a:pt x="753" y="341"/>
                </a:lnTo>
                <a:lnTo>
                  <a:pt x="652" y="259"/>
                </a:lnTo>
                <a:lnTo>
                  <a:pt x="550" y="182"/>
                </a:lnTo>
                <a:lnTo>
                  <a:pt x="452" y="118"/>
                </a:lnTo>
                <a:lnTo>
                  <a:pt x="403" y="87"/>
                </a:lnTo>
                <a:lnTo>
                  <a:pt x="358" y="64"/>
                </a:lnTo>
                <a:lnTo>
                  <a:pt x="312" y="40"/>
                </a:lnTo>
                <a:lnTo>
                  <a:pt x="266" y="24"/>
                </a:lnTo>
                <a:lnTo>
                  <a:pt x="228" y="10"/>
                </a:lnTo>
                <a:lnTo>
                  <a:pt x="189" y="3"/>
                </a:lnTo>
                <a:lnTo>
                  <a:pt x="154" y="0"/>
                </a:lnTo>
                <a:lnTo>
                  <a:pt x="120" y="3"/>
                </a:lnTo>
                <a:lnTo>
                  <a:pt x="91" y="13"/>
                </a:lnTo>
                <a:lnTo>
                  <a:pt x="63" y="27"/>
                </a:lnTo>
                <a:lnTo>
                  <a:pt x="43" y="50"/>
                </a:lnTo>
                <a:lnTo>
                  <a:pt x="25" y="81"/>
                </a:lnTo>
                <a:lnTo>
                  <a:pt x="14" y="105"/>
                </a:lnTo>
                <a:lnTo>
                  <a:pt x="7" y="132"/>
                </a:lnTo>
                <a:lnTo>
                  <a:pt x="3" y="158"/>
                </a:lnTo>
                <a:lnTo>
                  <a:pt x="0" y="189"/>
                </a:lnTo>
                <a:lnTo>
                  <a:pt x="0" y="222"/>
                </a:lnTo>
                <a:lnTo>
                  <a:pt x="3" y="256"/>
                </a:lnTo>
                <a:lnTo>
                  <a:pt x="14" y="330"/>
                </a:lnTo>
                <a:lnTo>
                  <a:pt x="32" y="408"/>
                </a:lnTo>
                <a:lnTo>
                  <a:pt x="57" y="490"/>
                </a:lnTo>
                <a:lnTo>
                  <a:pt x="84" y="570"/>
                </a:lnTo>
                <a:lnTo>
                  <a:pt x="115" y="654"/>
                </a:lnTo>
                <a:lnTo>
                  <a:pt x="151" y="739"/>
                </a:lnTo>
                <a:lnTo>
                  <a:pt x="189" y="823"/>
                </a:lnTo>
                <a:lnTo>
                  <a:pt x="266" y="975"/>
                </a:lnTo>
                <a:lnTo>
                  <a:pt x="340" y="1107"/>
                </a:lnTo>
                <a:lnTo>
                  <a:pt x="400" y="1205"/>
                </a:lnTo>
                <a:lnTo>
                  <a:pt x="449" y="1279"/>
                </a:lnTo>
                <a:lnTo>
                  <a:pt x="498" y="1353"/>
                </a:lnTo>
                <a:lnTo>
                  <a:pt x="550" y="1421"/>
                </a:lnTo>
                <a:lnTo>
                  <a:pt x="578" y="1451"/>
                </a:lnTo>
                <a:lnTo>
                  <a:pt x="606" y="1482"/>
                </a:lnTo>
                <a:lnTo>
                  <a:pt x="638" y="1508"/>
                </a:lnTo>
                <a:lnTo>
                  <a:pt x="673" y="1532"/>
                </a:lnTo>
                <a:lnTo>
                  <a:pt x="708" y="1552"/>
                </a:lnTo>
                <a:lnTo>
                  <a:pt x="743" y="1566"/>
                </a:lnTo>
                <a:lnTo>
                  <a:pt x="785" y="1579"/>
                </a:lnTo>
                <a:lnTo>
                  <a:pt x="827" y="1585"/>
                </a:lnTo>
                <a:lnTo>
                  <a:pt x="873" y="1590"/>
                </a:lnTo>
                <a:lnTo>
                  <a:pt x="922" y="1590"/>
                </a:lnTo>
                <a:lnTo>
                  <a:pt x="971" y="1582"/>
                </a:lnTo>
                <a:lnTo>
                  <a:pt x="1016" y="1566"/>
                </a:lnTo>
                <a:lnTo>
                  <a:pt x="1065" y="1548"/>
                </a:lnTo>
                <a:lnTo>
                  <a:pt x="1111" y="1522"/>
                </a:lnTo>
                <a:lnTo>
                  <a:pt x="1153" y="1495"/>
                </a:lnTo>
                <a:lnTo>
                  <a:pt x="1194" y="1461"/>
                </a:lnTo>
                <a:lnTo>
                  <a:pt x="1233" y="1421"/>
                </a:lnTo>
                <a:lnTo>
                  <a:pt x="1268" y="1380"/>
                </a:lnTo>
                <a:lnTo>
                  <a:pt x="1300" y="1340"/>
                </a:lnTo>
                <a:lnTo>
                  <a:pt x="1331" y="1292"/>
                </a:lnTo>
                <a:lnTo>
                  <a:pt x="1356" y="1245"/>
                </a:lnTo>
                <a:lnTo>
                  <a:pt x="1377" y="1198"/>
                </a:lnTo>
                <a:lnTo>
                  <a:pt x="1391" y="1150"/>
                </a:lnTo>
                <a:lnTo>
                  <a:pt x="1402" y="1100"/>
                </a:lnTo>
                <a:lnTo>
                  <a:pt x="1405" y="1053"/>
                </a:lnTo>
                <a:lnTo>
                  <a:pt x="1402" y="1008"/>
                </a:lnTo>
                <a:lnTo>
                  <a:pt x="1399" y="992"/>
                </a:lnTo>
                <a:lnTo>
                  <a:pt x="1394" y="975"/>
                </a:lnTo>
                <a:lnTo>
                  <a:pt x="1374" y="941"/>
                </a:lnTo>
                <a:lnTo>
                  <a:pt x="1342" y="901"/>
                </a:lnTo>
                <a:lnTo>
                  <a:pt x="1300" y="85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81" name="Freeform 33"/>
          <p:cNvSpPr>
            <a:spLocks/>
          </p:cNvSpPr>
          <p:nvPr/>
        </p:nvSpPr>
        <p:spPr bwMode="auto">
          <a:xfrm>
            <a:off x="4684713" y="774700"/>
            <a:ext cx="171450" cy="168275"/>
          </a:xfrm>
          <a:custGeom>
            <a:avLst/>
            <a:gdLst/>
            <a:ahLst/>
            <a:cxnLst>
              <a:cxn ang="0">
                <a:pos x="209" y="749"/>
              </a:cxn>
              <a:cxn ang="0">
                <a:pos x="455" y="517"/>
              </a:cxn>
              <a:cxn ang="0">
                <a:pos x="652" y="345"/>
              </a:cxn>
              <a:cxn ang="0">
                <a:pos x="855" y="187"/>
              </a:cxn>
              <a:cxn ang="0">
                <a:pos x="1002" y="89"/>
              </a:cxn>
              <a:cxn ang="0">
                <a:pos x="1093" y="42"/>
              </a:cxn>
              <a:cxn ang="0">
                <a:pos x="1177" y="11"/>
              </a:cxn>
              <a:cxn ang="0">
                <a:pos x="1254" y="0"/>
              </a:cxn>
              <a:cxn ang="0">
                <a:pos x="1313" y="14"/>
              </a:cxn>
              <a:cxn ang="0">
                <a:pos x="1362" y="51"/>
              </a:cxn>
              <a:cxn ang="0">
                <a:pos x="1391" y="105"/>
              </a:cxn>
              <a:cxn ang="0">
                <a:pos x="1401" y="159"/>
              </a:cxn>
              <a:cxn ang="0">
                <a:pos x="1405" y="224"/>
              </a:cxn>
              <a:cxn ang="0">
                <a:pos x="1391" y="332"/>
              </a:cxn>
              <a:cxn ang="0">
                <a:pos x="1351" y="490"/>
              </a:cxn>
              <a:cxn ang="0">
                <a:pos x="1288" y="659"/>
              </a:cxn>
              <a:cxn ang="0">
                <a:pos x="1216" y="824"/>
              </a:cxn>
              <a:cxn ang="0">
                <a:pos x="1065" y="1108"/>
              </a:cxn>
              <a:cxn ang="0">
                <a:pos x="956" y="1282"/>
              </a:cxn>
              <a:cxn ang="0">
                <a:pos x="855" y="1421"/>
              </a:cxn>
              <a:cxn ang="0">
                <a:pos x="798" y="1482"/>
              </a:cxn>
              <a:cxn ang="0">
                <a:pos x="735" y="1532"/>
              </a:cxn>
              <a:cxn ang="0">
                <a:pos x="661" y="1569"/>
              </a:cxn>
              <a:cxn ang="0">
                <a:pos x="578" y="1587"/>
              </a:cxn>
              <a:cxn ang="0">
                <a:pos x="483" y="1590"/>
              </a:cxn>
              <a:cxn ang="0">
                <a:pos x="389" y="1569"/>
              </a:cxn>
              <a:cxn ang="0">
                <a:pos x="297" y="1522"/>
              </a:cxn>
              <a:cxn ang="0">
                <a:pos x="209" y="1461"/>
              </a:cxn>
              <a:cxn ang="0">
                <a:pos x="137" y="1384"/>
              </a:cxn>
              <a:cxn ang="0">
                <a:pos x="74" y="1293"/>
              </a:cxn>
              <a:cxn ang="0">
                <a:pos x="31" y="1198"/>
              </a:cxn>
              <a:cxn ang="0">
                <a:pos x="3" y="1104"/>
              </a:cxn>
              <a:cxn ang="0">
                <a:pos x="3" y="1010"/>
              </a:cxn>
              <a:cxn ang="0">
                <a:pos x="14" y="979"/>
              </a:cxn>
              <a:cxn ang="0">
                <a:pos x="63" y="902"/>
              </a:cxn>
            </a:cxnLst>
            <a:rect l="0" t="0" r="r" b="b"/>
            <a:pathLst>
              <a:path w="1405" h="1590">
                <a:moveTo>
                  <a:pt x="105" y="858"/>
                </a:moveTo>
                <a:lnTo>
                  <a:pt x="209" y="749"/>
                </a:lnTo>
                <a:lnTo>
                  <a:pt x="364" y="601"/>
                </a:lnTo>
                <a:lnTo>
                  <a:pt x="455" y="517"/>
                </a:lnTo>
                <a:lnTo>
                  <a:pt x="550" y="429"/>
                </a:lnTo>
                <a:lnTo>
                  <a:pt x="652" y="345"/>
                </a:lnTo>
                <a:lnTo>
                  <a:pt x="753" y="261"/>
                </a:lnTo>
                <a:lnTo>
                  <a:pt x="855" y="187"/>
                </a:lnTo>
                <a:lnTo>
                  <a:pt x="956" y="119"/>
                </a:lnTo>
                <a:lnTo>
                  <a:pt x="1002" y="89"/>
                </a:lnTo>
                <a:lnTo>
                  <a:pt x="1050" y="65"/>
                </a:lnTo>
                <a:lnTo>
                  <a:pt x="1093" y="42"/>
                </a:lnTo>
                <a:lnTo>
                  <a:pt x="1138" y="24"/>
                </a:lnTo>
                <a:lnTo>
                  <a:pt x="1177" y="11"/>
                </a:lnTo>
                <a:lnTo>
                  <a:pt x="1216" y="5"/>
                </a:lnTo>
                <a:lnTo>
                  <a:pt x="1254" y="0"/>
                </a:lnTo>
                <a:lnTo>
                  <a:pt x="1285" y="5"/>
                </a:lnTo>
                <a:lnTo>
                  <a:pt x="1313" y="14"/>
                </a:lnTo>
                <a:lnTo>
                  <a:pt x="1342" y="31"/>
                </a:lnTo>
                <a:lnTo>
                  <a:pt x="1362" y="51"/>
                </a:lnTo>
                <a:lnTo>
                  <a:pt x="1380" y="82"/>
                </a:lnTo>
                <a:lnTo>
                  <a:pt x="1391" y="105"/>
                </a:lnTo>
                <a:lnTo>
                  <a:pt x="1397" y="132"/>
                </a:lnTo>
                <a:lnTo>
                  <a:pt x="1401" y="159"/>
                </a:lnTo>
                <a:lnTo>
                  <a:pt x="1405" y="190"/>
                </a:lnTo>
                <a:lnTo>
                  <a:pt x="1405" y="224"/>
                </a:lnTo>
                <a:lnTo>
                  <a:pt x="1401" y="257"/>
                </a:lnTo>
                <a:lnTo>
                  <a:pt x="1391" y="332"/>
                </a:lnTo>
                <a:lnTo>
                  <a:pt x="1373" y="409"/>
                </a:lnTo>
                <a:lnTo>
                  <a:pt x="1351" y="490"/>
                </a:lnTo>
                <a:lnTo>
                  <a:pt x="1320" y="575"/>
                </a:lnTo>
                <a:lnTo>
                  <a:pt x="1288" y="659"/>
                </a:lnTo>
                <a:lnTo>
                  <a:pt x="1254" y="739"/>
                </a:lnTo>
                <a:lnTo>
                  <a:pt x="1216" y="824"/>
                </a:lnTo>
                <a:lnTo>
                  <a:pt x="1138" y="976"/>
                </a:lnTo>
                <a:lnTo>
                  <a:pt x="1065" y="1108"/>
                </a:lnTo>
                <a:lnTo>
                  <a:pt x="1005" y="1205"/>
                </a:lnTo>
                <a:lnTo>
                  <a:pt x="956" y="1282"/>
                </a:lnTo>
                <a:lnTo>
                  <a:pt x="907" y="1353"/>
                </a:lnTo>
                <a:lnTo>
                  <a:pt x="855" y="1421"/>
                </a:lnTo>
                <a:lnTo>
                  <a:pt x="827" y="1455"/>
                </a:lnTo>
                <a:lnTo>
                  <a:pt x="798" y="1482"/>
                </a:lnTo>
                <a:lnTo>
                  <a:pt x="767" y="1509"/>
                </a:lnTo>
                <a:lnTo>
                  <a:pt x="735" y="1532"/>
                </a:lnTo>
                <a:lnTo>
                  <a:pt x="700" y="1553"/>
                </a:lnTo>
                <a:lnTo>
                  <a:pt x="661" y="1569"/>
                </a:lnTo>
                <a:lnTo>
                  <a:pt x="623" y="1580"/>
                </a:lnTo>
                <a:lnTo>
                  <a:pt x="578" y="1587"/>
                </a:lnTo>
                <a:lnTo>
                  <a:pt x="532" y="1590"/>
                </a:lnTo>
                <a:lnTo>
                  <a:pt x="483" y="1590"/>
                </a:lnTo>
                <a:lnTo>
                  <a:pt x="434" y="1583"/>
                </a:lnTo>
                <a:lnTo>
                  <a:pt x="389" y="1569"/>
                </a:lnTo>
                <a:lnTo>
                  <a:pt x="343" y="1549"/>
                </a:lnTo>
                <a:lnTo>
                  <a:pt x="297" y="1522"/>
                </a:lnTo>
                <a:lnTo>
                  <a:pt x="252" y="1495"/>
                </a:lnTo>
                <a:lnTo>
                  <a:pt x="209" y="1461"/>
                </a:lnTo>
                <a:lnTo>
                  <a:pt x="171" y="1424"/>
                </a:lnTo>
                <a:lnTo>
                  <a:pt x="137" y="1384"/>
                </a:lnTo>
                <a:lnTo>
                  <a:pt x="105" y="1340"/>
                </a:lnTo>
                <a:lnTo>
                  <a:pt x="74" y="1293"/>
                </a:lnTo>
                <a:lnTo>
                  <a:pt x="49" y="1245"/>
                </a:lnTo>
                <a:lnTo>
                  <a:pt x="31" y="1198"/>
                </a:lnTo>
                <a:lnTo>
                  <a:pt x="14" y="1151"/>
                </a:lnTo>
                <a:lnTo>
                  <a:pt x="3" y="1104"/>
                </a:lnTo>
                <a:lnTo>
                  <a:pt x="0" y="1053"/>
                </a:lnTo>
                <a:lnTo>
                  <a:pt x="3" y="1010"/>
                </a:lnTo>
                <a:lnTo>
                  <a:pt x="6" y="992"/>
                </a:lnTo>
                <a:lnTo>
                  <a:pt x="14" y="979"/>
                </a:lnTo>
                <a:lnTo>
                  <a:pt x="34" y="942"/>
                </a:lnTo>
                <a:lnTo>
                  <a:pt x="63" y="902"/>
                </a:lnTo>
                <a:lnTo>
                  <a:pt x="105" y="85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82" name="Freeform 34"/>
          <p:cNvSpPr>
            <a:spLocks/>
          </p:cNvSpPr>
          <p:nvPr/>
        </p:nvSpPr>
        <p:spPr bwMode="auto">
          <a:xfrm>
            <a:off x="4294188" y="792163"/>
            <a:ext cx="101600" cy="606425"/>
          </a:xfrm>
          <a:custGeom>
            <a:avLst/>
            <a:gdLst/>
            <a:ahLst/>
            <a:cxnLst>
              <a:cxn ang="0">
                <a:pos x="819" y="4608"/>
              </a:cxn>
              <a:cxn ang="0">
                <a:pos x="816" y="2756"/>
              </a:cxn>
              <a:cxn ang="0">
                <a:pos x="809" y="982"/>
              </a:cxn>
              <a:cxn ang="0">
                <a:pos x="802" y="647"/>
              </a:cxn>
              <a:cxn ang="0">
                <a:pos x="795" y="502"/>
              </a:cxn>
              <a:cxn ang="0">
                <a:pos x="773" y="351"/>
              </a:cxn>
              <a:cxn ang="0">
                <a:pos x="753" y="280"/>
              </a:cxn>
              <a:cxn ang="0">
                <a:pos x="724" y="209"/>
              </a:cxn>
              <a:cxn ang="0">
                <a:pos x="686" y="148"/>
              </a:cxn>
              <a:cxn ang="0">
                <a:pos x="637" y="94"/>
              </a:cxn>
              <a:cxn ang="0">
                <a:pos x="578" y="54"/>
              </a:cxn>
              <a:cxn ang="0">
                <a:pos x="515" y="24"/>
              </a:cxn>
              <a:cxn ang="0">
                <a:pos x="452" y="6"/>
              </a:cxn>
              <a:cxn ang="0">
                <a:pos x="385" y="0"/>
              </a:cxn>
              <a:cxn ang="0">
                <a:pos x="318" y="6"/>
              </a:cxn>
              <a:cxn ang="0">
                <a:pos x="255" y="27"/>
              </a:cxn>
              <a:cxn ang="0">
                <a:pos x="195" y="57"/>
              </a:cxn>
              <a:cxn ang="0">
                <a:pos x="146" y="104"/>
              </a:cxn>
              <a:cxn ang="0">
                <a:pos x="88" y="196"/>
              </a:cxn>
              <a:cxn ang="0">
                <a:pos x="42" y="296"/>
              </a:cxn>
              <a:cxn ang="0">
                <a:pos x="14" y="407"/>
              </a:cxn>
              <a:cxn ang="0">
                <a:pos x="0" y="526"/>
              </a:cxn>
              <a:cxn ang="0">
                <a:pos x="3" y="833"/>
              </a:cxn>
              <a:cxn ang="0">
                <a:pos x="55" y="2301"/>
              </a:cxn>
              <a:cxn ang="0">
                <a:pos x="140" y="4163"/>
              </a:cxn>
              <a:cxn ang="0">
                <a:pos x="206" y="5523"/>
              </a:cxn>
              <a:cxn ang="0">
                <a:pos x="223" y="5735"/>
              </a:cxn>
              <a:cxn ang="0">
                <a:pos x="497" y="5698"/>
              </a:cxn>
              <a:cxn ang="0">
                <a:pos x="623" y="5674"/>
              </a:cxn>
              <a:cxn ang="0">
                <a:pos x="697" y="5647"/>
              </a:cxn>
              <a:cxn ang="0">
                <a:pos x="735" y="5624"/>
              </a:cxn>
              <a:cxn ang="0">
                <a:pos x="767" y="5594"/>
              </a:cxn>
              <a:cxn ang="0">
                <a:pos x="787" y="5557"/>
              </a:cxn>
              <a:cxn ang="0">
                <a:pos x="812" y="5479"/>
              </a:cxn>
              <a:cxn ang="0">
                <a:pos x="830" y="5334"/>
              </a:cxn>
              <a:cxn ang="0">
                <a:pos x="830" y="5131"/>
              </a:cxn>
            </a:cxnLst>
            <a:rect l="0" t="0" r="r" b="b"/>
            <a:pathLst>
              <a:path w="830" h="5735">
                <a:moveTo>
                  <a:pt x="827" y="5006"/>
                </a:moveTo>
                <a:lnTo>
                  <a:pt x="819" y="4608"/>
                </a:lnTo>
                <a:lnTo>
                  <a:pt x="816" y="4068"/>
                </a:lnTo>
                <a:lnTo>
                  <a:pt x="816" y="2756"/>
                </a:lnTo>
                <a:lnTo>
                  <a:pt x="812" y="1481"/>
                </a:lnTo>
                <a:lnTo>
                  <a:pt x="809" y="982"/>
                </a:lnTo>
                <a:lnTo>
                  <a:pt x="806" y="789"/>
                </a:lnTo>
                <a:lnTo>
                  <a:pt x="802" y="647"/>
                </a:lnTo>
                <a:lnTo>
                  <a:pt x="798" y="576"/>
                </a:lnTo>
                <a:lnTo>
                  <a:pt x="795" y="502"/>
                </a:lnTo>
                <a:lnTo>
                  <a:pt x="787" y="428"/>
                </a:lnTo>
                <a:lnTo>
                  <a:pt x="773" y="351"/>
                </a:lnTo>
                <a:lnTo>
                  <a:pt x="763" y="314"/>
                </a:lnTo>
                <a:lnTo>
                  <a:pt x="753" y="280"/>
                </a:lnTo>
                <a:lnTo>
                  <a:pt x="739" y="243"/>
                </a:lnTo>
                <a:lnTo>
                  <a:pt x="724" y="209"/>
                </a:lnTo>
                <a:lnTo>
                  <a:pt x="707" y="178"/>
                </a:lnTo>
                <a:lnTo>
                  <a:pt x="686" y="148"/>
                </a:lnTo>
                <a:lnTo>
                  <a:pt x="661" y="121"/>
                </a:lnTo>
                <a:lnTo>
                  <a:pt x="637" y="94"/>
                </a:lnTo>
                <a:lnTo>
                  <a:pt x="609" y="74"/>
                </a:lnTo>
                <a:lnTo>
                  <a:pt x="578" y="54"/>
                </a:lnTo>
                <a:lnTo>
                  <a:pt x="549" y="37"/>
                </a:lnTo>
                <a:lnTo>
                  <a:pt x="515" y="24"/>
                </a:lnTo>
                <a:lnTo>
                  <a:pt x="483" y="13"/>
                </a:lnTo>
                <a:lnTo>
                  <a:pt x="452" y="6"/>
                </a:lnTo>
                <a:lnTo>
                  <a:pt x="417" y="3"/>
                </a:lnTo>
                <a:lnTo>
                  <a:pt x="385" y="0"/>
                </a:lnTo>
                <a:lnTo>
                  <a:pt x="350" y="0"/>
                </a:lnTo>
                <a:lnTo>
                  <a:pt x="318" y="6"/>
                </a:lnTo>
                <a:lnTo>
                  <a:pt x="286" y="13"/>
                </a:lnTo>
                <a:lnTo>
                  <a:pt x="255" y="27"/>
                </a:lnTo>
                <a:lnTo>
                  <a:pt x="223" y="40"/>
                </a:lnTo>
                <a:lnTo>
                  <a:pt x="195" y="57"/>
                </a:lnTo>
                <a:lnTo>
                  <a:pt x="171" y="80"/>
                </a:lnTo>
                <a:lnTo>
                  <a:pt x="146" y="104"/>
                </a:lnTo>
                <a:lnTo>
                  <a:pt x="115" y="148"/>
                </a:lnTo>
                <a:lnTo>
                  <a:pt x="88" y="196"/>
                </a:lnTo>
                <a:lnTo>
                  <a:pt x="63" y="243"/>
                </a:lnTo>
                <a:lnTo>
                  <a:pt x="42" y="296"/>
                </a:lnTo>
                <a:lnTo>
                  <a:pt x="28" y="351"/>
                </a:lnTo>
                <a:lnTo>
                  <a:pt x="14" y="407"/>
                </a:lnTo>
                <a:lnTo>
                  <a:pt x="6" y="465"/>
                </a:lnTo>
                <a:lnTo>
                  <a:pt x="0" y="526"/>
                </a:lnTo>
                <a:lnTo>
                  <a:pt x="0" y="634"/>
                </a:lnTo>
                <a:lnTo>
                  <a:pt x="3" y="833"/>
                </a:lnTo>
                <a:lnTo>
                  <a:pt x="24" y="1461"/>
                </a:lnTo>
                <a:lnTo>
                  <a:pt x="55" y="2301"/>
                </a:lnTo>
                <a:lnTo>
                  <a:pt x="94" y="3239"/>
                </a:lnTo>
                <a:lnTo>
                  <a:pt x="140" y="4163"/>
                </a:lnTo>
                <a:lnTo>
                  <a:pt x="178" y="4962"/>
                </a:lnTo>
                <a:lnTo>
                  <a:pt x="206" y="5523"/>
                </a:lnTo>
                <a:lnTo>
                  <a:pt x="217" y="5678"/>
                </a:lnTo>
                <a:lnTo>
                  <a:pt x="223" y="5735"/>
                </a:lnTo>
                <a:lnTo>
                  <a:pt x="417" y="5708"/>
                </a:lnTo>
                <a:lnTo>
                  <a:pt x="497" y="5698"/>
                </a:lnTo>
                <a:lnTo>
                  <a:pt x="564" y="5689"/>
                </a:lnTo>
                <a:lnTo>
                  <a:pt x="623" y="5674"/>
                </a:lnTo>
                <a:lnTo>
                  <a:pt x="676" y="5658"/>
                </a:lnTo>
                <a:lnTo>
                  <a:pt x="697" y="5647"/>
                </a:lnTo>
                <a:lnTo>
                  <a:pt x="718" y="5637"/>
                </a:lnTo>
                <a:lnTo>
                  <a:pt x="735" y="5624"/>
                </a:lnTo>
                <a:lnTo>
                  <a:pt x="749" y="5610"/>
                </a:lnTo>
                <a:lnTo>
                  <a:pt x="767" y="5594"/>
                </a:lnTo>
                <a:lnTo>
                  <a:pt x="778" y="5576"/>
                </a:lnTo>
                <a:lnTo>
                  <a:pt x="787" y="5557"/>
                </a:lnTo>
                <a:lnTo>
                  <a:pt x="798" y="5533"/>
                </a:lnTo>
                <a:lnTo>
                  <a:pt x="812" y="5479"/>
                </a:lnTo>
                <a:lnTo>
                  <a:pt x="823" y="5412"/>
                </a:lnTo>
                <a:lnTo>
                  <a:pt x="830" y="5334"/>
                </a:lnTo>
                <a:lnTo>
                  <a:pt x="830" y="5243"/>
                </a:lnTo>
                <a:lnTo>
                  <a:pt x="830" y="5131"/>
                </a:lnTo>
                <a:lnTo>
                  <a:pt x="827" y="500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84" name="Freeform 36"/>
          <p:cNvSpPr>
            <a:spLocks/>
          </p:cNvSpPr>
          <p:nvPr/>
        </p:nvSpPr>
        <p:spPr bwMode="auto">
          <a:xfrm>
            <a:off x="4632325" y="1309688"/>
            <a:ext cx="122237" cy="82550"/>
          </a:xfrm>
          <a:custGeom>
            <a:avLst/>
            <a:gdLst/>
            <a:ahLst/>
            <a:cxnLst>
              <a:cxn ang="0">
                <a:pos x="726" y="41"/>
              </a:cxn>
              <a:cxn ang="0">
                <a:pos x="652" y="20"/>
              </a:cxn>
              <a:cxn ang="0">
                <a:pos x="533" y="4"/>
              </a:cxn>
              <a:cxn ang="0">
                <a:pos x="410" y="4"/>
              </a:cxn>
              <a:cxn ang="0">
                <a:pos x="326" y="14"/>
              </a:cxn>
              <a:cxn ang="0">
                <a:pos x="252" y="34"/>
              </a:cxn>
              <a:cxn ang="0">
                <a:pos x="180" y="60"/>
              </a:cxn>
              <a:cxn ang="0">
                <a:pos x="117" y="101"/>
              </a:cxn>
              <a:cxn ang="0">
                <a:pos x="67" y="159"/>
              </a:cxn>
              <a:cxn ang="0">
                <a:pos x="29" y="226"/>
              </a:cxn>
              <a:cxn ang="0">
                <a:pos x="8" y="307"/>
              </a:cxn>
              <a:cxn ang="0">
                <a:pos x="0" y="392"/>
              </a:cxn>
              <a:cxn ang="0">
                <a:pos x="11" y="473"/>
              </a:cxn>
              <a:cxn ang="0">
                <a:pos x="32" y="550"/>
              </a:cxn>
              <a:cxn ang="0">
                <a:pos x="71" y="618"/>
              </a:cxn>
              <a:cxn ang="0">
                <a:pos x="126" y="671"/>
              </a:cxn>
              <a:cxn ang="0">
                <a:pos x="197" y="712"/>
              </a:cxn>
              <a:cxn ang="0">
                <a:pos x="277" y="742"/>
              </a:cxn>
              <a:cxn ang="0">
                <a:pos x="369" y="766"/>
              </a:cxn>
              <a:cxn ang="0">
                <a:pos x="463" y="779"/>
              </a:cxn>
              <a:cxn ang="0">
                <a:pos x="558" y="779"/>
              </a:cxn>
              <a:cxn ang="0">
                <a:pos x="645" y="769"/>
              </a:cxn>
              <a:cxn ang="0">
                <a:pos x="726" y="753"/>
              </a:cxn>
              <a:cxn ang="0">
                <a:pos x="813" y="705"/>
              </a:cxn>
              <a:cxn ang="0">
                <a:pos x="901" y="631"/>
              </a:cxn>
              <a:cxn ang="0">
                <a:pos x="964" y="540"/>
              </a:cxn>
              <a:cxn ang="0">
                <a:pos x="996" y="442"/>
              </a:cxn>
              <a:cxn ang="0">
                <a:pos x="996" y="341"/>
              </a:cxn>
              <a:cxn ang="0">
                <a:pos x="967" y="243"/>
              </a:cxn>
              <a:cxn ang="0">
                <a:pos x="925" y="175"/>
              </a:cxn>
              <a:cxn ang="0">
                <a:pos x="887" y="135"/>
              </a:cxn>
              <a:cxn ang="0">
                <a:pos x="841" y="98"/>
              </a:cxn>
              <a:cxn ang="0">
                <a:pos x="789" y="67"/>
              </a:cxn>
            </a:cxnLst>
            <a:rect l="0" t="0" r="r" b="b"/>
            <a:pathLst>
              <a:path w="999" h="779">
                <a:moveTo>
                  <a:pt x="758" y="54"/>
                </a:moveTo>
                <a:lnTo>
                  <a:pt x="726" y="41"/>
                </a:lnTo>
                <a:lnTo>
                  <a:pt x="690" y="30"/>
                </a:lnTo>
                <a:lnTo>
                  <a:pt x="652" y="20"/>
                </a:lnTo>
                <a:lnTo>
                  <a:pt x="613" y="14"/>
                </a:lnTo>
                <a:lnTo>
                  <a:pt x="533" y="4"/>
                </a:lnTo>
                <a:lnTo>
                  <a:pt x="449" y="0"/>
                </a:lnTo>
                <a:lnTo>
                  <a:pt x="410" y="4"/>
                </a:lnTo>
                <a:lnTo>
                  <a:pt x="369" y="7"/>
                </a:lnTo>
                <a:lnTo>
                  <a:pt x="326" y="14"/>
                </a:lnTo>
                <a:lnTo>
                  <a:pt x="288" y="23"/>
                </a:lnTo>
                <a:lnTo>
                  <a:pt x="252" y="34"/>
                </a:lnTo>
                <a:lnTo>
                  <a:pt x="214" y="44"/>
                </a:lnTo>
                <a:lnTo>
                  <a:pt x="180" y="60"/>
                </a:lnTo>
                <a:lnTo>
                  <a:pt x="148" y="78"/>
                </a:lnTo>
                <a:lnTo>
                  <a:pt x="117" y="101"/>
                </a:lnTo>
                <a:lnTo>
                  <a:pt x="88" y="125"/>
                </a:lnTo>
                <a:lnTo>
                  <a:pt x="67" y="159"/>
                </a:lnTo>
                <a:lnTo>
                  <a:pt x="46" y="192"/>
                </a:lnTo>
                <a:lnTo>
                  <a:pt x="29" y="226"/>
                </a:lnTo>
                <a:lnTo>
                  <a:pt x="14" y="267"/>
                </a:lnTo>
                <a:lnTo>
                  <a:pt x="8" y="307"/>
                </a:lnTo>
                <a:lnTo>
                  <a:pt x="0" y="347"/>
                </a:lnTo>
                <a:lnTo>
                  <a:pt x="0" y="392"/>
                </a:lnTo>
                <a:lnTo>
                  <a:pt x="4" y="432"/>
                </a:lnTo>
                <a:lnTo>
                  <a:pt x="11" y="473"/>
                </a:lnTo>
                <a:lnTo>
                  <a:pt x="18" y="513"/>
                </a:lnTo>
                <a:lnTo>
                  <a:pt x="32" y="550"/>
                </a:lnTo>
                <a:lnTo>
                  <a:pt x="49" y="587"/>
                </a:lnTo>
                <a:lnTo>
                  <a:pt x="71" y="618"/>
                </a:lnTo>
                <a:lnTo>
                  <a:pt x="98" y="645"/>
                </a:lnTo>
                <a:lnTo>
                  <a:pt x="126" y="671"/>
                </a:lnTo>
                <a:lnTo>
                  <a:pt x="158" y="692"/>
                </a:lnTo>
                <a:lnTo>
                  <a:pt x="197" y="712"/>
                </a:lnTo>
                <a:lnTo>
                  <a:pt x="235" y="729"/>
                </a:lnTo>
                <a:lnTo>
                  <a:pt x="277" y="742"/>
                </a:lnTo>
                <a:lnTo>
                  <a:pt x="323" y="756"/>
                </a:lnTo>
                <a:lnTo>
                  <a:pt x="369" y="766"/>
                </a:lnTo>
                <a:lnTo>
                  <a:pt x="418" y="772"/>
                </a:lnTo>
                <a:lnTo>
                  <a:pt x="463" y="779"/>
                </a:lnTo>
                <a:lnTo>
                  <a:pt x="512" y="779"/>
                </a:lnTo>
                <a:lnTo>
                  <a:pt x="558" y="779"/>
                </a:lnTo>
                <a:lnTo>
                  <a:pt x="603" y="776"/>
                </a:lnTo>
                <a:lnTo>
                  <a:pt x="645" y="769"/>
                </a:lnTo>
                <a:lnTo>
                  <a:pt x="687" y="763"/>
                </a:lnTo>
                <a:lnTo>
                  <a:pt x="726" y="753"/>
                </a:lnTo>
                <a:lnTo>
                  <a:pt x="758" y="739"/>
                </a:lnTo>
                <a:lnTo>
                  <a:pt x="813" y="705"/>
                </a:lnTo>
                <a:lnTo>
                  <a:pt x="862" y="671"/>
                </a:lnTo>
                <a:lnTo>
                  <a:pt x="901" y="631"/>
                </a:lnTo>
                <a:lnTo>
                  <a:pt x="936" y="587"/>
                </a:lnTo>
                <a:lnTo>
                  <a:pt x="964" y="540"/>
                </a:lnTo>
                <a:lnTo>
                  <a:pt x="982" y="492"/>
                </a:lnTo>
                <a:lnTo>
                  <a:pt x="996" y="442"/>
                </a:lnTo>
                <a:lnTo>
                  <a:pt x="999" y="392"/>
                </a:lnTo>
                <a:lnTo>
                  <a:pt x="996" y="341"/>
                </a:lnTo>
                <a:lnTo>
                  <a:pt x="985" y="294"/>
                </a:lnTo>
                <a:lnTo>
                  <a:pt x="967" y="243"/>
                </a:lnTo>
                <a:lnTo>
                  <a:pt x="943" y="199"/>
                </a:lnTo>
                <a:lnTo>
                  <a:pt x="925" y="175"/>
                </a:lnTo>
                <a:lnTo>
                  <a:pt x="908" y="155"/>
                </a:lnTo>
                <a:lnTo>
                  <a:pt x="887" y="135"/>
                </a:lnTo>
                <a:lnTo>
                  <a:pt x="866" y="118"/>
                </a:lnTo>
                <a:lnTo>
                  <a:pt x="841" y="98"/>
                </a:lnTo>
                <a:lnTo>
                  <a:pt x="816" y="84"/>
                </a:lnTo>
                <a:lnTo>
                  <a:pt x="789" y="67"/>
                </a:lnTo>
                <a:lnTo>
                  <a:pt x="758" y="5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85" name="Freeform 37"/>
          <p:cNvSpPr>
            <a:spLocks/>
          </p:cNvSpPr>
          <p:nvPr/>
        </p:nvSpPr>
        <p:spPr bwMode="auto">
          <a:xfrm>
            <a:off x="5410200" y="1055688"/>
            <a:ext cx="241300" cy="468313"/>
          </a:xfrm>
          <a:custGeom>
            <a:avLst/>
            <a:gdLst/>
            <a:ahLst/>
            <a:cxnLst>
              <a:cxn ang="0">
                <a:pos x="186" y="4389"/>
              </a:cxn>
              <a:cxn ang="0">
                <a:pos x="154" y="4376"/>
              </a:cxn>
              <a:cxn ang="0">
                <a:pos x="80" y="4349"/>
              </a:cxn>
              <a:cxn ang="0">
                <a:pos x="31" y="4296"/>
              </a:cxn>
              <a:cxn ang="0">
                <a:pos x="6" y="4214"/>
              </a:cxn>
              <a:cxn ang="0">
                <a:pos x="3" y="4038"/>
              </a:cxn>
              <a:cxn ang="0">
                <a:pos x="45" y="3809"/>
              </a:cxn>
              <a:cxn ang="0">
                <a:pos x="143" y="3465"/>
              </a:cxn>
              <a:cxn ang="0">
                <a:pos x="238" y="3188"/>
              </a:cxn>
              <a:cxn ang="0">
                <a:pos x="336" y="2972"/>
              </a:cxn>
              <a:cxn ang="0">
                <a:pos x="458" y="2790"/>
              </a:cxn>
              <a:cxn ang="0">
                <a:pos x="619" y="2622"/>
              </a:cxn>
              <a:cxn ang="0">
                <a:pos x="907" y="2379"/>
              </a:cxn>
              <a:cxn ang="0">
                <a:pos x="1071" y="2237"/>
              </a:cxn>
              <a:cxn ang="0">
                <a:pos x="1216" y="2081"/>
              </a:cxn>
              <a:cxn ang="0">
                <a:pos x="1334" y="1917"/>
              </a:cxn>
              <a:cxn ang="0">
                <a:pos x="1429" y="1741"/>
              </a:cxn>
              <a:cxn ang="0">
                <a:pos x="1499" y="1559"/>
              </a:cxn>
              <a:cxn ang="0">
                <a:pos x="1545" y="1369"/>
              </a:cxn>
              <a:cxn ang="0">
                <a:pos x="1569" y="1174"/>
              </a:cxn>
              <a:cxn ang="0">
                <a:pos x="1569" y="978"/>
              </a:cxn>
              <a:cxn ang="0">
                <a:pos x="1541" y="776"/>
              </a:cxn>
              <a:cxn ang="0">
                <a:pos x="1492" y="573"/>
              </a:cxn>
              <a:cxn ang="0">
                <a:pos x="1397" y="311"/>
              </a:cxn>
              <a:cxn ang="0">
                <a:pos x="1356" y="158"/>
              </a:cxn>
              <a:cxn ang="0">
                <a:pos x="1352" y="61"/>
              </a:cxn>
              <a:cxn ang="0">
                <a:pos x="1376" y="16"/>
              </a:cxn>
              <a:cxn ang="0">
                <a:pos x="1411" y="0"/>
              </a:cxn>
              <a:cxn ang="0">
                <a:pos x="1482" y="10"/>
              </a:cxn>
              <a:cxn ang="0">
                <a:pos x="1541" y="40"/>
              </a:cxn>
              <a:cxn ang="0">
                <a:pos x="1646" y="155"/>
              </a:cxn>
              <a:cxn ang="0">
                <a:pos x="1741" y="317"/>
              </a:cxn>
              <a:cxn ang="0">
                <a:pos x="1877" y="648"/>
              </a:cxn>
              <a:cxn ang="0">
                <a:pos x="1937" y="860"/>
              </a:cxn>
              <a:cxn ang="0">
                <a:pos x="1965" y="1063"/>
              </a:cxn>
              <a:cxn ang="0">
                <a:pos x="1972" y="1258"/>
              </a:cxn>
              <a:cxn ang="0">
                <a:pos x="1955" y="1451"/>
              </a:cxn>
              <a:cxn ang="0">
                <a:pos x="1912" y="1633"/>
              </a:cxn>
              <a:cxn ang="0">
                <a:pos x="1846" y="1809"/>
              </a:cxn>
              <a:cxn ang="0">
                <a:pos x="1758" y="1977"/>
              </a:cxn>
              <a:cxn ang="0">
                <a:pos x="1649" y="2139"/>
              </a:cxn>
              <a:cxn ang="0">
                <a:pos x="1523" y="2291"/>
              </a:cxn>
              <a:cxn ang="0">
                <a:pos x="1373" y="2436"/>
              </a:cxn>
              <a:cxn ang="0">
                <a:pos x="1205" y="2568"/>
              </a:cxn>
              <a:cxn ang="0">
                <a:pos x="851" y="2824"/>
              </a:cxn>
              <a:cxn ang="0">
                <a:pos x="707" y="2956"/>
              </a:cxn>
              <a:cxn ang="0">
                <a:pos x="584" y="3111"/>
              </a:cxn>
              <a:cxn ang="0">
                <a:pos x="483" y="3317"/>
              </a:cxn>
              <a:cxn ang="0">
                <a:pos x="420" y="3532"/>
              </a:cxn>
              <a:cxn ang="0">
                <a:pos x="395" y="3738"/>
              </a:cxn>
              <a:cxn ang="0">
                <a:pos x="406" y="3941"/>
              </a:cxn>
              <a:cxn ang="0">
                <a:pos x="462" y="4136"/>
              </a:cxn>
              <a:cxn ang="0">
                <a:pos x="560" y="4319"/>
              </a:cxn>
              <a:cxn ang="0">
                <a:pos x="672" y="4365"/>
              </a:cxn>
            </a:cxnLst>
            <a:rect l="0" t="0" r="r" b="b"/>
            <a:pathLst>
              <a:path w="1972" h="4430">
                <a:moveTo>
                  <a:pt x="672" y="4365"/>
                </a:moveTo>
                <a:lnTo>
                  <a:pt x="427" y="4380"/>
                </a:lnTo>
                <a:lnTo>
                  <a:pt x="186" y="4389"/>
                </a:lnTo>
                <a:lnTo>
                  <a:pt x="178" y="4380"/>
                </a:lnTo>
                <a:lnTo>
                  <a:pt x="171" y="4376"/>
                </a:lnTo>
                <a:lnTo>
                  <a:pt x="154" y="4376"/>
                </a:lnTo>
                <a:lnTo>
                  <a:pt x="126" y="4370"/>
                </a:lnTo>
                <a:lnTo>
                  <a:pt x="101" y="4362"/>
                </a:lnTo>
                <a:lnTo>
                  <a:pt x="80" y="4349"/>
                </a:lnTo>
                <a:lnTo>
                  <a:pt x="63" y="4336"/>
                </a:lnTo>
                <a:lnTo>
                  <a:pt x="45" y="4315"/>
                </a:lnTo>
                <a:lnTo>
                  <a:pt x="31" y="4296"/>
                </a:lnTo>
                <a:lnTo>
                  <a:pt x="20" y="4268"/>
                </a:lnTo>
                <a:lnTo>
                  <a:pt x="14" y="4241"/>
                </a:lnTo>
                <a:lnTo>
                  <a:pt x="6" y="4214"/>
                </a:lnTo>
                <a:lnTo>
                  <a:pt x="3" y="4180"/>
                </a:lnTo>
                <a:lnTo>
                  <a:pt x="0" y="4112"/>
                </a:lnTo>
                <a:lnTo>
                  <a:pt x="3" y="4038"/>
                </a:lnTo>
                <a:lnTo>
                  <a:pt x="14" y="3964"/>
                </a:lnTo>
                <a:lnTo>
                  <a:pt x="27" y="3887"/>
                </a:lnTo>
                <a:lnTo>
                  <a:pt x="45" y="3809"/>
                </a:lnTo>
                <a:lnTo>
                  <a:pt x="83" y="3664"/>
                </a:lnTo>
                <a:lnTo>
                  <a:pt x="118" y="3542"/>
                </a:lnTo>
                <a:lnTo>
                  <a:pt x="143" y="3465"/>
                </a:lnTo>
                <a:lnTo>
                  <a:pt x="175" y="3367"/>
                </a:lnTo>
                <a:lnTo>
                  <a:pt x="206" y="3273"/>
                </a:lnTo>
                <a:lnTo>
                  <a:pt x="238" y="3188"/>
                </a:lnTo>
                <a:lnTo>
                  <a:pt x="269" y="3111"/>
                </a:lnTo>
                <a:lnTo>
                  <a:pt x="301" y="3040"/>
                </a:lnTo>
                <a:lnTo>
                  <a:pt x="336" y="2972"/>
                </a:lnTo>
                <a:lnTo>
                  <a:pt x="375" y="2909"/>
                </a:lnTo>
                <a:lnTo>
                  <a:pt x="416" y="2848"/>
                </a:lnTo>
                <a:lnTo>
                  <a:pt x="458" y="2790"/>
                </a:lnTo>
                <a:lnTo>
                  <a:pt x="507" y="2733"/>
                </a:lnTo>
                <a:lnTo>
                  <a:pt x="560" y="2676"/>
                </a:lnTo>
                <a:lnTo>
                  <a:pt x="619" y="2622"/>
                </a:lnTo>
                <a:lnTo>
                  <a:pt x="682" y="2564"/>
                </a:lnTo>
                <a:lnTo>
                  <a:pt x="750" y="2503"/>
                </a:lnTo>
                <a:lnTo>
                  <a:pt x="907" y="2379"/>
                </a:lnTo>
                <a:lnTo>
                  <a:pt x="967" y="2331"/>
                </a:lnTo>
                <a:lnTo>
                  <a:pt x="1019" y="2284"/>
                </a:lnTo>
                <a:lnTo>
                  <a:pt x="1071" y="2237"/>
                </a:lnTo>
                <a:lnTo>
                  <a:pt x="1124" y="2186"/>
                </a:lnTo>
                <a:lnTo>
                  <a:pt x="1170" y="2133"/>
                </a:lnTo>
                <a:lnTo>
                  <a:pt x="1216" y="2081"/>
                </a:lnTo>
                <a:lnTo>
                  <a:pt x="1257" y="2028"/>
                </a:lnTo>
                <a:lnTo>
                  <a:pt x="1296" y="1970"/>
                </a:lnTo>
                <a:lnTo>
                  <a:pt x="1334" y="1917"/>
                </a:lnTo>
                <a:lnTo>
                  <a:pt x="1369" y="1859"/>
                </a:lnTo>
                <a:lnTo>
                  <a:pt x="1400" y="1798"/>
                </a:lnTo>
                <a:lnTo>
                  <a:pt x="1429" y="1741"/>
                </a:lnTo>
                <a:lnTo>
                  <a:pt x="1454" y="1680"/>
                </a:lnTo>
                <a:lnTo>
                  <a:pt x="1478" y="1619"/>
                </a:lnTo>
                <a:lnTo>
                  <a:pt x="1499" y="1559"/>
                </a:lnTo>
                <a:lnTo>
                  <a:pt x="1517" y="1495"/>
                </a:lnTo>
                <a:lnTo>
                  <a:pt x="1534" y="1434"/>
                </a:lnTo>
                <a:lnTo>
                  <a:pt x="1545" y="1369"/>
                </a:lnTo>
                <a:lnTo>
                  <a:pt x="1555" y="1306"/>
                </a:lnTo>
                <a:lnTo>
                  <a:pt x="1566" y="1242"/>
                </a:lnTo>
                <a:lnTo>
                  <a:pt x="1569" y="1174"/>
                </a:lnTo>
                <a:lnTo>
                  <a:pt x="1572" y="1110"/>
                </a:lnTo>
                <a:lnTo>
                  <a:pt x="1572" y="1042"/>
                </a:lnTo>
                <a:lnTo>
                  <a:pt x="1569" y="978"/>
                </a:lnTo>
                <a:lnTo>
                  <a:pt x="1562" y="911"/>
                </a:lnTo>
                <a:lnTo>
                  <a:pt x="1555" y="844"/>
                </a:lnTo>
                <a:lnTo>
                  <a:pt x="1541" y="776"/>
                </a:lnTo>
                <a:lnTo>
                  <a:pt x="1528" y="709"/>
                </a:lnTo>
                <a:lnTo>
                  <a:pt x="1513" y="641"/>
                </a:lnTo>
                <a:lnTo>
                  <a:pt x="1492" y="573"/>
                </a:lnTo>
                <a:lnTo>
                  <a:pt x="1471" y="506"/>
                </a:lnTo>
                <a:lnTo>
                  <a:pt x="1446" y="438"/>
                </a:lnTo>
                <a:lnTo>
                  <a:pt x="1397" y="311"/>
                </a:lnTo>
                <a:lnTo>
                  <a:pt x="1373" y="232"/>
                </a:lnTo>
                <a:lnTo>
                  <a:pt x="1362" y="195"/>
                </a:lnTo>
                <a:lnTo>
                  <a:pt x="1356" y="158"/>
                </a:lnTo>
                <a:lnTo>
                  <a:pt x="1348" y="121"/>
                </a:lnTo>
                <a:lnTo>
                  <a:pt x="1348" y="87"/>
                </a:lnTo>
                <a:lnTo>
                  <a:pt x="1352" y="61"/>
                </a:lnTo>
                <a:lnTo>
                  <a:pt x="1362" y="37"/>
                </a:lnTo>
                <a:lnTo>
                  <a:pt x="1369" y="27"/>
                </a:lnTo>
                <a:lnTo>
                  <a:pt x="1376" y="16"/>
                </a:lnTo>
                <a:lnTo>
                  <a:pt x="1386" y="10"/>
                </a:lnTo>
                <a:lnTo>
                  <a:pt x="1397" y="3"/>
                </a:lnTo>
                <a:lnTo>
                  <a:pt x="1411" y="0"/>
                </a:lnTo>
                <a:lnTo>
                  <a:pt x="1425" y="0"/>
                </a:lnTo>
                <a:lnTo>
                  <a:pt x="1463" y="3"/>
                </a:lnTo>
                <a:lnTo>
                  <a:pt x="1482" y="10"/>
                </a:lnTo>
                <a:lnTo>
                  <a:pt x="1503" y="16"/>
                </a:lnTo>
                <a:lnTo>
                  <a:pt x="1520" y="27"/>
                </a:lnTo>
                <a:lnTo>
                  <a:pt x="1541" y="40"/>
                </a:lnTo>
                <a:lnTo>
                  <a:pt x="1576" y="71"/>
                </a:lnTo>
                <a:lnTo>
                  <a:pt x="1611" y="111"/>
                </a:lnTo>
                <a:lnTo>
                  <a:pt x="1646" y="155"/>
                </a:lnTo>
                <a:lnTo>
                  <a:pt x="1681" y="206"/>
                </a:lnTo>
                <a:lnTo>
                  <a:pt x="1712" y="260"/>
                </a:lnTo>
                <a:lnTo>
                  <a:pt x="1741" y="317"/>
                </a:lnTo>
                <a:lnTo>
                  <a:pt x="1797" y="435"/>
                </a:lnTo>
                <a:lnTo>
                  <a:pt x="1843" y="550"/>
                </a:lnTo>
                <a:lnTo>
                  <a:pt x="1877" y="648"/>
                </a:lnTo>
                <a:lnTo>
                  <a:pt x="1901" y="725"/>
                </a:lnTo>
                <a:lnTo>
                  <a:pt x="1920" y="793"/>
                </a:lnTo>
                <a:lnTo>
                  <a:pt x="1937" y="860"/>
                </a:lnTo>
                <a:lnTo>
                  <a:pt x="1947" y="928"/>
                </a:lnTo>
                <a:lnTo>
                  <a:pt x="1958" y="995"/>
                </a:lnTo>
                <a:lnTo>
                  <a:pt x="1965" y="1063"/>
                </a:lnTo>
                <a:lnTo>
                  <a:pt x="1972" y="1131"/>
                </a:lnTo>
                <a:lnTo>
                  <a:pt x="1972" y="1194"/>
                </a:lnTo>
                <a:lnTo>
                  <a:pt x="1972" y="1258"/>
                </a:lnTo>
                <a:lnTo>
                  <a:pt x="1969" y="1323"/>
                </a:lnTo>
                <a:lnTo>
                  <a:pt x="1961" y="1387"/>
                </a:lnTo>
                <a:lnTo>
                  <a:pt x="1955" y="1451"/>
                </a:lnTo>
                <a:lnTo>
                  <a:pt x="1940" y="1511"/>
                </a:lnTo>
                <a:lnTo>
                  <a:pt x="1926" y="1572"/>
                </a:lnTo>
                <a:lnTo>
                  <a:pt x="1912" y="1633"/>
                </a:lnTo>
                <a:lnTo>
                  <a:pt x="1892" y="1693"/>
                </a:lnTo>
                <a:lnTo>
                  <a:pt x="1870" y="1751"/>
                </a:lnTo>
                <a:lnTo>
                  <a:pt x="1846" y="1809"/>
                </a:lnTo>
                <a:lnTo>
                  <a:pt x="1821" y="1865"/>
                </a:lnTo>
                <a:lnTo>
                  <a:pt x="1789" y="1923"/>
                </a:lnTo>
                <a:lnTo>
                  <a:pt x="1758" y="1977"/>
                </a:lnTo>
                <a:lnTo>
                  <a:pt x="1726" y="2034"/>
                </a:lnTo>
                <a:lnTo>
                  <a:pt x="1688" y="2089"/>
                </a:lnTo>
                <a:lnTo>
                  <a:pt x="1649" y="2139"/>
                </a:lnTo>
                <a:lnTo>
                  <a:pt x="1611" y="2189"/>
                </a:lnTo>
                <a:lnTo>
                  <a:pt x="1569" y="2244"/>
                </a:lnTo>
                <a:lnTo>
                  <a:pt x="1523" y="2291"/>
                </a:lnTo>
                <a:lnTo>
                  <a:pt x="1474" y="2342"/>
                </a:lnTo>
                <a:lnTo>
                  <a:pt x="1425" y="2389"/>
                </a:lnTo>
                <a:lnTo>
                  <a:pt x="1373" y="2436"/>
                </a:lnTo>
                <a:lnTo>
                  <a:pt x="1320" y="2480"/>
                </a:lnTo>
                <a:lnTo>
                  <a:pt x="1265" y="2524"/>
                </a:lnTo>
                <a:lnTo>
                  <a:pt x="1205" y="2568"/>
                </a:lnTo>
                <a:lnTo>
                  <a:pt x="1079" y="2659"/>
                </a:lnTo>
                <a:lnTo>
                  <a:pt x="959" y="2743"/>
                </a:lnTo>
                <a:lnTo>
                  <a:pt x="851" y="2824"/>
                </a:lnTo>
                <a:lnTo>
                  <a:pt x="802" y="2864"/>
                </a:lnTo>
                <a:lnTo>
                  <a:pt x="753" y="2909"/>
                </a:lnTo>
                <a:lnTo>
                  <a:pt x="707" y="2956"/>
                </a:lnTo>
                <a:lnTo>
                  <a:pt x="662" y="3003"/>
                </a:lnTo>
                <a:lnTo>
                  <a:pt x="623" y="3057"/>
                </a:lnTo>
                <a:lnTo>
                  <a:pt x="584" y="3111"/>
                </a:lnTo>
                <a:lnTo>
                  <a:pt x="550" y="3175"/>
                </a:lnTo>
                <a:lnTo>
                  <a:pt x="515" y="3242"/>
                </a:lnTo>
                <a:lnTo>
                  <a:pt x="483" y="3317"/>
                </a:lnTo>
                <a:lnTo>
                  <a:pt x="455" y="3397"/>
                </a:lnTo>
                <a:lnTo>
                  <a:pt x="438" y="3465"/>
                </a:lnTo>
                <a:lnTo>
                  <a:pt x="420" y="3532"/>
                </a:lnTo>
                <a:lnTo>
                  <a:pt x="406" y="3603"/>
                </a:lnTo>
                <a:lnTo>
                  <a:pt x="399" y="3671"/>
                </a:lnTo>
                <a:lnTo>
                  <a:pt x="395" y="3738"/>
                </a:lnTo>
                <a:lnTo>
                  <a:pt x="395" y="3809"/>
                </a:lnTo>
                <a:lnTo>
                  <a:pt x="399" y="3877"/>
                </a:lnTo>
                <a:lnTo>
                  <a:pt x="406" y="3941"/>
                </a:lnTo>
                <a:lnTo>
                  <a:pt x="420" y="4008"/>
                </a:lnTo>
                <a:lnTo>
                  <a:pt x="438" y="4072"/>
                </a:lnTo>
                <a:lnTo>
                  <a:pt x="462" y="4136"/>
                </a:lnTo>
                <a:lnTo>
                  <a:pt x="490" y="4201"/>
                </a:lnTo>
                <a:lnTo>
                  <a:pt x="521" y="4262"/>
                </a:lnTo>
                <a:lnTo>
                  <a:pt x="560" y="4319"/>
                </a:lnTo>
                <a:lnTo>
                  <a:pt x="605" y="4376"/>
                </a:lnTo>
                <a:lnTo>
                  <a:pt x="655" y="4430"/>
                </a:lnTo>
                <a:lnTo>
                  <a:pt x="672" y="436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87" name="Freeform 39"/>
          <p:cNvSpPr>
            <a:spLocks/>
          </p:cNvSpPr>
          <p:nvPr/>
        </p:nvSpPr>
        <p:spPr bwMode="auto">
          <a:xfrm>
            <a:off x="4283968" y="1196752"/>
            <a:ext cx="142875" cy="41275"/>
          </a:xfrm>
          <a:custGeom>
            <a:avLst/>
            <a:gdLst/>
            <a:ahLst/>
            <a:cxnLst>
              <a:cxn ang="0">
                <a:pos x="344" y="357"/>
              </a:cxn>
              <a:cxn ang="0">
                <a:pos x="263" y="327"/>
              </a:cxn>
              <a:cxn ang="0">
                <a:pos x="189" y="290"/>
              </a:cxn>
              <a:cxn ang="0">
                <a:pos x="119" y="239"/>
              </a:cxn>
              <a:cxn ang="0">
                <a:pos x="56" y="185"/>
              </a:cxn>
              <a:cxn ang="0">
                <a:pos x="18" y="141"/>
              </a:cxn>
              <a:cxn ang="0">
                <a:pos x="3" y="111"/>
              </a:cxn>
              <a:cxn ang="0">
                <a:pos x="3" y="74"/>
              </a:cxn>
              <a:cxn ang="0">
                <a:pos x="18" y="37"/>
              </a:cxn>
              <a:cxn ang="0">
                <a:pos x="38" y="14"/>
              </a:cxn>
              <a:cxn ang="0">
                <a:pos x="60" y="3"/>
              </a:cxn>
              <a:cxn ang="0">
                <a:pos x="91" y="3"/>
              </a:cxn>
              <a:cxn ang="0">
                <a:pos x="137" y="27"/>
              </a:cxn>
              <a:cxn ang="0">
                <a:pos x="235" y="104"/>
              </a:cxn>
              <a:cxn ang="0">
                <a:pos x="336" y="162"/>
              </a:cxn>
              <a:cxn ang="0">
                <a:pos x="407" y="188"/>
              </a:cxn>
              <a:cxn ang="0">
                <a:pos x="487" y="209"/>
              </a:cxn>
              <a:cxn ang="0">
                <a:pos x="585" y="212"/>
              </a:cxn>
              <a:cxn ang="0">
                <a:pos x="679" y="202"/>
              </a:cxn>
              <a:cxn ang="0">
                <a:pos x="774" y="175"/>
              </a:cxn>
              <a:cxn ang="0">
                <a:pos x="848" y="138"/>
              </a:cxn>
              <a:cxn ang="0">
                <a:pos x="925" y="77"/>
              </a:cxn>
              <a:cxn ang="0">
                <a:pos x="977" y="37"/>
              </a:cxn>
              <a:cxn ang="0">
                <a:pos x="1040" y="9"/>
              </a:cxn>
              <a:cxn ang="0">
                <a:pos x="1086" y="0"/>
              </a:cxn>
              <a:cxn ang="0">
                <a:pos x="1131" y="3"/>
              </a:cxn>
              <a:cxn ang="0">
                <a:pos x="1160" y="27"/>
              </a:cxn>
              <a:cxn ang="0">
                <a:pos x="1163" y="74"/>
              </a:cxn>
              <a:cxn ang="0">
                <a:pos x="1142" y="125"/>
              </a:cxn>
              <a:cxn ang="0">
                <a:pos x="1100" y="175"/>
              </a:cxn>
              <a:cxn ang="0">
                <a:pos x="1048" y="219"/>
              </a:cxn>
              <a:cxn ang="0">
                <a:pos x="928" y="290"/>
              </a:cxn>
              <a:cxn ang="0">
                <a:pos x="778" y="354"/>
              </a:cxn>
              <a:cxn ang="0">
                <a:pos x="697" y="375"/>
              </a:cxn>
              <a:cxn ang="0">
                <a:pos x="616" y="388"/>
              </a:cxn>
              <a:cxn ang="0">
                <a:pos x="536" y="391"/>
              </a:cxn>
              <a:cxn ang="0">
                <a:pos x="452" y="384"/>
              </a:cxn>
              <a:cxn ang="0">
                <a:pos x="372" y="367"/>
              </a:cxn>
            </a:cxnLst>
            <a:rect l="0" t="0" r="r" b="b"/>
            <a:pathLst>
              <a:path w="1163" h="391">
                <a:moveTo>
                  <a:pt x="372" y="367"/>
                </a:moveTo>
                <a:lnTo>
                  <a:pt x="344" y="357"/>
                </a:lnTo>
                <a:lnTo>
                  <a:pt x="304" y="344"/>
                </a:lnTo>
                <a:lnTo>
                  <a:pt x="263" y="327"/>
                </a:lnTo>
                <a:lnTo>
                  <a:pt x="224" y="310"/>
                </a:lnTo>
                <a:lnTo>
                  <a:pt x="189" y="290"/>
                </a:lnTo>
                <a:lnTo>
                  <a:pt x="154" y="267"/>
                </a:lnTo>
                <a:lnTo>
                  <a:pt x="119" y="239"/>
                </a:lnTo>
                <a:lnTo>
                  <a:pt x="84" y="212"/>
                </a:lnTo>
                <a:lnTo>
                  <a:pt x="56" y="185"/>
                </a:lnTo>
                <a:lnTo>
                  <a:pt x="28" y="159"/>
                </a:lnTo>
                <a:lnTo>
                  <a:pt x="18" y="141"/>
                </a:lnTo>
                <a:lnTo>
                  <a:pt x="7" y="128"/>
                </a:lnTo>
                <a:lnTo>
                  <a:pt x="3" y="111"/>
                </a:lnTo>
                <a:lnTo>
                  <a:pt x="0" y="94"/>
                </a:lnTo>
                <a:lnTo>
                  <a:pt x="3" y="74"/>
                </a:lnTo>
                <a:lnTo>
                  <a:pt x="7" y="54"/>
                </a:lnTo>
                <a:lnTo>
                  <a:pt x="18" y="37"/>
                </a:lnTo>
                <a:lnTo>
                  <a:pt x="28" y="23"/>
                </a:lnTo>
                <a:lnTo>
                  <a:pt x="38" y="14"/>
                </a:lnTo>
                <a:lnTo>
                  <a:pt x="46" y="6"/>
                </a:lnTo>
                <a:lnTo>
                  <a:pt x="60" y="3"/>
                </a:lnTo>
                <a:lnTo>
                  <a:pt x="70" y="0"/>
                </a:lnTo>
                <a:lnTo>
                  <a:pt x="91" y="3"/>
                </a:lnTo>
                <a:lnTo>
                  <a:pt x="112" y="14"/>
                </a:lnTo>
                <a:lnTo>
                  <a:pt x="137" y="27"/>
                </a:lnTo>
                <a:lnTo>
                  <a:pt x="178" y="61"/>
                </a:lnTo>
                <a:lnTo>
                  <a:pt x="235" y="104"/>
                </a:lnTo>
                <a:lnTo>
                  <a:pt x="301" y="145"/>
                </a:lnTo>
                <a:lnTo>
                  <a:pt x="336" y="162"/>
                </a:lnTo>
                <a:lnTo>
                  <a:pt x="372" y="175"/>
                </a:lnTo>
                <a:lnTo>
                  <a:pt x="407" y="188"/>
                </a:lnTo>
                <a:lnTo>
                  <a:pt x="441" y="199"/>
                </a:lnTo>
                <a:lnTo>
                  <a:pt x="487" y="209"/>
                </a:lnTo>
                <a:lnTo>
                  <a:pt x="536" y="212"/>
                </a:lnTo>
                <a:lnTo>
                  <a:pt x="585" y="212"/>
                </a:lnTo>
                <a:lnTo>
                  <a:pt x="634" y="209"/>
                </a:lnTo>
                <a:lnTo>
                  <a:pt x="679" y="202"/>
                </a:lnTo>
                <a:lnTo>
                  <a:pt x="728" y="188"/>
                </a:lnTo>
                <a:lnTo>
                  <a:pt x="774" y="175"/>
                </a:lnTo>
                <a:lnTo>
                  <a:pt x="816" y="154"/>
                </a:lnTo>
                <a:lnTo>
                  <a:pt x="848" y="138"/>
                </a:lnTo>
                <a:lnTo>
                  <a:pt x="873" y="117"/>
                </a:lnTo>
                <a:lnTo>
                  <a:pt x="925" y="77"/>
                </a:lnTo>
                <a:lnTo>
                  <a:pt x="950" y="57"/>
                </a:lnTo>
                <a:lnTo>
                  <a:pt x="977" y="37"/>
                </a:lnTo>
                <a:lnTo>
                  <a:pt x="1005" y="23"/>
                </a:lnTo>
                <a:lnTo>
                  <a:pt x="1040" y="9"/>
                </a:lnTo>
                <a:lnTo>
                  <a:pt x="1065" y="3"/>
                </a:lnTo>
                <a:lnTo>
                  <a:pt x="1086" y="0"/>
                </a:lnTo>
                <a:lnTo>
                  <a:pt x="1111" y="0"/>
                </a:lnTo>
                <a:lnTo>
                  <a:pt x="1131" y="3"/>
                </a:lnTo>
                <a:lnTo>
                  <a:pt x="1146" y="14"/>
                </a:lnTo>
                <a:lnTo>
                  <a:pt x="1160" y="27"/>
                </a:lnTo>
                <a:lnTo>
                  <a:pt x="1163" y="46"/>
                </a:lnTo>
                <a:lnTo>
                  <a:pt x="1163" y="74"/>
                </a:lnTo>
                <a:lnTo>
                  <a:pt x="1156" y="101"/>
                </a:lnTo>
                <a:lnTo>
                  <a:pt x="1142" y="125"/>
                </a:lnTo>
                <a:lnTo>
                  <a:pt x="1122" y="151"/>
                </a:lnTo>
                <a:lnTo>
                  <a:pt x="1100" y="175"/>
                </a:lnTo>
                <a:lnTo>
                  <a:pt x="1076" y="199"/>
                </a:lnTo>
                <a:lnTo>
                  <a:pt x="1048" y="219"/>
                </a:lnTo>
                <a:lnTo>
                  <a:pt x="1002" y="249"/>
                </a:lnTo>
                <a:lnTo>
                  <a:pt x="928" y="290"/>
                </a:lnTo>
                <a:lnTo>
                  <a:pt x="854" y="323"/>
                </a:lnTo>
                <a:lnTo>
                  <a:pt x="778" y="354"/>
                </a:lnTo>
                <a:lnTo>
                  <a:pt x="739" y="364"/>
                </a:lnTo>
                <a:lnTo>
                  <a:pt x="697" y="375"/>
                </a:lnTo>
                <a:lnTo>
                  <a:pt x="659" y="381"/>
                </a:lnTo>
                <a:lnTo>
                  <a:pt x="616" y="388"/>
                </a:lnTo>
                <a:lnTo>
                  <a:pt x="575" y="391"/>
                </a:lnTo>
                <a:lnTo>
                  <a:pt x="536" y="391"/>
                </a:lnTo>
                <a:lnTo>
                  <a:pt x="494" y="388"/>
                </a:lnTo>
                <a:lnTo>
                  <a:pt x="452" y="384"/>
                </a:lnTo>
                <a:lnTo>
                  <a:pt x="410" y="378"/>
                </a:lnTo>
                <a:lnTo>
                  <a:pt x="372" y="36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88" name="Freeform 40"/>
          <p:cNvSpPr>
            <a:spLocks/>
          </p:cNvSpPr>
          <p:nvPr/>
        </p:nvSpPr>
        <p:spPr bwMode="auto">
          <a:xfrm>
            <a:off x="4073525" y="2105025"/>
            <a:ext cx="138112" cy="215900"/>
          </a:xfrm>
          <a:custGeom>
            <a:avLst/>
            <a:gdLst/>
            <a:ahLst/>
            <a:cxnLst>
              <a:cxn ang="0">
                <a:pos x="735" y="1286"/>
              </a:cxn>
              <a:cxn ang="0">
                <a:pos x="834" y="1469"/>
              </a:cxn>
              <a:cxn ang="0">
                <a:pos x="932" y="1658"/>
              </a:cxn>
              <a:cxn ang="0">
                <a:pos x="1030" y="1843"/>
              </a:cxn>
              <a:cxn ang="0">
                <a:pos x="1083" y="1938"/>
              </a:cxn>
              <a:cxn ang="0">
                <a:pos x="1135" y="2028"/>
              </a:cxn>
              <a:cxn ang="0">
                <a:pos x="1121" y="1870"/>
              </a:cxn>
              <a:cxn ang="0">
                <a:pos x="1107" y="1708"/>
              </a:cxn>
              <a:cxn ang="0">
                <a:pos x="1100" y="1543"/>
              </a:cxn>
              <a:cxn ang="0">
                <a:pos x="1097" y="1374"/>
              </a:cxn>
              <a:cxn ang="0">
                <a:pos x="1097" y="1205"/>
              </a:cxn>
              <a:cxn ang="0">
                <a:pos x="1100" y="1033"/>
              </a:cxn>
              <a:cxn ang="0">
                <a:pos x="1104" y="868"/>
              </a:cxn>
              <a:cxn ang="0">
                <a:pos x="1115" y="702"/>
              </a:cxn>
              <a:cxn ang="0">
                <a:pos x="932" y="641"/>
              </a:cxn>
              <a:cxn ang="0">
                <a:pos x="844" y="608"/>
              </a:cxn>
              <a:cxn ang="0">
                <a:pos x="757" y="575"/>
              </a:cxn>
              <a:cxn ang="0">
                <a:pos x="669" y="537"/>
              </a:cxn>
              <a:cxn ang="0">
                <a:pos x="585" y="500"/>
              </a:cxn>
              <a:cxn ang="0">
                <a:pos x="505" y="459"/>
              </a:cxn>
              <a:cxn ang="0">
                <a:pos x="428" y="416"/>
              </a:cxn>
              <a:cxn ang="0">
                <a:pos x="354" y="372"/>
              </a:cxn>
              <a:cxn ang="0">
                <a:pos x="288" y="328"/>
              </a:cxn>
              <a:cxn ang="0">
                <a:pos x="220" y="277"/>
              </a:cxn>
              <a:cxn ang="0">
                <a:pos x="165" y="227"/>
              </a:cxn>
              <a:cxn ang="0">
                <a:pos x="113" y="173"/>
              </a:cxn>
              <a:cxn ang="0">
                <a:pos x="67" y="119"/>
              </a:cxn>
              <a:cxn ang="0">
                <a:pos x="28" y="61"/>
              </a:cxn>
              <a:cxn ang="0">
                <a:pos x="14" y="31"/>
              </a:cxn>
              <a:cxn ang="0">
                <a:pos x="0" y="0"/>
              </a:cxn>
              <a:cxn ang="0">
                <a:pos x="36" y="82"/>
              </a:cxn>
              <a:cxn ang="0">
                <a:pos x="74" y="166"/>
              </a:cxn>
              <a:cxn ang="0">
                <a:pos x="116" y="247"/>
              </a:cxn>
              <a:cxn ang="0">
                <a:pos x="162" y="328"/>
              </a:cxn>
              <a:cxn ang="0">
                <a:pos x="256" y="490"/>
              </a:cxn>
              <a:cxn ang="0">
                <a:pos x="351" y="649"/>
              </a:cxn>
              <a:cxn ang="0">
                <a:pos x="551" y="970"/>
              </a:cxn>
              <a:cxn ang="0">
                <a:pos x="648" y="1128"/>
              </a:cxn>
              <a:cxn ang="0">
                <a:pos x="735" y="1286"/>
              </a:cxn>
            </a:cxnLst>
            <a:rect l="0" t="0" r="r" b="b"/>
            <a:pathLst>
              <a:path w="1135" h="2028">
                <a:moveTo>
                  <a:pt x="735" y="1286"/>
                </a:moveTo>
                <a:lnTo>
                  <a:pt x="834" y="1469"/>
                </a:lnTo>
                <a:lnTo>
                  <a:pt x="932" y="1658"/>
                </a:lnTo>
                <a:lnTo>
                  <a:pt x="1030" y="1843"/>
                </a:lnTo>
                <a:lnTo>
                  <a:pt x="1083" y="1938"/>
                </a:lnTo>
                <a:lnTo>
                  <a:pt x="1135" y="2028"/>
                </a:lnTo>
                <a:lnTo>
                  <a:pt x="1121" y="1870"/>
                </a:lnTo>
                <a:lnTo>
                  <a:pt x="1107" y="1708"/>
                </a:lnTo>
                <a:lnTo>
                  <a:pt x="1100" y="1543"/>
                </a:lnTo>
                <a:lnTo>
                  <a:pt x="1097" y="1374"/>
                </a:lnTo>
                <a:lnTo>
                  <a:pt x="1097" y="1205"/>
                </a:lnTo>
                <a:lnTo>
                  <a:pt x="1100" y="1033"/>
                </a:lnTo>
                <a:lnTo>
                  <a:pt x="1104" y="868"/>
                </a:lnTo>
                <a:lnTo>
                  <a:pt x="1115" y="702"/>
                </a:lnTo>
                <a:lnTo>
                  <a:pt x="932" y="641"/>
                </a:lnTo>
                <a:lnTo>
                  <a:pt x="844" y="608"/>
                </a:lnTo>
                <a:lnTo>
                  <a:pt x="757" y="575"/>
                </a:lnTo>
                <a:lnTo>
                  <a:pt x="669" y="537"/>
                </a:lnTo>
                <a:lnTo>
                  <a:pt x="585" y="500"/>
                </a:lnTo>
                <a:lnTo>
                  <a:pt x="505" y="459"/>
                </a:lnTo>
                <a:lnTo>
                  <a:pt x="428" y="416"/>
                </a:lnTo>
                <a:lnTo>
                  <a:pt x="354" y="372"/>
                </a:lnTo>
                <a:lnTo>
                  <a:pt x="288" y="328"/>
                </a:lnTo>
                <a:lnTo>
                  <a:pt x="220" y="277"/>
                </a:lnTo>
                <a:lnTo>
                  <a:pt x="165" y="227"/>
                </a:lnTo>
                <a:lnTo>
                  <a:pt x="113" y="173"/>
                </a:lnTo>
                <a:lnTo>
                  <a:pt x="67" y="119"/>
                </a:lnTo>
                <a:lnTo>
                  <a:pt x="28" y="61"/>
                </a:lnTo>
                <a:lnTo>
                  <a:pt x="14" y="31"/>
                </a:lnTo>
                <a:lnTo>
                  <a:pt x="0" y="0"/>
                </a:lnTo>
                <a:lnTo>
                  <a:pt x="36" y="82"/>
                </a:lnTo>
                <a:lnTo>
                  <a:pt x="74" y="166"/>
                </a:lnTo>
                <a:lnTo>
                  <a:pt x="116" y="247"/>
                </a:lnTo>
                <a:lnTo>
                  <a:pt x="162" y="328"/>
                </a:lnTo>
                <a:lnTo>
                  <a:pt x="256" y="490"/>
                </a:lnTo>
                <a:lnTo>
                  <a:pt x="351" y="649"/>
                </a:lnTo>
                <a:lnTo>
                  <a:pt x="551" y="970"/>
                </a:lnTo>
                <a:lnTo>
                  <a:pt x="648" y="1128"/>
                </a:lnTo>
                <a:lnTo>
                  <a:pt x="735" y="128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89" name="Freeform 41"/>
          <p:cNvSpPr>
            <a:spLocks/>
          </p:cNvSpPr>
          <p:nvPr/>
        </p:nvSpPr>
        <p:spPr bwMode="auto">
          <a:xfrm>
            <a:off x="4464050" y="2157413"/>
            <a:ext cx="98425" cy="153988"/>
          </a:xfrm>
          <a:custGeom>
            <a:avLst/>
            <a:gdLst/>
            <a:ahLst/>
            <a:cxnLst>
              <a:cxn ang="0">
                <a:pos x="0" y="298"/>
              </a:cxn>
              <a:cxn ang="0">
                <a:pos x="7" y="638"/>
              </a:cxn>
              <a:cxn ang="0">
                <a:pos x="17" y="952"/>
              </a:cxn>
              <a:cxn ang="0">
                <a:pos x="28" y="1229"/>
              </a:cxn>
              <a:cxn ang="0">
                <a:pos x="42" y="1455"/>
              </a:cxn>
              <a:cxn ang="0">
                <a:pos x="70" y="1380"/>
              </a:cxn>
              <a:cxn ang="0">
                <a:pos x="102" y="1306"/>
              </a:cxn>
              <a:cxn ang="0">
                <a:pos x="186" y="1141"/>
              </a:cxn>
              <a:cxn ang="0">
                <a:pos x="274" y="976"/>
              </a:cxn>
              <a:cxn ang="0">
                <a:pos x="452" y="651"/>
              </a:cxn>
              <a:cxn ang="0">
                <a:pos x="634" y="327"/>
              </a:cxn>
              <a:cxn ang="0">
                <a:pos x="721" y="166"/>
              </a:cxn>
              <a:cxn ang="0">
                <a:pos x="809" y="0"/>
              </a:cxn>
              <a:cxn ang="0">
                <a:pos x="729" y="44"/>
              </a:cxn>
              <a:cxn ang="0">
                <a:pos x="641" y="85"/>
              </a:cxn>
              <a:cxn ang="0">
                <a:pos x="546" y="122"/>
              </a:cxn>
              <a:cxn ang="0">
                <a:pos x="452" y="163"/>
              </a:cxn>
              <a:cxn ang="0">
                <a:pos x="357" y="196"/>
              </a:cxn>
              <a:cxn ang="0">
                <a:pos x="259" y="230"/>
              </a:cxn>
              <a:cxn ang="0">
                <a:pos x="168" y="256"/>
              </a:cxn>
              <a:cxn ang="0">
                <a:pos x="77" y="284"/>
              </a:cxn>
              <a:cxn ang="0">
                <a:pos x="39" y="290"/>
              </a:cxn>
              <a:cxn ang="0">
                <a:pos x="0" y="298"/>
              </a:cxn>
            </a:cxnLst>
            <a:rect l="0" t="0" r="r" b="b"/>
            <a:pathLst>
              <a:path w="809" h="1455">
                <a:moveTo>
                  <a:pt x="0" y="298"/>
                </a:moveTo>
                <a:lnTo>
                  <a:pt x="7" y="638"/>
                </a:lnTo>
                <a:lnTo>
                  <a:pt x="17" y="952"/>
                </a:lnTo>
                <a:lnTo>
                  <a:pt x="28" y="1229"/>
                </a:lnTo>
                <a:lnTo>
                  <a:pt x="42" y="1455"/>
                </a:lnTo>
                <a:lnTo>
                  <a:pt x="70" y="1380"/>
                </a:lnTo>
                <a:lnTo>
                  <a:pt x="102" y="1306"/>
                </a:lnTo>
                <a:lnTo>
                  <a:pt x="186" y="1141"/>
                </a:lnTo>
                <a:lnTo>
                  <a:pt x="274" y="976"/>
                </a:lnTo>
                <a:lnTo>
                  <a:pt x="452" y="651"/>
                </a:lnTo>
                <a:lnTo>
                  <a:pt x="634" y="327"/>
                </a:lnTo>
                <a:lnTo>
                  <a:pt x="721" y="166"/>
                </a:lnTo>
                <a:lnTo>
                  <a:pt x="809" y="0"/>
                </a:lnTo>
                <a:lnTo>
                  <a:pt x="729" y="44"/>
                </a:lnTo>
                <a:lnTo>
                  <a:pt x="641" y="85"/>
                </a:lnTo>
                <a:lnTo>
                  <a:pt x="546" y="122"/>
                </a:lnTo>
                <a:lnTo>
                  <a:pt x="452" y="163"/>
                </a:lnTo>
                <a:lnTo>
                  <a:pt x="357" y="196"/>
                </a:lnTo>
                <a:lnTo>
                  <a:pt x="259" y="230"/>
                </a:lnTo>
                <a:lnTo>
                  <a:pt x="168" y="256"/>
                </a:lnTo>
                <a:lnTo>
                  <a:pt x="77" y="284"/>
                </a:lnTo>
                <a:lnTo>
                  <a:pt x="39" y="290"/>
                </a:lnTo>
                <a:lnTo>
                  <a:pt x="0" y="29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저희들을 소개합니다</a:t>
            </a:r>
            <a:endParaRPr lang="ko-KR" altLang="en-US" dirty="0"/>
          </a:p>
        </p:txBody>
      </p:sp>
      <p:sp>
        <p:nvSpPr>
          <p:cNvPr id="12" name="내용 개체 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순서도: 데이터 8"/>
          <p:cNvSpPr/>
          <p:nvPr/>
        </p:nvSpPr>
        <p:spPr>
          <a:xfrm>
            <a:off x="1115616" y="1844824"/>
            <a:ext cx="3600000" cy="3960440"/>
          </a:xfrm>
          <a:prstGeom prst="flowChartInputOutpu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순서도: 데이터 10"/>
          <p:cNvSpPr/>
          <p:nvPr/>
        </p:nvSpPr>
        <p:spPr>
          <a:xfrm>
            <a:off x="4644008" y="1844824"/>
            <a:ext cx="3600000" cy="3960000"/>
          </a:xfrm>
          <a:prstGeom prst="flowChartInputOutpu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6" name="Picture 8" descr="C:\Users\user\AppData\Local\Microsoft\Windows\Temporary Internet Files\Content.IE5\ZKF1KPBU\MC90042046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013176"/>
            <a:ext cx="1045385" cy="886329"/>
          </a:xfrm>
          <a:prstGeom prst="rect">
            <a:avLst/>
          </a:prstGeom>
          <a:noFill/>
        </p:spPr>
      </p:pic>
      <p:pic>
        <p:nvPicPr>
          <p:cNvPr id="2057" name="Picture 9" descr="C:\Users\user\AppData\Local\Microsoft\Windows\Temporary Internet Files\Content.IE5\ALK7NHHI\MC900057228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365104"/>
            <a:ext cx="1086981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가야 </a:t>
            </a:r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하는 이유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ko-KR" altLang="en-US" dirty="0" smtClean="0"/>
              <a:t>   </a:t>
            </a:r>
            <a:r>
              <a:rPr lang="ko-KR" altLang="en-US" dirty="0" smtClean="0"/>
              <a:t>대학교 </a:t>
            </a:r>
            <a:r>
              <a:rPr lang="en-US" altLang="ko-KR" dirty="0" smtClean="0"/>
              <a:t>1</a:t>
            </a:r>
            <a:r>
              <a:rPr lang="ko-KR" altLang="en-US" dirty="0" smtClean="0"/>
              <a:t>학년 때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smtClean="0"/>
              <a:t>유럽 해외탐방을 갔던 적이 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 기간 동안 외국인들의 한국에 대한 인식이 부족하다는 것을 느꼈습니다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 부분이 굉장히 안타깝고 속상했는데 이번 기회를 통해 </a:t>
            </a:r>
            <a:r>
              <a:rPr lang="ko-KR" altLang="en-US" dirty="0" smtClean="0"/>
              <a:t>전세계 </a:t>
            </a:r>
            <a:r>
              <a:rPr lang="ko-KR" altLang="en-US" dirty="0" smtClean="0"/>
              <a:t>많은 사람들이 모이는</a:t>
            </a:r>
            <a:r>
              <a:rPr lang="en-US" altLang="ko-KR" dirty="0" smtClean="0"/>
              <a:t> </a:t>
            </a:r>
            <a:r>
              <a:rPr lang="en-US" altLang="ko-K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–</a:t>
            </a:r>
            <a:r>
              <a:rPr lang="ko-KR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런던 올림픽</a:t>
            </a:r>
            <a:r>
              <a:rPr lang="en-US" altLang="ko-K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</a:t>
            </a:r>
            <a:r>
              <a:rPr lang="ko-KR" altLang="en-US" dirty="0" smtClean="0"/>
              <a:t>에서 </a:t>
            </a:r>
            <a:r>
              <a:rPr lang="ko-KR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한국</a:t>
            </a:r>
            <a:r>
              <a:rPr lang="ko-KR" altLang="en-US" dirty="0" smtClean="0"/>
              <a:t>은 물론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한우 </a:t>
            </a:r>
            <a:r>
              <a:rPr lang="ko-KR" altLang="en-US" dirty="0" smtClean="0"/>
              <a:t>또한 널리 홍보하고 싶습니다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어떻게 홍보를 하느냐</a:t>
            </a:r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 algn="ctr">
              <a:buNone/>
            </a:pPr>
            <a:r>
              <a:rPr lang="en-US" altLang="ko-K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 </a:t>
            </a:r>
            <a:r>
              <a:rPr lang="ko-KR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적극적이고 열정적인 우리들의 성격</a:t>
            </a:r>
            <a:endParaRPr lang="en-US" altLang="ko-KR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14350" indent="-514350">
              <a:buNone/>
            </a:pPr>
            <a:r>
              <a:rPr lang="ko-KR" altLang="en-US" dirty="0" smtClean="0"/>
              <a:t>    저희들은 좋아하는 일에 있어서 시간에 구애 받지 않고 몰입하는 성격입니다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낯을 가리지 않는 성격이기 때문에 처음 보는 사람들과도 이야기를 잘 나눌 수 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이러한 저희들의 성격을 잘 살려 </a:t>
            </a:r>
            <a:r>
              <a:rPr lang="ko-KR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런던 올림픽</a:t>
            </a:r>
            <a:r>
              <a:rPr lang="ko-KR" altLang="en-US" dirty="0" smtClean="0"/>
              <a:t>에서 적극적이고 열정적으로 응원하고 </a:t>
            </a:r>
            <a:r>
              <a:rPr lang="ko-KR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한우</a:t>
            </a:r>
            <a:r>
              <a:rPr lang="ko-KR" altLang="en-US" dirty="0" smtClean="0"/>
              <a:t>도 열심히 홍보할 것입니다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‘</a:t>
            </a:r>
            <a:r>
              <a:rPr lang="ko-KR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식품영양학과</a:t>
            </a:r>
            <a:r>
              <a:rPr lang="en-US" altLang="ko-K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ko-KR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이기 때문에 한우에 대한 영양학적 지식이 많다</a:t>
            </a:r>
            <a:r>
              <a:rPr lang="en-US" altLang="ko-K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>
              <a:buNone/>
            </a:pPr>
            <a:r>
              <a:rPr lang="ko-KR" altLang="en-US" dirty="0" smtClean="0"/>
              <a:t>   저희 둘의 전공은 식품영양학 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한우 전문가 보다는 아니지만 몇 년 째 음식과 재료에 대한 영양 공부를 많이 해왔기 때문에 다른 지원자들 보다 더 자세하고 쉽게 외국인들에게 한우를 설명할 수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altLang="ko-K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</a:t>
            </a:r>
            <a:r>
              <a:rPr lang="ko-KR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최근 우리들의 관심은 </a:t>
            </a:r>
            <a:r>
              <a:rPr lang="en-US" altLang="ko-K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‘</a:t>
            </a:r>
            <a:r>
              <a:rPr lang="ko-KR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영국</a:t>
            </a:r>
            <a:r>
              <a:rPr lang="en-US" altLang="ko-K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’</a:t>
            </a:r>
            <a:r>
              <a:rPr lang="ko-KR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와</a:t>
            </a:r>
            <a:r>
              <a:rPr lang="ko-KR" altLang="en-US" dirty="0" smtClean="0"/>
              <a:t> </a:t>
            </a:r>
            <a:r>
              <a:rPr lang="en-US" altLang="ko-K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‘</a:t>
            </a:r>
            <a:r>
              <a:rPr lang="ko-KR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영어</a:t>
            </a:r>
            <a:r>
              <a:rPr lang="en-US" altLang="ko-K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’</a:t>
            </a:r>
            <a:r>
              <a:rPr lang="ko-KR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다</a:t>
            </a:r>
            <a:r>
              <a:rPr lang="en-US" altLang="ko-K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en-US" altLang="ko-KR" dirty="0" smtClean="0"/>
          </a:p>
          <a:p>
            <a:pPr>
              <a:buNone/>
            </a:pPr>
            <a:r>
              <a:rPr lang="ko-KR" altLang="en-US" dirty="0" smtClean="0"/>
              <a:t>   한우에 대한 지식만으로는 외국인들에게 한우를 완벽하게 설명할 수 없습니다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현지에서는 영어 능력도 한우 홍보에서 중요한 부분이라고 생각합니다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저희들은 최근 영어회화 뿐만이 아니라 영국에 대해서도 많은 관심을 가지고 있기 때문에 런던에서 개최하는 올림픽에도 많은 흥미를 가지고 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이런 관심사가 한우 홍보와 올림픽 응원에 많은 도움이 될 것 입니다</a:t>
            </a:r>
            <a:r>
              <a:rPr lang="en-US" altLang="ko-KR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우리가 만든 한우 홍보영상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홍보영상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8" y="1600200"/>
            <a:ext cx="7986712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우리가 추는 한우</a:t>
            </a:r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올림픽 응원가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IMG_2946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484784"/>
            <a:ext cx="7488832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한우 홍보하러 </a:t>
            </a:r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런던으로 함께 가요</a:t>
            </a:r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!^.^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부제목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한우 </a:t>
            </a:r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자조금</a:t>
            </a:r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관리위원회</a:t>
            </a:r>
            <a:endParaRPr lang="en-US" altLang="ko-KR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응원합니다</a:t>
            </a:r>
            <a:r>
              <a:rPr lang="en-US" altLang="ko-K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!!!!!</a:t>
            </a:r>
            <a:endParaRPr lang="ko-KR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user\AppData\Local\Microsoft\Windows\Temporary Internet Files\Content.IE5\143JJRI1\MC90041746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76672"/>
            <a:ext cx="999439" cy="1618488"/>
          </a:xfrm>
          <a:prstGeom prst="rect">
            <a:avLst/>
          </a:prstGeom>
          <a:noFill/>
        </p:spPr>
      </p:pic>
      <p:pic>
        <p:nvPicPr>
          <p:cNvPr id="10" name="Beatles-Let_It_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756576" y="23488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254</Words>
  <Application>Microsoft Office PowerPoint</Application>
  <PresentationFormat>화면 슬라이드 쇼(4:3)</PresentationFormat>
  <Paragraphs>19</Paragraphs>
  <Slides>9</Slides>
  <Notes>1</Notes>
  <HiddenSlides>0</HiddenSlides>
  <MMClips>3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0" baseType="lpstr">
      <vt:lpstr>Office 테마</vt:lpstr>
      <vt:lpstr>한우 먹고 런던 가자!  </vt:lpstr>
      <vt:lpstr>저희들을 소개합니다</vt:lpstr>
      <vt:lpstr>가야 하는 이유</vt:lpstr>
      <vt:lpstr>어떻게 홍보를 하느냐?</vt:lpstr>
      <vt:lpstr>PowerPoint 프레젠테이션</vt:lpstr>
      <vt:lpstr>PowerPoint 프레젠테이션</vt:lpstr>
      <vt:lpstr>우리가 만든 한우 홍보영상</vt:lpstr>
      <vt:lpstr>우리가 추는 한우&amp;올림픽 응원가</vt:lpstr>
      <vt:lpstr>한우 홍보하러  런던으로 함께 가요!^.^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기본</cp:lastModifiedBy>
  <cp:revision>52</cp:revision>
  <dcterms:created xsi:type="dcterms:W3CDTF">2012-06-30T03:24:42Z</dcterms:created>
  <dcterms:modified xsi:type="dcterms:W3CDTF">2012-07-05T04:21:15Z</dcterms:modified>
</cp:coreProperties>
</file>