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5DE2-3295-4E44-AA40-691A1F29A421}" type="datetimeFigureOut">
              <a:rPr lang="ko-KR" altLang="en-US" smtClean="0"/>
              <a:t>2012-07-06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3B5-2FBF-477E-9AB3-4269DA592C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5DE2-3295-4E44-AA40-691A1F29A421}" type="datetimeFigureOut">
              <a:rPr lang="ko-KR" altLang="en-US" smtClean="0"/>
              <a:t>2012-07-06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3B5-2FBF-477E-9AB3-4269DA592C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5DE2-3295-4E44-AA40-691A1F29A421}" type="datetimeFigureOut">
              <a:rPr lang="ko-KR" altLang="en-US" smtClean="0"/>
              <a:t>2012-07-06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3B5-2FBF-477E-9AB3-4269DA592C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5DE2-3295-4E44-AA40-691A1F29A421}" type="datetimeFigureOut">
              <a:rPr lang="ko-KR" altLang="en-US" smtClean="0"/>
              <a:t>2012-07-06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3B5-2FBF-477E-9AB3-4269DA592C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5DE2-3295-4E44-AA40-691A1F29A421}" type="datetimeFigureOut">
              <a:rPr lang="ko-KR" altLang="en-US" smtClean="0"/>
              <a:t>2012-07-06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3B5-2FBF-477E-9AB3-4269DA592C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5DE2-3295-4E44-AA40-691A1F29A421}" type="datetimeFigureOut">
              <a:rPr lang="ko-KR" altLang="en-US" smtClean="0"/>
              <a:t>2012-07-06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3B5-2FBF-477E-9AB3-4269DA592C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5DE2-3295-4E44-AA40-691A1F29A421}" type="datetimeFigureOut">
              <a:rPr lang="ko-KR" altLang="en-US" smtClean="0"/>
              <a:t>2012-07-06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3B5-2FBF-477E-9AB3-4269DA592C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5DE2-3295-4E44-AA40-691A1F29A421}" type="datetimeFigureOut">
              <a:rPr lang="ko-KR" altLang="en-US" smtClean="0"/>
              <a:t>2012-07-06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3B5-2FBF-477E-9AB3-4269DA592C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5DE2-3295-4E44-AA40-691A1F29A421}" type="datetimeFigureOut">
              <a:rPr lang="ko-KR" altLang="en-US" smtClean="0"/>
              <a:t>2012-07-06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3B5-2FBF-477E-9AB3-4269DA592C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5DE2-3295-4E44-AA40-691A1F29A421}" type="datetimeFigureOut">
              <a:rPr lang="ko-KR" altLang="en-US" smtClean="0"/>
              <a:t>2012-07-06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3B5-2FBF-477E-9AB3-4269DA592C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5DE2-3295-4E44-AA40-691A1F29A421}" type="datetimeFigureOut">
              <a:rPr lang="ko-KR" altLang="en-US" smtClean="0"/>
              <a:t>2012-07-06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3B5-2FBF-477E-9AB3-4269DA592C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55DE2-3295-4E44-AA40-691A1F29A421}" type="datetimeFigureOut">
              <a:rPr lang="ko-KR" altLang="en-US" smtClean="0"/>
              <a:t>2012-07-06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73B5-2FBF-477E-9AB3-4269DA592C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111_00013434.wmv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%B7%B1~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37112"/>
            <a:ext cx="3275856" cy="226927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/>
          </a:bodyPr>
          <a:lstStyle/>
          <a:p>
            <a:r>
              <a:rPr lang="ko-KR" altLang="en-US" sz="6000" b="1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런</a:t>
            </a:r>
            <a:r>
              <a:rPr lang="ko-KR" altLang="en-US" sz="6000" b="1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던</a:t>
            </a:r>
            <a:r>
              <a:rPr lang="ko-KR" altLang="en-US" sz="5400" b="1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000" b="1" dirty="0" smtClean="0">
                <a:solidFill>
                  <a:srgbClr val="00B050"/>
                </a:solidFill>
                <a:latin typeface="HY동녘M" pitchFamily="18" charset="-127"/>
                <a:ea typeface="HY동녘M" pitchFamily="18" charset="-127"/>
              </a:rPr>
              <a:t>올</a:t>
            </a:r>
            <a:r>
              <a:rPr lang="ko-KR" altLang="en-US" sz="6000" b="1" dirty="0" smtClean="0">
                <a:solidFill>
                  <a:srgbClr val="FFC000"/>
                </a:solidFill>
                <a:latin typeface="HY동녘M" pitchFamily="18" charset="-127"/>
                <a:ea typeface="HY동녘M" pitchFamily="18" charset="-127"/>
              </a:rPr>
              <a:t>림</a:t>
            </a:r>
            <a:r>
              <a:rPr lang="ko-KR" altLang="en-US" sz="6000" b="1" dirty="0" smtClean="0">
                <a:latin typeface="HY동녘M" pitchFamily="18" charset="-127"/>
                <a:ea typeface="HY동녘M" pitchFamily="18" charset="-127"/>
              </a:rPr>
              <a:t>픽</a:t>
            </a:r>
            <a:r>
              <a:rPr lang="en-US" altLang="ko-KR" sz="6000" b="1" dirty="0" smtClean="0"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sz="6000" b="1" dirty="0" smtClean="0">
                <a:latin typeface="HY동녘M" pitchFamily="18" charset="-127"/>
                <a:ea typeface="HY동녘M" pitchFamily="18" charset="-127"/>
              </a:rPr>
            </a:br>
            <a:r>
              <a:rPr lang="ko-KR" altLang="en-US" sz="6000" b="1" dirty="0" smtClean="0">
                <a:latin typeface="HY동녘M" pitchFamily="18" charset="-127"/>
                <a:ea typeface="HY동녘M" pitchFamily="18" charset="-127"/>
              </a:rPr>
              <a:t>한우홍보대</a:t>
            </a:r>
            <a:r>
              <a:rPr lang="ko-KR" altLang="en-US" sz="6000" b="1" dirty="0">
                <a:latin typeface="HY동녘M" pitchFamily="18" charset="-127"/>
                <a:ea typeface="HY동녘M" pitchFamily="18" charset="-127"/>
              </a:rPr>
              <a:t>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19672" y="3212976"/>
            <a:ext cx="5328592" cy="2425824"/>
          </a:xfrm>
        </p:spPr>
        <p:txBody>
          <a:bodyPr>
            <a:normAutofit/>
          </a:bodyPr>
          <a:lstStyle/>
          <a:p>
            <a:r>
              <a:rPr lang="ko-KR" altLang="en-US" sz="48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대혁</a:t>
            </a:r>
            <a:r>
              <a:rPr lang="ko-KR" altLang="en-US" sz="4800" b="1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이</a:t>
            </a:r>
            <a:r>
              <a:rPr lang="ko-KR" altLang="en-US" sz="48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의 특별한</a:t>
            </a:r>
            <a:endParaRPr lang="en-US" altLang="ko-KR" sz="4800" b="1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48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미션임파서블</a:t>
            </a:r>
            <a:endParaRPr lang="ko-KR" altLang="en-US" sz="4800" b="1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5" name="그림 4" descr="제목 없음4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710522"/>
            <a:ext cx="2195736" cy="2147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%B7%B1~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727594" cy="119675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4.</a:t>
            </a:r>
            <a:r>
              <a:rPr lang="ko-KR" altLang="en-US" b="1" dirty="0" smtClean="0"/>
              <a:t>응원도구를 활용해라</a:t>
            </a:r>
            <a:r>
              <a:rPr lang="en-US" altLang="ko-KR" b="1" dirty="0" smtClean="0"/>
              <a:t>!!</a:t>
            </a:r>
            <a:endParaRPr lang="ko-KR" altLang="en-US" b="1" dirty="0"/>
          </a:p>
        </p:txBody>
      </p:sp>
      <p:pic>
        <p:nvPicPr>
          <p:cNvPr id="5" name="내용 개체 틀 4" descr="DSC0039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2496277" cy="1872208"/>
          </a:xfrm>
        </p:spPr>
      </p:pic>
      <p:pic>
        <p:nvPicPr>
          <p:cNvPr id="7" name="그림 6" descr="16020000_10000015B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484784"/>
            <a:ext cx="2220838" cy="2220838"/>
          </a:xfrm>
          <a:prstGeom prst="rect">
            <a:avLst/>
          </a:prstGeom>
        </p:spPr>
      </p:pic>
      <p:pic>
        <p:nvPicPr>
          <p:cNvPr id="8" name="그림 7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844824"/>
            <a:ext cx="2603750" cy="1368152"/>
          </a:xfrm>
          <a:prstGeom prst="rect">
            <a:avLst/>
          </a:prstGeom>
        </p:spPr>
      </p:pic>
      <p:pic>
        <p:nvPicPr>
          <p:cNvPr id="9" name="그림 8" descr="untitled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4149080"/>
            <a:ext cx="2354368" cy="2211506"/>
          </a:xfrm>
          <a:prstGeom prst="rect">
            <a:avLst/>
          </a:prstGeom>
        </p:spPr>
      </p:pic>
      <p:pic>
        <p:nvPicPr>
          <p:cNvPr id="10" name="그림 9" descr="dfs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4149080"/>
            <a:ext cx="2851807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068960"/>
            <a:ext cx="5052054" cy="378904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923928" cy="1052736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b="1" dirty="0" smtClean="0">
                <a:latin typeface="HY크리스탈M" pitchFamily="18" charset="-127"/>
                <a:ea typeface="HY크리스탈M" pitchFamily="18" charset="-127"/>
              </a:rPr>
              <a:t>Mission 3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6600" b="1" dirty="0" smtClean="0"/>
              <a:t>돌아와서도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공감</a:t>
            </a:r>
            <a:r>
              <a:rPr lang="ko-KR" altLang="en-US" sz="6600" b="1" dirty="0" smtClean="0"/>
              <a:t>은 </a:t>
            </a:r>
            <a:endParaRPr lang="en-US" altLang="ko-KR" sz="6600" b="1" dirty="0" smtClean="0"/>
          </a:p>
          <a:p>
            <a:pPr>
              <a:buNone/>
            </a:pPr>
            <a:r>
              <a:rPr lang="en-US" altLang="ko-KR" sz="6600" b="1" dirty="0">
                <a:solidFill>
                  <a:srgbClr val="0070C0"/>
                </a:solidFill>
              </a:rPr>
              <a:t> </a:t>
            </a:r>
            <a:r>
              <a:rPr lang="en-US" altLang="ko-KR" sz="6600" b="1" dirty="0" smtClean="0">
                <a:solidFill>
                  <a:srgbClr val="0070C0"/>
                </a:solidFill>
              </a:rPr>
              <a:t>                </a:t>
            </a:r>
            <a:r>
              <a:rPr lang="ko-KR" altLang="en-US" sz="6600" b="1" dirty="0" smtClean="0">
                <a:solidFill>
                  <a:srgbClr val="0070C0"/>
                </a:solidFill>
              </a:rPr>
              <a:t>계속 해라</a:t>
            </a:r>
            <a:r>
              <a:rPr lang="en-US" altLang="ko-KR" sz="6600" b="1" dirty="0" smtClean="0">
                <a:solidFill>
                  <a:srgbClr val="0070C0"/>
                </a:solidFill>
              </a:rPr>
              <a:t>.</a:t>
            </a:r>
            <a:endParaRPr lang="ko-KR" altLang="en-US" sz="6600" b="1" dirty="0">
              <a:solidFill>
                <a:srgbClr val="0070C0"/>
              </a:solidFill>
            </a:endParaRPr>
          </a:p>
        </p:txBody>
      </p:sp>
      <p:pic>
        <p:nvPicPr>
          <p:cNvPr id="4" name="그림 3" descr="%B7%B1~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406" y="0"/>
            <a:ext cx="1727594" cy="11967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1.</a:t>
            </a:r>
            <a:r>
              <a:rPr lang="ko-KR" altLang="en-US" b="1" dirty="0" err="1" smtClean="0"/>
              <a:t>블로그</a:t>
            </a:r>
            <a:r>
              <a:rPr lang="ko-KR" altLang="en-US" b="1" dirty="0" smtClean="0"/>
              <a:t> 적극 활용하기 </a:t>
            </a:r>
            <a:endParaRPr lang="ko-KR" alt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344816" cy="376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537321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한국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돌아와서보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제가 운영하고 있는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블로그에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런던에서 한우를 홍보했던 사진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.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동영상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.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올림픽 이슈 등을 실시간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포스팅을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하겠습니다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.</a:t>
            </a:r>
            <a:endParaRPr lang="ko-KR" altLang="en-US" sz="2400" dirty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6" name="그림 5" descr="%B7%B1~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68152" cy="9477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%B7%B1~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68152" cy="94775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2.</a:t>
            </a:r>
            <a:r>
              <a:rPr lang="ko-KR" altLang="en-US" b="1" dirty="0" smtClean="0"/>
              <a:t>외국인들에게 감성 메일 보내기</a:t>
            </a:r>
            <a:endParaRPr lang="ko-KR" alt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9723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16016" y="2348880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HY견명조" pitchFamily="18" charset="-127"/>
                <a:ea typeface="HY견명조" pitchFamily="18" charset="-127"/>
              </a:rPr>
              <a:t>한국에 돌아와서는</a:t>
            </a:r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800" dirty="0" smtClean="0">
                <a:latin typeface="HY견명조" pitchFamily="18" charset="-127"/>
                <a:ea typeface="HY견명조" pitchFamily="18" charset="-127"/>
              </a:rPr>
              <a:t>외국인 친구들에게 </a:t>
            </a:r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800" dirty="0" smtClean="0">
                <a:latin typeface="HY견명조" pitchFamily="18" charset="-127"/>
                <a:ea typeface="HY견명조" pitchFamily="18" charset="-127"/>
              </a:rPr>
              <a:t>받은 명함의</a:t>
            </a:r>
            <a:r>
              <a:rPr lang="en-US" altLang="ko-KR" sz="28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800" dirty="0" err="1" smtClean="0">
                <a:latin typeface="HY견명조" pitchFamily="18" charset="-127"/>
                <a:ea typeface="HY견명조" pitchFamily="18" charset="-127"/>
              </a:rPr>
              <a:t>이메일로</a:t>
            </a:r>
            <a:r>
              <a:rPr lang="ko-KR" altLang="en-US" sz="2800" dirty="0" smtClean="0">
                <a:latin typeface="HY견명조" pitchFamily="18" charset="-127"/>
                <a:ea typeface="HY견명조" pitchFamily="18" charset="-127"/>
              </a:rPr>
              <a:t> </a:t>
            </a:r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800" dirty="0" smtClean="0">
                <a:latin typeface="HY견명조" pitchFamily="18" charset="-127"/>
                <a:ea typeface="HY견명조" pitchFamily="18" charset="-127"/>
              </a:rPr>
              <a:t>한우에 대해서 홍보자료를 보낼 것입니다</a:t>
            </a:r>
            <a:r>
              <a:rPr lang="en-US" altLang="ko-KR" sz="20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</p:txBody>
      </p:sp>
      <p:pic>
        <p:nvPicPr>
          <p:cNvPr id="10" name="그림 9" descr="제목 없음4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9937" y="5034905"/>
            <a:ext cx="1864063" cy="18230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0072" y="332656"/>
            <a:ext cx="3923928" cy="5962674"/>
          </a:xfrm>
        </p:spPr>
        <p:txBody>
          <a:bodyPr>
            <a:normAutofit/>
          </a:bodyPr>
          <a:lstStyle/>
          <a:p>
            <a:r>
              <a:rPr lang="ko-KR" altLang="en-US" sz="4800" b="1" dirty="0" smtClean="0"/>
              <a:t>반드시</a:t>
            </a:r>
            <a:r>
              <a:rPr lang="en-US" altLang="ko-KR" sz="4800" b="1" dirty="0" smtClean="0"/>
              <a:t/>
            </a:r>
            <a:br>
              <a:rPr lang="en-US" altLang="ko-KR" sz="4800" b="1" dirty="0" smtClean="0"/>
            </a:br>
            <a:r>
              <a:rPr lang="ko-KR" altLang="en-US" sz="4800" b="1" dirty="0" smtClean="0"/>
              <a:t>런던에서</a:t>
            </a:r>
            <a:r>
              <a:rPr lang="en-US" altLang="ko-KR" sz="4800" b="1" dirty="0" smtClean="0"/>
              <a:t/>
            </a:r>
            <a:br>
              <a:rPr lang="en-US" altLang="ko-KR" sz="4800" b="1" dirty="0" smtClean="0"/>
            </a:br>
            <a:r>
              <a:rPr lang="ko-KR" altLang="en-US" sz="4800" b="1" dirty="0" smtClean="0">
                <a:solidFill>
                  <a:srgbClr val="FF0000"/>
                </a:solidFill>
              </a:rPr>
              <a:t>미션수행</a:t>
            </a:r>
            <a:r>
              <a:rPr lang="en-US" altLang="ko-KR" sz="4800" b="1" dirty="0" smtClean="0"/>
              <a:t/>
            </a:r>
            <a:br>
              <a:rPr lang="en-US" altLang="ko-KR" sz="4800" b="1" dirty="0" smtClean="0"/>
            </a:br>
            <a:r>
              <a:rPr lang="ko-KR" altLang="en-US" sz="4800" b="1" dirty="0" smtClean="0"/>
              <a:t>해내겠습니다</a:t>
            </a:r>
            <a:r>
              <a:rPr lang="en-US" altLang="ko-KR" sz="4800" b="1" dirty="0" smtClean="0"/>
              <a:t>.</a:t>
            </a:r>
            <a:endParaRPr lang="ko-KR" altLang="en-US" sz="4800" b="1" dirty="0"/>
          </a:p>
        </p:txBody>
      </p:sp>
      <p:pic>
        <p:nvPicPr>
          <p:cNvPr id="4" name="내용 개체 틀 3" descr="cycamera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</p:spPr>
      </p:pic>
      <p:pic>
        <p:nvPicPr>
          <p:cNvPr id="4099" name="Picture 3" descr="F:\DCIM\101MSDCF\DSC00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72616" y="472616"/>
            <a:ext cx="4221088" cy="3275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DSC_0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82240"/>
            <a:ext cx="6588224" cy="437576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2843808" cy="908720"/>
          </a:xfrm>
        </p:spPr>
        <p:txBody>
          <a:bodyPr>
            <a:normAutofit/>
          </a:bodyPr>
          <a:lstStyle/>
          <a:p>
            <a:pPr algn="l"/>
            <a:r>
              <a:rPr lang="en-US" altLang="ko-KR" sz="3600" b="1" dirty="0" smtClean="0">
                <a:latin typeface="HY크리스탈M" pitchFamily="18" charset="-127"/>
                <a:ea typeface="HY크리스탈M" pitchFamily="18" charset="-127"/>
              </a:rPr>
              <a:t>Mission 1</a:t>
            </a:r>
            <a:endParaRPr lang="ko-KR" altLang="en-US" sz="3600" b="1" dirty="0"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4929411"/>
          </a:xfrm>
        </p:spPr>
        <p:txBody>
          <a:bodyPr/>
          <a:lstStyle/>
          <a:p>
            <a:pPr>
              <a:buNone/>
            </a:pPr>
            <a:r>
              <a:rPr lang="ko-KR" altLang="en-US" sz="6000" b="1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런던</a:t>
            </a:r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에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모인</a:t>
            </a:r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외국인</a:t>
            </a:r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들을</a:t>
            </a:r>
            <a:endParaRPr lang="en-US" altLang="ko-KR" sz="4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                         사로잡아라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그림 3" descr="%B7%B1~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0"/>
            <a:ext cx="2195736" cy="1521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%B7%B1~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6144" cy="89787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644008" y="1700808"/>
            <a:ext cx="4283968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제목 없음4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844824"/>
            <a:ext cx="1398898" cy="136815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1700808"/>
            <a:ext cx="4283968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s2090112r5125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17032"/>
            <a:ext cx="1008112" cy="67313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1.</a:t>
            </a:r>
            <a:r>
              <a:rPr lang="ko-KR" altLang="en-US" b="1" dirty="0" smtClean="0"/>
              <a:t>한우홍보명함을 뿌려라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pic>
        <p:nvPicPr>
          <p:cNvPr id="6" name="내용 개체 틀 5" descr="dfdfd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347864" y="3501008"/>
            <a:ext cx="867273" cy="936104"/>
          </a:xfrm>
        </p:spPr>
      </p:pic>
      <p:sp>
        <p:nvSpPr>
          <p:cNvPr id="8" name="TextBox 7"/>
          <p:cNvSpPr txBox="1"/>
          <p:nvPr/>
        </p:nvSpPr>
        <p:spPr>
          <a:xfrm>
            <a:off x="0" y="2132856"/>
            <a:ext cx="3995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FF0000"/>
                </a:solidFill>
              </a:rPr>
              <a:t>Do you know </a:t>
            </a:r>
          </a:p>
          <a:p>
            <a:r>
              <a:rPr lang="en-US" altLang="ko-KR" sz="3600" b="1" dirty="0"/>
              <a:t> </a:t>
            </a:r>
            <a:r>
              <a:rPr lang="en-US" altLang="ko-KR" sz="3600" b="1" dirty="0" smtClean="0"/>
              <a:t>       </a:t>
            </a:r>
            <a:r>
              <a:rPr lang="en-US" altLang="ko-KR" sz="4000" b="1" dirty="0" err="1" smtClean="0">
                <a:solidFill>
                  <a:srgbClr val="0070C0"/>
                </a:solidFill>
              </a:rPr>
              <a:t>Hanwoo</a:t>
            </a:r>
            <a:r>
              <a:rPr lang="en-US" altLang="ko-KR" sz="4000" b="1" dirty="0">
                <a:solidFill>
                  <a:srgbClr val="0070C0"/>
                </a:solidFill>
              </a:rPr>
              <a:t>?</a:t>
            </a:r>
            <a:endParaRPr lang="ko-KR" altLang="en-US" sz="4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2420888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Name: Han woo</a:t>
            </a:r>
          </a:p>
          <a:p>
            <a:r>
              <a:rPr lang="en-US" altLang="ko-KR" b="1" dirty="0" smtClean="0"/>
              <a:t>State: Korea</a:t>
            </a:r>
          </a:p>
          <a:p>
            <a:r>
              <a:rPr lang="en-US" altLang="ko-KR" b="1" dirty="0" smtClean="0"/>
              <a:t>Kind: Meat</a:t>
            </a:r>
          </a:p>
          <a:p>
            <a:r>
              <a:rPr lang="en-US" altLang="ko-KR" b="1" dirty="0" smtClean="0"/>
              <a:t>Taste: Delicious, Good</a:t>
            </a:r>
          </a:p>
          <a:p>
            <a:r>
              <a:rPr lang="en-US" altLang="ko-KR" b="1" dirty="0" smtClean="0"/>
              <a:t>Address: www.hanwoo114.co.kr</a:t>
            </a:r>
            <a:endParaRPr lang="ko-KR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450912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      </a:t>
            </a:r>
            <a:r>
              <a:rPr lang="ko-KR" altLang="en-US" sz="2000" b="1" dirty="0" smtClean="0"/>
              <a:t>앞                                                  뒤</a:t>
            </a:r>
            <a:endParaRPr lang="ko-KR" alt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5085184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HY견명조" pitchFamily="18" charset="-127"/>
                <a:ea typeface="HY견명조" pitchFamily="18" charset="-127"/>
              </a:rPr>
              <a:t>런던에 모인 각 국가별 외국인들에게 </a:t>
            </a:r>
            <a:endParaRPr lang="en-US" altLang="ko-KR" sz="2800" b="1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800" b="1" dirty="0" smtClean="0">
                <a:solidFill>
                  <a:srgbClr val="FF0000"/>
                </a:solidFill>
                <a:latin typeface="HY견명조" pitchFamily="18" charset="-127"/>
                <a:ea typeface="HY견명조" pitchFamily="18" charset="-127"/>
              </a:rPr>
              <a:t>한우홍보명함  명함</a:t>
            </a:r>
            <a:r>
              <a:rPr lang="ko-KR" altLang="en-US" sz="2800" b="1" dirty="0" smtClean="0">
                <a:latin typeface="HY견명조" pitchFamily="18" charset="-127"/>
                <a:ea typeface="HY견명조" pitchFamily="18" charset="-127"/>
              </a:rPr>
              <a:t>  나누어 주기</a:t>
            </a:r>
            <a:r>
              <a:rPr lang="en-US" altLang="ko-KR" sz="2800" b="1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r>
              <a:rPr lang="en-US" altLang="ko-KR" sz="2400" b="1" dirty="0" smtClean="0">
                <a:latin typeface="HY견명조" pitchFamily="18" charset="-127"/>
                <a:ea typeface="HY견명조" pitchFamily="18" charset="-127"/>
              </a:rPr>
              <a:t>                                           (</a:t>
            </a:r>
            <a:r>
              <a:rPr lang="ko-KR" altLang="en-US" sz="2400" b="1" dirty="0" smtClean="0">
                <a:latin typeface="HY견명조" pitchFamily="18" charset="-127"/>
                <a:ea typeface="HY견명조" pitchFamily="18" charset="-127"/>
              </a:rPr>
              <a:t>대략 </a:t>
            </a:r>
            <a:r>
              <a:rPr lang="en-US" altLang="ko-KR" sz="2400" b="1" dirty="0">
                <a:latin typeface="HY견명조" pitchFamily="18" charset="-127"/>
                <a:ea typeface="HY견명조" pitchFamily="18" charset="-127"/>
              </a:rPr>
              <a:t>5</a:t>
            </a:r>
            <a:r>
              <a:rPr lang="en-US" altLang="ko-KR" sz="2400" b="1" dirty="0" smtClean="0">
                <a:latin typeface="HY견명조" pitchFamily="18" charset="-127"/>
                <a:ea typeface="HY견명조" pitchFamily="18" charset="-127"/>
              </a:rPr>
              <a:t>00</a:t>
            </a:r>
            <a:r>
              <a:rPr lang="ko-KR" altLang="en-US" sz="2400" b="1" dirty="0" smtClean="0">
                <a:latin typeface="HY견명조" pitchFamily="18" charset="-127"/>
                <a:ea typeface="HY견명조" pitchFamily="18" charset="-127"/>
              </a:rPr>
              <a:t>장 정도 예상</a:t>
            </a:r>
            <a:r>
              <a:rPr lang="en-US" altLang="ko-KR" sz="2400" b="1" dirty="0" smtClean="0">
                <a:latin typeface="HY견명조" pitchFamily="18" charset="-127"/>
                <a:ea typeface="HY견명조" pitchFamily="18" charset="-127"/>
              </a:rPr>
              <a:t>)</a:t>
            </a:r>
            <a:endParaRPr lang="en-US" altLang="ko-KR" sz="3200" b="1" dirty="0" smtClean="0">
              <a:latin typeface="HY견명조" pitchFamily="18" charset="-127"/>
              <a:ea typeface="HY견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r>
              <a:rPr lang="en-US" altLang="ko-KR" b="1" dirty="0"/>
              <a:t>2</a:t>
            </a:r>
            <a:r>
              <a:rPr lang="en-US" altLang="ko-KR" b="1" dirty="0" smtClean="0"/>
              <a:t>.</a:t>
            </a:r>
            <a:r>
              <a:rPr lang="ko-KR" altLang="en-US" b="1" dirty="0" smtClean="0"/>
              <a:t>외국인과 인증 </a:t>
            </a:r>
            <a:r>
              <a:rPr lang="ko-KR" altLang="en-US" b="1" dirty="0" err="1" smtClean="0"/>
              <a:t>샷</a:t>
            </a:r>
            <a:r>
              <a:rPr lang="ko-KR" altLang="en-US" b="1" dirty="0" smtClean="0"/>
              <a:t> 찍어라</a:t>
            </a:r>
            <a:endParaRPr lang="ko-KR" altLang="en-US" b="1" dirty="0"/>
          </a:p>
        </p:txBody>
      </p:sp>
      <p:pic>
        <p:nvPicPr>
          <p:cNvPr id="4" name="내용 개체 틀 3" descr="DSC00409(789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3168352" cy="2376264"/>
          </a:xfrm>
        </p:spPr>
      </p:pic>
      <p:pic>
        <p:nvPicPr>
          <p:cNvPr id="5" name="그림 4" descr="DSC00471(630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628800"/>
            <a:ext cx="3096344" cy="2376264"/>
          </a:xfrm>
          <a:prstGeom prst="rect">
            <a:avLst/>
          </a:prstGeom>
        </p:spPr>
      </p:pic>
      <p:pic>
        <p:nvPicPr>
          <p:cNvPr id="6" name="그림 5" descr="DSC01150(514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628800"/>
            <a:ext cx="2915816" cy="23308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4365104"/>
            <a:ext cx="79208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HY견명조" pitchFamily="18" charset="-127"/>
                <a:ea typeface="HY견명조" pitchFamily="18" charset="-127"/>
              </a:rPr>
              <a:t>한우홍보명함을 나누어 주고 함께 </a:t>
            </a:r>
            <a:endParaRPr lang="en-US" altLang="ko-KR" sz="3200" b="1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en-US" altLang="ko-KR" sz="3200" b="1" dirty="0">
                <a:solidFill>
                  <a:srgbClr val="7030A0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3200" b="1" dirty="0" smtClean="0">
                <a:solidFill>
                  <a:srgbClr val="7030A0"/>
                </a:solidFill>
                <a:latin typeface="HY견명조" pitchFamily="18" charset="-127"/>
                <a:ea typeface="HY견명조" pitchFamily="18" charset="-127"/>
              </a:rPr>
              <a:t>                           </a:t>
            </a:r>
            <a:r>
              <a:rPr lang="ko-KR" altLang="en-US" sz="3200" b="1" dirty="0" smtClean="0">
                <a:solidFill>
                  <a:srgbClr val="7030A0"/>
                </a:solidFill>
                <a:latin typeface="HY견명조" pitchFamily="18" charset="-127"/>
                <a:ea typeface="HY견명조" pitchFamily="18" charset="-127"/>
              </a:rPr>
              <a:t>인증 </a:t>
            </a:r>
            <a:r>
              <a:rPr lang="ko-KR" altLang="en-US" sz="3200" b="1" dirty="0" err="1" smtClean="0">
                <a:solidFill>
                  <a:srgbClr val="7030A0"/>
                </a:solidFill>
                <a:latin typeface="HY견명조" pitchFamily="18" charset="-127"/>
                <a:ea typeface="HY견명조" pitchFamily="18" charset="-127"/>
              </a:rPr>
              <a:t>샷을</a:t>
            </a:r>
            <a:r>
              <a:rPr lang="ko-KR" altLang="en-US" sz="3200" b="1" dirty="0" smtClean="0">
                <a:solidFill>
                  <a:srgbClr val="7030A0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3200" b="1" dirty="0" smtClean="0">
                <a:latin typeface="HY견명조" pitchFamily="18" charset="-127"/>
                <a:ea typeface="HY견명조" pitchFamily="18" charset="-127"/>
              </a:rPr>
              <a:t>찍습니다</a:t>
            </a:r>
            <a:r>
              <a:rPr lang="en-US" altLang="ko-KR" sz="3200" b="1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r>
              <a:rPr lang="en-US" altLang="ko-KR" sz="2000" dirty="0" smtClean="0"/>
              <a:t>(</a:t>
            </a:r>
            <a:r>
              <a:rPr lang="ko-KR" altLang="en-US" sz="2000" dirty="0" smtClean="0"/>
              <a:t>사진은 인도에서 외국인들에 미장센 제품을 홍보하면서 찍었던 인증 </a:t>
            </a:r>
            <a:r>
              <a:rPr lang="ko-KR" altLang="en-US" sz="2000" dirty="0" err="1" smtClean="0"/>
              <a:t>샷</a:t>
            </a:r>
            <a:r>
              <a:rPr lang="ko-KR" altLang="en-US" sz="2000" dirty="0" smtClean="0"/>
              <a:t> 입니다</a:t>
            </a:r>
            <a:r>
              <a:rPr lang="en-US" altLang="ko-KR" sz="2000" dirty="0" smtClean="0"/>
              <a:t>.)</a:t>
            </a:r>
            <a:endParaRPr lang="ko-KR" altLang="en-US" sz="2000" dirty="0"/>
          </a:p>
        </p:txBody>
      </p:sp>
      <p:pic>
        <p:nvPicPr>
          <p:cNvPr id="8" name="그림 7" descr="%B7%B1~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96144" cy="8978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%B7%B1~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6144" cy="89787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604448" cy="57606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/>
              <a:t>  </a:t>
            </a:r>
            <a:br>
              <a:rPr lang="en-US" altLang="ko-KR" b="1" dirty="0" smtClean="0"/>
            </a:br>
            <a:r>
              <a:rPr lang="en-US" altLang="ko-KR" b="1" dirty="0" smtClean="0"/>
              <a:t>  </a:t>
            </a:r>
            <a:r>
              <a:rPr lang="en-US" altLang="ko-KR" sz="4900" b="1" dirty="0"/>
              <a:t>3</a:t>
            </a:r>
            <a:r>
              <a:rPr lang="en-US" altLang="ko-KR" sz="4900" b="1" dirty="0" smtClean="0"/>
              <a:t>. </a:t>
            </a:r>
            <a:r>
              <a:rPr lang="ko-KR" altLang="en-US" sz="4900" b="1" dirty="0" smtClean="0"/>
              <a:t>롤링페이퍼와 명함을 받아라</a:t>
            </a:r>
            <a:r>
              <a:rPr lang="en-US" altLang="ko-KR" sz="4900" b="1" dirty="0" smtClean="0"/>
              <a:t>.</a:t>
            </a:r>
            <a:endParaRPr lang="ko-KR" altLang="en-US" sz="4900" b="1" dirty="0"/>
          </a:p>
        </p:txBody>
      </p:sp>
      <p:pic>
        <p:nvPicPr>
          <p:cNvPr id="6" name="그림 5" descr="DSC08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67124"/>
            <a:ext cx="4319464" cy="3493684"/>
          </a:xfrm>
          <a:prstGeom prst="rect">
            <a:avLst/>
          </a:prstGeom>
        </p:spPr>
      </p:pic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4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b="1" dirty="0" smtClean="0">
                <a:latin typeface="HY견명조" pitchFamily="18" charset="-127"/>
                <a:ea typeface="HY견명조" pitchFamily="18" charset="-127"/>
              </a:rPr>
              <a:t>한우홍보명함을</a:t>
            </a:r>
            <a:r>
              <a:rPr lang="en-US" altLang="ko-KR" b="1" dirty="0" smtClean="0">
                <a:latin typeface="HY견명조" pitchFamily="18" charset="-127"/>
                <a:ea typeface="HY견명조" pitchFamily="18" charset="-127"/>
              </a:rPr>
              <a:t>  </a:t>
            </a:r>
            <a:r>
              <a:rPr lang="ko-KR" altLang="en-US" b="1" dirty="0" smtClean="0">
                <a:latin typeface="HY견명조" pitchFamily="18" charset="-127"/>
                <a:ea typeface="HY견명조" pitchFamily="18" charset="-127"/>
              </a:rPr>
              <a:t>나누어 주면서</a:t>
            </a:r>
            <a:r>
              <a:rPr lang="en-US" altLang="ko-KR" b="1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b="1" dirty="0" smtClean="0">
                <a:latin typeface="HY견명조" pitchFamily="18" charset="-127"/>
                <a:ea typeface="HY견명조" pitchFamily="18" charset="-127"/>
              </a:rPr>
              <a:t>외국인들에게</a:t>
            </a:r>
            <a:r>
              <a:rPr lang="en-US" altLang="ko-KR" b="1" dirty="0" smtClean="0">
                <a:latin typeface="HY견명조" pitchFamily="18" charset="-127"/>
                <a:ea typeface="HY견명조" pitchFamily="18" charset="-127"/>
              </a:rPr>
              <a:t> </a:t>
            </a:r>
          </a:p>
          <a:p>
            <a:pPr>
              <a:buNone/>
            </a:pPr>
            <a:r>
              <a:rPr lang="en-US" altLang="ko-KR" b="1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b="1" dirty="0" smtClean="0">
                <a:latin typeface="HY견명조" pitchFamily="18" charset="-127"/>
                <a:ea typeface="HY견명조" pitchFamily="18" charset="-127"/>
              </a:rPr>
              <a:t>       </a:t>
            </a:r>
            <a:r>
              <a:rPr lang="ko-KR" altLang="en-US" b="1" dirty="0" err="1" smtClean="0">
                <a:solidFill>
                  <a:srgbClr val="FF0000"/>
                </a:solidFill>
                <a:latin typeface="HY견명조" pitchFamily="18" charset="-127"/>
                <a:ea typeface="HY견명조" pitchFamily="18" charset="-127"/>
              </a:rPr>
              <a:t>롤링페이퍼</a:t>
            </a:r>
            <a:r>
              <a:rPr lang="ko-KR" altLang="en-US" b="1" dirty="0" err="1" smtClean="0">
                <a:latin typeface="HY견명조" pitchFamily="18" charset="-127"/>
                <a:ea typeface="HY견명조" pitchFamily="18" charset="-127"/>
              </a:rPr>
              <a:t>을</a:t>
            </a:r>
            <a:r>
              <a:rPr lang="ko-KR" altLang="en-US" b="1" dirty="0" smtClean="0">
                <a:latin typeface="HY견명조" pitchFamily="18" charset="-127"/>
                <a:ea typeface="HY견명조" pitchFamily="18" charset="-127"/>
              </a:rPr>
              <a:t> 받고 </a:t>
            </a:r>
            <a:r>
              <a:rPr lang="ko-KR" altLang="en-US" b="1" dirty="0" smtClean="0">
                <a:solidFill>
                  <a:srgbClr val="0070C0"/>
                </a:solidFill>
                <a:latin typeface="HY견명조" pitchFamily="18" charset="-127"/>
                <a:ea typeface="HY견명조" pitchFamily="18" charset="-127"/>
              </a:rPr>
              <a:t>외국인 명함을 </a:t>
            </a:r>
            <a:r>
              <a:rPr lang="ko-KR" altLang="en-US" b="1" dirty="0" smtClean="0">
                <a:latin typeface="HY견명조" pitchFamily="18" charset="-127"/>
                <a:ea typeface="HY견명조" pitchFamily="18" charset="-127"/>
              </a:rPr>
              <a:t>받는다</a:t>
            </a:r>
            <a:r>
              <a:rPr lang="en-US" altLang="ko-KR" b="1" dirty="0" smtClean="0">
                <a:latin typeface="HY견명조" pitchFamily="18" charset="-127"/>
                <a:ea typeface="HY견명조" pitchFamily="18" charset="-127"/>
              </a:rPr>
              <a:t>.</a:t>
            </a:r>
            <a:r>
              <a:rPr lang="ko-KR" altLang="en-US" b="1" dirty="0" smtClean="0">
                <a:latin typeface="HY견명조" pitchFamily="18" charset="-127"/>
                <a:ea typeface="HY견명조" pitchFamily="18" charset="-127"/>
              </a:rPr>
              <a:t> </a:t>
            </a:r>
            <a:endParaRPr lang="en-US" altLang="ko-KR" b="1" dirty="0">
              <a:latin typeface="HY견명조" pitchFamily="18" charset="-127"/>
              <a:ea typeface="HY견명조" pitchFamily="18" charset="-127"/>
            </a:endParaRPr>
          </a:p>
          <a:p>
            <a:pPr>
              <a:buNone/>
            </a:pPr>
            <a:r>
              <a:rPr lang="en-US" altLang="ko-KR" sz="1800" dirty="0" smtClean="0">
                <a:latin typeface="+mn-ea"/>
              </a:rPr>
              <a:t>(</a:t>
            </a:r>
            <a:r>
              <a:rPr lang="ko-KR" altLang="en-US" sz="1800" dirty="0" smtClean="0">
                <a:latin typeface="+mn-ea"/>
              </a:rPr>
              <a:t>사진은 교생실습 하면서 받은 롤링페이퍼와</a:t>
            </a:r>
            <a:r>
              <a:rPr lang="en-US" altLang="ko-KR" sz="1800" dirty="0" smtClean="0">
                <a:latin typeface="+mn-ea"/>
              </a:rPr>
              <a:t>(</a:t>
            </a:r>
            <a:r>
              <a:rPr lang="ko-KR" altLang="en-US" sz="1800" dirty="0" smtClean="0">
                <a:latin typeface="+mn-ea"/>
              </a:rPr>
              <a:t>좌</a:t>
            </a:r>
            <a:r>
              <a:rPr lang="en-US" altLang="ko-KR" sz="1800" dirty="0" smtClean="0">
                <a:latin typeface="+mn-ea"/>
              </a:rPr>
              <a:t>), </a:t>
            </a:r>
          </a:p>
          <a:p>
            <a:pPr>
              <a:buNone/>
            </a:pPr>
            <a:r>
              <a:rPr lang="ko-KR" altLang="en-US" sz="1800" dirty="0" smtClean="0">
                <a:latin typeface="+mn-ea"/>
              </a:rPr>
              <a:t>중국에서 외국인들에게 여수엑스포 홍보하면서 명함을 받는 장면</a:t>
            </a:r>
            <a:r>
              <a:rPr lang="en-US" altLang="ko-KR" sz="1800" dirty="0" smtClean="0">
                <a:latin typeface="+mn-ea"/>
              </a:rPr>
              <a:t>(</a:t>
            </a:r>
            <a:r>
              <a:rPr lang="ko-KR" altLang="en-US" sz="1800" dirty="0" smtClean="0">
                <a:latin typeface="+mn-ea"/>
              </a:rPr>
              <a:t>우</a:t>
            </a:r>
            <a:r>
              <a:rPr lang="en-US" altLang="ko-KR" sz="1800" dirty="0" smtClean="0">
                <a:latin typeface="+mn-ea"/>
              </a:rPr>
              <a:t>)</a:t>
            </a:r>
            <a:endParaRPr lang="ko-KR" altLang="en-US" sz="1800" dirty="0">
              <a:latin typeface="+mn-ea"/>
            </a:endParaRPr>
          </a:p>
        </p:txBody>
      </p:sp>
      <p:pic>
        <p:nvPicPr>
          <p:cNvPr id="10" name="그림 9" descr="DSC088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412776"/>
            <a:ext cx="4499992" cy="33749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IMG_2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468560" y="274638"/>
            <a:ext cx="4032448" cy="778098"/>
          </a:xfrm>
        </p:spPr>
        <p:txBody>
          <a:bodyPr/>
          <a:lstStyle/>
          <a:p>
            <a:r>
              <a:rPr lang="en-US" altLang="ko-K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Mission 2</a:t>
            </a:r>
            <a:endParaRPr lang="ko-KR" alt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340768"/>
            <a:ext cx="6156176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열정적인 응원</a:t>
            </a:r>
            <a:r>
              <a:rPr lang="ko-KR" altLang="en-US" sz="4800" b="1" dirty="0" smtClean="0">
                <a:solidFill>
                  <a:schemeClr val="bg1"/>
                </a:solidFill>
              </a:rPr>
              <a:t>으로</a:t>
            </a:r>
            <a:r>
              <a:rPr lang="ko-KR" altLang="en-US" sz="4800" b="1" dirty="0" smtClean="0"/>
              <a:t> </a:t>
            </a:r>
            <a:endParaRPr lang="en-US" altLang="ko-KR" sz="4800" b="1" dirty="0" smtClean="0"/>
          </a:p>
          <a:p>
            <a:pPr>
              <a:buNone/>
            </a:pPr>
            <a:r>
              <a:rPr lang="en-US" altLang="ko-KR" sz="4800" b="1" dirty="0"/>
              <a:t> </a:t>
            </a:r>
            <a:r>
              <a:rPr lang="en-US" altLang="ko-KR" sz="4800" b="1" dirty="0" smtClean="0"/>
              <a:t>  </a:t>
            </a:r>
            <a:r>
              <a:rPr lang="ko-KR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시선</a:t>
            </a:r>
            <a:r>
              <a:rPr lang="ko-KR" altLang="en-US" sz="4800" b="1" dirty="0" smtClean="0">
                <a:solidFill>
                  <a:schemeClr val="bg1"/>
                </a:solidFill>
              </a:rPr>
              <a:t>을 </a:t>
            </a:r>
            <a:r>
              <a:rPr lang="ko-KR" altLang="en-US" sz="5400" b="1" dirty="0" smtClean="0">
                <a:solidFill>
                  <a:schemeClr val="bg1"/>
                </a:solidFill>
              </a:rPr>
              <a:t>확</a:t>
            </a:r>
            <a:r>
              <a:rPr lang="ko-KR" altLang="en-US" sz="4800" b="1" dirty="0" smtClean="0">
                <a:solidFill>
                  <a:schemeClr val="bg1"/>
                </a:solidFill>
              </a:rPr>
              <a:t> 끌어라</a:t>
            </a:r>
            <a:r>
              <a:rPr lang="en-US" altLang="ko-KR" sz="4800" b="1" dirty="0" smtClean="0">
                <a:solidFill>
                  <a:schemeClr val="bg1"/>
                </a:solidFill>
              </a:rPr>
              <a:t>!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그림 3" descr="%B7%B1~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0"/>
            <a:ext cx="1835696" cy="1271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%B7%B1~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727594" cy="119675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1.</a:t>
            </a:r>
            <a:r>
              <a:rPr lang="ko-KR" altLang="en-US" b="1" dirty="0" smtClean="0"/>
              <a:t>패션 테러리스트 되라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1628800"/>
            <a:ext cx="38857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내용 개체 틀 3" descr="DSC088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628800"/>
            <a:ext cx="3816424" cy="439248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628800"/>
            <a:ext cx="4176464" cy="31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5013176"/>
            <a:ext cx="6480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HY견명조" pitchFamily="18" charset="-127"/>
                <a:ea typeface="HY견명조" pitchFamily="18" charset="-127"/>
              </a:rPr>
              <a:t>런던 현지에서 입을 예정인 패션입니다</a:t>
            </a:r>
            <a:r>
              <a:rPr lang="en-US" altLang="ko-KR" sz="28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한우의상 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붉은악마</a:t>
            </a:r>
            <a:r>
              <a:rPr lang="ko-KR" altLang="en-US" sz="2400" dirty="0" smtClean="0"/>
              <a:t> 의상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코리아 한복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  <p:pic>
        <p:nvPicPr>
          <p:cNvPr id="11" name="그림 10" descr="DSC003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030717" y="1913832"/>
            <a:ext cx="1896211" cy="1422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2.</a:t>
            </a:r>
            <a:r>
              <a:rPr lang="ko-KR" altLang="en-US" b="1" dirty="0" err="1" smtClean="0"/>
              <a:t>플랭카드로</a:t>
            </a:r>
            <a:r>
              <a:rPr lang="ko-KR" altLang="en-US" b="1" dirty="0" smtClean="0"/>
              <a:t> 활용을 해라</a:t>
            </a:r>
            <a:endParaRPr lang="ko-KR" altLang="en-US" b="1" dirty="0"/>
          </a:p>
        </p:txBody>
      </p:sp>
      <p:pic>
        <p:nvPicPr>
          <p:cNvPr id="5" name="내용 개체 틀 4" descr="DSC08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6491" y="1484784"/>
            <a:ext cx="4817509" cy="3613132"/>
          </a:xfrm>
        </p:spPr>
      </p:pic>
      <p:pic>
        <p:nvPicPr>
          <p:cNvPr id="4" name="그림 3" descr="%B7%B1~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03648" cy="972345"/>
          </a:xfrm>
          <a:prstGeom prst="rect">
            <a:avLst/>
          </a:prstGeom>
        </p:spPr>
      </p:pic>
      <p:pic>
        <p:nvPicPr>
          <p:cNvPr id="6" name="그림 5" descr="IMG_01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4611414" cy="36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530120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제가 직접 중국과 케냐를 갈 때 직접 만든 플래카드 입니다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스포츠 경기에서는 이렇게 한눈에 알아볼 수 있는 심플한 플랜카드가 제격인 듯 싶습니다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.</a:t>
            </a:r>
            <a:endParaRPr lang="ko-KR" altLang="en-US" sz="2400" dirty="0">
              <a:latin typeface="HY견명조" pitchFamily="18" charset="-127"/>
              <a:ea typeface="HY견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%B7%B1~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727595" cy="119675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3.</a:t>
            </a:r>
            <a:r>
              <a:rPr lang="ko-KR" altLang="en-US" b="1" dirty="0" smtClean="0"/>
              <a:t>단체율동을 보여주어라</a:t>
            </a:r>
            <a:r>
              <a:rPr lang="en-US" altLang="ko-KR" b="1" dirty="0" smtClean="0"/>
              <a:t>.</a:t>
            </a:r>
            <a:br>
              <a:rPr lang="en-US" altLang="ko-KR" b="1" dirty="0" smtClean="0"/>
            </a:br>
            <a:r>
              <a:rPr lang="en-US" altLang="ko-KR" sz="3600" dirty="0" smtClean="0"/>
              <a:t>(</a:t>
            </a:r>
            <a:r>
              <a:rPr lang="ko-KR" altLang="en-US" sz="3600" dirty="0" smtClean="0"/>
              <a:t>댄스 동영상을 첨부했습니다</a:t>
            </a:r>
            <a:r>
              <a:rPr lang="en-US" altLang="ko-KR" sz="3600" dirty="0" smtClean="0"/>
              <a:t>.)</a:t>
            </a:r>
            <a:r>
              <a:rPr lang="ko-KR" altLang="en-US" sz="3600" dirty="0" smtClean="0"/>
              <a:t> </a:t>
            </a:r>
            <a:endParaRPr lang="ko-KR" altLang="en-US" sz="3600" dirty="0"/>
          </a:p>
        </p:txBody>
      </p:sp>
      <p:pic>
        <p:nvPicPr>
          <p:cNvPr id="4" name="111_00013434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245</Words>
  <Application>Microsoft Office PowerPoint</Application>
  <PresentationFormat>화면 슬라이드 쇼(4:3)</PresentationFormat>
  <Paragraphs>50</Paragraphs>
  <Slides>14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런던 올림픽 한우홍보대사</vt:lpstr>
      <vt:lpstr>Mission 1</vt:lpstr>
      <vt:lpstr>1.한우홍보명함을 뿌려라.</vt:lpstr>
      <vt:lpstr>2.외국인과 인증 샷 찍어라</vt:lpstr>
      <vt:lpstr>     3. 롤링페이퍼와 명함을 받아라.</vt:lpstr>
      <vt:lpstr>Mission 2</vt:lpstr>
      <vt:lpstr>1.패션 테러리스트 되라.</vt:lpstr>
      <vt:lpstr>2.플랭카드로 활용을 해라</vt:lpstr>
      <vt:lpstr>3.단체율동을 보여주어라. (댄스 동영상을 첨부했습니다.) </vt:lpstr>
      <vt:lpstr>4.응원도구를 활용해라!!</vt:lpstr>
      <vt:lpstr>Mission 3</vt:lpstr>
      <vt:lpstr>1.블로그 적극 활용하기 </vt:lpstr>
      <vt:lpstr>2.외국인들에게 감성 메일 보내기</vt:lpstr>
      <vt:lpstr>반드시 런던에서 미션수행 해내겠습니다.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런던 올림픽 한우홍보대사</dc:title>
  <dc:creator>Admin</dc:creator>
  <cp:lastModifiedBy>Admin</cp:lastModifiedBy>
  <cp:revision>15</cp:revision>
  <dcterms:created xsi:type="dcterms:W3CDTF">2012-07-06T10:43:16Z</dcterms:created>
  <dcterms:modified xsi:type="dcterms:W3CDTF">2012-07-06T13:10:05Z</dcterms:modified>
</cp:coreProperties>
</file>