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2A72-3FFA-42D4-9F91-9AFA19D1D7DE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6475-C910-4B3E-B972-1E77123776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6569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2A72-3FFA-42D4-9F91-9AFA19D1D7DE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6475-C910-4B3E-B972-1E77123776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2750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2A72-3FFA-42D4-9F91-9AFA19D1D7DE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6475-C910-4B3E-B972-1E77123776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4442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2A72-3FFA-42D4-9F91-9AFA19D1D7DE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6475-C910-4B3E-B972-1E77123776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4101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2A72-3FFA-42D4-9F91-9AFA19D1D7DE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6475-C910-4B3E-B972-1E77123776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5567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2A72-3FFA-42D4-9F91-9AFA19D1D7DE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6475-C910-4B3E-B972-1E77123776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3701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2A72-3FFA-42D4-9F91-9AFA19D1D7DE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6475-C910-4B3E-B972-1E77123776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34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2A72-3FFA-42D4-9F91-9AFA19D1D7DE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6475-C910-4B3E-B972-1E77123776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3413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2A72-3FFA-42D4-9F91-9AFA19D1D7DE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6475-C910-4B3E-B972-1E77123776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4792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2A72-3FFA-42D4-9F91-9AFA19D1D7DE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6475-C910-4B3E-B972-1E77123776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4865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2A72-3FFA-42D4-9F91-9AFA19D1D7DE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6475-C910-4B3E-B972-1E77123776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3074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02A72-3FFA-42D4-9F91-9AFA19D1D7DE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6475-C910-4B3E-B972-1E77123776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2188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834" y="4518941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런던 올림픽 한우 </a:t>
            </a:r>
            <a:r>
              <a:rPr lang="ko-KR" altLang="en-US" sz="20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서포터즈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 지원서 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863"/>
          <a:stretch/>
        </p:blipFill>
        <p:spPr>
          <a:xfrm rot="10800000">
            <a:off x="0" y="5000635"/>
            <a:ext cx="9144000" cy="18847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1037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3286148" cy="4429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2" y="285728"/>
            <a:ext cx="350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이름 </a:t>
            </a:r>
            <a:r>
              <a:rPr lang="en-US" altLang="ko-KR" dirty="0" smtClean="0">
                <a:solidFill>
                  <a:schemeClr val="bg1"/>
                </a:solidFill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</a:rPr>
              <a:t>김정연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생년월일 </a:t>
            </a:r>
            <a:r>
              <a:rPr lang="en-US" altLang="ko-KR" dirty="0" smtClean="0">
                <a:solidFill>
                  <a:schemeClr val="bg1"/>
                </a:solidFill>
              </a:rPr>
              <a:t>: 1989. 11. 10</a:t>
            </a:r>
          </a:p>
          <a:p>
            <a:r>
              <a:rPr lang="ko-KR" altLang="en-US" dirty="0" smtClean="0">
                <a:solidFill>
                  <a:schemeClr val="bg1"/>
                </a:solidFill>
              </a:rPr>
              <a:t>학교 </a:t>
            </a:r>
            <a:r>
              <a:rPr lang="en-US" altLang="ko-KR" dirty="0" smtClean="0">
                <a:solidFill>
                  <a:schemeClr val="bg1"/>
                </a:solidFill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</a:rPr>
              <a:t>홍익대학교 독어독문학과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전화번호 </a:t>
            </a:r>
            <a:r>
              <a:rPr lang="en-US" altLang="ko-KR" dirty="0" smtClean="0">
                <a:solidFill>
                  <a:schemeClr val="bg1"/>
                </a:solidFill>
              </a:rPr>
              <a:t>: 010.9491.1267</a:t>
            </a: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8" name="그림 7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857364"/>
            <a:ext cx="3107537" cy="4589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6073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500000" cy="3375000"/>
          </a:xfrm>
          <a:prstGeom prst="rect">
            <a:avLst/>
          </a:prstGeom>
        </p:spPr>
      </p:pic>
      <p:pic>
        <p:nvPicPr>
          <p:cNvPr id="8" name="그림 7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06" y="0"/>
            <a:ext cx="4500594" cy="3375446"/>
          </a:xfrm>
          <a:prstGeom prst="rect">
            <a:avLst/>
          </a:prstGeom>
        </p:spPr>
      </p:pic>
      <p:pic>
        <p:nvPicPr>
          <p:cNvPr id="10" name="그림 9" descr="SN2006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0" y="3483000"/>
            <a:ext cx="4500000" cy="3375000"/>
          </a:xfrm>
          <a:prstGeom prst="rect">
            <a:avLst/>
          </a:prstGeom>
        </p:spPr>
      </p:pic>
      <p:pic>
        <p:nvPicPr>
          <p:cNvPr id="11" name="그림 10" descr="SN2007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83000"/>
            <a:ext cx="4500000" cy="337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86512" y="35716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solidFill>
                  <a:schemeClr val="bg1"/>
                </a:solidFill>
              </a:rPr>
              <a:t>영국에서의 생활 사진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275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863"/>
          <a:stretch/>
        </p:blipFill>
        <p:spPr>
          <a:xfrm rot="10800000">
            <a:off x="0" y="5072073"/>
            <a:ext cx="9144000" cy="1813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12" y="4500570"/>
            <a:ext cx="2548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Thank you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636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27</Words>
  <Application>Microsoft Office PowerPoint</Application>
  <PresentationFormat>화면 슬라이드 쇼(4:3)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책쟁이</dc:creator>
  <cp:lastModifiedBy>snoopy</cp:lastModifiedBy>
  <cp:revision>4</cp:revision>
  <dcterms:created xsi:type="dcterms:W3CDTF">2011-05-31T11:02:56Z</dcterms:created>
  <dcterms:modified xsi:type="dcterms:W3CDTF">2012-07-07T16:59:47Z</dcterms:modified>
</cp:coreProperties>
</file>