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2" r:id="rId2"/>
    <p:sldId id="310" r:id="rId3"/>
    <p:sldId id="298" r:id="rId4"/>
    <p:sldId id="301" r:id="rId5"/>
    <p:sldId id="316" r:id="rId6"/>
    <p:sldId id="317" r:id="rId7"/>
    <p:sldId id="315" r:id="rId8"/>
    <p:sldId id="304" r:id="rId9"/>
    <p:sldId id="300" r:id="rId10"/>
  </p:sldIdLst>
  <p:sldSz cx="9144000" cy="6858000" type="screen4x3"/>
  <p:notesSz cx="6769100" cy="9906000"/>
  <p:embeddedFontLst>
    <p:embeddedFont>
      <p:font typeface="나눔명조" charset="-127"/>
      <p:regular r:id="rId12"/>
      <p:bold r:id="rId13"/>
    </p:embeddedFont>
    <p:embeddedFont>
      <p:font typeface="맑은 고딕" pitchFamily="50" charset="-127"/>
      <p:regular r:id="rId14"/>
      <p:bold r:id="rId15"/>
    </p:embeddedFont>
    <p:embeddedFont>
      <p:font typeface="나눔고딕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AC2"/>
    <a:srgbClr val="E4EFF4"/>
    <a:srgbClr val="E8E8E8"/>
    <a:srgbClr val="E2E2E2"/>
    <a:srgbClr val="CEE2EA"/>
    <a:srgbClr val="A1C8D7"/>
    <a:srgbClr val="9966FF"/>
    <a:srgbClr val="7747B7"/>
    <a:srgbClr val="9999FF"/>
    <a:srgbClr val="1FE5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83" autoAdjust="0"/>
    <p:restoredTop sz="94660"/>
  </p:normalViewPr>
  <p:slideViewPr>
    <p:cSldViewPr>
      <p:cViewPr varScale="1">
        <p:scale>
          <a:sx n="82" d="100"/>
          <a:sy n="82" d="100"/>
        </p:scale>
        <p:origin x="-150" y="-84"/>
      </p:cViewPr>
      <p:guideLst>
        <p:guide orient="horz" pos="572"/>
        <p:guide orient="horz" pos="1480"/>
        <p:guide orient="horz" pos="845"/>
        <p:guide pos="3288"/>
        <p:guide pos="68"/>
        <p:guide pos="1565"/>
        <p:guide pos="476"/>
        <p:guide pos="1882"/>
        <p:guide pos="2018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586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 userDrawn="1"/>
        </p:nvSpPr>
        <p:spPr>
          <a:xfrm>
            <a:off x="3563888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spc="-3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815722" y="1006854"/>
            <a:ext cx="3556478" cy="4582386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0"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203575" y="1654200"/>
            <a:ext cx="2016125" cy="2232248"/>
          </a:xfrm>
        </p:spPr>
        <p:txBody>
          <a:bodyPr anchor="t">
            <a:normAutofit/>
          </a:bodyPr>
          <a:lstStyle>
            <a:lvl1pPr algn="l">
              <a:defRPr sz="4200"/>
            </a:lvl1pPr>
          </a:lstStyle>
          <a:p>
            <a:r>
              <a:rPr lang="ko-KR" altLang="en-US" smtClean="0"/>
              <a:t>문서의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ko-KR" altLang="en-US" smtClean="0"/>
              <a:t>제목</a:t>
            </a:r>
            <a:endParaRPr lang="ko-KR" altLang="en-US"/>
          </a:p>
        </p:txBody>
      </p:sp>
      <p:sp>
        <p:nvSpPr>
          <p:cNvPr id="2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03575" y="1196752"/>
            <a:ext cx="2016125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6EAAC2"/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소제목</a:t>
            </a:r>
            <a:endParaRPr lang="ko-KR" altLang="en-US"/>
          </a:p>
        </p:txBody>
      </p:sp>
      <p:sp>
        <p:nvSpPr>
          <p:cNvPr id="25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203575" y="5013176"/>
            <a:ext cx="2016125" cy="288032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작성자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작성일</a:t>
            </a:r>
            <a:endParaRPr lang="en-US" altLang="ko-KR" dirty="0" smtClean="0"/>
          </a:p>
          <a:p>
            <a:pPr lvl="0"/>
            <a:endParaRPr lang="en-US" altLang="ko-KR" dirty="0" smtClean="0"/>
          </a:p>
        </p:txBody>
      </p:sp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nhn\바탕 화면\하늘수채\그림3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69900" y="2798316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|</a:t>
            </a:r>
            <a:r>
              <a:rPr lang="ko-KR" altLang="en-US" dirty="0" smtClean="0"/>
              <a:t>꼭지제목</a:t>
            </a:r>
            <a:r>
              <a:rPr lang="en-US" altLang="ko-KR" dirty="0" smtClean="0"/>
              <a:t>|</a:t>
            </a:r>
            <a:endParaRPr lang="ko-KR" altLang="en-US" dirty="0"/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473052" y="646088"/>
            <a:ext cx="2736478" cy="648072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ko-KR" altLang="en-US" smtClean="0"/>
              <a:t>시의제목</a:t>
            </a:r>
            <a:endParaRPr lang="ko-KR" altLang="en-US"/>
          </a:p>
        </p:txBody>
      </p:sp>
      <p:sp>
        <p:nvSpPr>
          <p:cNvPr id="1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477416" y="2017980"/>
            <a:ext cx="2742284" cy="2131099"/>
          </a:xfrm>
        </p:spPr>
        <p:txBody>
          <a:bodyPr/>
          <a:lstStyle>
            <a:lvl1pPr marL="0" indent="0">
              <a:buNone/>
              <a:defRPr sz="11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내용을  작성하세요</a:t>
            </a:r>
            <a:r>
              <a:rPr lang="en-US" altLang="ko-KR" smtClean="0"/>
              <a:t>.</a:t>
            </a:r>
          </a:p>
          <a:p>
            <a:pPr lvl="0"/>
            <a:endParaRPr lang="en-US" altLang="ko-KR" smtClean="0"/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2474245" y="1300510"/>
            <a:ext cx="2745456" cy="288032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작가의 이름</a:t>
            </a:r>
          </a:p>
        </p:txBody>
      </p:sp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018282" y="764704"/>
            <a:ext cx="1466156" cy="432048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ko-KR" altLang="en-US" smtClean="0"/>
              <a:t>작가소개</a:t>
            </a:r>
            <a:endParaRPr lang="ko-KR" altLang="en-US"/>
          </a:p>
        </p:txBody>
      </p:sp>
      <p:sp>
        <p:nvSpPr>
          <p:cNvPr id="12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843808" y="2819028"/>
            <a:ext cx="2375892" cy="97001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내용을 작성하세요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3" name="텍스트 개체 틀 3"/>
          <p:cNvSpPr>
            <a:spLocks noGrp="1"/>
          </p:cNvSpPr>
          <p:nvPr>
            <p:ph type="body" sz="half" idx="13" hasCustomPrompt="1"/>
          </p:nvPr>
        </p:nvSpPr>
        <p:spPr>
          <a:xfrm>
            <a:off x="1019793" y="1239618"/>
            <a:ext cx="1464645" cy="317173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| </a:t>
            </a:r>
            <a:r>
              <a:rPr lang="ko-KR" altLang="en-US" smtClean="0"/>
              <a:t>작가이름 </a:t>
            </a:r>
            <a:r>
              <a:rPr lang="en-US" altLang="ko-KR" smtClean="0"/>
              <a:t>|</a:t>
            </a:r>
            <a:endParaRPr lang="ko-KR" altLang="en-US" smtClean="0"/>
          </a:p>
        </p:txBody>
      </p:sp>
      <p:sp>
        <p:nvSpPr>
          <p:cNvPr id="14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2836599" y="2436128"/>
            <a:ext cx="2383101" cy="344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약력</a:t>
            </a:r>
            <a:endParaRPr lang="en-US" altLang="ko-KR" smtClean="0"/>
          </a:p>
        </p:txBody>
      </p:sp>
      <p:pic>
        <p:nvPicPr>
          <p:cNvPr id="16" name="Picture 2" descr="C:\Documents and Settings\nhn\바탕 화면\현대시문학자료\은하랑.jp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lum contrast="5000"/>
          </a:blip>
          <a:srcRect/>
          <a:stretch>
            <a:fillRect/>
          </a:stretch>
        </p:blipFill>
        <p:spPr bwMode="auto">
          <a:xfrm>
            <a:off x="1151476" y="1981613"/>
            <a:ext cx="1404399" cy="1809759"/>
          </a:xfrm>
          <a:prstGeom prst="rect">
            <a:avLst/>
          </a:prstGeom>
          <a:noFill/>
        </p:spPr>
      </p:pic>
      <p:sp>
        <p:nvSpPr>
          <p:cNvPr id="11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하늘수채\그림4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843808" y="823938"/>
            <a:ext cx="3139752" cy="80486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내용을 작성하세요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1071240" y="1230660"/>
            <a:ext cx="864022" cy="57549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|</a:t>
            </a:r>
            <a:r>
              <a:rPr lang="ko-KR" altLang="en-US" smtClean="0"/>
              <a:t>시의 제목</a:t>
            </a:r>
            <a:r>
              <a:rPr lang="en-US" altLang="ko-KR" smtClean="0"/>
              <a:t>|</a:t>
            </a:r>
          </a:p>
          <a:p>
            <a:pPr lvl="0"/>
            <a:r>
              <a:rPr lang="ko-KR" altLang="en-US" smtClean="0"/>
              <a:t>작가이름 作</a:t>
            </a:r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17" hasCustomPrompt="1"/>
          </p:nvPr>
        </p:nvSpPr>
        <p:spPr>
          <a:xfrm>
            <a:off x="1080438" y="838200"/>
            <a:ext cx="864095" cy="37125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시평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3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하늘수채\그림4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1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70" r:id="rId3"/>
    <p:sldLayoutId id="2147483666" r:id="rId4"/>
    <p:sldLayoutId id="2147483683" r:id="rId5"/>
    <p:sldLayoutId id="2147483664" r:id="rId6"/>
    <p:sldLayoutId id="2147483665" r:id="rId7"/>
    <p:sldLayoutId id="2147483684" r:id="rId8"/>
    <p:sldLayoutId id="2147483685" r:id="rId9"/>
    <p:sldLayoutId id="2147483661" r:id="rId10"/>
    <p:sldLayoutId id="214748364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나눔명조" pitchFamily="18" charset="-127"/>
          <a:ea typeface="나눔명조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hn\바탕 화면\하늘수채\그림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786050" y="1071546"/>
            <a:ext cx="3556478" cy="4582386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0"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86050" y="1714488"/>
            <a:ext cx="3629904" cy="357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endParaRPr lang="en-US" altLang="ko-KR" sz="42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95000"/>
              </a:lnSpc>
            </a:pPr>
            <a:r>
              <a:rPr lang="ko-KR" altLang="en-US" sz="4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한우 서포터즈</a:t>
            </a:r>
            <a:endParaRPr lang="en-US" altLang="ko-KR" sz="42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95000"/>
              </a:lnSpc>
            </a:pPr>
            <a:r>
              <a:rPr lang="ko-KR" altLang="en-US" sz="4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합격 비법</a:t>
            </a:r>
            <a:endParaRPr lang="en-US" altLang="ko-KR" sz="42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95000"/>
              </a:lnSpc>
            </a:pPr>
            <a:endParaRPr lang="en-US" altLang="ko-KR" sz="42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r">
              <a:lnSpc>
                <a:spcPct val="95000"/>
              </a:lnSpc>
            </a:pPr>
            <a:endParaRPr lang="en-US" altLang="ko-KR" sz="14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r">
              <a:lnSpc>
                <a:spcPct val="95000"/>
              </a:lnSpc>
            </a:pPr>
            <a:endParaRPr lang="en-US" altLang="ko-KR" sz="14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r">
              <a:lnSpc>
                <a:spcPct val="95000"/>
              </a:lnSpc>
            </a:pPr>
            <a:endParaRPr lang="en-US" altLang="ko-KR" sz="14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r">
              <a:lnSpc>
                <a:spcPct val="95000"/>
              </a:lnSpc>
            </a:pPr>
            <a:r>
              <a:rPr lang="ko-KR" altLang="en-US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저자</a:t>
            </a:r>
            <a:r>
              <a:rPr lang="en-US" altLang="ko-KR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: </a:t>
            </a:r>
            <a:r>
              <a:rPr lang="ko-KR" altLang="en-US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한우서포터즈 합격자 배영환</a:t>
            </a:r>
            <a:endParaRPr lang="en-US" altLang="ko-KR" sz="14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r">
              <a:lnSpc>
                <a:spcPct val="95000"/>
              </a:lnSpc>
            </a:pPr>
            <a:r>
              <a:rPr lang="en-US" altLang="ko-KR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2012/07/08</a:t>
            </a:r>
            <a:endParaRPr lang="ko-KR" altLang="en-US" sz="14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93182" y="5098713"/>
            <a:ext cx="7970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spc="-100" dirty="0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작성자 </a:t>
            </a:r>
            <a:r>
              <a:rPr lang="en-US" altLang="ko-KR" sz="800" b="1" spc="-100" dirty="0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 /  </a:t>
            </a:r>
            <a:r>
              <a:rPr lang="ko-KR" altLang="en-US" sz="800" b="1" spc="-100" dirty="0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작성일</a:t>
            </a:r>
            <a:endParaRPr lang="ko-KR" altLang="en-US" sz="800" b="1" dirty="0" smtClean="0">
              <a:solidFill>
                <a:schemeClr val="bg1">
                  <a:lumMod val="6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174132" y="1305217"/>
            <a:ext cx="200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80" dirty="0" smtClean="0">
                <a:solidFill>
                  <a:srgbClr val="6EAAC2"/>
                </a:solidFill>
                <a:latin typeface="나눔명조" pitchFamily="18" charset="-127"/>
                <a:ea typeface="나눔명조" pitchFamily="18" charset="-127"/>
              </a:rPr>
              <a:t>한우서포터즈를 향한</a:t>
            </a:r>
            <a:endParaRPr lang="en-US" altLang="ko-KR" sz="1400" b="1" spc="-80" dirty="0" smtClean="0">
              <a:solidFill>
                <a:srgbClr val="6EAAC2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400" b="1" spc="-80" dirty="0" smtClean="0">
                <a:solidFill>
                  <a:srgbClr val="6EAAC2"/>
                </a:solidFill>
                <a:latin typeface="나눔명조" pitchFamily="18" charset="-127"/>
                <a:ea typeface="나눔명조" pitchFamily="18" charset="-127"/>
              </a:rPr>
              <a:t>멈추지  않는 도전과 열정</a:t>
            </a:r>
            <a:endParaRPr lang="ko-KR" altLang="en-US" sz="1400" b="1" spc="-80" dirty="0" smtClean="0">
              <a:solidFill>
                <a:srgbClr val="6EAAC2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2" name="부제목 3"/>
          <p:cNvSpPr>
            <a:spLocks noGrp="1"/>
          </p:cNvSpPr>
          <p:nvPr>
            <p:ph type="subTitle" idx="1"/>
          </p:nvPr>
        </p:nvSpPr>
        <p:spPr>
          <a:xfrm>
            <a:off x="2817142" y="1700808"/>
            <a:ext cx="4494724" cy="4248472"/>
          </a:xfrm>
        </p:spPr>
        <p:txBody>
          <a:bodyPr>
            <a:noAutofit/>
          </a:bodyPr>
          <a:lstStyle/>
          <a:p>
            <a:pPr indent="-514350" algn="l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1.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합격하기까지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의 긴 여정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1.1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한우목장 견학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1.2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매일 유업 견학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1.3 Red and Festival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 algn="l"/>
            <a:endParaRPr lang="en-US" altLang="ko-KR" sz="1600" b="1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 algn="l"/>
            <a:r>
              <a:rPr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자기소개서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878066" y="1791492"/>
            <a:ext cx="1029638" cy="1160073"/>
            <a:chOff x="878066" y="1367046"/>
            <a:chExt cx="1029638" cy="1160073"/>
          </a:xfrm>
        </p:grpSpPr>
        <p:sp>
          <p:nvSpPr>
            <p:cNvPr id="34" name="TextBox 33"/>
            <p:cNvSpPr txBox="1"/>
            <p:nvPr/>
          </p:nvSpPr>
          <p:spPr>
            <a:xfrm>
              <a:off x="878066" y="1646397"/>
              <a:ext cx="10296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목차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1158885" y="1367046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158885" y="2527119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하늘수채\그림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0" y="2960298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 </a:t>
            </a:r>
            <a:r>
              <a:rPr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합격하기까지의 여정</a:t>
            </a: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</a:t>
            </a:r>
            <a:endParaRPr lang="en-US" altLang="ko-KR" sz="32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6" name="그림 15" descr="낙옆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2680">
            <a:off x="5299906" y="2663815"/>
            <a:ext cx="1377721" cy="1079999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부제목 3"/>
          <p:cNvSpPr txBox="1">
            <a:spLocks/>
          </p:cNvSpPr>
          <p:nvPr/>
        </p:nvSpPr>
        <p:spPr>
          <a:xfrm>
            <a:off x="2432648" y="774147"/>
            <a:ext cx="4875656" cy="97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3200"/>
              </a:lnSpc>
              <a:spcBef>
                <a:spcPct val="20000"/>
              </a:spcBef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배영환 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</a:t>
            </a: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27534">
            <a:off x="6605483" y="217102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37862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429124" y="1285860"/>
            <a:ext cx="4500594" cy="954107"/>
          </a:xfrm>
          <a:prstGeom prst="rect">
            <a:avLst/>
          </a:prstGeom>
          <a:noFill/>
          <a:ln w="41275" cmpd="dbl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ysDot"/>
          </a:ln>
          <a:effectLst>
            <a:outerShdw blurRad="711200" dir="55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이 </a:t>
            </a:r>
            <a:r>
              <a:rPr lang="ko-KR" altLang="en-US" sz="1400" dirty="0" smtClean="0"/>
              <a:t>사진은 </a:t>
            </a:r>
            <a:r>
              <a:rPr lang="en-US" altLang="ko-KR" sz="1400" dirty="0" smtClean="0"/>
              <a:t>2012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월 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일부터 </a:t>
            </a:r>
            <a:r>
              <a:rPr lang="en-US" altLang="ko-KR" sz="1400" dirty="0" smtClean="0"/>
              <a:t>7</a:t>
            </a:r>
            <a:r>
              <a:rPr lang="ko-KR" altLang="en-US" sz="1400" dirty="0" smtClean="0"/>
              <a:t>일까지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박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일동안 목장에 다녀온 사진이다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 때 조장을 맡아서 인원들을 통솔했고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목장에서 소들에게 먹이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수단그라스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농후사료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도 주고</a:t>
            </a:r>
            <a:r>
              <a:rPr lang="en-US" altLang="ko-KR" sz="1400" dirty="0" smtClean="0"/>
              <a:t>,  </a:t>
            </a:r>
            <a:r>
              <a:rPr lang="ko-KR" altLang="en-US" sz="1400" dirty="0" smtClean="0"/>
              <a:t>비육우와 경산우도 관찰하였다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/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74219">
            <a:off x="-138700" y="277570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9" name="직사각형 18"/>
          <p:cNvSpPr/>
          <p:nvPr/>
        </p:nvSpPr>
        <p:spPr>
          <a:xfrm>
            <a:off x="1071538" y="285728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1.1 </a:t>
            </a:r>
            <a:r>
              <a:rPr lang="ko-KR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한우목장 견학</a:t>
            </a:r>
            <a:r>
              <a:rPr lang="en-US" altLang="ko-K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altLang="ko-K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아래쪽 화살표 설명선 21"/>
          <p:cNvSpPr/>
          <p:nvPr/>
        </p:nvSpPr>
        <p:spPr>
          <a:xfrm>
            <a:off x="1500166" y="1928802"/>
            <a:ext cx="1071570" cy="6429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배영환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428868"/>
            <a:ext cx="4467226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부제목 3"/>
          <p:cNvSpPr txBox="1">
            <a:spLocks/>
          </p:cNvSpPr>
          <p:nvPr/>
        </p:nvSpPr>
        <p:spPr>
          <a:xfrm>
            <a:off x="2432648" y="774147"/>
            <a:ext cx="4875656" cy="97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3200"/>
              </a:lnSpc>
              <a:spcBef>
                <a:spcPct val="20000"/>
              </a:spcBef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배영환 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</a:t>
            </a: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27534">
            <a:off x="6605483" y="217102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29124" y="1285860"/>
            <a:ext cx="4500594" cy="1815882"/>
          </a:xfrm>
          <a:prstGeom prst="rect">
            <a:avLst/>
          </a:prstGeom>
          <a:noFill/>
          <a:ln w="41275" cmpd="dbl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ysDot"/>
          </a:ln>
          <a:effectLst>
            <a:outerShdw blurRad="711200" dir="55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2012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월달에 공모전이 있었는데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그와 관련하여 매일유업에 방문했습니다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결과는 금상을 수상하였습니다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매일유업은 한우와 어떻게 보면 관련이 없다고 생각하실수도 있겠지만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미</a:t>
            </a:r>
            <a:r>
              <a:rPr lang="ko-KR" altLang="en-US" sz="1400" dirty="0" smtClean="0"/>
              <a:t>래 </a:t>
            </a:r>
            <a:r>
              <a:rPr lang="ko-KR" altLang="en-US" sz="1400" dirty="0" smtClean="0"/>
              <a:t>축산종사자를 꿈꾸는 사람으로서 매일유업 방문 경험은 한우서포터즈에 충분히 어필할수 있는 조건이 된다고 생각한다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매일유업 광주공장 앞에서 찍은 사진과 매일유업서 생산되는 유제품에 대해 설명을 듣는 사진</a:t>
            </a:r>
            <a:endParaRPr lang="en-US" altLang="ko-KR" sz="1400" dirty="0"/>
          </a:p>
        </p:txBody>
      </p:sp>
      <p:sp>
        <p:nvSpPr>
          <p:cNvPr id="19" name="직사각형 18"/>
          <p:cNvSpPr/>
          <p:nvPr/>
        </p:nvSpPr>
        <p:spPr>
          <a:xfrm>
            <a:off x="1071538" y="285728"/>
            <a:ext cx="558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1.2 </a:t>
            </a:r>
            <a:r>
              <a:rPr lang="ko-KR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매일유업 견학</a:t>
            </a:r>
            <a:endParaRPr lang="en-US" altLang="ko-K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74219">
            <a:off x="-138700" y="277570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5" name="아래쪽 화살표 설명선 14"/>
          <p:cNvSpPr/>
          <p:nvPr/>
        </p:nvSpPr>
        <p:spPr>
          <a:xfrm>
            <a:off x="1071538" y="1428736"/>
            <a:ext cx="1071570" cy="6429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배영환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214686"/>
            <a:ext cx="42767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부제목 3"/>
          <p:cNvSpPr txBox="1">
            <a:spLocks/>
          </p:cNvSpPr>
          <p:nvPr/>
        </p:nvSpPr>
        <p:spPr>
          <a:xfrm>
            <a:off x="2432648" y="774147"/>
            <a:ext cx="4875656" cy="97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3200"/>
              </a:lnSpc>
              <a:spcBef>
                <a:spcPct val="20000"/>
              </a:spcBef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배영환 </a:t>
            </a:r>
            <a:r>
              <a: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</a:t>
            </a: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27534">
            <a:off x="6605483" y="217102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429124" y="1285860"/>
            <a:ext cx="4500594" cy="1600438"/>
          </a:xfrm>
          <a:prstGeom prst="rect">
            <a:avLst/>
          </a:prstGeom>
          <a:noFill/>
          <a:ln w="41275" cmpd="dbl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ysDot"/>
          </a:ln>
          <a:effectLst>
            <a:outerShdw blurRad="711200" dir="55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육가공 및 유제품 박람회인 </a:t>
            </a:r>
            <a:r>
              <a:rPr lang="en-US" altLang="ko-KR" sz="1400" dirty="0" smtClean="0"/>
              <a:t>Red And Festival</a:t>
            </a:r>
            <a:r>
              <a:rPr lang="ko-KR" altLang="en-US" sz="1400" dirty="0" smtClean="0"/>
              <a:t>에서 육가공과 유제품이 사람들에게 건강식품이고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소비촉진을 돕고 관심을 끌기 위해 홍보하는 사진이다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두번째는 박람회에 참여한 사람들이 상금을 타기 위해 요구르트 빨리 마시기 대회에 참여한 모습이다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 때 저는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학년 조장으로서 게임에 아쉽게 참여는 못하고 사람들에게 쇠고기를 홍보했습니다</a:t>
            </a:r>
            <a:r>
              <a:rPr lang="en-US" altLang="ko-KR" sz="1400" dirty="0" smtClean="0"/>
              <a:t>.- </a:t>
            </a:r>
            <a:r>
              <a:rPr lang="ko-KR" altLang="en-US" sz="1400" dirty="0" smtClean="0"/>
              <a:t>한우서포터즈 </a:t>
            </a:r>
            <a:endParaRPr lang="en-US" altLang="ko-KR" sz="1400" dirty="0"/>
          </a:p>
        </p:txBody>
      </p:sp>
      <p:sp>
        <p:nvSpPr>
          <p:cNvPr id="19" name="직사각형 18"/>
          <p:cNvSpPr/>
          <p:nvPr/>
        </p:nvSpPr>
        <p:spPr>
          <a:xfrm>
            <a:off x="1071538" y="285728"/>
            <a:ext cx="6481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1.3 Red And Festival</a:t>
            </a:r>
            <a:endParaRPr lang="en-US" altLang="ko-K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74219">
            <a:off x="-138700" y="277570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6" name="아래쪽 화살표 설명선 15"/>
          <p:cNvSpPr/>
          <p:nvPr/>
        </p:nvSpPr>
        <p:spPr>
          <a:xfrm>
            <a:off x="2571736" y="928670"/>
            <a:ext cx="1071570" cy="6429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배영환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000372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하늘수채\그림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0" y="2960298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 </a:t>
            </a:r>
            <a:r>
              <a:rPr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자 기 소 개 서</a:t>
            </a: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</a:t>
            </a:r>
            <a:endParaRPr lang="en-US" altLang="ko-KR" sz="32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6" name="그림 15" descr="낙옆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2680">
            <a:off x="5299906" y="2663815"/>
            <a:ext cx="1377721" cy="1079999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3"/>
          <p:cNvSpPr txBox="1">
            <a:spLocks/>
          </p:cNvSpPr>
          <p:nvPr/>
        </p:nvSpPr>
        <p:spPr>
          <a:xfrm>
            <a:off x="1043608" y="810427"/>
            <a:ext cx="3671268" cy="40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spcBef>
                <a:spcPct val="20000"/>
              </a:spcBef>
              <a:defRPr/>
            </a:pPr>
            <a:r>
              <a:rPr lang="ko-KR" altLang="en-US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배영환 </a:t>
            </a:r>
            <a:r>
              <a:rPr lang="en-US" altLang="ko-KR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-09</a:t>
            </a:r>
            <a:r>
              <a:rPr lang="ko-KR" altLang="en-US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학번 동물자원학부</a:t>
            </a:r>
            <a:endParaRPr lang="en-US" altLang="ko-KR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2" name="부제목 3"/>
          <p:cNvSpPr txBox="1">
            <a:spLocks/>
          </p:cNvSpPr>
          <p:nvPr/>
        </p:nvSpPr>
        <p:spPr>
          <a:xfrm>
            <a:off x="3143240" y="1285860"/>
            <a:ext cx="3676406" cy="2107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2000"/>
              </a:lnSpc>
            </a:pPr>
            <a:endParaRPr lang="en-US" altLang="ko-K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1000100" y="4000504"/>
            <a:ext cx="3357586" cy="40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spcBef>
                <a:spcPct val="20000"/>
              </a:spcBef>
              <a:defRPr/>
            </a:pPr>
            <a:r>
              <a:rPr lang="en-US" altLang="ko-KR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1431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그림 13" descr="pe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1855">
            <a:off x="2406391" y="451248"/>
            <a:ext cx="4032448" cy="261238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15" name="그림 14" descr="잉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291971">
            <a:off x="7429520" y="142852"/>
            <a:ext cx="1498413" cy="13206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6116" y="1214422"/>
            <a:ext cx="5357850" cy="4832092"/>
          </a:xfrm>
          <a:prstGeom prst="rect">
            <a:avLst/>
          </a:prstGeom>
          <a:noFill/>
          <a:ln w="41275" cmpd="dbl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ysDot"/>
          </a:ln>
          <a:effectLst>
            <a:outerShdw blurRad="711200" dir="55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안녕하십니까</a:t>
            </a:r>
            <a:r>
              <a:rPr lang="en-US" altLang="ko-KR" sz="1400" b="1" dirty="0" smtClean="0"/>
              <a:t>? </a:t>
            </a:r>
            <a:r>
              <a:rPr lang="ko-KR" altLang="en-US" sz="1400" b="1" dirty="0" smtClean="0"/>
              <a:t>한우에 유별나게 관심 많은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미래 축산업에 종사하여 대한민국 대표 축산인이 되고싶은 남자 배영환입니다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축산관련 동물자원학부 생으로서 평소에 한우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육가공쪽을 전공으로 하고 관심도 많았는데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한우서포터즈를 모집한다는 소식을 접하고 이렇게 지원하게 되었습니다</a:t>
            </a:r>
            <a:r>
              <a:rPr lang="en-US" altLang="ko-KR" sz="1400" b="1" dirty="0" smtClean="0"/>
              <a:t>. </a:t>
            </a:r>
            <a:r>
              <a:rPr lang="ko-KR" altLang="en-US" sz="1400" b="1" dirty="0" smtClean="0"/>
              <a:t>이 서포터즈는 다른사람이 아니라 미래 축산관련 종사자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식육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유제품회사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에게 딱 어울리고 맞는 대외활동이라고 확신하며</a:t>
            </a:r>
            <a:r>
              <a:rPr lang="en-US" altLang="ko-KR" sz="1400" b="1" dirty="0" smtClean="0"/>
              <a:t>, </a:t>
            </a:r>
            <a:r>
              <a:rPr lang="ko-KR" altLang="en-US" sz="1400" b="1" dirty="0" smtClean="0"/>
              <a:t>식육과학 한우 축산쪽울 공부하고 있고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꿈을 가지는 대학생에게 또한 어울린다고 생각합니다</a:t>
            </a:r>
            <a:r>
              <a:rPr lang="en-US" altLang="ko-KR" sz="1400" b="1" dirty="0" smtClean="0"/>
              <a:t>. </a:t>
            </a:r>
            <a:r>
              <a:rPr lang="ko-KR" altLang="en-US" sz="1400" b="1" dirty="0" smtClean="0"/>
              <a:t>그래서 이 경험을 바탕으로 미래 축산업에 종사한다면 분명히 대한민국 축산업에 도움이 되지 않을까 생각했습니다</a:t>
            </a:r>
            <a:r>
              <a:rPr lang="en-US" altLang="ko-KR" sz="1400" b="1" dirty="0" smtClean="0"/>
              <a:t>. </a:t>
            </a:r>
            <a:r>
              <a:rPr lang="ko-KR" altLang="en-US" sz="1400" b="1" dirty="0" smtClean="0"/>
              <a:t>그래서 저는 서포터즈를 지원하기 전에 대학교 </a:t>
            </a:r>
            <a:r>
              <a:rPr lang="en-US" altLang="ko-KR" sz="1400" b="1" dirty="0" smtClean="0"/>
              <a:t>1</a:t>
            </a:r>
            <a:r>
              <a:rPr lang="ko-KR" altLang="en-US" sz="1400" b="1" dirty="0" smtClean="0"/>
              <a:t>학년때 </a:t>
            </a:r>
            <a:r>
              <a:rPr lang="en-US" sz="1400" b="1" dirty="0" smtClean="0"/>
              <a:t>Red And Festival </a:t>
            </a:r>
            <a:r>
              <a:rPr lang="ko-KR" altLang="en-US" sz="1400" b="1" dirty="0" smtClean="0"/>
              <a:t>이라는 육가공 유제품 박람회에 조장을 맡았습니다</a:t>
            </a:r>
            <a:r>
              <a:rPr lang="en-US" altLang="ko-KR" sz="1400" b="1" dirty="0" smtClean="0"/>
              <a:t>.</a:t>
            </a:r>
            <a:r>
              <a:rPr lang="ko-KR" altLang="en-US" sz="1400" b="1" dirty="0" smtClean="0"/>
              <a:t>육가공 유제품 박람회에 관심을 끌어모으기 위해서 팀원들과 화합을 통해 구역을 나누어 박람회 팜플렛을 돌리며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직접 발로 뛰며 사람들에게 전달했습니다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그리고 그당시 유행했던 싸이월드 미니홈피를 통해 박람회를 홍보했고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육가공 및 유제품 대표관련기업인 목우촌과 매일유업등에  서포팅을 받아내어 사람들에게 적극적으로 홍보했습니다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또한 이뿐만이 아니라 박람회 현장에서 직접 한우를 구워서 사람들에게 시식의 기회를 제공했습니다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이렇게 홍보한 결과 박람회 관람 인원의 </a:t>
            </a:r>
            <a:r>
              <a:rPr lang="en-US" altLang="ko-KR" sz="1400" b="1" dirty="0" smtClean="0"/>
              <a:t>130% </a:t>
            </a:r>
            <a:r>
              <a:rPr lang="ko-KR" altLang="en-US" sz="1400" b="1" dirty="0" smtClean="0"/>
              <a:t>의 참여율을 기록했습니다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이러한 경험을 바탕으로 한우서포터즈에도 저의 적극성과 미래 축산인으로서의 자부심을 런던에 가서 알리는데 도움이 되고 싶습니다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한우서포터즈 화이팅</a:t>
            </a:r>
            <a:r>
              <a:rPr lang="en-US" altLang="ko-KR" sz="1400" b="1" dirty="0" smtClean="0"/>
              <a:t>! </a:t>
            </a:r>
            <a:endParaRPr lang="ko-KR" altLang="en-US" sz="1400" dirty="0"/>
          </a:p>
        </p:txBody>
      </p:sp>
      <p:pic>
        <p:nvPicPr>
          <p:cNvPr id="17" name="그림 16" descr="낙옆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5072074"/>
            <a:ext cx="1377981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058736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감사합니다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pic>
        <p:nvPicPr>
          <p:cNvPr id="11" name="그림 10" descr="p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36477">
            <a:off x="5087695" y="4017046"/>
            <a:ext cx="3960764" cy="256594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13" name="그림 12" descr="잉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45024"/>
            <a:ext cx="1498413" cy="132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22225"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a:ln>
        <a:effectLst>
          <a:outerShdw blurRad="1028700" dist="38100" dir="2700000" algn="tl" rotWithShape="0">
            <a:schemeClr val="accent3">
              <a:lumMod val="60000"/>
              <a:lumOff val="40000"/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 prst="angle"/>
          <a:bevelB prst="convex"/>
        </a:sp3d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230</Words>
  <Application>Microsoft Office PowerPoint</Application>
  <PresentationFormat>화면 슬라이드 쇼(4:3)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</vt:lpstr>
      <vt:lpstr>Arial</vt:lpstr>
      <vt:lpstr>나눔명조</vt:lpstr>
      <vt:lpstr>맑은 고딕</vt:lpstr>
      <vt:lpstr>나눔고딕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28</cp:revision>
  <dcterms:created xsi:type="dcterms:W3CDTF">2011-08-23T09:33:59Z</dcterms:created>
  <dcterms:modified xsi:type="dcterms:W3CDTF">2012-07-07T18:08:20Z</dcterms:modified>
</cp:coreProperties>
</file>