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225" autoAdjust="0"/>
  </p:normalViewPr>
  <p:slideViewPr>
    <p:cSldViewPr>
      <p:cViewPr varScale="1">
        <p:scale>
          <a:sx n="63" d="100"/>
          <a:sy n="63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-32" y="-24"/>
            <a:ext cx="9144032" cy="688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0" y="0"/>
            <a:ext cx="9144000" cy="688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0" y="0"/>
            <a:ext cx="9144000" cy="688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0" y="0"/>
            <a:ext cx="9144000" cy="688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3177" r="12701"/>
          <a:stretch>
            <a:fillRect/>
          </a:stretch>
        </p:blipFill>
        <p:spPr bwMode="auto">
          <a:xfrm>
            <a:off x="0" y="0"/>
            <a:ext cx="9144000" cy="693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0" y="0"/>
            <a:ext cx="9144000" cy="688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0" y="0"/>
            <a:ext cx="9144000" cy="688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12664" r="12665"/>
          <a:stretch>
            <a:fillRect/>
          </a:stretch>
        </p:blipFill>
        <p:spPr bwMode="auto">
          <a:xfrm>
            <a:off x="0" y="0"/>
            <a:ext cx="9144000" cy="688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화면 슬라이드 쇼(4:3)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ppomi</cp:lastModifiedBy>
  <cp:revision>2</cp:revision>
  <dcterms:created xsi:type="dcterms:W3CDTF">2006-10-05T04:04:58Z</dcterms:created>
  <dcterms:modified xsi:type="dcterms:W3CDTF">2012-07-08T07:25:56Z</dcterms:modified>
</cp:coreProperties>
</file>