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71" r:id="rId7"/>
    <p:sldId id="264" r:id="rId8"/>
    <p:sldId id="272" r:id="rId9"/>
    <p:sldId id="261" r:id="rId10"/>
    <p:sldId id="266" r:id="rId11"/>
    <p:sldId id="269" r:id="rId12"/>
    <p:sldId id="270" r:id="rId13"/>
    <p:sldId id="268" r:id="rId14"/>
    <p:sldId id="274" r:id="rId15"/>
    <p:sldId id="262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D3D7-DDA4-4A7E-B971-B69824489743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EF5B-7384-41B6-9245-3F491E8F7E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16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6442-FD5F-4422-BC8E-EEB4550FA867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985D-B79B-41AA-B25A-F300716F0A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log.naver.com/afeleia/11011457641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3915514588_7e81d00cee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140968"/>
            <a:ext cx="6120680" cy="21236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대한민국을 응원하며 한우를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전세계에 알려라</a:t>
            </a:r>
            <a:r>
              <a:rPr lang="en-US" altLang="ko-KR" sz="4400" b="1" dirty="0" smtClean="0"/>
              <a:t>!</a:t>
            </a:r>
            <a:endParaRPr lang="ko-KR" alt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276872"/>
            <a:ext cx="3240360" cy="46166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</a:rPr>
              <a:t>꿈은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이루워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진다</a:t>
            </a:r>
            <a:endParaRPr lang="ko-KR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정육면체 7"/>
          <p:cNvSpPr/>
          <p:nvPr/>
        </p:nvSpPr>
        <p:spPr>
          <a:xfrm>
            <a:off x="424221" y="638108"/>
            <a:ext cx="646113" cy="64770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1324085" y="709918"/>
            <a:ext cx="6408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/>
              <a:t>런던올림픽의 생생한 모습을 </a:t>
            </a:r>
            <a:r>
              <a:rPr lang="ko-KR" altLang="en-US" sz="2800" b="1" dirty="0" smtClean="0"/>
              <a:t>담아라</a:t>
            </a:r>
            <a:endParaRPr lang="ko-KR" altLang="en-US" sz="2800" b="1" dirty="0"/>
          </a:p>
        </p:txBody>
      </p:sp>
      <p:sp>
        <p:nvSpPr>
          <p:cNvPr id="11" name="TextBox 5"/>
          <p:cNvSpPr txBox="1"/>
          <p:nvPr/>
        </p:nvSpPr>
        <p:spPr>
          <a:xfrm>
            <a:off x="352213" y="474256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사진과 영상에 </a:t>
            </a:r>
            <a:r>
              <a:rPr lang="ko-KR" altLang="en-US" dirty="0" err="1" smtClean="0"/>
              <a:t>자신있고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년이 넘는 사진작가로 활동한 </a:t>
            </a:r>
            <a:r>
              <a:rPr lang="ko-KR" altLang="en-US" dirty="0" err="1" smtClean="0"/>
              <a:t>꿈꾸는여행자</a:t>
            </a:r>
            <a:r>
              <a:rPr lang="ko-KR" altLang="en-US" dirty="0" smtClean="0"/>
              <a:t> 김기정</a:t>
            </a:r>
            <a:endParaRPr lang="en-US" altLang="ko-KR" dirty="0" smtClean="0"/>
          </a:p>
          <a:p>
            <a:r>
              <a:rPr lang="ko-KR" altLang="en-US" dirty="0" smtClean="0"/>
              <a:t>이번 런던올림픽 </a:t>
            </a:r>
            <a:r>
              <a:rPr lang="ko-KR" altLang="en-US" dirty="0" err="1" smtClean="0"/>
              <a:t>한우서포터즈가</a:t>
            </a:r>
            <a:r>
              <a:rPr lang="ko-KR" altLang="en-US" dirty="0" smtClean="0"/>
              <a:t> 된다면 런던에서의 아름다운 응원모습과 </a:t>
            </a:r>
            <a:r>
              <a:rPr lang="ko-KR" altLang="en-US" dirty="0" err="1" smtClean="0"/>
              <a:t>한우서포터즈로서의</a:t>
            </a:r>
            <a:r>
              <a:rPr lang="ko-KR" altLang="en-US" dirty="0" smtClean="0"/>
              <a:t> 모습을 생생하면서 실감나는 영상과 사진으로 담아서 많은 분들에게 소개하고 싶습니다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즐겁게 재미있는 모습을 통해서 </a:t>
            </a:r>
            <a:r>
              <a:rPr lang="ko-KR" altLang="en-US" dirty="0" err="1" smtClean="0"/>
              <a:t>한우서포터즈로서의</a:t>
            </a:r>
            <a:r>
              <a:rPr lang="ko-KR" altLang="en-US" dirty="0" smtClean="0"/>
              <a:t> 활동을 제대로 보여드릴 예정이며 우리 한우의 최고의 매력을 많은 분들에게 알리고 싶습니다</a:t>
            </a:r>
            <a:endParaRPr lang="ko-KR" altLang="en-US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1" y="1502204"/>
            <a:ext cx="2031284" cy="152346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05" y="3086380"/>
            <a:ext cx="2031284" cy="152346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53" y="1502204"/>
            <a:ext cx="2037406" cy="152805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4" y="3086380"/>
            <a:ext cx="2037406" cy="15280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85" y="1502204"/>
            <a:ext cx="2040965" cy="153072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03" y="1509464"/>
            <a:ext cx="2031284" cy="152346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05" y="3086380"/>
            <a:ext cx="2037758" cy="15283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정육면체 3"/>
          <p:cNvSpPr/>
          <p:nvPr/>
        </p:nvSpPr>
        <p:spPr>
          <a:xfrm>
            <a:off x="395536" y="909092"/>
            <a:ext cx="646113" cy="64770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1187450" y="909043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800" b="1" dirty="0"/>
              <a:t>대한민국 한우를 알리는 한우체조</a:t>
            </a:r>
            <a:endParaRPr lang="ko-KR" altLang="en-US" sz="28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59" y="1628800"/>
            <a:ext cx="4680520" cy="3120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941168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작년 세계육상선수권대회에서 </a:t>
            </a:r>
            <a:r>
              <a:rPr lang="ko-KR" altLang="en-US" dirty="0" err="1" smtClean="0"/>
              <a:t>우사인볼트를</a:t>
            </a:r>
            <a:r>
              <a:rPr lang="ko-KR" altLang="en-US" dirty="0" smtClean="0"/>
              <a:t> 응원하는 볼트체조를 기획하였습니다</a:t>
            </a:r>
            <a:endParaRPr lang="en-US" altLang="ko-KR" dirty="0" smtClean="0"/>
          </a:p>
          <a:p>
            <a:r>
              <a:rPr lang="en-US" altLang="ko-KR" dirty="0" smtClean="0"/>
              <a:t>10</a:t>
            </a:r>
            <a:r>
              <a:rPr lang="ko-KR" altLang="en-US" dirty="0" smtClean="0"/>
              <a:t>명의 멤버와 함께 </a:t>
            </a:r>
            <a:r>
              <a:rPr lang="ko-KR" altLang="en-US" dirty="0" err="1" smtClean="0"/>
              <a:t>일주일동안</a:t>
            </a:r>
            <a:r>
              <a:rPr lang="ko-KR" altLang="en-US" dirty="0" smtClean="0"/>
              <a:t> 연습하고 준비하였으며 색다르고 재미있는 모습으로</a:t>
            </a:r>
            <a:endParaRPr lang="en-US" altLang="ko-KR" dirty="0" smtClean="0"/>
          </a:p>
          <a:p>
            <a:r>
              <a:rPr lang="ko-KR" altLang="en-US" dirty="0" smtClean="0"/>
              <a:t>많은 관심을 받으며 즐거운 </a:t>
            </a:r>
            <a:r>
              <a:rPr lang="ko-KR" altLang="en-US" dirty="0" err="1" smtClean="0"/>
              <a:t>퍼포먼스를</a:t>
            </a:r>
            <a:r>
              <a:rPr lang="ko-KR" altLang="en-US" dirty="0" smtClean="0"/>
              <a:t> 즐길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이번에 </a:t>
            </a:r>
            <a:r>
              <a:rPr lang="ko-KR" altLang="en-US" dirty="0" err="1" smtClean="0"/>
              <a:t>한우서포터즈로</a:t>
            </a:r>
            <a:r>
              <a:rPr lang="ko-KR" altLang="en-US" dirty="0" smtClean="0"/>
              <a:t> 가게 된다면 한우를 알리는 한우체조를 만들어서 누구나 </a:t>
            </a:r>
            <a:r>
              <a:rPr lang="ko-KR" altLang="en-US" dirty="0" err="1" smtClean="0"/>
              <a:t>따라하기</a:t>
            </a:r>
            <a:r>
              <a:rPr lang="ko-KR" altLang="en-US" dirty="0" smtClean="0"/>
              <a:t> 쉽고 즐길 수 있는 체조를 통하여 한우를 알리며 런던올림픽에서 빛나는 모습을 보여드리고 싶습니다</a:t>
            </a:r>
            <a:endParaRPr lang="en-US" altLang="ko-KR" dirty="0" smtClean="0"/>
          </a:p>
          <a:p>
            <a:r>
              <a:rPr lang="ko-KR" altLang="en-US" dirty="0" smtClean="0"/>
              <a:t>관련 </a:t>
            </a:r>
            <a:r>
              <a:rPr lang="en-US" altLang="ko-KR" dirty="0"/>
              <a:t>URL http://blog.naver.com/afeleia/110117636636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99" y="1239327"/>
            <a:ext cx="2392537" cy="15950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8" y="3001752"/>
            <a:ext cx="2378724" cy="15858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78" y="2967518"/>
            <a:ext cx="2368858" cy="157923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4" y="2967519"/>
            <a:ext cx="2368858" cy="157923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7" y="1239326"/>
            <a:ext cx="2351314" cy="156754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80" y="1239327"/>
            <a:ext cx="2368858" cy="1579239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822827" y="4850576"/>
            <a:ext cx="768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각 나라마다 그 나라만의 매력이 </a:t>
            </a:r>
            <a:r>
              <a:rPr lang="ko-KR" altLang="en-US" dirty="0" smtClean="0"/>
              <a:t>있고 자랑거리가 있듯이 우리에게는 한우라는 자랑스러운 자랑거리가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런던올림픽이 열리는 런던에서 </a:t>
            </a:r>
            <a:r>
              <a:rPr lang="ko-KR" altLang="en-US" dirty="0" err="1" smtClean="0"/>
              <a:t>한우서포터즈로서</a:t>
            </a:r>
            <a:r>
              <a:rPr lang="ko-KR" altLang="en-US" dirty="0" smtClean="0"/>
              <a:t> 한우를 직접 알리면서 우리의 문화 우리 한우가 가진 매력을 사진과 영상을 직접 보여주면서 많은 분들에게 알리고 싶습니다</a:t>
            </a:r>
            <a:r>
              <a:rPr lang="en-US" altLang="ko-KR" dirty="0" smtClean="0"/>
              <a:t>. 15</a:t>
            </a:r>
            <a:r>
              <a:rPr lang="ko-KR" altLang="en-US" dirty="0" smtClean="0"/>
              <a:t>개국을 여행하면서 다양한 활동한 저로서 </a:t>
            </a:r>
            <a:r>
              <a:rPr lang="ko-KR" altLang="en-US" dirty="0" err="1" smtClean="0"/>
              <a:t>한우서포터즈에서</a:t>
            </a:r>
            <a:r>
              <a:rPr lang="ko-KR" altLang="en-US" dirty="0" smtClean="0"/>
              <a:t> 빛을 보여줄 수 있다고 생각합니다</a:t>
            </a:r>
            <a:endParaRPr lang="ko-KR" altLang="en-US" dirty="0"/>
          </a:p>
        </p:txBody>
      </p:sp>
      <p:sp>
        <p:nvSpPr>
          <p:cNvPr id="16" name="정육면체 15"/>
          <p:cNvSpPr/>
          <p:nvPr/>
        </p:nvSpPr>
        <p:spPr>
          <a:xfrm>
            <a:off x="587061" y="530096"/>
            <a:ext cx="646113" cy="64770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1486925" y="601906"/>
            <a:ext cx="68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/>
              <a:t>한우의 매력을 생생하게 소개하라</a:t>
            </a:r>
            <a:endParaRPr lang="ko-KR" alt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정육면체 6"/>
          <p:cNvSpPr/>
          <p:nvPr/>
        </p:nvSpPr>
        <p:spPr>
          <a:xfrm>
            <a:off x="396875" y="836712"/>
            <a:ext cx="646113" cy="64770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1295400" y="879103"/>
            <a:ext cx="7669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b="1" dirty="0"/>
              <a:t>런던 현지사람들과 함께 소통하고 열정을 즐기다</a:t>
            </a:r>
            <a:endParaRPr lang="ko-KR" altLang="en-US" sz="2400" b="1" dirty="0"/>
          </a:p>
        </p:txBody>
      </p:sp>
      <p:pic>
        <p:nvPicPr>
          <p:cNvPr id="10" name="Picture 2" descr="D:\Photo\세계여행\2010년\KEB남아공(2010.6)\me\사진 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4" y="1772816"/>
            <a:ext cx="4391149" cy="32933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52292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열정과 </a:t>
            </a:r>
            <a:r>
              <a:rPr lang="ko-KR" altLang="en-US" dirty="0" smtClean="0"/>
              <a:t>함께 소통할 줄 아는 청년 김기정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다양한 대외활동과 해외활동을 하면서 현지사람들과 만나면서 친해지고 소통하면서 즐거운 시간을 보낸 경험이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그러한 경험을 바탕으로 자랑스러운 우리 한우와 대한민국을 응원하면서 현지사람들과 함께하면서 즐거움을 꽃피는 모습을 보여드리겠습니다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99644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정육면체 7"/>
          <p:cNvSpPr/>
          <p:nvPr/>
        </p:nvSpPr>
        <p:spPr>
          <a:xfrm>
            <a:off x="395536" y="1052736"/>
            <a:ext cx="646113" cy="64770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1295400" y="1124546"/>
            <a:ext cx="6877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500" b="1" dirty="0" err="1" smtClean="0"/>
              <a:t>한우서포터즈와</a:t>
            </a:r>
            <a:r>
              <a:rPr lang="ko-KR" altLang="en-US" sz="2500" b="1" dirty="0" smtClean="0"/>
              <a:t> 함께 만들어가는</a:t>
            </a:r>
            <a:r>
              <a:rPr lang="ko-KR" altLang="en-US" sz="2500" b="1" dirty="0" smtClean="0"/>
              <a:t> </a:t>
            </a:r>
            <a:r>
              <a:rPr lang="ko-KR" altLang="en-US" sz="2500" b="1" dirty="0" smtClean="0"/>
              <a:t>재미난</a:t>
            </a:r>
            <a:r>
              <a:rPr lang="en-US" altLang="ko-KR" sz="2500" b="1" dirty="0" smtClean="0"/>
              <a:t>UCC</a:t>
            </a:r>
            <a:endParaRPr lang="ko-KR" alt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321" y="450505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대외활동하면서</a:t>
            </a:r>
            <a:r>
              <a:rPr lang="ko-KR" altLang="en-US" dirty="0" smtClean="0"/>
              <a:t> 영상담당을 맡았던 제가 경험을 살려서 </a:t>
            </a:r>
            <a:r>
              <a:rPr lang="ko-KR" altLang="en-US" dirty="0" err="1" smtClean="0"/>
              <a:t>한우서포터즈</a:t>
            </a:r>
            <a:r>
              <a:rPr lang="ko-KR" altLang="en-US" dirty="0" smtClean="0"/>
              <a:t> 활동하면서 리얼한 모습과 재미난 모습을 영상으로 담아서 한우에 대한 매력과 대한민국의 자랑스러움을 많이 알리고 싶습니다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작년 푸마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세계육상선수권대회 홍보활동에서 좋은 영상과 사진으로 육상선수권대회 소개를 알리는데 큰 역할을 하였으며 즐거운 모습을 담아서 </a:t>
            </a:r>
            <a:r>
              <a:rPr lang="ko-KR" altLang="en-US" dirty="0" err="1" smtClean="0"/>
              <a:t>블로그를</a:t>
            </a:r>
            <a:r>
              <a:rPr lang="ko-KR" altLang="en-US" dirty="0" smtClean="0"/>
              <a:t> 통해서 알렸습니다</a:t>
            </a:r>
            <a:endParaRPr lang="en-US" altLang="ko-KR" dirty="0" smtClean="0"/>
          </a:p>
          <a:p>
            <a:r>
              <a:rPr lang="ko-KR" altLang="en-US" dirty="0" smtClean="0"/>
              <a:t>참고</a:t>
            </a:r>
            <a:r>
              <a:rPr lang="en-US" altLang="ko-KR" dirty="0" smtClean="0"/>
              <a:t>URL</a:t>
            </a:r>
            <a:endParaRPr lang="en-US" altLang="ko-KR" dirty="0" smtClean="0"/>
          </a:p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blog.naver.com/afeleia/110114576412</a:t>
            </a:r>
            <a:endParaRPr lang="en-US" altLang="ko-KR" dirty="0" smtClean="0"/>
          </a:p>
          <a:p>
            <a:r>
              <a:rPr lang="en-US" altLang="ko-KR" dirty="0"/>
              <a:t>http://blog.naver.com/afeleia/110117636636</a:t>
            </a:r>
            <a:endParaRPr lang="en-US" altLang="ko-KR" dirty="0" smtClean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032448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20688"/>
            <a:ext cx="6480720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나의 각오</a:t>
            </a:r>
            <a:endParaRPr lang="ko-KR" altLang="en-US" sz="3200" b="1" dirty="0"/>
          </a:p>
        </p:txBody>
      </p:sp>
      <p:pic>
        <p:nvPicPr>
          <p:cNvPr id="12" name="그림 11" descr="3915515628_7c6f9b73ec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5848" y="5301208"/>
            <a:ext cx="1368152" cy="1368152"/>
          </a:xfrm>
          <a:prstGeom prst="rect">
            <a:avLst/>
          </a:prstGeom>
        </p:spPr>
      </p:pic>
      <p:pic>
        <p:nvPicPr>
          <p:cNvPr id="4098" name="Picture 2" descr="C:\Users\김기정\Desktop\세상은 놀이터 김기정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960440" cy="4625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1772816"/>
            <a:ext cx="4644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이번 </a:t>
            </a:r>
            <a:r>
              <a:rPr lang="ko-KR" altLang="en-US" dirty="0" err="1" smtClean="0"/>
              <a:t>한우서포터즈는</a:t>
            </a:r>
            <a:endParaRPr lang="en-US" altLang="ko-KR" dirty="0" smtClean="0"/>
          </a:p>
          <a:p>
            <a:r>
              <a:rPr lang="ko-KR" altLang="en-US" dirty="0" smtClean="0"/>
              <a:t>정말 다양한 활동과 경험을 할 수 있는</a:t>
            </a:r>
            <a:endParaRPr lang="en-US" altLang="ko-KR" dirty="0" smtClean="0"/>
          </a:p>
          <a:p>
            <a:r>
              <a:rPr lang="ko-KR" altLang="en-US" dirty="0" smtClean="0"/>
              <a:t>최고의 무대라고 생각합니다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그동안</a:t>
            </a:r>
            <a:r>
              <a:rPr lang="ko-KR" altLang="en-US" dirty="0" smtClean="0"/>
              <a:t> 제가 경험하고 활동한 것을 </a:t>
            </a:r>
            <a:endParaRPr lang="en-US" altLang="ko-KR" dirty="0" smtClean="0"/>
          </a:p>
          <a:p>
            <a:r>
              <a:rPr lang="ko-KR" altLang="en-US" dirty="0" smtClean="0"/>
              <a:t>마음껏 </a:t>
            </a:r>
            <a:r>
              <a:rPr lang="ko-KR" altLang="en-US" dirty="0" err="1" smtClean="0"/>
              <a:t>펼쳐보이면서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한우서포터즈으로써</a:t>
            </a:r>
            <a:r>
              <a:rPr lang="ko-KR" altLang="en-US" dirty="0" smtClean="0"/>
              <a:t> </a:t>
            </a:r>
            <a:r>
              <a:rPr lang="ko-KR" altLang="en-US" dirty="0" smtClean="0"/>
              <a:t>최고의 활동을 </a:t>
            </a:r>
            <a:r>
              <a:rPr lang="ko-KR" altLang="en-US" dirty="0" err="1" smtClean="0"/>
              <a:t>펼쳐보이도록</a:t>
            </a:r>
            <a:r>
              <a:rPr lang="ko-KR" altLang="en-US" dirty="0" smtClean="0"/>
              <a:t> 하겠습니다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대한민국을 알리며</a:t>
            </a:r>
            <a:endParaRPr lang="en-US" altLang="ko-KR" dirty="0" smtClean="0"/>
          </a:p>
          <a:p>
            <a:r>
              <a:rPr lang="ko-KR" altLang="en-US" dirty="0" smtClean="0"/>
              <a:t>대한민국을 응원하며</a:t>
            </a:r>
            <a:endParaRPr lang="en-US" altLang="ko-KR" dirty="0" smtClean="0"/>
          </a:p>
          <a:p>
            <a:r>
              <a:rPr lang="ko-KR" altLang="en-US" dirty="0" smtClean="0"/>
              <a:t>한우를 세계에 알리는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멋진 활동과 멋진 모습을 보여드리겠습니다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24744"/>
            <a:ext cx="2304256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목차</a:t>
            </a:r>
            <a:endParaRPr lang="ko-KR" altLang="en-US" sz="3200" b="1" dirty="0"/>
          </a:p>
        </p:txBody>
      </p:sp>
      <p:pic>
        <p:nvPicPr>
          <p:cNvPr id="5" name="그림 4" descr="3914728401_6b31108ea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915054"/>
            <a:ext cx="3923928" cy="2942946"/>
          </a:xfrm>
          <a:prstGeom prst="rect">
            <a:avLst/>
          </a:prstGeom>
        </p:spPr>
      </p:pic>
      <p:pic>
        <p:nvPicPr>
          <p:cNvPr id="6" name="Picture 5" descr="C:\Documents and Settings\a123\Local Settings\Temporary Internet Files\Content.IE5\ZMC37L8P\MCj043627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123\Local Settings\Temporary Internet Files\Content.IE5\ZMC37L8P\MCj043627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a123\Local Settings\Temporary Internet Files\Content.IE5\ZMC37L8P\MCj043627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15098"/>
            <a:ext cx="647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31640" y="2276872"/>
            <a:ext cx="4176464" cy="4616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나의 인생 곡선 그래프 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3140881"/>
            <a:ext cx="4176464" cy="4616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나는 이런 사람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3986975"/>
            <a:ext cx="4176464" cy="4616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활동방향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19" name="Picture 5" descr="C:\Documents and Settings\a123\Local Settings\Temporary Internet Files\Content.IE5\ZMC37L8P\MCj043627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71095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31640" y="4743103"/>
            <a:ext cx="4176464" cy="4616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나의 각오 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9313" r="34975" b="17688"/>
          <a:stretch>
            <a:fillRect/>
          </a:stretch>
        </p:blipFill>
        <p:spPr bwMode="auto">
          <a:xfrm>
            <a:off x="827584" y="2204864"/>
            <a:ext cx="62126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6480720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나의 인생 곡선 그래프</a:t>
            </a:r>
            <a:endParaRPr lang="ko-KR" altLang="en-US" sz="3200" b="1" dirty="0"/>
          </a:p>
        </p:txBody>
      </p:sp>
      <p:pic>
        <p:nvPicPr>
          <p:cNvPr id="7" name="그림 6" descr="3914729343_b836cd940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284984"/>
            <a:ext cx="1656184" cy="22082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57332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대한민국과 한우를 알리는 </a:t>
            </a:r>
            <a:r>
              <a:rPr lang="ko-KR" altLang="en-US" dirty="0" err="1" smtClean="0"/>
              <a:t>한우서포터즈가</a:t>
            </a:r>
            <a:r>
              <a:rPr lang="ko-KR" altLang="en-US" dirty="0" smtClean="0"/>
              <a:t> 된다면 </a:t>
            </a:r>
            <a:endParaRPr lang="en-US" altLang="ko-KR" dirty="0" smtClean="0"/>
          </a:p>
          <a:p>
            <a:r>
              <a:rPr lang="ko-KR" altLang="en-US" dirty="0" smtClean="0"/>
              <a:t>나의 </a:t>
            </a:r>
            <a:r>
              <a:rPr lang="ko-KR" altLang="en-US" dirty="0" smtClean="0"/>
              <a:t>인생 </a:t>
            </a:r>
            <a:r>
              <a:rPr lang="ko-KR" altLang="en-US" dirty="0" smtClean="0"/>
              <a:t>곡선에 새로운 전환점을 만들어 줄 것이다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6480720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나는 이런 사람</a:t>
            </a:r>
            <a:r>
              <a:rPr lang="en-US" altLang="ko-KR" sz="3200" b="1" dirty="0" smtClean="0"/>
              <a:t>~!</a:t>
            </a:r>
            <a:endParaRPr lang="ko-KR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484784"/>
            <a:ext cx="6048672" cy="470898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n-ea"/>
              </a:rPr>
              <a:t>이름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김기정</a:t>
            </a:r>
            <a:endParaRPr lang="en-US" altLang="ko-KR" sz="2000" dirty="0" smtClean="0">
              <a:latin typeface="+mn-ea"/>
            </a:endParaRPr>
          </a:p>
          <a:p>
            <a:r>
              <a:rPr lang="ko-KR" altLang="en-US" sz="2000" b="1" dirty="0" smtClean="0">
                <a:latin typeface="+mn-ea"/>
              </a:rPr>
              <a:t>닉네임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err="1" smtClean="0">
                <a:latin typeface="+mn-ea"/>
              </a:rPr>
              <a:t>꿈꾸는여행자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ko-KR" altLang="en-US" sz="2000" b="1" dirty="0" smtClean="0">
                <a:latin typeface="+mn-ea"/>
              </a:rPr>
              <a:t>생년월일 </a:t>
            </a:r>
            <a:r>
              <a:rPr lang="en-US" altLang="ko-KR" sz="2000" dirty="0" smtClean="0">
                <a:latin typeface="+mn-ea"/>
              </a:rPr>
              <a:t>: 86.08.21</a:t>
            </a:r>
          </a:p>
          <a:p>
            <a:r>
              <a:rPr lang="ko-KR" altLang="en-US" sz="2000" b="1" dirty="0" smtClean="0">
                <a:latin typeface="+mn-ea"/>
              </a:rPr>
              <a:t>학교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대구대학교 전자공학부 </a:t>
            </a:r>
            <a:endParaRPr lang="en-US" altLang="ko-KR" sz="2000" dirty="0" smtClean="0">
              <a:latin typeface="+mn-ea"/>
            </a:endParaRPr>
          </a:p>
          <a:p>
            <a:r>
              <a:rPr lang="ko-KR" altLang="en-US" sz="2000" b="1" dirty="0" smtClean="0">
                <a:latin typeface="+mn-ea"/>
              </a:rPr>
              <a:t>마인드</a:t>
            </a:r>
            <a:endParaRPr lang="en-US" altLang="ko-KR" sz="2000" b="1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내가 맡은 일에는 </a:t>
            </a:r>
            <a:r>
              <a:rPr lang="ko-KR" altLang="en-US" sz="2000" dirty="0" err="1" smtClean="0">
                <a:latin typeface="+mn-ea"/>
              </a:rPr>
              <a:t>엣지있게</a:t>
            </a:r>
            <a:r>
              <a:rPr lang="ko-KR" altLang="en-US" sz="2000" dirty="0" smtClean="0">
                <a:latin typeface="+mn-ea"/>
              </a:rPr>
              <a:t> 재미있게 하자</a:t>
            </a:r>
            <a:r>
              <a:rPr lang="en-US" altLang="ko-KR" sz="2000" dirty="0" smtClean="0">
                <a:latin typeface="+mn-ea"/>
              </a:rPr>
              <a:t>!!!</a:t>
            </a:r>
          </a:p>
          <a:p>
            <a:r>
              <a:rPr lang="ko-KR" altLang="en-US" sz="2000" b="1" dirty="0" smtClean="0">
                <a:latin typeface="+mn-ea"/>
              </a:rPr>
              <a:t>나의 특성들</a:t>
            </a:r>
            <a:endParaRPr lang="en-US" altLang="ko-KR" sz="2000" b="1" dirty="0" smtClean="0">
              <a:latin typeface="+mn-ea"/>
            </a:endParaRPr>
          </a:p>
          <a:p>
            <a:r>
              <a:rPr lang="ko-KR" altLang="en-US" sz="2000" b="1" dirty="0" smtClean="0">
                <a:latin typeface="+mn-ea"/>
              </a:rPr>
              <a:t>다양한 </a:t>
            </a:r>
            <a:r>
              <a:rPr lang="en-US" altLang="ko-KR" sz="2000" b="1" dirty="0" smtClean="0">
                <a:latin typeface="+mn-ea"/>
              </a:rPr>
              <a:t>IT</a:t>
            </a:r>
            <a:r>
              <a:rPr lang="ko-KR" altLang="en-US" sz="2000" b="1" dirty="0" smtClean="0">
                <a:latin typeface="+mn-ea"/>
              </a:rPr>
              <a:t>분야 관련 지식들</a:t>
            </a:r>
            <a:endParaRPr lang="en-US" altLang="ko-KR" sz="2000" b="1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smtClean="0">
                <a:latin typeface="+mn-ea"/>
              </a:rPr>
              <a:t>컴퓨터하드웨어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자격증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smtClean="0">
                <a:latin typeface="+mn-ea"/>
              </a:rPr>
              <a:t>등</a:t>
            </a:r>
            <a:r>
              <a:rPr lang="en-US" altLang="ko-KR" sz="2000" dirty="0" smtClean="0">
                <a:latin typeface="+mn-ea"/>
              </a:rPr>
              <a:t>)</a:t>
            </a:r>
          </a:p>
          <a:p>
            <a:r>
              <a:rPr lang="ko-KR" altLang="en-US" sz="2000" b="1" dirty="0" smtClean="0">
                <a:latin typeface="+mn-ea"/>
              </a:rPr>
              <a:t>동영상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사진 편집 능력</a:t>
            </a:r>
            <a:endParaRPr lang="en-US" altLang="ko-KR" sz="2000" b="1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smtClean="0">
                <a:latin typeface="+mn-ea"/>
              </a:rPr>
              <a:t>학교사진공모전수상</a:t>
            </a:r>
            <a:r>
              <a:rPr lang="en-US" altLang="ko-KR" sz="2000" dirty="0" smtClean="0">
                <a:latin typeface="+mn-ea"/>
              </a:rPr>
              <a:t>, UCC</a:t>
            </a:r>
            <a:r>
              <a:rPr lang="ko-KR" altLang="en-US" sz="2000" dirty="0" smtClean="0">
                <a:latin typeface="+mn-ea"/>
              </a:rPr>
              <a:t>공모전수상경력</a:t>
            </a:r>
            <a:r>
              <a:rPr lang="en-US" altLang="ko-KR" sz="2000" dirty="0" smtClean="0">
                <a:latin typeface="+mn-ea"/>
              </a:rPr>
              <a:t>)</a:t>
            </a:r>
          </a:p>
          <a:p>
            <a:r>
              <a:rPr lang="ko-KR" altLang="en-US" sz="2000" b="1" dirty="0" smtClean="0">
                <a:latin typeface="+mn-ea"/>
              </a:rPr>
              <a:t>어디든지 </a:t>
            </a:r>
            <a:r>
              <a:rPr lang="ko-KR" altLang="en-US" sz="2000" b="1" dirty="0" err="1" smtClean="0">
                <a:latin typeface="+mn-ea"/>
              </a:rPr>
              <a:t>여행다니기와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err="1" smtClean="0">
                <a:latin typeface="+mn-ea"/>
              </a:rPr>
              <a:t>사진찍고</a:t>
            </a:r>
            <a:r>
              <a:rPr lang="ko-KR" altLang="en-US" sz="2000" b="1" dirty="0" smtClean="0">
                <a:latin typeface="+mn-ea"/>
              </a:rPr>
              <a:t> 다니기</a:t>
            </a:r>
            <a:endParaRPr lang="en-US" altLang="ko-KR" sz="2000" b="1" dirty="0" smtClean="0">
              <a:latin typeface="+mn-ea"/>
            </a:endParaRPr>
          </a:p>
          <a:p>
            <a:r>
              <a:rPr lang="ko-KR" altLang="en-US" sz="2000" b="1" dirty="0" smtClean="0">
                <a:latin typeface="+mn-ea"/>
              </a:rPr>
              <a:t>나의 브랜드</a:t>
            </a:r>
            <a:endParaRPr lang="en-US" altLang="ko-KR" sz="2000" b="1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세상</a:t>
            </a:r>
            <a:r>
              <a:rPr lang="en-US" altLang="ko-KR" sz="2000" dirty="0" smtClean="0">
                <a:latin typeface="+mn-ea"/>
              </a:rPr>
              <a:t>…</a:t>
            </a:r>
            <a:r>
              <a:rPr lang="ko-KR" altLang="en-US" sz="2000" dirty="0" smtClean="0">
                <a:latin typeface="+mn-ea"/>
              </a:rPr>
              <a:t>어디든지 가보자 </a:t>
            </a:r>
            <a:r>
              <a:rPr lang="en-US" altLang="ko-KR" sz="2000" dirty="0" smtClean="0">
                <a:latin typeface="+mn-ea"/>
              </a:rPr>
              <a:t>http://blog.naver.com/afeleia</a:t>
            </a:r>
            <a:endParaRPr lang="ko-KR" altLang="en-US" sz="2000" b="1" dirty="0">
              <a:latin typeface="+mn-ea"/>
            </a:endParaRPr>
          </a:p>
        </p:txBody>
      </p:sp>
      <p:pic>
        <p:nvPicPr>
          <p:cNvPr id="8" name="그림 7" descr="090806-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1678970" cy="223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76" y="1477733"/>
            <a:ext cx="6383284" cy="4255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6480720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열정적인 나의 모습</a:t>
            </a:r>
            <a:r>
              <a:rPr lang="en-US" altLang="ko-KR" sz="3200" b="1" dirty="0" smtClean="0"/>
              <a:t>!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 대한민국 대표팀을 응원하기 위해서 남아공에서 활동한 모습입니다</a:t>
            </a:r>
            <a:endParaRPr lang="en-US" altLang="ko-KR" dirty="0" smtClean="0"/>
          </a:p>
          <a:p>
            <a:r>
              <a:rPr lang="ko-KR" altLang="en-US" dirty="0" smtClean="0"/>
              <a:t>열정 하나로 </a:t>
            </a:r>
            <a:r>
              <a:rPr lang="ko-KR" altLang="en-US" dirty="0" err="1" smtClean="0"/>
              <a:t>서포터즈</a:t>
            </a:r>
            <a:r>
              <a:rPr lang="ko-KR" altLang="en-US" dirty="0" smtClean="0"/>
              <a:t> 활동을 하였으며 내 인생에 잊을 수 없는 멋진 순간이었습니다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모습처럼 이번 </a:t>
            </a:r>
            <a:r>
              <a:rPr lang="ko-KR" altLang="en-US" dirty="0" err="1" smtClean="0"/>
              <a:t>한우서포터즈에서</a:t>
            </a:r>
            <a:r>
              <a:rPr lang="ko-KR" altLang="en-US" dirty="0" smtClean="0"/>
              <a:t> 멋진 모습을 런던에서 보이겠습니다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21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20688"/>
            <a:ext cx="6480720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나를 이미지로 표현한다면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7" name="TextBox 9"/>
          <p:cNvSpPr txBox="1"/>
          <p:nvPr/>
        </p:nvSpPr>
        <p:spPr>
          <a:xfrm>
            <a:off x="596708" y="1858580"/>
            <a:ext cx="7887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dirty="0" smtClean="0"/>
              <a:t>세계여행을 꿈꾸며 사진과 여행을 좋아하는 </a:t>
            </a:r>
            <a:r>
              <a:rPr lang="ko-KR" altLang="en-US" sz="1100" dirty="0" err="1" smtClean="0"/>
              <a:t>블로거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꿈꾸는여행자입니다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네이버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여행블로거로</a:t>
            </a:r>
            <a:r>
              <a:rPr lang="ko-KR" altLang="en-US" sz="1100" dirty="0" smtClean="0"/>
              <a:t> 활동하고 있으며 다양하면서 재미있는 이야기로 많은 분들에게 사랑을 받는 </a:t>
            </a:r>
            <a:r>
              <a:rPr lang="ko-KR" altLang="en-US" sz="1100" dirty="0" err="1" smtClean="0"/>
              <a:t>블로거입니다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블로그를</a:t>
            </a:r>
            <a:r>
              <a:rPr lang="ko-KR" altLang="en-US" sz="1100" dirty="0" smtClean="0"/>
              <a:t> 통하여 </a:t>
            </a:r>
            <a:r>
              <a:rPr lang="ko-KR" altLang="en-US" sz="1100" dirty="0" err="1" smtClean="0"/>
              <a:t>여행관련해서</a:t>
            </a:r>
            <a:r>
              <a:rPr lang="ko-KR" altLang="en-US" sz="1100" dirty="0" smtClean="0"/>
              <a:t> 여행기와 다양한 소식을 전해주고 있으며 꾸준한 인기를 받고 있습니다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그리고 </a:t>
            </a:r>
            <a:r>
              <a:rPr lang="ko-KR" altLang="en-US" sz="1100" dirty="0" err="1" smtClean="0"/>
              <a:t>개성있는</a:t>
            </a:r>
            <a:r>
              <a:rPr lang="ko-KR" altLang="en-US" sz="1100" dirty="0" smtClean="0"/>
              <a:t> 저를 표현하기 위해서 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세계 이곳 저곳을 다니며 여행을 하고 사진 찍는 걸 좋아하는데 그러함을 잘 드러나는 사진으로 선보였습니다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자유로운 배낭여행도 있지만 친구들과 함께 떠나는 색다르고 이색적인 여행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 속에서 사진을 찍으며 추억을 만드는 일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어떠한 것에도 도전하고 색다른 경험을 하는 저를 가장 잘 표현하는 것입니다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색다른 것에 도전하고 새로움을 만들어가는 힘을 가진 </a:t>
            </a:r>
            <a:r>
              <a:rPr lang="ko-KR" altLang="en-US" sz="1100" dirty="0" err="1" smtClean="0"/>
              <a:t>꿈꾸는여행자를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지켜봐주세요</a:t>
            </a:r>
            <a:endParaRPr lang="ko-KR" altLang="en-US" sz="11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41927"/>
            <a:ext cx="2952328" cy="196821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0605"/>
            <a:ext cx="2952328" cy="196821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57210"/>
            <a:ext cx="3264614" cy="21694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824802"/>
            <a:ext cx="2286016" cy="1714512"/>
          </a:xfrm>
          <a:prstGeom prst="rect">
            <a:avLst/>
          </a:prstGeom>
        </p:spPr>
      </p:pic>
      <p:pic>
        <p:nvPicPr>
          <p:cNvPr id="5" name="그림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943" y="4407708"/>
            <a:ext cx="2219331" cy="1664498"/>
          </a:xfrm>
          <a:prstGeom prst="rect">
            <a:avLst/>
          </a:prstGeom>
        </p:spPr>
      </p:pic>
      <p:pic>
        <p:nvPicPr>
          <p:cNvPr id="6" name="그림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786322"/>
            <a:ext cx="2150370" cy="1612778"/>
          </a:xfrm>
          <a:prstGeom prst="rect">
            <a:avLst/>
          </a:prstGeom>
        </p:spPr>
      </p:pic>
      <p:pic>
        <p:nvPicPr>
          <p:cNvPr id="7" name="그림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464" y="4643446"/>
            <a:ext cx="2381267" cy="1785950"/>
          </a:xfrm>
          <a:prstGeom prst="rect">
            <a:avLst/>
          </a:prstGeom>
        </p:spPr>
      </p:pic>
      <p:pic>
        <p:nvPicPr>
          <p:cNvPr id="8" name="그림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944788"/>
            <a:ext cx="2091182" cy="1594526"/>
          </a:xfrm>
          <a:prstGeom prst="rect">
            <a:avLst/>
          </a:prstGeom>
        </p:spPr>
      </p:pic>
      <p:pic>
        <p:nvPicPr>
          <p:cNvPr id="9" name="그림 8" descr="a5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6378" y="3286124"/>
            <a:ext cx="1737126" cy="1157302"/>
          </a:xfrm>
          <a:prstGeom prst="rect">
            <a:avLst/>
          </a:prstGeom>
        </p:spPr>
      </p:pic>
      <p:pic>
        <p:nvPicPr>
          <p:cNvPr id="10" name="그림 9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9432" y="1428736"/>
            <a:ext cx="2209824" cy="14750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554" y="4443426"/>
            <a:ext cx="202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나를 </a:t>
            </a:r>
            <a:r>
              <a:rPr lang="ko-KR" altLang="en-US" sz="1600" dirty="0" err="1" smtClean="0">
                <a:latin typeface="휴먼매직체" pitchFamily="18" charset="-127"/>
                <a:ea typeface="휴먼매직체" pitchFamily="18" charset="-127"/>
              </a:rPr>
              <a:t>새롭게하는</a:t>
            </a:r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 것들 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3539314"/>
            <a:ext cx="202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호주 어학연수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539314"/>
            <a:ext cx="202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해외봉사단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464" y="6429396"/>
            <a:ext cx="202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여행 </a:t>
            </a:r>
            <a:r>
              <a:rPr lang="ko-KR" altLang="en-US" sz="1600" dirty="0" err="1" smtClean="0">
                <a:latin typeface="휴먼매직체" pitchFamily="18" charset="-127"/>
                <a:ea typeface="휴먼매직체" pitchFamily="18" charset="-127"/>
              </a:rPr>
              <a:t>체험단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6943" y="6090842"/>
            <a:ext cx="202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동아리 활동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6376594"/>
            <a:ext cx="202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대학생기자단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5046" y="2903794"/>
            <a:ext cx="2022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휴먼매직체" pitchFamily="18" charset="-127"/>
                <a:ea typeface="휴먼매직체" pitchFamily="18" charset="-127"/>
              </a:rPr>
              <a:t>각종 제품 </a:t>
            </a:r>
            <a:r>
              <a:rPr lang="ko-KR" altLang="en-US" sz="1600" dirty="0" err="1" smtClean="0">
                <a:latin typeface="휴먼매직체" pitchFamily="18" charset="-127"/>
                <a:ea typeface="휴먼매직체" pitchFamily="18" charset="-127"/>
              </a:rPr>
              <a:t>체험</a:t>
            </a:r>
            <a:r>
              <a:rPr lang="ko-KR" altLang="en-US" sz="1600" dirty="0" err="1">
                <a:latin typeface="휴먼매직체" pitchFamily="18" charset="-127"/>
                <a:ea typeface="휴먼매직체" pitchFamily="18" charset="-127"/>
              </a:rPr>
              <a:t>단</a:t>
            </a:r>
            <a:endParaRPr lang="ko-KR" altLang="en-US" sz="1600" dirty="0">
              <a:latin typeface="휴먼매직체" pitchFamily="18" charset="-127"/>
              <a:ea typeface="휴먼매직체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 bwMode="auto">
          <a:xfrm>
            <a:off x="2591216" y="3539314"/>
            <a:ext cx="766338" cy="3385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직선 연결선 18"/>
          <p:cNvCxnSpPr>
            <a:stCxn id="9" idx="3"/>
          </p:cNvCxnSpPr>
          <p:nvPr/>
        </p:nvCxnSpPr>
        <p:spPr bwMode="auto">
          <a:xfrm flipV="1">
            <a:off x="5143504" y="2903794"/>
            <a:ext cx="1000132" cy="960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직선 연결선 19"/>
          <p:cNvCxnSpPr/>
          <p:nvPr/>
        </p:nvCxnSpPr>
        <p:spPr bwMode="auto">
          <a:xfrm rot="5400000">
            <a:off x="4666587" y="3023521"/>
            <a:ext cx="382330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직선 연결선 20"/>
          <p:cNvCxnSpPr/>
          <p:nvPr/>
        </p:nvCxnSpPr>
        <p:spPr bwMode="auto">
          <a:xfrm flipV="1">
            <a:off x="2364342" y="4407708"/>
            <a:ext cx="1042036" cy="235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직선 연결선 21"/>
          <p:cNvCxnSpPr/>
          <p:nvPr/>
        </p:nvCxnSpPr>
        <p:spPr bwMode="auto">
          <a:xfrm>
            <a:off x="5143504" y="4143380"/>
            <a:ext cx="1163439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직선 연결선 22"/>
          <p:cNvCxnSpPr/>
          <p:nvPr/>
        </p:nvCxnSpPr>
        <p:spPr bwMode="auto">
          <a:xfrm rot="16200000" flipH="1">
            <a:off x="5114932" y="4471998"/>
            <a:ext cx="342896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그룹 23"/>
          <p:cNvGrpSpPr/>
          <p:nvPr/>
        </p:nvGrpSpPr>
        <p:grpSpPr>
          <a:xfrm>
            <a:off x="4860032" y="476672"/>
            <a:ext cx="4142264" cy="751216"/>
            <a:chOff x="0" y="2641329"/>
            <a:chExt cx="6686568" cy="114192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0" y="2641329"/>
              <a:ext cx="668656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676866"/>
                <a:satOff val="-25669"/>
                <a:lumOff val="-20000"/>
                <a:alphaOff val="0"/>
              </a:schemeClr>
            </a:fillRef>
            <a:effectRef idx="0">
              <a:schemeClr val="accent5">
                <a:hueOff val="-8676866"/>
                <a:satOff val="-25669"/>
                <a:lumOff val="-2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모서리가 둥근 직사각형 4"/>
            <p:cNvSpPr/>
            <p:nvPr/>
          </p:nvSpPr>
          <p:spPr>
            <a:xfrm>
              <a:off x="55744" y="2697073"/>
              <a:ext cx="6575080" cy="1030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200" kern="1200" dirty="0" smtClean="0">
                  <a:latin typeface="휴먼매직체" pitchFamily="18" charset="-127"/>
                  <a:ea typeface="휴먼매직체" pitchFamily="18" charset="-127"/>
                </a:rPr>
                <a:t>Creative</a:t>
              </a:r>
              <a:r>
                <a:rPr lang="ko-KR" altLang="en-US" sz="3200" kern="1200" dirty="0" smtClean="0">
                  <a:latin typeface="휴먼매직체" pitchFamily="18" charset="-127"/>
                  <a:ea typeface="휴먼매직체" pitchFamily="18" charset="-127"/>
                </a:rPr>
                <a:t>한 나의 모습</a:t>
              </a:r>
              <a:endParaRPr lang="ko-KR" altLang="en-US" sz="3200" kern="1200" dirty="0">
                <a:latin typeface="휴먼매직체" pitchFamily="18" charset="-127"/>
                <a:ea typeface="휴먼매직체" pitchFamily="18" charset="-127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김기정\Desktop\요하네스버그에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24152" cy="31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김기정\Desktop\터키 코자한에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391"/>
            <a:ext cx="4553595" cy="30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76672"/>
            <a:ext cx="3716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터키 커피문화를 즐길 수 있는 </a:t>
            </a:r>
            <a:endParaRPr lang="en-US" altLang="ko-KR" dirty="0" smtClean="0"/>
          </a:p>
          <a:p>
            <a:r>
              <a:rPr lang="ko-KR" altLang="en-US" dirty="0" smtClean="0"/>
              <a:t>부르사 </a:t>
            </a:r>
            <a:r>
              <a:rPr lang="ko-KR" altLang="en-US" dirty="0" err="1" smtClean="0"/>
              <a:t>코자한</a:t>
            </a:r>
            <a:endParaRPr lang="en-US" altLang="ko-KR" dirty="0" smtClean="0"/>
          </a:p>
          <a:p>
            <a:r>
              <a:rPr lang="ko-KR" altLang="en-US" dirty="0" smtClean="0"/>
              <a:t>터키만의 커피를 즐길 수 있는 곳이라서 더욱 멋지고 기억에 남는 장소</a:t>
            </a: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5536" y="350100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남아공 </a:t>
            </a:r>
            <a:r>
              <a:rPr lang="ko-KR" altLang="en-US" dirty="0" err="1" smtClean="0"/>
              <a:t>요하네스버그</a:t>
            </a:r>
            <a:endParaRPr lang="en-US" altLang="ko-KR" dirty="0" smtClean="0"/>
          </a:p>
          <a:p>
            <a:r>
              <a:rPr lang="ko-KR" altLang="en-US" dirty="0" err="1" smtClean="0"/>
              <a:t>월드컵서포터즈로</a:t>
            </a:r>
            <a:r>
              <a:rPr lang="ko-KR" altLang="en-US" dirty="0" smtClean="0"/>
              <a:t> 대한민국을 알리며 세계 각 나라 사람들과 서로 어울리며 진정한 소통을 즐겼던 나날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957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6480720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활동 방향</a:t>
            </a:r>
            <a:endParaRPr lang="ko-KR" altLang="en-US" sz="3200" b="1" dirty="0"/>
          </a:p>
        </p:txBody>
      </p:sp>
      <p:grpSp>
        <p:nvGrpSpPr>
          <p:cNvPr id="5" name="그룹 18"/>
          <p:cNvGrpSpPr>
            <a:grpSpLocks/>
          </p:cNvGrpSpPr>
          <p:nvPr/>
        </p:nvGrpSpPr>
        <p:grpSpPr bwMode="auto">
          <a:xfrm>
            <a:off x="611560" y="1845196"/>
            <a:ext cx="7345362" cy="647700"/>
            <a:chOff x="827584" y="1916832"/>
            <a:chExt cx="7344816" cy="648072"/>
          </a:xfrm>
        </p:grpSpPr>
        <p:grpSp>
          <p:nvGrpSpPr>
            <p:cNvPr id="6" name="그룹 12"/>
            <p:cNvGrpSpPr>
              <a:grpSpLocks/>
            </p:cNvGrpSpPr>
            <p:nvPr/>
          </p:nvGrpSpPr>
          <p:grpSpPr bwMode="auto">
            <a:xfrm>
              <a:off x="827584" y="1916832"/>
              <a:ext cx="7344816" cy="648072"/>
              <a:chOff x="827584" y="2564904"/>
              <a:chExt cx="7344816" cy="648072"/>
            </a:xfrm>
          </p:grpSpPr>
          <p:sp>
            <p:nvSpPr>
              <p:cNvPr id="12" name="정육면체 11"/>
              <p:cNvSpPr/>
              <p:nvPr/>
            </p:nvSpPr>
            <p:spPr>
              <a:xfrm>
                <a:off x="827584" y="2564904"/>
                <a:ext cx="1584207" cy="648072"/>
              </a:xfrm>
              <a:prstGeom prst="cub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3" name="정육면체 12"/>
              <p:cNvSpPr/>
              <p:nvPr/>
            </p:nvSpPr>
            <p:spPr>
              <a:xfrm>
                <a:off x="2267339" y="2564904"/>
                <a:ext cx="1584207" cy="648072"/>
              </a:xfrm>
              <a:prstGeom prst="cub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4" name="정육면체 13"/>
              <p:cNvSpPr/>
              <p:nvPr/>
            </p:nvSpPr>
            <p:spPr>
              <a:xfrm>
                <a:off x="3708682" y="2564904"/>
                <a:ext cx="1582620" cy="648072"/>
              </a:xfrm>
              <a:prstGeom prst="cub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5" name="정육면체 14"/>
              <p:cNvSpPr/>
              <p:nvPr/>
            </p:nvSpPr>
            <p:spPr>
              <a:xfrm>
                <a:off x="5148438" y="2564904"/>
                <a:ext cx="1584207" cy="648072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6" name="정육면체 15"/>
              <p:cNvSpPr/>
              <p:nvPr/>
            </p:nvSpPr>
            <p:spPr>
              <a:xfrm>
                <a:off x="6588193" y="2564904"/>
                <a:ext cx="1584207" cy="648072"/>
              </a:xfrm>
              <a:prstGeom prst="cub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1043619" y="2102974"/>
              <a:ext cx="1008010" cy="46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400" b="1" dirty="0" smtClean="0"/>
                <a:t>1</a:t>
              </a:r>
              <a:r>
                <a:rPr lang="ko-KR" altLang="en-US" sz="2400" b="1" dirty="0" smtClean="0"/>
                <a:t>단계</a:t>
              </a:r>
              <a:endParaRPr lang="ko-KR" altLang="en-US" sz="2000" b="1" dirty="0"/>
            </a:p>
          </p:txBody>
        </p:sp>
      </p:grpSp>
      <p:sp>
        <p:nvSpPr>
          <p:cNvPr id="17" name="정육면체 16"/>
          <p:cNvSpPr/>
          <p:nvPr/>
        </p:nvSpPr>
        <p:spPr>
          <a:xfrm>
            <a:off x="395536" y="2780928"/>
            <a:ext cx="646113" cy="64770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정육면체 17"/>
          <p:cNvSpPr/>
          <p:nvPr/>
        </p:nvSpPr>
        <p:spPr>
          <a:xfrm>
            <a:off x="396875" y="3573463"/>
            <a:ext cx="646113" cy="6477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정육면체 18"/>
          <p:cNvSpPr/>
          <p:nvPr/>
        </p:nvSpPr>
        <p:spPr>
          <a:xfrm>
            <a:off x="395536" y="4437112"/>
            <a:ext cx="646113" cy="647700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정육면체 19"/>
          <p:cNvSpPr/>
          <p:nvPr/>
        </p:nvSpPr>
        <p:spPr>
          <a:xfrm>
            <a:off x="396875" y="5229225"/>
            <a:ext cx="646113" cy="647700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정육면체 20"/>
          <p:cNvSpPr/>
          <p:nvPr/>
        </p:nvSpPr>
        <p:spPr>
          <a:xfrm>
            <a:off x="396875" y="6021388"/>
            <a:ext cx="646113" cy="647700"/>
          </a:xfrm>
          <a:prstGeom prst="cub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295400" y="2852738"/>
            <a:ext cx="68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/>
              <a:t>런던올림픽</a:t>
            </a:r>
            <a:r>
              <a:rPr lang="ko-KR" altLang="en-US" sz="2800" b="1" dirty="0" smtClean="0"/>
              <a:t>의 </a:t>
            </a:r>
            <a:r>
              <a:rPr lang="ko-KR" altLang="en-US" sz="2800" b="1" dirty="0"/>
              <a:t>생생한 모습을 </a:t>
            </a:r>
            <a:r>
              <a:rPr lang="ko-KR" altLang="en-US" sz="2800" b="1" dirty="0" smtClean="0"/>
              <a:t>담아라</a:t>
            </a:r>
            <a:endParaRPr lang="ko-KR" altLang="en-US" sz="2800" b="1" dirty="0"/>
          </a:p>
        </p:txBody>
      </p:sp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1295400" y="3658079"/>
            <a:ext cx="6805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800" b="1" dirty="0" smtClean="0"/>
              <a:t>대한민국 한우를 알리는 한우체조</a:t>
            </a:r>
            <a:endParaRPr lang="ko-KR" altLang="en-US" sz="2800" b="1" dirty="0"/>
          </a:p>
        </p:txBody>
      </p:sp>
      <p:sp>
        <p:nvSpPr>
          <p:cNvPr id="24" name="TextBox 43"/>
          <p:cNvSpPr txBox="1">
            <a:spLocks noChangeArrowheads="1"/>
          </p:cNvSpPr>
          <p:nvPr/>
        </p:nvSpPr>
        <p:spPr bwMode="auto">
          <a:xfrm>
            <a:off x="1331640" y="4437063"/>
            <a:ext cx="6408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800" b="1" dirty="0" smtClean="0"/>
              <a:t>한우의 매력을 생생하게 소개하라</a:t>
            </a:r>
            <a:endParaRPr lang="ko-KR" altLang="en-US" sz="2800" b="1" dirty="0"/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1367408" y="5343599"/>
            <a:ext cx="7597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b="1" dirty="0" smtClean="0"/>
              <a:t>런던 현지사람들과 함께 소통하고 열정을 즐기다</a:t>
            </a:r>
            <a:endParaRPr lang="ko-KR" altLang="en-US" sz="2400" b="1" dirty="0"/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>
            <a:off x="1295400" y="6021388"/>
            <a:ext cx="7525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err="1"/>
              <a:t>한우서포터즈와</a:t>
            </a:r>
            <a:r>
              <a:rPr lang="ko-KR" altLang="en-US" sz="2800" b="1" dirty="0"/>
              <a:t> 함께 만들어가는 재미난</a:t>
            </a:r>
            <a:r>
              <a:rPr lang="en-US" altLang="ko-KR" sz="2800" b="1" dirty="0"/>
              <a:t>UCC</a:t>
            </a:r>
            <a:endParaRPr lang="ko-KR" altLang="en-US" sz="2800" b="1" dirty="0"/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588224" y="2031231"/>
            <a:ext cx="1008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단계</a:t>
            </a:r>
            <a:endParaRPr lang="ko-KR" altLang="en-US" sz="2000" b="1" dirty="0"/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3707904" y="2031231"/>
            <a:ext cx="1008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단계</a:t>
            </a:r>
            <a:endParaRPr lang="ko-KR" altLang="en-US" sz="2000" b="1" dirty="0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2267744" y="2031231"/>
            <a:ext cx="1008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단계</a:t>
            </a:r>
            <a:endParaRPr lang="ko-KR" altLang="en-US" sz="2000" b="1" dirty="0"/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148064" y="2031231"/>
            <a:ext cx="1008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단계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561</Words>
  <Application>Microsoft Office PowerPoint</Application>
  <PresentationFormat>화면 슬라이드 쇼(4:3)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김기정</dc:creator>
  <cp:lastModifiedBy>김기정</cp:lastModifiedBy>
  <cp:revision>21</cp:revision>
  <dcterms:created xsi:type="dcterms:W3CDTF">2010-11-24T23:47:05Z</dcterms:created>
  <dcterms:modified xsi:type="dcterms:W3CDTF">2012-07-08T10:51:49Z</dcterms:modified>
</cp:coreProperties>
</file>