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5" r:id="rId4"/>
    <p:sldId id="277" r:id="rId5"/>
    <p:sldId id="259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8" r:id="rId14"/>
    <p:sldId id="280" r:id="rId15"/>
    <p:sldId id="279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B8B2"/>
    <a:srgbClr val="EFB299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A7F6-3FC5-443B-915E-09C84B31A586}" type="datetimeFigureOut">
              <a:rPr lang="ko-KR" altLang="en-US" smtClean="0"/>
              <a:pPr/>
              <a:t>2012-07-07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4FD67-100C-4132-A72A-04260EA656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050B6-F4D2-423F-9A96-3478F02E6E13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71A9-C64B-498A-B76B-4681D18FCD56}" type="datetimeFigureOut">
              <a:rPr lang="ko-KR" altLang="en-US" smtClean="0"/>
              <a:pPr/>
              <a:t>2012-07-07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BEE5-30C2-4D40-98A2-577CE785CA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71A9-C64B-498A-B76B-4681D18FCD56}" type="datetimeFigureOut">
              <a:rPr lang="ko-KR" altLang="en-US" smtClean="0"/>
              <a:pPr/>
              <a:t>2012-07-07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BEE5-30C2-4D40-98A2-577CE785CA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71A9-C64B-498A-B76B-4681D18FCD56}" type="datetimeFigureOut">
              <a:rPr lang="ko-KR" altLang="en-US" smtClean="0"/>
              <a:pPr/>
              <a:t>2012-07-07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BEE5-30C2-4D40-98A2-577CE785CA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71A9-C64B-498A-B76B-4681D18FCD56}" type="datetimeFigureOut">
              <a:rPr lang="ko-KR" altLang="en-US" smtClean="0"/>
              <a:pPr/>
              <a:t>2012-07-07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BEE5-30C2-4D40-98A2-577CE785CA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71A9-C64B-498A-B76B-4681D18FCD56}" type="datetimeFigureOut">
              <a:rPr lang="ko-KR" altLang="en-US" smtClean="0"/>
              <a:pPr/>
              <a:t>2012-07-07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BEE5-30C2-4D40-98A2-577CE785CA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71A9-C64B-498A-B76B-4681D18FCD56}" type="datetimeFigureOut">
              <a:rPr lang="ko-KR" altLang="en-US" smtClean="0"/>
              <a:pPr/>
              <a:t>2012-07-07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BEE5-30C2-4D40-98A2-577CE785CA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71A9-C64B-498A-B76B-4681D18FCD56}" type="datetimeFigureOut">
              <a:rPr lang="ko-KR" altLang="en-US" smtClean="0"/>
              <a:pPr/>
              <a:t>2012-07-07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BEE5-30C2-4D40-98A2-577CE785CA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71A9-C64B-498A-B76B-4681D18FCD56}" type="datetimeFigureOut">
              <a:rPr lang="ko-KR" altLang="en-US" smtClean="0"/>
              <a:pPr/>
              <a:t>2012-07-07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BEE5-30C2-4D40-98A2-577CE785CA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71A9-C64B-498A-B76B-4681D18FCD56}" type="datetimeFigureOut">
              <a:rPr lang="ko-KR" altLang="en-US" smtClean="0"/>
              <a:pPr/>
              <a:t>2012-07-07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BEE5-30C2-4D40-98A2-577CE785CA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71A9-C64B-498A-B76B-4681D18FCD56}" type="datetimeFigureOut">
              <a:rPr lang="ko-KR" altLang="en-US" smtClean="0"/>
              <a:pPr/>
              <a:t>2012-07-07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BEE5-30C2-4D40-98A2-577CE785CA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E71A9-C64B-498A-B76B-4681D18FCD56}" type="datetimeFigureOut">
              <a:rPr lang="ko-KR" altLang="en-US" smtClean="0"/>
              <a:pPr/>
              <a:t>2012-07-07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BEE5-30C2-4D40-98A2-577CE785CA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E71A9-C64B-498A-B76B-4681D18FCD56}" type="datetimeFigureOut">
              <a:rPr lang="ko-KR" altLang="en-US" smtClean="0"/>
              <a:pPr/>
              <a:t>2012-07-07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0BEE5-30C2-4D40-98A2-577CE785CA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ver.com/rwd65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hyperlink" Target="http://www.facebook.com/geeunki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411760" y="4149080"/>
            <a:ext cx="6400800" cy="218464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ko-KR" altLang="en-US" sz="3900" b="1" dirty="0" err="1" smtClean="0">
                <a:solidFill>
                  <a:srgbClr val="000000"/>
                </a:solidFill>
              </a:rPr>
              <a:t>젊은도전</a:t>
            </a:r>
            <a:r>
              <a:rPr lang="en-US" altLang="ko-KR" sz="3900" b="1" dirty="0" smtClean="0">
                <a:solidFill>
                  <a:srgbClr val="000000"/>
                </a:solidFill>
              </a:rPr>
              <a:t>!</a:t>
            </a:r>
            <a:r>
              <a:rPr lang="ko-KR" altLang="en-US" sz="3900" b="1" dirty="0" smtClean="0">
                <a:solidFill>
                  <a:srgbClr val="000000"/>
                </a:solidFill>
              </a:rPr>
              <a:t> 김지은입니다</a:t>
            </a:r>
            <a:endParaRPr lang="en-US" altLang="ko-KR" sz="3900" b="1" dirty="0" smtClean="0">
              <a:solidFill>
                <a:srgbClr val="000000"/>
              </a:solidFill>
            </a:endParaRPr>
          </a:p>
          <a:p>
            <a:pPr algn="r"/>
            <a:endParaRPr lang="en-US" altLang="ko-KR" sz="2600" dirty="0">
              <a:solidFill>
                <a:srgbClr val="C00000"/>
              </a:solidFill>
            </a:endParaRPr>
          </a:p>
          <a:p>
            <a:pPr algn="r"/>
            <a:r>
              <a:rPr lang="ko-KR" altLang="en-US" sz="2600" dirty="0" smtClean="0">
                <a:solidFill>
                  <a:srgbClr val="C00000"/>
                </a:solidFill>
              </a:rPr>
              <a:t>저는 다양한 경험을 중요하게 생각합니다</a:t>
            </a:r>
            <a:r>
              <a:rPr lang="en-US" altLang="ko-KR" sz="2600" dirty="0" smtClean="0">
                <a:solidFill>
                  <a:srgbClr val="C00000"/>
                </a:solidFill>
              </a:rPr>
              <a:t>.</a:t>
            </a:r>
          </a:p>
          <a:p>
            <a:pPr algn="r"/>
            <a:r>
              <a:rPr lang="en-US" altLang="ko-KR" sz="2600" dirty="0" smtClean="0">
                <a:solidFill>
                  <a:srgbClr val="C00000"/>
                </a:solidFill>
              </a:rPr>
              <a:t> </a:t>
            </a:r>
            <a:r>
              <a:rPr lang="ko-KR" altLang="en-US" sz="2600" dirty="0" smtClean="0">
                <a:solidFill>
                  <a:srgbClr val="C00000"/>
                </a:solidFill>
              </a:rPr>
              <a:t>다양한 경험에서 나오는 지혜는 쉽게 얻을 수 없는 것입니다</a:t>
            </a:r>
            <a:r>
              <a:rPr lang="en-US" altLang="ko-KR" sz="2600" dirty="0" smtClean="0">
                <a:solidFill>
                  <a:srgbClr val="0070C0"/>
                </a:solidFill>
              </a:rPr>
              <a:t>.</a:t>
            </a:r>
            <a:endParaRPr lang="ko-KR" altLang="en-US" sz="2600" dirty="0" smtClean="0">
              <a:solidFill>
                <a:srgbClr val="0070C0"/>
              </a:solidFill>
            </a:endParaRPr>
          </a:p>
          <a:p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88840"/>
            <a:ext cx="58326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91680" y="0"/>
            <a:ext cx="6933456" cy="4525963"/>
          </a:xfrm>
        </p:spPr>
        <p:txBody>
          <a:bodyPr/>
          <a:lstStyle/>
          <a:p>
            <a:r>
              <a:rPr lang="ko-KR" altLang="en-US" dirty="0" smtClean="0">
                <a:latin typeface="휴먼아미체" pitchFamily="18" charset="-127"/>
                <a:ea typeface="휴먼아미체" pitchFamily="18" charset="-127"/>
              </a:rPr>
              <a:t>흔한 제 이름도 낯선 사람과의 대화 소재가 될 수 있으며 타인이 편하게 다가올 수 있습니다</a:t>
            </a:r>
            <a:r>
              <a:rPr lang="en-US" altLang="ko-KR" dirty="0" smtClean="0">
                <a:latin typeface="휴먼아미체" pitchFamily="18" charset="-127"/>
                <a:ea typeface="휴먼아미체" pitchFamily="18" charset="-127"/>
              </a:rPr>
              <a:t>. </a:t>
            </a:r>
            <a:r>
              <a:rPr lang="ko-KR" altLang="en-US" dirty="0" smtClean="0">
                <a:latin typeface="휴먼아미체" pitchFamily="18" charset="-127"/>
                <a:ea typeface="휴먼아미체" pitchFamily="18" charset="-127"/>
              </a:rPr>
              <a:t>그리고 저는 모르는 사람이던 아는 사람이던 항상 웃는 얼굴로 대하여 사람들이 다가오기 편해하는 편입니다</a:t>
            </a:r>
            <a:r>
              <a:rPr lang="en-US" altLang="ko-KR" dirty="0" smtClean="0">
                <a:latin typeface="휴먼아미체" pitchFamily="18" charset="-127"/>
                <a:ea typeface="휴먼아미체" pitchFamily="18" charset="-127"/>
              </a:rPr>
              <a:t>. </a:t>
            </a:r>
            <a:endParaRPr lang="ko-KR" altLang="en-US" dirty="0">
              <a:latin typeface="휴먼아미체" pitchFamily="18" charset="-127"/>
              <a:ea typeface="휴먼아미체" pitchFamily="18" charset="-127"/>
            </a:endParaRPr>
          </a:p>
        </p:txBody>
      </p:sp>
      <p:pic>
        <p:nvPicPr>
          <p:cNvPr id="6" name="그림 5" descr="2011-05-19 15.21.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018106" y="2766870"/>
            <a:ext cx="4496048" cy="3372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 descr="2011-05-19 15.20.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5244075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27584" y="292494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-</a:t>
            </a:r>
            <a:r>
              <a:rPr lang="ko-KR" altLang="en-US" b="1" dirty="0" smtClean="0"/>
              <a:t>학과 행사 참여</a:t>
            </a:r>
            <a:r>
              <a:rPr lang="en-US" altLang="ko-KR" b="1" dirty="0" smtClean="0"/>
              <a:t>-</a:t>
            </a:r>
          </a:p>
          <a:p>
            <a:endParaRPr lang="ko-KR" alt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66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92080" y="188640"/>
            <a:ext cx="3635896" cy="5904656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아미체" pitchFamily="18" charset="-127"/>
                <a:ea typeface="휴먼아미체" pitchFamily="18" charset="-127"/>
              </a:rPr>
              <a:t>제 친구들은 항상 저를 처음 만났을 때 인사를 하며 말했습니다</a:t>
            </a:r>
            <a:r>
              <a:rPr lang="en-US" altLang="ko-KR" dirty="0" smtClean="0">
                <a:latin typeface="휴먼아미체" pitchFamily="18" charset="-127"/>
                <a:ea typeface="휴먼아미체" pitchFamily="18" charset="-127"/>
              </a:rPr>
              <a:t>.'</a:t>
            </a:r>
            <a:r>
              <a:rPr lang="ko-KR" altLang="en-US" dirty="0" smtClean="0">
                <a:latin typeface="휴먼아미체" pitchFamily="18" charset="-127"/>
                <a:ea typeface="휴먼아미체" pitchFamily="18" charset="-127"/>
              </a:rPr>
              <a:t>내 친구 중에도 지은이라는 애 있는데</a:t>
            </a:r>
            <a:r>
              <a:rPr lang="en-US" altLang="ko-KR" dirty="0" smtClean="0">
                <a:latin typeface="휴먼아미체" pitchFamily="18" charset="-127"/>
                <a:ea typeface="휴먼아미체" pitchFamily="18" charset="-127"/>
              </a:rPr>
              <a:t>'              </a:t>
            </a:r>
            <a:r>
              <a:rPr lang="ko-KR" altLang="en-US" dirty="0" smtClean="0">
                <a:latin typeface="휴먼아미체" pitchFamily="18" charset="-127"/>
                <a:ea typeface="휴먼아미체" pitchFamily="18" charset="-127"/>
              </a:rPr>
              <a:t>낯선 사람과의 대화를 풀어나가며</a:t>
            </a:r>
            <a:r>
              <a:rPr lang="ko-KR" altLang="en-US" u="sng" dirty="0" smtClean="0">
                <a:latin typeface="휴먼아미체" pitchFamily="18" charset="-127"/>
                <a:ea typeface="휴먼아미체" pitchFamily="18" charset="-127"/>
              </a:rPr>
              <a:t> 대화의 주제를 이끌어내고 어울릴 수 있는 것</a:t>
            </a:r>
            <a:r>
              <a:rPr lang="ko-KR" altLang="en-US" dirty="0" smtClean="0">
                <a:latin typeface="휴먼아미체" pitchFamily="18" charset="-127"/>
                <a:ea typeface="휴먼아미체" pitchFamily="18" charset="-127"/>
              </a:rPr>
              <a:t>은 평범한 것이 아니라 특별한 장점이라고 생각합니다</a:t>
            </a:r>
            <a:r>
              <a:rPr lang="en-US" altLang="ko-KR" dirty="0" smtClean="0">
                <a:latin typeface="휴먼아미체" pitchFamily="18" charset="-127"/>
                <a:ea typeface="휴먼아미체" pitchFamily="18" charset="-127"/>
              </a:rPr>
              <a:t>.</a:t>
            </a:r>
            <a:endParaRPr lang="ko-KR" altLang="en-US" dirty="0" smtClean="0">
              <a:latin typeface="휴먼아미체" pitchFamily="18" charset="-127"/>
              <a:ea typeface="휴먼아미체" pitchFamily="18" charset="-127"/>
            </a:endParaRPr>
          </a:p>
        </p:txBody>
      </p:sp>
      <p:pic>
        <p:nvPicPr>
          <p:cNvPr id="5" name="그림 4" descr="1325418462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5995"/>
            <a:ext cx="3960440" cy="2928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그림 5" descr="201201251705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276872"/>
            <a:ext cx="4269854" cy="3202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그림 3" descr="2012-01-16 11.06.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3861048"/>
            <a:ext cx="3552680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>
                <a:latin typeface="휴먼아미체" pitchFamily="18" charset="-127"/>
                <a:ea typeface="휴먼아미체" pitchFamily="18" charset="-127"/>
              </a:rPr>
              <a:t>쓸모 없는 경험은 없다고 생각합니다</a:t>
            </a:r>
            <a:r>
              <a:rPr lang="en-US" altLang="ko-KR" dirty="0" smtClean="0">
                <a:latin typeface="휴먼아미체" pitchFamily="18" charset="-127"/>
                <a:ea typeface="휴먼아미체" pitchFamily="18" charset="-127"/>
              </a:rPr>
              <a:t>.</a:t>
            </a:r>
          </a:p>
          <a:p>
            <a:r>
              <a:rPr lang="ko-KR" altLang="en-US" dirty="0" smtClean="0">
                <a:latin typeface="휴먼아미체" pitchFamily="18" charset="-127"/>
                <a:ea typeface="휴먼아미체" pitchFamily="18" charset="-127"/>
              </a:rPr>
              <a:t>다른 사람들에 비하면 보잘것없는 경험들이라고 생각하실 수도 있겠습니다</a:t>
            </a:r>
            <a:r>
              <a:rPr lang="en-US" altLang="ko-KR" dirty="0" smtClean="0">
                <a:latin typeface="휴먼아미체" pitchFamily="18" charset="-127"/>
                <a:ea typeface="휴먼아미체" pitchFamily="18" charset="-127"/>
              </a:rPr>
              <a:t>.</a:t>
            </a:r>
          </a:p>
          <a:p>
            <a:r>
              <a:rPr lang="ko-KR" altLang="en-US" dirty="0" smtClean="0">
                <a:latin typeface="휴먼아미체" pitchFamily="18" charset="-127"/>
                <a:ea typeface="휴먼아미체" pitchFamily="18" charset="-127"/>
              </a:rPr>
              <a:t>하지만 저에게는 정말 값지고 행복한 경험들입니다</a:t>
            </a:r>
            <a:r>
              <a:rPr lang="en-US" altLang="ko-KR" dirty="0" smtClean="0">
                <a:latin typeface="휴먼아미체" pitchFamily="18" charset="-127"/>
                <a:ea typeface="휴먼아미체" pitchFamily="18" charset="-127"/>
              </a:rPr>
              <a:t>.</a:t>
            </a:r>
          </a:p>
          <a:p>
            <a:r>
              <a:rPr lang="ko-KR" altLang="en-US" dirty="0" smtClean="0">
                <a:latin typeface="휴먼아미체" pitchFamily="18" charset="-127"/>
                <a:ea typeface="휴먼아미체" pitchFamily="18" charset="-127"/>
              </a:rPr>
              <a:t>저를 성장시켰고 행복하게 만들었습니다</a:t>
            </a:r>
            <a:r>
              <a:rPr lang="en-US" altLang="ko-KR" dirty="0" smtClean="0">
                <a:latin typeface="휴먼아미체" pitchFamily="18" charset="-127"/>
                <a:ea typeface="휴먼아미체" pitchFamily="18" charset="-127"/>
              </a:rPr>
              <a:t>.</a:t>
            </a:r>
          </a:p>
          <a:p>
            <a:r>
              <a:rPr lang="ko-KR" altLang="en-US" dirty="0" smtClean="0">
                <a:latin typeface="휴먼아미체" pitchFamily="18" charset="-127"/>
                <a:ea typeface="휴먼아미체" pitchFamily="18" charset="-127"/>
              </a:rPr>
              <a:t>앞으로도 저는 행복하고 싶습니다</a:t>
            </a:r>
            <a:r>
              <a:rPr lang="en-US" altLang="ko-KR" dirty="0" smtClean="0">
                <a:latin typeface="휴먼아미체" pitchFamily="18" charset="-127"/>
                <a:ea typeface="휴먼아미체" pitchFamily="18" charset="-127"/>
              </a:rPr>
              <a:t>.</a:t>
            </a:r>
          </a:p>
          <a:p>
            <a:endParaRPr lang="en-US" altLang="ko-KR" dirty="0" smtClean="0">
              <a:latin typeface="휴먼아미체" pitchFamily="18" charset="-127"/>
              <a:ea typeface="휴먼아미체" pitchFamily="18" charset="-127"/>
            </a:endParaRPr>
          </a:p>
          <a:p>
            <a:pPr algn="r">
              <a:buNone/>
            </a:pPr>
            <a:r>
              <a:rPr lang="en-US" altLang="ko-KR" dirty="0" smtClean="0">
                <a:latin typeface="휴먼아미체" pitchFamily="18" charset="-127"/>
                <a:ea typeface="휴먼아미체" pitchFamily="18" charset="-127"/>
              </a:rPr>
              <a:t>-</a:t>
            </a:r>
            <a:r>
              <a:rPr lang="ko-KR" altLang="en-US" dirty="0" smtClean="0">
                <a:latin typeface="휴먼아미체" pitchFamily="18" charset="-127"/>
                <a:ea typeface="휴먼아미체" pitchFamily="18" charset="-127"/>
              </a:rPr>
              <a:t>김지은</a:t>
            </a:r>
            <a:r>
              <a:rPr lang="en-US" altLang="ko-KR" dirty="0" smtClean="0">
                <a:latin typeface="휴먼아미체" pitchFamily="18" charset="-127"/>
                <a:ea typeface="휴먼아미체" pitchFamily="18" charset="-127"/>
              </a:rPr>
              <a:t>-</a:t>
            </a:r>
            <a:r>
              <a:rPr lang="ko-KR" altLang="en-US" dirty="0" smtClean="0">
                <a:latin typeface="휴먼아미체" pitchFamily="18" charset="-127"/>
                <a:ea typeface="휴먼아미체" pitchFamily="18" charset="-127"/>
              </a:rPr>
              <a:t>              </a:t>
            </a:r>
            <a:endParaRPr lang="ko-KR" altLang="en-US" dirty="0">
              <a:latin typeface="휴먼아미체" pitchFamily="18" charset="-127"/>
              <a:ea typeface="휴먼아미체" pitchFamily="18" charset="-127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Autofit/>
          </a:bodyPr>
          <a:lstStyle/>
          <a:p>
            <a:r>
              <a:rPr lang="ko-KR" altLang="en-US" sz="4000" b="1" dirty="0" err="1" smtClean="0">
                <a:solidFill>
                  <a:srgbClr val="C00000"/>
                </a:solidFill>
                <a:latin typeface="HY나무B" pitchFamily="18" charset="-127"/>
                <a:ea typeface="HY나무B" pitchFamily="18" charset="-127"/>
              </a:rPr>
              <a:t>한우서포터즈</a:t>
            </a:r>
            <a:r>
              <a:rPr lang="ko-KR" altLang="en-US" sz="4000" b="1" dirty="0" err="1" smtClean="0">
                <a:solidFill>
                  <a:srgbClr val="C00000"/>
                </a:solidFill>
                <a:latin typeface="HY나무B" pitchFamily="18" charset="-127"/>
                <a:ea typeface="HY나무B" pitchFamily="18" charset="-127"/>
              </a:rPr>
              <a:t>가</a:t>
            </a:r>
            <a:r>
              <a:rPr lang="ko-KR" altLang="en-US" sz="4000" b="1" dirty="0" smtClean="0">
                <a:solidFill>
                  <a:srgbClr val="C00000"/>
                </a:solidFill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4000" b="1" dirty="0" smtClean="0">
                <a:solidFill>
                  <a:srgbClr val="C00000"/>
                </a:solidFill>
                <a:latin typeface="HY나무B" pitchFamily="18" charset="-127"/>
                <a:ea typeface="HY나무B" pitchFamily="18" charset="-127"/>
              </a:rPr>
              <a:t>되어야 하는 이유</a:t>
            </a:r>
            <a:r>
              <a:rPr lang="en-US" altLang="ko-KR" sz="4000" b="1" dirty="0" smtClean="0">
                <a:solidFill>
                  <a:srgbClr val="C00000"/>
                </a:solidFill>
                <a:latin typeface="HY나무B" pitchFamily="18" charset="-127"/>
                <a:ea typeface="HY나무B" pitchFamily="18" charset="-127"/>
              </a:rPr>
              <a:t>?!</a:t>
            </a:r>
            <a:endParaRPr lang="ko-KR" altLang="en-US" sz="4000" b="1" dirty="0">
              <a:solidFill>
                <a:srgbClr val="C00000"/>
              </a:solidFill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556792"/>
            <a:ext cx="8363272" cy="5112568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저는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2008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년 베이징올림픽을 통해 꿈을 정했습니다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그 전까지는 꿈이 없어서 뭘 하면 좋을까 매일 고민하며 불안한 미래 속에서 떨고 있었습니다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하지만 베이징올림픽을 보고 스포츠가 주는 감동에 눈물을 흘렸습니다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체조경기였었는데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슬퍼서 우는 것과는 다른 눈물이었고 그런 경험은 태어나서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보는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내내 역시 짜릿했고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심장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처음이었습니다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이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뛰는 것을 느끼며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정말 이 길로 가야겠다고 생각했습니다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이 경험 이후로 스포츠분야에서 사람들에게 감동을 주는 일을 하고 싶다고 막연히 생각을 했었습니다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사람들에게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감동을 주는 일을 하고 싶었습니다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 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 err="1" smtClean="0">
                <a:solidFill>
                  <a:srgbClr val="C00000"/>
                </a:solidFill>
                <a:latin typeface="HY나무B" pitchFamily="18" charset="-127"/>
                <a:ea typeface="HY나무B" pitchFamily="18" charset="-127"/>
              </a:rPr>
              <a:t>한우서포터즈가</a:t>
            </a:r>
            <a:r>
              <a:rPr lang="ko-KR" altLang="en-US" b="1" dirty="0" smtClean="0">
                <a:solidFill>
                  <a:srgbClr val="C00000"/>
                </a:solidFill>
                <a:latin typeface="HY나무B" pitchFamily="18" charset="-127"/>
                <a:ea typeface="HY나무B" pitchFamily="18" charset="-127"/>
              </a:rPr>
              <a:t> 되어야 하는 이유</a:t>
            </a:r>
            <a:r>
              <a:rPr lang="en-US" altLang="ko-KR" b="1" dirty="0" smtClean="0">
                <a:solidFill>
                  <a:srgbClr val="C00000"/>
                </a:solidFill>
                <a:latin typeface="HY나무B" pitchFamily="18" charset="-127"/>
                <a:ea typeface="HY나무B" pitchFamily="18" charset="-127"/>
              </a:rPr>
              <a:t>?!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올해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런던올림픽에서 제 꿈의 초석을 다지며 꿈을 실현하고 싶었습니다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저는 가만히 앉아있기보다는 활동적으로 움직이는 것을 좋아하고 새로운 사람을 사귀는 것도 좋아합니다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하지만 기회가 부족하여 새로운 친구를 사귀는 것에는 어려움을 겪고 있었습니다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한우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서포터즈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활동은 제 꿈에 한발 다가갈 수 있는 행운이자 새로운 사람들을 만날 수 있는 최고의 기회입니다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이 행운과 기회가 주어지기를 간절히 바랍니다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</a:t>
            </a:r>
            <a:endParaRPr lang="en-US" altLang="ko-KR" u="sng" dirty="0" smtClean="0">
              <a:latin typeface="HY강B" pitchFamily="18" charset="-127"/>
              <a:ea typeface="HY강B" pitchFamily="18" charset="-127"/>
            </a:endParaRPr>
          </a:p>
          <a:p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o-KR" altLang="en-US" sz="4000" b="1" dirty="0" smtClean="0">
                <a:solidFill>
                  <a:srgbClr val="C00000"/>
                </a:solidFill>
              </a:rPr>
              <a:t>감사합니다</a:t>
            </a:r>
            <a:r>
              <a:rPr lang="en-US" altLang="ko-KR" sz="4000" b="1" dirty="0" smtClean="0">
                <a:solidFill>
                  <a:srgbClr val="C00000"/>
                </a:solidFill>
              </a:rPr>
              <a:t>.</a:t>
            </a:r>
          </a:p>
          <a:p>
            <a:pPr algn="ctr">
              <a:buNone/>
            </a:pPr>
            <a:r>
              <a:rPr lang="ko-KR" altLang="en-US" sz="4000" b="1" dirty="0" smtClean="0">
                <a:solidFill>
                  <a:srgbClr val="C00000"/>
                </a:solidFill>
              </a:rPr>
              <a:t>지금까지 </a:t>
            </a:r>
            <a:r>
              <a:rPr lang="ko-KR" altLang="en-US" sz="4000" b="1" dirty="0" smtClean="0">
                <a:solidFill>
                  <a:srgbClr val="C00000"/>
                </a:solidFill>
              </a:rPr>
              <a:t>한</a:t>
            </a:r>
            <a:r>
              <a:rPr lang="ko-KR" altLang="en-US" sz="4000" b="1" dirty="0" smtClean="0">
                <a:solidFill>
                  <a:srgbClr val="C00000"/>
                </a:solidFill>
              </a:rPr>
              <a:t>우</a:t>
            </a:r>
            <a:r>
              <a:rPr lang="ko-KR" altLang="en-US" sz="4000" b="1" dirty="0" smtClean="0">
                <a:solidFill>
                  <a:srgbClr val="C00000"/>
                </a:solidFill>
              </a:rPr>
              <a:t> </a:t>
            </a:r>
            <a:r>
              <a:rPr lang="ko-KR" altLang="en-US" sz="4000" b="1" dirty="0" err="1" smtClean="0">
                <a:solidFill>
                  <a:srgbClr val="C00000"/>
                </a:solidFill>
              </a:rPr>
              <a:t>서포터즈</a:t>
            </a:r>
            <a:r>
              <a:rPr lang="ko-KR" altLang="en-US" sz="4000" b="1" dirty="0" smtClean="0">
                <a:solidFill>
                  <a:srgbClr val="C00000"/>
                </a:solidFill>
              </a:rPr>
              <a:t> 지원자</a:t>
            </a:r>
            <a:endParaRPr lang="en-US" altLang="ko-KR" sz="4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ko-KR" altLang="en-US" sz="4000" b="1" dirty="0" smtClean="0">
                <a:solidFill>
                  <a:srgbClr val="C00000"/>
                </a:solidFill>
              </a:rPr>
              <a:t>김지은이었습니다</a:t>
            </a:r>
            <a:r>
              <a:rPr lang="en-US" altLang="ko-KR" sz="4000" b="1" dirty="0" smtClean="0">
                <a:solidFill>
                  <a:srgbClr val="C00000"/>
                </a:solidFill>
              </a:rPr>
              <a:t>.</a:t>
            </a:r>
            <a:r>
              <a:rPr lang="en-US" altLang="ko-KR" sz="5400" b="1" dirty="0" smtClean="0">
                <a:solidFill>
                  <a:srgbClr val="C00000"/>
                </a:solidFill>
                <a:sym typeface="Wingdings" pitchFamily="2" charset="2"/>
              </a:rPr>
              <a:t></a:t>
            </a:r>
            <a:endParaRPr lang="en-US" altLang="ko-KR" sz="4000" b="1" dirty="0" smtClean="0">
              <a:solidFill>
                <a:srgbClr val="C00000"/>
              </a:solidFill>
              <a:sym typeface="Wingdings" pitchFamily="2" charset="2"/>
            </a:endParaRPr>
          </a:p>
          <a:p>
            <a:pPr algn="ctr">
              <a:buNone/>
            </a:pPr>
            <a:endParaRPr lang="ko-KR" altLang="en-US" sz="4000" b="1" dirty="0">
              <a:solidFill>
                <a:srgbClr val="0070C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002060"/>
                </a:solidFill>
                <a:latin typeface="+mj-ea"/>
              </a:rPr>
              <a:t>김지은 신상명세서</a:t>
            </a:r>
            <a:endParaRPr lang="ko-KR" altLang="en-US" b="1" dirty="0">
              <a:solidFill>
                <a:srgbClr val="002060"/>
              </a:solidFill>
              <a:latin typeface="+mj-ea"/>
            </a:endParaRPr>
          </a:p>
        </p:txBody>
      </p:sp>
      <p:pic>
        <p:nvPicPr>
          <p:cNvPr id="5" name="내용 개체 틀 4" descr="증명사진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3324037" cy="4248472"/>
          </a:xfrm>
          <a:prstGeom prst="rect">
            <a:avLst/>
          </a:prstGeom>
        </p:spPr>
      </p:pic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이름</a:t>
            </a:r>
            <a:r>
              <a:rPr lang="en-US" altLang="ko-KR" dirty="0" smtClean="0"/>
              <a:t>:</a:t>
            </a:r>
            <a:r>
              <a:rPr lang="ko-KR" altLang="en-US" dirty="0" smtClean="0"/>
              <a:t>김지은</a:t>
            </a:r>
            <a:endParaRPr lang="en-US" altLang="ko-KR" dirty="0" smtClean="0"/>
          </a:p>
          <a:p>
            <a:r>
              <a:rPr lang="ko-KR" altLang="en-US" dirty="0" smtClean="0"/>
              <a:t>나이</a:t>
            </a:r>
            <a:r>
              <a:rPr lang="en-US" altLang="ko-KR" dirty="0" smtClean="0"/>
              <a:t>:20</a:t>
            </a:r>
            <a:r>
              <a:rPr lang="ko-KR" altLang="en-US" dirty="0" smtClean="0"/>
              <a:t>살</a:t>
            </a:r>
            <a:endParaRPr lang="en-US" altLang="ko-KR" dirty="0" smtClean="0"/>
          </a:p>
          <a:p>
            <a:r>
              <a:rPr lang="ko-KR" altLang="en-US" dirty="0" smtClean="0"/>
              <a:t>학교</a:t>
            </a:r>
            <a:r>
              <a:rPr lang="en-US" altLang="ko-KR" dirty="0" smtClean="0"/>
              <a:t>:</a:t>
            </a:r>
            <a:r>
              <a:rPr lang="ko-KR" altLang="en-US" dirty="0" smtClean="0"/>
              <a:t>상명대학교 경영학전공 </a:t>
            </a:r>
            <a:r>
              <a:rPr lang="en-US" altLang="ko-KR" dirty="0" smtClean="0"/>
              <a:t>2</a:t>
            </a:r>
            <a:r>
              <a:rPr lang="ko-KR" altLang="en-US" dirty="0" smtClean="0"/>
              <a:t>학년</a:t>
            </a:r>
            <a:endParaRPr lang="en-US" altLang="ko-KR" dirty="0" smtClean="0"/>
          </a:p>
          <a:p>
            <a:r>
              <a:rPr lang="ko-KR" altLang="en-US" dirty="0" smtClean="0"/>
              <a:t>연락처</a:t>
            </a:r>
            <a:r>
              <a:rPr lang="en-US" altLang="ko-KR" dirty="0" smtClean="0"/>
              <a:t>:010-5524-7086</a:t>
            </a:r>
          </a:p>
          <a:p>
            <a:r>
              <a:rPr lang="ko-KR" altLang="en-US" dirty="0" err="1" smtClean="0"/>
              <a:t>블로그</a:t>
            </a:r>
            <a:r>
              <a:rPr lang="en-US" altLang="ko-KR" dirty="0"/>
              <a:t>-</a:t>
            </a:r>
            <a:r>
              <a:rPr lang="en-US" altLang="ko-KR" dirty="0" smtClean="0">
                <a:solidFill>
                  <a:srgbClr val="C00000"/>
                </a:solidFill>
                <a:hlinkClick r:id="rId3"/>
              </a:rPr>
              <a:t>http://blog.naver.com/rwd654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ko-KR" altLang="en-US" dirty="0" err="1" smtClean="0"/>
              <a:t>페이스북</a:t>
            </a:r>
            <a:r>
              <a:rPr lang="en-US" altLang="ko-KR" dirty="0" smtClean="0"/>
              <a:t>- </a:t>
            </a:r>
            <a:r>
              <a:rPr lang="en-US" altLang="ko-KR" dirty="0" smtClean="0">
                <a:hlinkClick r:id="rId4"/>
              </a:rPr>
              <a:t>http://www.facebook.com/geeunkim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6" name="내용 개체 틀 4" descr="품질보증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268760"/>
            <a:ext cx="1475656" cy="1362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666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>
                <a:solidFill>
                  <a:srgbClr val="002060"/>
                </a:solidFill>
                <a:latin typeface="+mn-ea"/>
              </a:rPr>
              <a:t>김지은 신상명세서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ko-KR" altLang="en-US" dirty="0" smtClean="0"/>
              <a:t>대외활동 경력</a:t>
            </a:r>
            <a:r>
              <a:rPr lang="en-US" altLang="ko-KR" dirty="0" smtClean="0"/>
              <a:t>?</a:t>
            </a:r>
            <a:endParaRPr lang="en-US" altLang="ko-KR" dirty="0"/>
          </a:p>
          <a:p>
            <a:r>
              <a:rPr lang="ko-KR" altLang="en-US" dirty="0" smtClean="0"/>
              <a:t>없습니다</a:t>
            </a:r>
            <a:r>
              <a:rPr lang="en-US" altLang="ko-KR" dirty="0" smtClean="0"/>
              <a:t>! </a:t>
            </a:r>
            <a:r>
              <a:rPr lang="ko-KR" altLang="en-US" dirty="0" smtClean="0"/>
              <a:t>하지만 특별한 경력</a:t>
            </a:r>
            <a:r>
              <a:rPr lang="en-US" altLang="ko-KR" dirty="0" smtClean="0"/>
              <a:t>!</a:t>
            </a:r>
          </a:p>
          <a:p>
            <a:endParaRPr lang="en-US" altLang="ko-KR" dirty="0" smtClean="0"/>
          </a:p>
          <a:p>
            <a:r>
              <a:rPr lang="ko-KR" altLang="en-US" sz="2400" dirty="0" err="1" smtClean="0"/>
              <a:t>궁중의례원</a:t>
            </a:r>
            <a:r>
              <a:rPr lang="en-US" altLang="ko-KR" sz="2400" dirty="0" smtClean="0"/>
              <a:t>-</a:t>
            </a:r>
            <a:r>
              <a:rPr lang="ko-KR" altLang="en-US" sz="2400" dirty="0" smtClean="0"/>
              <a:t>궁중혼례 진행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/>
              <a:t>	</a:t>
            </a:r>
            <a:r>
              <a:rPr lang="en-US" altLang="ko-KR" sz="2400" dirty="0" smtClean="0"/>
              <a:t>(2011.3.13~2012.6.30)</a:t>
            </a:r>
          </a:p>
          <a:p>
            <a:r>
              <a:rPr lang="ko-KR" altLang="en-US" sz="2400" dirty="0" err="1" smtClean="0"/>
              <a:t>지오다노</a:t>
            </a:r>
            <a:r>
              <a:rPr lang="en-US" altLang="ko-KR" sz="2400" dirty="0" smtClean="0"/>
              <a:t>-</a:t>
            </a:r>
            <a:r>
              <a:rPr lang="ko-KR" altLang="en-US" sz="2400" dirty="0" smtClean="0"/>
              <a:t>서비스모니터요원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/>
              <a:t>	</a:t>
            </a:r>
            <a:r>
              <a:rPr lang="en-US" altLang="ko-KR" sz="2400" dirty="0" smtClean="0"/>
              <a:t>(2011.8.3~2011.8.18)</a:t>
            </a:r>
          </a:p>
          <a:p>
            <a:r>
              <a:rPr lang="ko-KR" altLang="en-US" sz="2400" dirty="0" err="1"/>
              <a:t>딜로이트</a:t>
            </a:r>
            <a:r>
              <a:rPr lang="ko-KR" altLang="en-US" sz="2400" dirty="0"/>
              <a:t> 안진 회계법인 </a:t>
            </a:r>
            <a:r>
              <a:rPr lang="ko-KR" altLang="en-US" sz="2400" dirty="0" smtClean="0"/>
              <a:t>연말정산</a:t>
            </a:r>
            <a:r>
              <a:rPr lang="en-US" altLang="ko-KR" sz="2400" dirty="0" smtClean="0"/>
              <a:t>(</a:t>
            </a:r>
            <a:r>
              <a:rPr lang="en-US" altLang="ko-KR" sz="2400" dirty="0"/>
              <a:t>2012.1.25~2012.2.22)</a:t>
            </a:r>
          </a:p>
          <a:p>
            <a:endParaRPr lang="ko-KR" altLang="en-US" dirty="0"/>
          </a:p>
        </p:txBody>
      </p:sp>
      <p:pic>
        <p:nvPicPr>
          <p:cNvPr id="5" name="내용 개체 틀 4" descr="증명사진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3324037" cy="4248472"/>
          </a:xfrm>
          <a:prstGeom prst="rect">
            <a:avLst/>
          </a:prstGeom>
        </p:spPr>
      </p:pic>
      <p:pic>
        <p:nvPicPr>
          <p:cNvPr id="6" name="내용 개체 틀 4" descr="품질보증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1475656" cy="1362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66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3933056"/>
            <a:ext cx="8229600" cy="2409131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세상에는 많은 </a:t>
            </a:r>
            <a:r>
              <a:rPr lang="ko-KR" altLang="en-US" dirty="0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</a:rPr>
              <a:t>지은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이가 있습니다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buNone/>
            </a:pP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요즘대세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!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아이유는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이지은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시크릿에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b="1" dirty="0" smtClean="0">
                <a:latin typeface="HY강B" pitchFamily="18" charset="-127"/>
                <a:ea typeface="HY강B" pitchFamily="18" charset="-127"/>
              </a:rPr>
              <a:t>송지은</a:t>
            </a:r>
            <a:endParaRPr lang="en-US" altLang="ko-KR" dirty="0" smtClean="0"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그리고 </a:t>
            </a:r>
            <a:r>
              <a:rPr lang="ko-KR" altLang="en-US" dirty="0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</a:rPr>
              <a:t>한</a:t>
            </a:r>
            <a:r>
              <a:rPr lang="ko-KR" altLang="en-US" dirty="0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</a:rPr>
              <a:t>우</a:t>
            </a:r>
            <a:r>
              <a:rPr lang="ko-KR" altLang="en-US" dirty="0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err="1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</a:rPr>
              <a:t>서포터즈</a:t>
            </a:r>
            <a:r>
              <a:rPr lang="ko-KR" altLang="en-US" dirty="0" err="1" smtClean="0">
                <a:latin typeface="HY강B" pitchFamily="18" charset="-127"/>
                <a:ea typeface="HY강B" pitchFamily="18" charset="-127"/>
              </a:rPr>
              <a:t>에는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</a:rPr>
              <a:t>김지은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!</a:t>
            </a:r>
          </a:p>
          <a:p>
            <a:pPr>
              <a:buNone/>
            </a:pP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김지은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!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제 소개를 들어주세요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!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4" name="내용 개체 틀 4" descr="아이유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2596486" cy="3384376"/>
          </a:xfrm>
          <a:prstGeom prst="rect">
            <a:avLst/>
          </a:prstGeom>
        </p:spPr>
      </p:pic>
      <p:pic>
        <p:nvPicPr>
          <p:cNvPr id="5" name="그림 4" descr="송지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88640"/>
            <a:ext cx="2934110" cy="3384376"/>
          </a:xfrm>
          <a:prstGeom prst="rect">
            <a:avLst/>
          </a:prstGeom>
        </p:spPr>
      </p:pic>
      <p:pic>
        <p:nvPicPr>
          <p:cNvPr id="6" name="그림 5" descr="면허스캔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88640"/>
            <a:ext cx="2448272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3230216"/>
            <a:ext cx="8229600" cy="3627784"/>
          </a:xfrm>
        </p:spPr>
        <p:txBody>
          <a:bodyPr/>
          <a:lstStyle/>
          <a:p>
            <a:r>
              <a:rPr lang="ko-KR" altLang="en-US" dirty="0" smtClean="0">
                <a:latin typeface="휴먼아미체" pitchFamily="18" charset="-127"/>
                <a:ea typeface="휴먼아미체" pitchFamily="18" charset="-127"/>
              </a:rPr>
              <a:t>저는 </a:t>
            </a:r>
            <a:r>
              <a:rPr lang="ko-KR" altLang="en-US" u="sng" dirty="0" smtClean="0">
                <a:latin typeface="휴먼아미체" pitchFamily="18" charset="-127"/>
                <a:ea typeface="휴먼아미체" pitchFamily="18" charset="-127"/>
              </a:rPr>
              <a:t>평범한 사람</a:t>
            </a:r>
            <a:r>
              <a:rPr lang="ko-KR" altLang="en-US" dirty="0" smtClean="0">
                <a:latin typeface="휴먼아미체" pitchFamily="18" charset="-127"/>
                <a:ea typeface="휴먼아미체" pitchFamily="18" charset="-127"/>
              </a:rPr>
              <a:t>입니다</a:t>
            </a:r>
            <a:r>
              <a:rPr lang="en-US" altLang="ko-KR" dirty="0" smtClean="0">
                <a:latin typeface="휴먼아미체" pitchFamily="18" charset="-127"/>
                <a:ea typeface="휴먼아미체" pitchFamily="18" charset="-127"/>
              </a:rPr>
              <a:t>.</a:t>
            </a:r>
          </a:p>
          <a:p>
            <a:endParaRPr lang="en-US" altLang="ko-KR" dirty="0" smtClean="0">
              <a:latin typeface="휴먼아미체" pitchFamily="18" charset="-127"/>
              <a:ea typeface="휴먼아미체" pitchFamily="18" charset="-127"/>
            </a:endParaRPr>
          </a:p>
          <a:p>
            <a:r>
              <a:rPr lang="en-US" altLang="ko-KR" dirty="0" smtClean="0">
                <a:latin typeface="휴먼아미체" pitchFamily="18" charset="-127"/>
                <a:ea typeface="휴먼아미체" pitchFamily="18" charset="-127"/>
              </a:rPr>
              <a:t> </a:t>
            </a:r>
            <a:r>
              <a:rPr lang="ko-KR" altLang="en-US" dirty="0" smtClean="0">
                <a:latin typeface="휴먼아미체" pitchFamily="18" charset="-127"/>
                <a:ea typeface="휴먼아미체" pitchFamily="18" charset="-127"/>
              </a:rPr>
              <a:t>평범한 얼굴</a:t>
            </a:r>
            <a:r>
              <a:rPr lang="en-US" altLang="ko-KR" dirty="0" smtClean="0">
                <a:latin typeface="휴먼아미체" pitchFamily="18" charset="-127"/>
                <a:ea typeface="휴먼아미체" pitchFamily="18" charset="-127"/>
              </a:rPr>
              <a:t>, </a:t>
            </a:r>
            <a:r>
              <a:rPr lang="ko-KR" altLang="en-US" dirty="0" smtClean="0">
                <a:latin typeface="휴먼아미체" pitchFamily="18" charset="-127"/>
                <a:ea typeface="휴먼아미체" pitchFamily="18" charset="-127"/>
              </a:rPr>
              <a:t>평범한 목소리</a:t>
            </a:r>
            <a:r>
              <a:rPr lang="en-US" altLang="ko-KR" dirty="0" smtClean="0">
                <a:latin typeface="휴먼아미체" pitchFamily="18" charset="-127"/>
                <a:ea typeface="휴먼아미체" pitchFamily="18" charset="-127"/>
              </a:rPr>
              <a:t>, </a:t>
            </a:r>
            <a:r>
              <a:rPr lang="ko-KR" altLang="en-US" dirty="0" smtClean="0">
                <a:latin typeface="휴먼아미체" pitchFamily="18" charset="-127"/>
                <a:ea typeface="휴먼아미체" pitchFamily="18" charset="-127"/>
              </a:rPr>
              <a:t>평균 키에 무난한 성격</a:t>
            </a:r>
            <a:r>
              <a:rPr lang="en-US" altLang="ko-KR" dirty="0" smtClean="0">
                <a:latin typeface="휴먼아미체" pitchFamily="18" charset="-127"/>
                <a:ea typeface="휴먼아미체" pitchFamily="18" charset="-127"/>
              </a:rPr>
              <a:t>, </a:t>
            </a:r>
            <a:r>
              <a:rPr lang="ko-KR" altLang="en-US" dirty="0" smtClean="0">
                <a:latin typeface="휴먼아미체" pitchFamily="18" charset="-127"/>
                <a:ea typeface="휴먼아미체" pitchFamily="18" charset="-127"/>
              </a:rPr>
              <a:t>흔히 볼 수 있는 가정환경에 뛰어나게 공부를 잘하는 것도 아니지만 그렇다고 못하는 것도 아닌</a:t>
            </a:r>
            <a:r>
              <a:rPr lang="en-US" altLang="ko-KR" dirty="0" smtClean="0">
                <a:latin typeface="휴먼아미체" pitchFamily="18" charset="-127"/>
                <a:ea typeface="휴먼아미체" pitchFamily="18" charset="-127"/>
              </a:rPr>
              <a:t>, </a:t>
            </a:r>
            <a:r>
              <a:rPr lang="ko-KR" altLang="en-US" dirty="0" smtClean="0">
                <a:latin typeface="휴먼아미체" pitchFamily="18" charset="-127"/>
                <a:ea typeface="휴먼아미체" pitchFamily="18" charset="-127"/>
              </a:rPr>
              <a:t>이름마저 </a:t>
            </a:r>
            <a:r>
              <a:rPr lang="ko-KR" altLang="en-US" dirty="0" err="1" smtClean="0">
                <a:latin typeface="휴먼아미체" pitchFamily="18" charset="-127"/>
                <a:ea typeface="휴먼아미체" pitchFamily="18" charset="-127"/>
              </a:rPr>
              <a:t>흔하디흔한</a:t>
            </a:r>
            <a:r>
              <a:rPr lang="ko-KR" altLang="en-US" dirty="0" smtClean="0">
                <a:latin typeface="휴먼아미체" pitchFamily="18" charset="-127"/>
                <a:ea typeface="휴먼아미체" pitchFamily="18" charset="-127"/>
              </a:rPr>
              <a:t> </a:t>
            </a:r>
            <a:r>
              <a:rPr lang="ko-KR" altLang="en-US" b="1" dirty="0" smtClean="0">
                <a:latin typeface="휴먼아미체" pitchFamily="18" charset="-127"/>
                <a:ea typeface="휴먼아미체" pitchFamily="18" charset="-127"/>
              </a:rPr>
              <a:t>김지은</a:t>
            </a:r>
            <a:r>
              <a:rPr lang="ko-KR" altLang="en-US" dirty="0" smtClean="0">
                <a:latin typeface="휴먼아미체" pitchFamily="18" charset="-127"/>
                <a:ea typeface="휴먼아미체" pitchFamily="18" charset="-127"/>
              </a:rPr>
              <a:t>입니다</a:t>
            </a:r>
            <a:r>
              <a:rPr lang="en-US" altLang="ko-KR" dirty="0" smtClean="0">
                <a:latin typeface="휴먼아미체" pitchFamily="18" charset="-127"/>
                <a:ea typeface="휴먼아미체" pitchFamily="18" charset="-127"/>
              </a:rPr>
              <a:t>.</a:t>
            </a:r>
            <a:endParaRPr lang="ko-KR" altLang="en-US" dirty="0" smtClean="0"/>
          </a:p>
        </p:txBody>
      </p:sp>
      <p:pic>
        <p:nvPicPr>
          <p:cNvPr id="4" name="그림 3" descr="면허스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412776"/>
            <a:ext cx="2160240" cy="287120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6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3968" y="620688"/>
            <a:ext cx="3898776" cy="3201219"/>
          </a:xfrm>
        </p:spPr>
        <p:txBody>
          <a:bodyPr>
            <a:normAutofit/>
          </a:bodyPr>
          <a:lstStyle/>
          <a:p>
            <a:r>
              <a:rPr lang="ko-KR" altLang="en-US" b="1" dirty="0" smtClean="0">
                <a:latin typeface="휴먼아미체" pitchFamily="18" charset="-127"/>
                <a:ea typeface="휴먼아미체" pitchFamily="18" charset="-127"/>
              </a:rPr>
              <a:t>저는</a:t>
            </a:r>
            <a:r>
              <a:rPr lang="ko-KR" altLang="en-US" dirty="0" smtClean="0">
                <a:latin typeface="휴먼아미체" pitchFamily="18" charset="-127"/>
                <a:ea typeface="휴먼아미체" pitchFamily="18" charset="-127"/>
              </a:rPr>
              <a:t> 평범합니다</a:t>
            </a:r>
            <a:r>
              <a:rPr lang="en-US" altLang="ko-KR" dirty="0" smtClean="0">
                <a:latin typeface="휴먼아미체" pitchFamily="18" charset="-127"/>
                <a:ea typeface="휴먼아미체" pitchFamily="18" charset="-127"/>
              </a:rPr>
              <a:t>. </a:t>
            </a:r>
            <a:r>
              <a:rPr lang="ko-KR" altLang="en-US" dirty="0" smtClean="0">
                <a:latin typeface="휴먼아미체" pitchFamily="18" charset="-127"/>
                <a:ea typeface="휴먼아미체" pitchFamily="18" charset="-127"/>
              </a:rPr>
              <a:t>그래서 항상 특별하고 싶었습니다</a:t>
            </a:r>
            <a:r>
              <a:rPr lang="en-US" altLang="ko-KR" dirty="0" smtClean="0">
                <a:latin typeface="휴먼아미체" pitchFamily="18" charset="-127"/>
                <a:ea typeface="휴먼아미체" pitchFamily="18" charset="-127"/>
              </a:rPr>
              <a:t>. </a:t>
            </a:r>
            <a:r>
              <a:rPr lang="ko-KR" altLang="en-US" dirty="0" smtClean="0">
                <a:latin typeface="휴먼아미체" pitchFamily="18" charset="-127"/>
                <a:ea typeface="휴먼아미체" pitchFamily="18" charset="-127"/>
              </a:rPr>
              <a:t>평범한 저를 싫어하고 제 자신에 대한 열등감으로 똘똘 뭉쳐있었습니다</a:t>
            </a:r>
            <a:r>
              <a:rPr lang="en-US" altLang="ko-KR" dirty="0" smtClean="0">
                <a:latin typeface="휴먼아미체" pitchFamily="18" charset="-127"/>
                <a:ea typeface="휴먼아미체" pitchFamily="18" charset="-127"/>
              </a:rPr>
              <a:t>. </a:t>
            </a:r>
            <a:endParaRPr lang="ko-KR" altLang="en-US" dirty="0">
              <a:latin typeface="휴먼아미체" pitchFamily="18" charset="-127"/>
              <a:ea typeface="휴먼아미체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733256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내일로 여행 중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pic>
        <p:nvPicPr>
          <p:cNvPr id="8" name="그림 7" descr="SAM_14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429000"/>
            <a:ext cx="5467361" cy="3077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내용 개체 틀 7" descr="2011-08-26 08.49.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04664"/>
            <a:ext cx="3394472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6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 descr="2011-04-14 19.27.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3600400" cy="3502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580112" y="692696"/>
            <a:ext cx="3240360" cy="5505475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아미체" pitchFamily="18" charset="-127"/>
                <a:ea typeface="휴먼아미체" pitchFamily="18" charset="-127"/>
              </a:rPr>
              <a:t>그러던 중에 한 교수님께서 계속 말씀해주셨습니다</a:t>
            </a:r>
            <a:r>
              <a:rPr lang="en-US" altLang="ko-KR" dirty="0" smtClean="0">
                <a:latin typeface="휴먼아미체" pitchFamily="18" charset="-127"/>
                <a:ea typeface="휴먼아미체" pitchFamily="18" charset="-127"/>
              </a:rPr>
              <a:t>.             </a:t>
            </a:r>
            <a:r>
              <a:rPr lang="en-US" altLang="ko-KR" i="1" dirty="0" smtClean="0">
                <a:latin typeface="휴먼아미체" pitchFamily="18" charset="-127"/>
                <a:ea typeface="휴먼아미체" pitchFamily="18" charset="-127"/>
              </a:rPr>
              <a:t>'</a:t>
            </a:r>
            <a:r>
              <a:rPr lang="ko-KR" altLang="en-US" i="1" dirty="0" smtClean="0">
                <a:latin typeface="휴먼아미체" pitchFamily="18" charset="-127"/>
                <a:ea typeface="휴먼아미체" pitchFamily="18" charset="-127"/>
              </a:rPr>
              <a:t>자기 자신을 사랑하고 아끼지 않으면 아무도 널 사랑해주지 않는다</a:t>
            </a:r>
            <a:r>
              <a:rPr lang="en-US" altLang="ko-KR" i="1" dirty="0" smtClean="0">
                <a:latin typeface="휴먼아미체" pitchFamily="18" charset="-127"/>
                <a:ea typeface="휴먼아미체" pitchFamily="18" charset="-127"/>
              </a:rPr>
              <a:t>. </a:t>
            </a:r>
            <a:r>
              <a:rPr lang="ko-KR" altLang="en-US" i="1" dirty="0" smtClean="0">
                <a:latin typeface="휴먼아미체" pitchFamily="18" charset="-127"/>
                <a:ea typeface="휴먼아미체" pitchFamily="18" charset="-127"/>
              </a:rPr>
              <a:t>넌 특별한 사람이다</a:t>
            </a:r>
            <a:r>
              <a:rPr lang="en-US" altLang="ko-KR" i="1" dirty="0" smtClean="0">
                <a:latin typeface="휴먼아미체" pitchFamily="18" charset="-127"/>
                <a:ea typeface="휴먼아미체" pitchFamily="18" charset="-127"/>
              </a:rPr>
              <a:t>. </a:t>
            </a:r>
            <a:r>
              <a:rPr lang="ko-KR" altLang="en-US" i="1" dirty="0" smtClean="0">
                <a:latin typeface="휴먼아미체" pitchFamily="18" charset="-127"/>
                <a:ea typeface="휴먼아미체" pitchFamily="18" charset="-127"/>
              </a:rPr>
              <a:t>네가 너를 가장 아끼고 </a:t>
            </a:r>
            <a:r>
              <a:rPr lang="ko-KR" altLang="en-US" i="1" dirty="0" err="1" smtClean="0">
                <a:latin typeface="휴먼아미체" pitchFamily="18" charset="-127"/>
                <a:ea typeface="휴먼아미체" pitchFamily="18" charset="-127"/>
              </a:rPr>
              <a:t>사랑해야한다</a:t>
            </a:r>
            <a:r>
              <a:rPr lang="en-US" altLang="ko-KR" i="1" dirty="0" smtClean="0">
                <a:latin typeface="휴먼아미체" pitchFamily="18" charset="-127"/>
                <a:ea typeface="휴먼아미체" pitchFamily="18" charset="-127"/>
              </a:rPr>
              <a:t>.’</a:t>
            </a:r>
            <a:endParaRPr lang="ko-KR" altLang="en-US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52292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</a:t>
            </a:r>
            <a:r>
              <a:rPr lang="ko-KR" altLang="en-US" dirty="0" smtClean="0"/>
              <a:t>여의도 벚꽃축제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pic>
        <p:nvPicPr>
          <p:cNvPr id="8" name="그림 7" descr="2011-04-14 17.32.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034831" y="2941833"/>
            <a:ext cx="4167560" cy="3125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내용 개체 틀 3" descr="SAM_03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780928"/>
            <a:ext cx="3672408" cy="3876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그림 4" descr="20110506014551_655698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0"/>
            <a:ext cx="4320899" cy="4037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139952" y="501317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☜</a:t>
            </a:r>
            <a:r>
              <a:rPr lang="ko-KR" altLang="en-US" dirty="0" err="1" smtClean="0"/>
              <a:t>하이서울</a:t>
            </a:r>
            <a:r>
              <a:rPr lang="en-US" altLang="ko-KR" dirty="0" smtClean="0"/>
              <a:t>festival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1916832"/>
            <a:ext cx="23762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휴먼아미체" pitchFamily="18" charset="-127"/>
                <a:ea typeface="휴먼아미체" pitchFamily="18" charset="-127"/>
              </a:rPr>
              <a:t>이 말을 듣고 마음을 고쳐먹었습니다</a:t>
            </a:r>
            <a:r>
              <a:rPr lang="en-US" altLang="ko-KR" sz="3200" dirty="0" smtClean="0">
                <a:latin typeface="휴먼아미체" pitchFamily="18" charset="-127"/>
                <a:ea typeface="휴먼아미체" pitchFamily="18" charset="-127"/>
              </a:rPr>
              <a:t>. </a:t>
            </a:r>
          </a:p>
          <a:p>
            <a:endParaRPr lang="en-US" altLang="ko-KR" sz="3200" dirty="0" smtClean="0">
              <a:latin typeface="휴먼아미체" pitchFamily="18" charset="-127"/>
              <a:ea typeface="휴먼아미체" pitchFamily="18" charset="-127"/>
            </a:endParaRPr>
          </a:p>
          <a:p>
            <a:r>
              <a:rPr lang="en-US" altLang="ko-KR" sz="3200" b="1" u="sng" dirty="0" smtClean="0">
                <a:latin typeface="휴먼아미체" pitchFamily="18" charset="-127"/>
                <a:ea typeface="휴먼아미체" pitchFamily="18" charset="-127"/>
              </a:rPr>
              <a:t>‘</a:t>
            </a:r>
            <a:r>
              <a:rPr lang="ko-KR" altLang="en-US" sz="3200" b="1" u="sng" dirty="0" smtClean="0">
                <a:latin typeface="휴먼아미체" pitchFamily="18" charset="-127"/>
                <a:ea typeface="휴먼아미체" pitchFamily="18" charset="-127"/>
              </a:rPr>
              <a:t>난 특별하다</a:t>
            </a:r>
            <a:r>
              <a:rPr lang="en-US" altLang="ko-KR" sz="3200" b="1" u="sng" dirty="0" smtClean="0">
                <a:latin typeface="휴먼아미체" pitchFamily="18" charset="-127"/>
                <a:ea typeface="휴먼아미체" pitchFamily="18" charset="-127"/>
              </a:rPr>
              <a:t>. </a:t>
            </a:r>
            <a:r>
              <a:rPr lang="ko-KR" altLang="en-US" sz="3200" b="1" u="sng" dirty="0" smtClean="0">
                <a:latin typeface="휴먼아미체" pitchFamily="18" charset="-127"/>
                <a:ea typeface="휴먼아미체" pitchFamily="18" charset="-127"/>
              </a:rPr>
              <a:t>난 평범한 것이 아니고 특별한 것이다</a:t>
            </a:r>
            <a:r>
              <a:rPr lang="en-US" altLang="ko-KR" sz="3200" b="1" u="sng" dirty="0" smtClean="0">
                <a:latin typeface="휴먼아미체" pitchFamily="18" charset="-127"/>
                <a:ea typeface="휴먼아미체" pitchFamily="18" charset="-127"/>
              </a:rPr>
              <a:t>.’</a:t>
            </a:r>
            <a:endParaRPr lang="ko-KR" altLang="en-US" sz="3200" b="1" u="sng" dirty="0" smtClean="0">
              <a:latin typeface="휴먼아미체" pitchFamily="18" charset="-127"/>
              <a:ea typeface="휴먼아미체" pitchFamily="18" charset="-127"/>
            </a:endParaRPr>
          </a:p>
          <a:p>
            <a:endParaRPr lang="ko-KR" alt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66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31432" y="188640"/>
            <a:ext cx="5112568" cy="316835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아미체" pitchFamily="18" charset="-127"/>
                <a:ea typeface="휴먼아미체" pitchFamily="18" charset="-127"/>
              </a:rPr>
              <a:t>지금의 </a:t>
            </a:r>
            <a:r>
              <a:rPr lang="ko-KR" altLang="en-US" b="1" dirty="0" smtClean="0">
                <a:latin typeface="휴먼아미체" pitchFamily="18" charset="-127"/>
                <a:ea typeface="휴먼아미체" pitchFamily="18" charset="-127"/>
              </a:rPr>
              <a:t>저는 특별합니다</a:t>
            </a:r>
            <a:r>
              <a:rPr lang="en-US" altLang="ko-KR" dirty="0" smtClean="0">
                <a:latin typeface="휴먼아미체" pitchFamily="18" charset="-127"/>
                <a:ea typeface="휴먼아미체" pitchFamily="18" charset="-127"/>
              </a:rPr>
              <a:t>. </a:t>
            </a:r>
            <a:r>
              <a:rPr lang="ko-KR" altLang="en-US" dirty="0" smtClean="0">
                <a:latin typeface="휴먼아미체" pitchFamily="18" charset="-127"/>
                <a:ea typeface="휴먼아미체" pitchFamily="18" charset="-127"/>
              </a:rPr>
              <a:t>전 제 자신을 사랑하고 저의 가능성을 항상 믿습니다</a:t>
            </a:r>
            <a:r>
              <a:rPr lang="en-US" altLang="ko-KR" dirty="0" smtClean="0">
                <a:latin typeface="휴먼아미체" pitchFamily="18" charset="-127"/>
                <a:ea typeface="휴먼아미체" pitchFamily="18" charset="-127"/>
              </a:rPr>
              <a:t>. </a:t>
            </a:r>
            <a:r>
              <a:rPr lang="ko-KR" altLang="en-US" u="sng" dirty="0" smtClean="0">
                <a:latin typeface="휴먼아미체" pitchFamily="18" charset="-127"/>
                <a:ea typeface="휴먼아미체" pitchFamily="18" charset="-127"/>
              </a:rPr>
              <a:t>평범함은 장점이 될 수 있습니다</a:t>
            </a:r>
            <a:r>
              <a:rPr lang="en-US" altLang="ko-KR" dirty="0" smtClean="0">
                <a:latin typeface="휴먼아미체" pitchFamily="18" charset="-127"/>
                <a:ea typeface="휴먼아미체" pitchFamily="18" charset="-127"/>
              </a:rPr>
              <a:t>. </a:t>
            </a:r>
            <a:r>
              <a:rPr lang="ko-KR" altLang="en-US" dirty="0" smtClean="0">
                <a:latin typeface="휴먼아미체" pitchFamily="18" charset="-127"/>
                <a:ea typeface="휴먼아미체" pitchFamily="18" charset="-127"/>
              </a:rPr>
              <a:t>저는 평범한 외모를 갖은 만큼</a:t>
            </a:r>
            <a:r>
              <a:rPr lang="en-US" altLang="ko-KR" dirty="0" smtClean="0">
                <a:latin typeface="휴먼아미체" pitchFamily="18" charset="-127"/>
                <a:ea typeface="휴먼아미체" pitchFamily="18" charset="-127"/>
              </a:rPr>
              <a:t>, </a:t>
            </a:r>
            <a:r>
              <a:rPr lang="ko-KR" altLang="en-US" dirty="0" smtClean="0">
                <a:latin typeface="휴먼아미체" pitchFamily="18" charset="-127"/>
                <a:ea typeface="휴먼아미체" pitchFamily="18" charset="-127"/>
              </a:rPr>
              <a:t>처음 만나는 사람들에게 친근감 있게 다가갈 수 있고 거부감 없이 어울릴 수 있습니다</a:t>
            </a:r>
            <a:r>
              <a:rPr lang="en-US" altLang="ko-KR" dirty="0" smtClean="0">
                <a:latin typeface="휴먼아미체" pitchFamily="18" charset="-127"/>
                <a:ea typeface="휴먼아미체" pitchFamily="18" charset="-127"/>
              </a:rPr>
              <a:t>. </a:t>
            </a:r>
            <a:endParaRPr lang="ko-KR" altLang="en-US" dirty="0" smtClean="0">
              <a:latin typeface="휴먼아미체" pitchFamily="18" charset="-127"/>
              <a:ea typeface="휴먼아미체" pitchFamily="18" charset="-127"/>
            </a:endParaRPr>
          </a:p>
          <a:p>
            <a:endParaRPr lang="ko-KR" altLang="en-US" dirty="0"/>
          </a:p>
        </p:txBody>
      </p:sp>
      <p:pic>
        <p:nvPicPr>
          <p:cNvPr id="6" name="그림 5" descr="2011-10-01 13.27.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8019" y="3936014"/>
            <a:ext cx="3895981" cy="2921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499992" y="3995678"/>
            <a:ext cx="2160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궁중혼례 아르바이트</a:t>
            </a:r>
            <a:endParaRPr lang="ko-KR" altLang="en-US" dirty="0"/>
          </a:p>
        </p:txBody>
      </p:sp>
      <p:pic>
        <p:nvPicPr>
          <p:cNvPr id="8" name="그림 7" descr="13073270324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083918" cy="5445224"/>
          </a:xfrm>
          <a:prstGeom prst="rect">
            <a:avLst/>
          </a:prstGeom>
        </p:spPr>
      </p:pic>
      <p:pic>
        <p:nvPicPr>
          <p:cNvPr id="5" name="그림 4" descr="2011-10-01 13.27.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933056"/>
            <a:ext cx="389992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66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흐름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테크닉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503</Words>
  <Application>Microsoft Office PowerPoint</Application>
  <PresentationFormat>화면 슬라이드 쇼(4:3)</PresentationFormat>
  <Paragraphs>55</Paragraphs>
  <Slides>15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슬라이드 1</vt:lpstr>
      <vt:lpstr>김지은 신상명세서</vt:lpstr>
      <vt:lpstr>김지은 신상명세서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한우서포터즈가 되어야 하는 이유?!</vt:lpstr>
      <vt:lpstr>한우서포터즈가 되어야 하는 이유?!</vt:lpstr>
      <vt:lpstr>슬라이드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헛개수 서포터즈</dc:title>
  <dc:creator>김지은</dc:creator>
  <cp:lastModifiedBy>김지은</cp:lastModifiedBy>
  <cp:revision>12</cp:revision>
  <dcterms:created xsi:type="dcterms:W3CDTF">2012-06-26T14:21:09Z</dcterms:created>
  <dcterms:modified xsi:type="dcterms:W3CDTF">2012-07-07T14:11:01Z</dcterms:modified>
</cp:coreProperties>
</file>