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9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5ED7-54C8-402A-BDF3-C54DFACE8A47}" type="datetimeFigureOut">
              <a:rPr lang="ko-KR" altLang="en-US" smtClean="0"/>
              <a:pPr/>
              <a:t>2012-06-25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70A8-A363-49DE-9203-B2161ACA66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min01071523138" TargetMode="External"/><Relationship Id="rId2" Type="http://schemas.openxmlformats.org/officeDocument/2006/relationships/hyperlink" Target="http://blog.naver.com/min3s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971600" y="908720"/>
            <a:ext cx="7344816" cy="345638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600" b="1" dirty="0" smtClean="0">
                <a:latin typeface="+mj-ea"/>
                <a:ea typeface="+mj-ea"/>
              </a:rPr>
              <a:t>한우 </a:t>
            </a:r>
            <a:r>
              <a:rPr lang="ko-KR" altLang="en-US" sz="3600" b="1" dirty="0" err="1" smtClean="0">
                <a:latin typeface="+mj-ea"/>
                <a:ea typeface="+mj-ea"/>
              </a:rPr>
              <a:t>서포터즈</a:t>
            </a:r>
            <a:r>
              <a:rPr lang="ko-KR" altLang="en-US" sz="3600" b="1" dirty="0" smtClean="0"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latin typeface="+mj-ea"/>
                <a:ea typeface="+mj-ea"/>
              </a:rPr>
              <a:t>SNS </a:t>
            </a:r>
            <a:r>
              <a:rPr lang="ko-KR" altLang="en-US" sz="3600" b="1" dirty="0" smtClean="0">
                <a:latin typeface="+mj-ea"/>
                <a:ea typeface="+mj-ea"/>
              </a:rPr>
              <a:t>파트</a:t>
            </a:r>
            <a:r>
              <a:rPr lang="en-US" altLang="ko-KR" sz="3600" b="1" dirty="0">
                <a:latin typeface="+mj-ea"/>
                <a:ea typeface="+mj-ea"/>
              </a:rPr>
              <a:t> </a:t>
            </a:r>
            <a:r>
              <a:rPr lang="ko-KR" altLang="en-US" sz="3600" b="1" dirty="0" smtClean="0">
                <a:latin typeface="+mj-ea"/>
                <a:ea typeface="+mj-ea"/>
              </a:rPr>
              <a:t>지원자</a:t>
            </a:r>
            <a:endParaRPr lang="en-US" altLang="ko-KR" sz="36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3600" b="1" u="sng" dirty="0" err="1" smtClean="0">
                <a:latin typeface="+mj-ea"/>
                <a:ea typeface="+mj-ea"/>
              </a:rPr>
              <a:t>김민해</a:t>
            </a:r>
            <a:endParaRPr lang="en-US" altLang="ko-KR" sz="3600" b="1" u="sng" dirty="0" smtClean="0">
              <a:latin typeface="+mj-ea"/>
              <a:ea typeface="+mj-ea"/>
            </a:endParaRPr>
          </a:p>
          <a:p>
            <a:pPr algn="ctr"/>
            <a:r>
              <a:rPr lang="en-US" altLang="ko-KR" sz="3600" b="1" dirty="0" err="1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Naver</a:t>
            </a:r>
            <a:r>
              <a:rPr lang="en-US" altLang="ko-KR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blog </a:t>
            </a:r>
            <a:r>
              <a:rPr lang="ko-KR" alt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바로가기</a:t>
            </a:r>
            <a:r>
              <a:rPr lang="ko-KR" altLang="en-US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  <a:hlinkClick r:id="rId2"/>
              </a:rPr>
              <a:t>클릭</a:t>
            </a:r>
            <a:endParaRPr lang="en-US" altLang="ko-KR" sz="36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en-US" altLang="ko-KR" sz="3600" b="1" dirty="0" err="1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Facebook</a:t>
            </a:r>
            <a:r>
              <a:rPr lang="en-US" altLang="ko-KR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ko-KR" altLang="en-US" sz="3600" b="1" dirty="0" err="1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바로가기</a:t>
            </a:r>
            <a:r>
              <a:rPr lang="ko-KR" altLang="en-US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3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  <a:hlinkClick r:id="rId3"/>
              </a:rPr>
              <a:t>클릭</a:t>
            </a:r>
            <a:endParaRPr lang="en-US" altLang="ko-KR" sz="36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827584" y="260648"/>
            <a:ext cx="7344816" cy="64087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기본적으로 먹는 것을 사랑하고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먹는 것 중에서는 육식을 좋아하며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육식 중에서 단연코 </a:t>
            </a:r>
            <a:r>
              <a:rPr lang="en-US" altLang="ko-KR" sz="2000" b="1" dirty="0" smtClean="0">
                <a:latin typeface="+mj-ea"/>
                <a:ea typeface="+mj-ea"/>
              </a:rPr>
              <a:t>1</a:t>
            </a:r>
            <a:r>
              <a:rPr lang="ko-KR" altLang="en-US" sz="2000" b="1" dirty="0" smtClean="0">
                <a:latin typeface="+mj-ea"/>
                <a:ea typeface="+mj-ea"/>
              </a:rPr>
              <a:t>등은 </a:t>
            </a:r>
            <a:r>
              <a:rPr lang="en-US" altLang="ko-KR" sz="2000" b="1" dirty="0" smtClean="0">
                <a:latin typeface="+mj-ea"/>
                <a:ea typeface="+mj-ea"/>
              </a:rPr>
              <a:t>‘</a:t>
            </a:r>
            <a:r>
              <a:rPr lang="ko-KR" altLang="en-US" sz="2000" b="1" dirty="0" smtClean="0">
                <a:latin typeface="+mj-ea"/>
                <a:ea typeface="+mj-ea"/>
              </a:rPr>
              <a:t>소고기</a:t>
            </a:r>
            <a:r>
              <a:rPr lang="en-US" altLang="ko-KR" sz="2000" b="1" dirty="0" smtClean="0">
                <a:latin typeface="+mj-ea"/>
                <a:ea typeface="+mj-ea"/>
              </a:rPr>
              <a:t>’</a:t>
            </a: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소고기는 무엇이 제일이냐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en-US" altLang="ko-KR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‘</a:t>
            </a: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한우</a:t>
            </a:r>
            <a:r>
              <a:rPr lang="en-US" altLang="ko-KR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’ </a:t>
            </a:r>
            <a:r>
              <a:rPr lang="ko-KR" altLang="en-US" sz="2000" b="1" dirty="0" smtClean="0">
                <a:latin typeface="+mj-ea"/>
                <a:ea typeface="+mj-ea"/>
              </a:rPr>
              <a:t>이올시다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아무리 외국에서 미국산 소고기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err="1" smtClean="0">
                <a:latin typeface="+mj-ea"/>
                <a:ea typeface="+mj-ea"/>
              </a:rPr>
              <a:t>호주산</a:t>
            </a:r>
            <a:r>
              <a:rPr lang="ko-KR" altLang="en-US" sz="2000" b="1" dirty="0" smtClean="0">
                <a:latin typeface="+mj-ea"/>
                <a:ea typeface="+mj-ea"/>
              </a:rPr>
              <a:t> 소고기 등등 시식해봤으나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우리나라 한우만한 </a:t>
            </a:r>
            <a:r>
              <a:rPr lang="ko-KR" altLang="en-US" sz="2000" b="1" dirty="0" err="1" smtClean="0">
                <a:latin typeface="+mj-ea"/>
                <a:ea typeface="+mj-ea"/>
              </a:rPr>
              <a:t>마블링과</a:t>
            </a:r>
            <a:r>
              <a:rPr lang="ko-KR" altLang="en-US" sz="2000" b="1" dirty="0" smtClean="0">
                <a:latin typeface="+mj-ea"/>
                <a:ea typeface="+mj-ea"/>
              </a:rPr>
              <a:t> </a:t>
            </a:r>
            <a:r>
              <a:rPr lang="ko-KR" altLang="en-US" sz="2000" b="1" dirty="0" err="1" smtClean="0">
                <a:latin typeface="+mj-ea"/>
                <a:ea typeface="+mj-ea"/>
              </a:rPr>
              <a:t>식감을</a:t>
            </a:r>
            <a:r>
              <a:rPr lang="ko-KR" altLang="en-US" sz="2000" b="1" dirty="0" smtClean="0">
                <a:latin typeface="+mj-ea"/>
                <a:ea typeface="+mj-ea"/>
              </a:rPr>
              <a:t> 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가진 소를 어디서 찾을 수 있으랴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입 안에서 소를 춤추게 하고 싶은가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소고기를 단순히 먹는 것이 아닌 즐기고 싶은가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그렇다면 지금부터 출발</a:t>
            </a:r>
            <a:r>
              <a:rPr lang="en-US" altLang="ko-KR" sz="2000" b="1" dirty="0" smtClean="0">
                <a:latin typeface="+mj-ea"/>
                <a:ea typeface="+mj-ea"/>
              </a:rPr>
              <a:t>!!!!!!!</a:t>
            </a:r>
            <a:endParaRPr lang="en-US" altLang="ko-KR" sz="2000" b="1" dirty="0">
              <a:latin typeface="+mj-ea"/>
              <a:ea typeface="+mj-ea"/>
            </a:endParaRP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한우 </a:t>
            </a:r>
            <a:r>
              <a:rPr lang="en-US" altLang="ko-KR" sz="2000" b="1" dirty="0" smtClean="0">
                <a:latin typeface="+mj-ea"/>
                <a:ea typeface="+mj-ea"/>
              </a:rPr>
              <a:t>SNS </a:t>
            </a:r>
            <a:r>
              <a:rPr lang="ko-KR" altLang="en-US" sz="2000" b="1" dirty="0" err="1" smtClean="0">
                <a:latin typeface="+mj-ea"/>
                <a:ea typeface="+mj-ea"/>
              </a:rPr>
              <a:t>서포터즈</a:t>
            </a:r>
            <a:r>
              <a:rPr lang="ko-KR" altLang="en-US" sz="2000" b="1" dirty="0" smtClean="0">
                <a:latin typeface="+mj-ea"/>
                <a:ea typeface="+mj-ea"/>
              </a:rPr>
              <a:t> </a:t>
            </a:r>
            <a:r>
              <a:rPr lang="ko-KR" altLang="en-US" sz="2000" b="1" dirty="0" err="1" smtClean="0">
                <a:latin typeface="+mj-ea"/>
                <a:ea typeface="+mj-ea"/>
              </a:rPr>
              <a:t>김민해</a:t>
            </a:r>
            <a:r>
              <a:rPr lang="ko-KR" altLang="en-US" sz="2000" b="1" dirty="0" smtClean="0">
                <a:latin typeface="+mj-ea"/>
                <a:ea typeface="+mj-ea"/>
              </a:rPr>
              <a:t> </a:t>
            </a:r>
            <a:endParaRPr lang="en-US" altLang="ko-KR" sz="2000" b="1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1619672" y="0"/>
            <a:ext cx="6120680" cy="6858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한우 </a:t>
            </a:r>
            <a:r>
              <a:rPr lang="en-US" altLang="ko-KR" sz="2400" b="1" u="sng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Experience</a:t>
            </a: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태어나서부터 </a:t>
            </a:r>
            <a:r>
              <a:rPr lang="en-US" altLang="ko-KR" sz="2000" b="1" dirty="0" smtClean="0">
                <a:latin typeface="+mj-ea"/>
                <a:ea typeface="+mj-ea"/>
              </a:rPr>
              <a:t>24</a:t>
            </a:r>
            <a:r>
              <a:rPr lang="ko-KR" altLang="en-US" sz="2000" b="1" dirty="0" smtClean="0">
                <a:latin typeface="+mj-ea"/>
                <a:ea typeface="+mj-ea"/>
              </a:rPr>
              <a:t>세 지금까지 한우 애호가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일주일에 적어도 </a:t>
            </a:r>
            <a:r>
              <a:rPr lang="en-US" altLang="ko-KR" sz="2000" b="1" dirty="0" smtClean="0">
                <a:latin typeface="+mj-ea"/>
                <a:ea typeface="+mj-ea"/>
              </a:rPr>
              <a:t>1</a:t>
            </a:r>
            <a:r>
              <a:rPr lang="ko-KR" altLang="en-US" sz="2000" b="1" dirty="0" smtClean="0">
                <a:latin typeface="+mj-ea"/>
                <a:ea typeface="+mj-ea"/>
              </a:rPr>
              <a:t>번은 한우가 식탁에 오름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en-US" altLang="ko-KR" sz="2000" b="1" dirty="0" smtClean="0">
                <a:latin typeface="+mj-ea"/>
                <a:ea typeface="+mj-ea"/>
              </a:rPr>
              <a:t>(</a:t>
            </a:r>
            <a:r>
              <a:rPr lang="ko-KR" altLang="en-US" sz="2000" b="1" dirty="0" err="1" smtClean="0">
                <a:latin typeface="+mj-ea"/>
                <a:ea typeface="+mj-ea"/>
              </a:rPr>
              <a:t>한살림</a:t>
            </a:r>
            <a:r>
              <a:rPr lang="en-US" altLang="ko-KR" sz="2000" b="1" dirty="0" smtClean="0">
                <a:latin typeface="+mj-ea"/>
                <a:ea typeface="+mj-ea"/>
              </a:rPr>
              <a:t>, </a:t>
            </a:r>
            <a:r>
              <a:rPr lang="ko-KR" altLang="en-US" sz="2000" b="1" dirty="0" err="1" smtClean="0">
                <a:latin typeface="+mj-ea"/>
                <a:ea typeface="+mj-ea"/>
              </a:rPr>
              <a:t>생협</a:t>
            </a:r>
            <a:r>
              <a:rPr lang="ko-KR" altLang="en-US" sz="2000" b="1" dirty="0" smtClean="0">
                <a:latin typeface="+mj-ea"/>
                <a:ea typeface="+mj-ea"/>
              </a:rPr>
              <a:t> 등 친환경 기업에서 나오는 </a:t>
            </a:r>
            <a:r>
              <a:rPr lang="ko-KR" altLang="en-US" sz="2000" b="1" dirty="0" err="1" smtClean="0">
                <a:latin typeface="+mj-ea"/>
                <a:ea typeface="+mj-ea"/>
              </a:rPr>
              <a:t>특</a:t>
            </a:r>
            <a:r>
              <a:rPr lang="ko-KR" altLang="en-US" sz="2000" b="1" dirty="0" smtClean="0">
                <a:latin typeface="+mj-ea"/>
                <a:ea typeface="+mj-ea"/>
              </a:rPr>
              <a:t> 등급 한우만 취급</a:t>
            </a:r>
            <a:r>
              <a:rPr lang="en-US" altLang="ko-KR" sz="2000" b="1" dirty="0" smtClean="0">
                <a:latin typeface="+mj-ea"/>
                <a:ea typeface="+mj-ea"/>
              </a:rPr>
              <a:t>! </a:t>
            </a:r>
            <a:r>
              <a:rPr lang="ko-KR" altLang="en-US" sz="2000" b="1" dirty="0" smtClean="0">
                <a:latin typeface="+mj-ea"/>
                <a:ea typeface="+mj-ea"/>
              </a:rPr>
              <a:t>양보다 질</a:t>
            </a:r>
            <a:r>
              <a:rPr lang="en-US" altLang="ko-KR" sz="2000" b="1" dirty="0" smtClean="0">
                <a:latin typeface="+mj-ea"/>
                <a:ea typeface="+mj-ea"/>
              </a:rPr>
              <a:t>!)</a:t>
            </a: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등심</a:t>
            </a:r>
            <a:r>
              <a:rPr lang="en-US" altLang="ko-KR" sz="2000" b="1" dirty="0" smtClean="0">
                <a:latin typeface="+mj-ea"/>
                <a:ea typeface="+mj-ea"/>
              </a:rPr>
              <a:t>, </a:t>
            </a:r>
            <a:r>
              <a:rPr lang="ko-KR" altLang="en-US" sz="2000" b="1" dirty="0" err="1" smtClean="0">
                <a:latin typeface="+mj-ea"/>
                <a:ea typeface="+mj-ea"/>
              </a:rPr>
              <a:t>살치살</a:t>
            </a:r>
            <a:r>
              <a:rPr lang="en-US" altLang="ko-KR" sz="2000" b="1" dirty="0" smtClean="0">
                <a:latin typeface="+mj-ea"/>
                <a:ea typeface="+mj-ea"/>
              </a:rPr>
              <a:t>, </a:t>
            </a:r>
            <a:r>
              <a:rPr lang="ko-KR" altLang="en-US" sz="2000" b="1" dirty="0" err="1" smtClean="0">
                <a:latin typeface="+mj-ea"/>
                <a:ea typeface="+mj-ea"/>
              </a:rPr>
              <a:t>우둔살</a:t>
            </a:r>
            <a:r>
              <a:rPr lang="en-US" altLang="ko-KR" sz="2000" b="1" dirty="0"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latin typeface="+mj-ea"/>
                <a:ea typeface="+mj-ea"/>
              </a:rPr>
              <a:t>등 다양한 부위를 맛 봄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몇 년 전 하동녹차축제를 참여를 위해 하동으로 가서도 한우사랑은 여전 </a:t>
            </a:r>
            <a:r>
              <a:rPr lang="en-US" altLang="ko-KR" sz="2000" b="1" dirty="0" smtClean="0">
                <a:latin typeface="+mj-ea"/>
                <a:ea typeface="+mj-ea"/>
              </a:rPr>
              <a:t>– </a:t>
            </a:r>
            <a:r>
              <a:rPr lang="ko-KR" altLang="en-US" sz="2000" b="1" dirty="0" smtClean="0">
                <a:latin typeface="+mj-ea"/>
                <a:ea typeface="+mj-ea"/>
              </a:rPr>
              <a:t>녹차 먹은 한우 시식 </a:t>
            </a:r>
            <a:r>
              <a:rPr lang="en-US" altLang="ko-KR" sz="2000" b="1" dirty="0" smtClean="0">
                <a:latin typeface="+mj-ea"/>
                <a:ea typeface="+mj-ea"/>
              </a:rPr>
              <a:t>/ </a:t>
            </a:r>
            <a:r>
              <a:rPr lang="ko-KR" altLang="en-US" sz="2000" b="1" dirty="0" smtClean="0">
                <a:latin typeface="+mj-ea"/>
                <a:ea typeface="+mj-ea"/>
              </a:rPr>
              <a:t>가까운 거리 </a:t>
            </a:r>
            <a:r>
              <a:rPr lang="en-US" altLang="ko-KR" sz="2000" b="1" dirty="0" smtClean="0">
                <a:latin typeface="+mj-ea"/>
                <a:ea typeface="+mj-ea"/>
              </a:rPr>
              <a:t>- </a:t>
            </a:r>
            <a:r>
              <a:rPr lang="ko-KR" altLang="en-US" sz="2000" b="1" dirty="0" smtClean="0">
                <a:latin typeface="+mj-ea"/>
                <a:ea typeface="+mj-ea"/>
              </a:rPr>
              <a:t>횡성한우</a:t>
            </a:r>
            <a:r>
              <a:rPr lang="en-US" altLang="ko-KR" sz="2000" b="1" dirty="0" smtClean="0"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latin typeface="+mj-ea"/>
                <a:ea typeface="+mj-ea"/>
              </a:rPr>
              <a:t>사랑해요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시험기간 영양보충 </a:t>
            </a:r>
            <a:r>
              <a:rPr lang="en-US" altLang="ko-KR" sz="2000" b="1" dirty="0" smtClean="0">
                <a:latin typeface="+mj-ea"/>
                <a:ea typeface="+mj-ea"/>
              </a:rPr>
              <a:t>/ </a:t>
            </a:r>
            <a:r>
              <a:rPr lang="ko-KR" altLang="en-US" sz="2000" b="1" dirty="0" smtClean="0">
                <a:latin typeface="+mj-ea"/>
                <a:ea typeface="+mj-ea"/>
              </a:rPr>
              <a:t>시험 후 </a:t>
            </a:r>
            <a:r>
              <a:rPr lang="ko-KR" altLang="en-US" sz="2000" b="1" dirty="0" err="1" smtClean="0">
                <a:latin typeface="+mj-ea"/>
                <a:ea typeface="+mj-ea"/>
              </a:rPr>
              <a:t>뒷풀이는</a:t>
            </a:r>
            <a:r>
              <a:rPr lang="ko-KR" altLang="en-US" sz="2000" b="1" dirty="0" smtClean="0">
                <a:latin typeface="+mj-ea"/>
                <a:ea typeface="+mj-ea"/>
              </a:rPr>
              <a:t> 엄마가 추천하시는 한우 집에서 </a:t>
            </a:r>
            <a:r>
              <a:rPr lang="en-US" altLang="ko-KR" sz="2000" b="1" dirty="0" smtClean="0">
                <a:latin typeface="+mj-ea"/>
                <a:ea typeface="+mj-ea"/>
              </a:rPr>
              <a:t>! </a:t>
            </a:r>
            <a:r>
              <a:rPr lang="ko-KR" altLang="en-US" sz="2000" b="1" dirty="0" smtClean="0">
                <a:latin typeface="+mj-ea"/>
                <a:ea typeface="+mj-ea"/>
              </a:rPr>
              <a:t>엄마 사랑해요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일반 소고기와 한우의 </a:t>
            </a:r>
            <a:r>
              <a:rPr lang="ko-KR" altLang="en-US" sz="2000" b="1" dirty="0" err="1" smtClean="0">
                <a:latin typeface="+mj-ea"/>
                <a:ea typeface="+mj-ea"/>
              </a:rPr>
              <a:t>식감</a:t>
            </a:r>
            <a:r>
              <a:rPr lang="en-US" altLang="ko-KR" sz="2000" b="1" dirty="0" smtClean="0">
                <a:latin typeface="+mj-ea"/>
                <a:ea typeface="+mj-ea"/>
              </a:rPr>
              <a:t>, </a:t>
            </a:r>
            <a:r>
              <a:rPr lang="ko-KR" altLang="en-US" sz="2000" b="1" dirty="0" err="1" smtClean="0">
                <a:latin typeface="+mj-ea"/>
                <a:ea typeface="+mj-ea"/>
              </a:rPr>
              <a:t>쫀득한</a:t>
            </a:r>
            <a:r>
              <a:rPr lang="ko-KR" altLang="en-US" sz="2000" b="1" dirty="0" smtClean="0">
                <a:latin typeface="+mj-ea"/>
                <a:ea typeface="+mj-ea"/>
              </a:rPr>
              <a:t> 맛과 입안에 착착 감기는 그 특유의 맛이 일품 </a:t>
            </a:r>
            <a:r>
              <a:rPr lang="en-US" altLang="ko-KR" sz="2000" b="1" dirty="0" smtClean="0">
                <a:latin typeface="+mj-ea"/>
                <a:ea typeface="+mj-ea"/>
              </a:rPr>
              <a:t>– </a:t>
            </a:r>
            <a:r>
              <a:rPr lang="ko-KR" altLang="en-US" sz="2000" b="1" dirty="0" smtClean="0">
                <a:latin typeface="+mj-ea"/>
                <a:ea typeface="+mj-ea"/>
              </a:rPr>
              <a:t>어렸을 때부터 다져온 한우에 최적화된 입맛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식탁에서 한우를 먹은 뒤 미사여구를 동원한 </a:t>
            </a:r>
            <a:r>
              <a:rPr lang="ko-KR" altLang="en-US" sz="2000" b="1" dirty="0" err="1" smtClean="0">
                <a:latin typeface="+mj-ea"/>
                <a:ea typeface="+mj-ea"/>
              </a:rPr>
              <a:t>리액션이</a:t>
            </a:r>
            <a:r>
              <a:rPr lang="ko-KR" altLang="en-US" sz="2000" b="1" dirty="0" smtClean="0">
                <a:latin typeface="+mj-ea"/>
                <a:ea typeface="+mj-ea"/>
              </a:rPr>
              <a:t> 생활화 </a:t>
            </a:r>
            <a:r>
              <a:rPr lang="en-US" altLang="ko-KR" sz="2000" b="1" dirty="0" smtClean="0">
                <a:latin typeface="+mj-ea"/>
                <a:ea typeface="+mj-ea"/>
              </a:rPr>
              <a:t>– </a:t>
            </a:r>
            <a:r>
              <a:rPr lang="ko-KR" altLang="en-US" sz="2000" b="1" dirty="0" smtClean="0">
                <a:latin typeface="+mj-ea"/>
                <a:ea typeface="+mj-ea"/>
              </a:rPr>
              <a:t>나올 수 밖에 없음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한우 사랑 나라사랑</a:t>
            </a:r>
            <a:endParaRPr lang="ko-KR" altLang="en-US" sz="20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고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060848"/>
            <a:ext cx="8117848" cy="428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설명선 1 3"/>
          <p:cNvSpPr/>
          <p:nvPr/>
        </p:nvSpPr>
        <p:spPr>
          <a:xfrm>
            <a:off x="611560" y="332656"/>
            <a:ext cx="5688632" cy="1800200"/>
          </a:xfrm>
          <a:prstGeom prst="borderCallout1">
            <a:avLst>
              <a:gd name="adj1" fmla="val 328499"/>
              <a:gd name="adj2" fmla="val 130558"/>
              <a:gd name="adj3" fmla="val 50771"/>
              <a:gd name="adj4" fmla="val 9923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‘</a:t>
            </a:r>
            <a:r>
              <a:rPr lang="ko-KR" alt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파급력</a:t>
            </a: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&amp; </a:t>
            </a: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공감대</a:t>
            </a:r>
            <a:r>
              <a:rPr lang="en-US" altLang="ko-KR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’</a:t>
            </a: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를 통한 한우 알리기</a:t>
            </a:r>
            <a:endParaRPr lang="en-US" altLang="ko-KR" sz="2400" b="1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제가 찾아 다니는 식당의 맛 평가에 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대해서는 이견이 </a:t>
            </a:r>
            <a:r>
              <a:rPr lang="en-US" altLang="ko-KR" sz="2000" b="1" dirty="0" smtClean="0">
                <a:latin typeface="+mj-ea"/>
                <a:ea typeface="+mj-ea"/>
              </a:rPr>
              <a:t>NO! </a:t>
            </a: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거기다 고기 사랑은 특히나</a:t>
            </a:r>
            <a:r>
              <a:rPr lang="en-US" altLang="ko-KR" sz="2000" b="1" dirty="0" smtClean="0">
                <a:latin typeface="+mj-ea"/>
                <a:ea typeface="+mj-ea"/>
              </a:rPr>
              <a:t>!!!</a:t>
            </a:r>
            <a:endParaRPr lang="ko-KR" altLang="en-US" sz="20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아구찜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772816"/>
            <a:ext cx="8190874" cy="4896543"/>
          </a:xfrm>
          <a:prstGeom prst="rect">
            <a:avLst/>
          </a:prstGeom>
        </p:spPr>
      </p:pic>
      <p:sp>
        <p:nvSpPr>
          <p:cNvPr id="3" name="설명선 1 2"/>
          <p:cNvSpPr/>
          <p:nvPr/>
        </p:nvSpPr>
        <p:spPr>
          <a:xfrm>
            <a:off x="2159224" y="260648"/>
            <a:ext cx="6984776" cy="1728192"/>
          </a:xfrm>
          <a:prstGeom prst="borderCallout1">
            <a:avLst>
              <a:gd name="adj1" fmla="val 53473"/>
              <a:gd name="adj2" fmla="val 54"/>
              <a:gd name="adj3" fmla="val 223282"/>
              <a:gd name="adj4" fmla="val -990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핸드폰으로 찍어도 이정도</a:t>
            </a:r>
            <a:r>
              <a:rPr lang="en-US" altLang="ko-KR" sz="2000" b="1" dirty="0">
                <a:latin typeface="+mj-ea"/>
                <a:ea typeface="+mj-ea"/>
              </a:rPr>
              <a:t> </a:t>
            </a:r>
            <a:r>
              <a:rPr lang="ko-KR" altLang="en-US" sz="2000" b="1" dirty="0" err="1" smtClean="0">
                <a:latin typeface="+mj-ea"/>
                <a:ea typeface="+mj-ea"/>
              </a:rPr>
              <a:t>퀄리티</a:t>
            </a:r>
            <a:r>
              <a:rPr lang="en-US" altLang="ko-KR" sz="2000" b="1" dirty="0" smtClean="0">
                <a:latin typeface="+mj-ea"/>
                <a:ea typeface="+mj-ea"/>
              </a:rPr>
              <a:t>!!!!</a:t>
            </a:r>
          </a:p>
          <a:p>
            <a:pPr algn="ctr"/>
            <a:r>
              <a:rPr lang="en-US" altLang="ko-KR" sz="2000" b="1" dirty="0" smtClean="0">
                <a:latin typeface="+mj-ea"/>
                <a:ea typeface="+mj-ea"/>
              </a:rPr>
              <a:t>SNS</a:t>
            </a:r>
            <a:r>
              <a:rPr lang="ko-KR" altLang="en-US" sz="2000" b="1" dirty="0" smtClean="0">
                <a:latin typeface="+mj-ea"/>
                <a:ea typeface="+mj-ea"/>
              </a:rPr>
              <a:t>에서는 먹음직스러운 사진 한 장에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 좋아요가 </a:t>
            </a:r>
            <a:r>
              <a:rPr lang="ko-KR" altLang="en-US" sz="2000" b="1" dirty="0" err="1" smtClean="0">
                <a:latin typeface="+mj-ea"/>
                <a:ea typeface="+mj-ea"/>
              </a:rPr>
              <a:t>왔다갔다</a:t>
            </a:r>
            <a:r>
              <a:rPr lang="en-US" altLang="ko-KR" sz="2000" b="1" dirty="0" smtClean="0">
                <a:latin typeface="+mj-ea"/>
                <a:ea typeface="+mj-ea"/>
              </a:rPr>
              <a:t>, </a:t>
            </a:r>
            <a:r>
              <a:rPr lang="ko-KR" altLang="en-US" sz="2000" b="1" dirty="0" smtClean="0">
                <a:latin typeface="+mj-ea"/>
                <a:ea typeface="+mj-ea"/>
              </a:rPr>
              <a:t>사람들 이목이 </a:t>
            </a:r>
            <a:r>
              <a:rPr lang="ko-KR" altLang="en-US" sz="2000" b="1" dirty="0" err="1" smtClean="0">
                <a:latin typeface="+mj-ea"/>
                <a:ea typeface="+mj-ea"/>
              </a:rPr>
              <a:t>왔다갔다</a:t>
            </a:r>
            <a:endParaRPr lang="en-US" altLang="ko-KR" sz="2000" b="1" dirty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먹는 것을 사랑하면 어떻게 하면 </a:t>
            </a:r>
            <a:endParaRPr lang="en-US" altLang="ko-KR" sz="2000" b="1" dirty="0" smtClean="0"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latin typeface="+mj-ea"/>
                <a:ea typeface="+mj-ea"/>
              </a:rPr>
              <a:t>먹음직스럽게 나오는지 자연스럽게 터득</a:t>
            </a:r>
            <a:r>
              <a:rPr lang="en-US" altLang="ko-KR" sz="2000" b="1" dirty="0" smtClean="0">
                <a:latin typeface="+mj-ea"/>
                <a:ea typeface="+mj-ea"/>
              </a:rPr>
              <a:t>!!!!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971600" y="692696"/>
            <a:ext cx="7200800" cy="568863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b="1" u="sng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SNS </a:t>
            </a:r>
            <a:r>
              <a:rPr lang="ko-KR" altLang="en-US" sz="2800" b="1" u="sng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홍보방법</a:t>
            </a:r>
            <a:endParaRPr lang="en-US" altLang="ko-KR" sz="2800" b="1" u="sng" dirty="0" smtClean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buFont typeface="Arial" charset="0"/>
              <a:buChar char="•"/>
            </a:pPr>
            <a:r>
              <a:rPr lang="en-US" altLang="ko-KR" sz="2400" b="1" u="sng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blog</a:t>
            </a:r>
            <a:r>
              <a:rPr lang="ko-KR" alt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를 이용해서 한우를 지속적으로 홍보</a:t>
            </a:r>
            <a:endParaRPr lang="en-US" altLang="ko-KR" sz="2400" b="1" u="sng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-&gt; Blog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는 태그로 검색이 가능하기 때문에 범 국민적인 접근이 용이 </a:t>
            </a:r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-&gt; 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기존 내국인들의 </a:t>
            </a:r>
            <a:r>
              <a:rPr lang="ko-KR" altLang="en-US" b="1" dirty="0" err="1" smtClean="0">
                <a:solidFill>
                  <a:schemeClr val="tx1"/>
                </a:solidFill>
                <a:latin typeface="+mj-ea"/>
                <a:ea typeface="+mj-ea"/>
              </a:rPr>
              <a:t>호주산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 소고기 등의 편중 현상을 한우로 돌릴 수 있도록 지속적인 활동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업로드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</a:p>
          <a:p>
            <a:pPr algn="ctr"/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buFont typeface="Arial" pitchFamily="34" charset="0"/>
              <a:buChar char="•"/>
            </a:pPr>
            <a:r>
              <a:rPr lang="en-US" altLang="ko-KR" sz="2400" b="1" u="sng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400" b="1" u="sng" dirty="0" err="1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Facebook</a:t>
            </a:r>
            <a:r>
              <a:rPr lang="ko-KR" altLang="en-US" sz="2400" b="1" u="sng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을 이용해 지인들에게 알림</a:t>
            </a:r>
            <a:endParaRPr lang="en-US" altLang="ko-KR" sz="2400" b="1" u="sng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-&gt; blog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처럼 범 국민 대상은 아니지만 내국인을 넘어</a:t>
            </a:r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외국인들이 같이 보기 때문에 자연스럽게 외국에 한우를 홍보할 수 있다는 장점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-&gt; 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해외 </a:t>
            </a:r>
            <a:r>
              <a:rPr lang="ko-KR" altLang="en-US" b="1" dirty="0" err="1" smtClean="0">
                <a:solidFill>
                  <a:schemeClr val="tx1"/>
                </a:solidFill>
                <a:latin typeface="+mj-ea"/>
                <a:ea typeface="+mj-ea"/>
              </a:rPr>
              <a:t>인턴십을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 통해 맺은 외국 친구들이 많고 이들이 한국에 대한 관심이 높아 자연스럽게 접근할 수 있다는 점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--------------------------------------------------------------</a:t>
            </a: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이를 위한 먹음직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스러운 사진 첨부는 필수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971600" y="1772816"/>
            <a:ext cx="7200800" cy="331236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200" b="1" dirty="0" smtClean="0">
                <a:solidFill>
                  <a:schemeClr val="tx1"/>
                </a:solidFill>
                <a:latin typeface="+mj-ea"/>
                <a:ea typeface="+mj-ea"/>
              </a:rPr>
              <a:t>감사합니다 </a:t>
            </a:r>
            <a:r>
              <a:rPr lang="en-US" altLang="ko-KR" sz="7200" b="1" dirty="0" smtClean="0">
                <a:solidFill>
                  <a:schemeClr val="tx1"/>
                </a:solidFill>
                <a:latin typeface="+mj-ea"/>
                <a:ea typeface="+mj-ea"/>
                <a:sym typeface="Wingdings" pitchFamily="2" charset="2"/>
              </a:rPr>
              <a:t></a:t>
            </a:r>
            <a:endParaRPr lang="ko-KR" altLang="en-US" sz="7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334</Words>
  <Application>Microsoft Office PowerPoint</Application>
  <PresentationFormat>화면 슬라이드 쇼(4:3)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minhae</dc:creator>
  <cp:lastModifiedBy>minhae</cp:lastModifiedBy>
  <cp:revision>2</cp:revision>
  <dcterms:created xsi:type="dcterms:W3CDTF">2012-06-25T13:29:36Z</dcterms:created>
  <dcterms:modified xsi:type="dcterms:W3CDTF">2012-06-25T14:19:27Z</dcterms:modified>
</cp:coreProperties>
</file>