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제목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2" name="부제목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A45A52-62AB-41F6-B036-706BE49ADDBD}" type="datetimeFigureOut">
              <a:rPr lang="ko-KR" altLang="en-US" smtClean="0"/>
              <a:t>2012-06-26</a:t>
            </a:fld>
            <a:endParaRPr lang="ko-KR" altLang="en-US"/>
          </a:p>
        </p:txBody>
      </p:sp>
      <p:sp>
        <p:nvSpPr>
          <p:cNvPr id="20" name="바닥글 개체 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657B7E-5DD5-4E41-B42F-BF44F44620C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A45A52-62AB-41F6-B036-706BE49ADDBD}" type="datetimeFigureOut">
              <a:rPr lang="ko-KR" altLang="en-US" smtClean="0"/>
              <a:t>2012-06-26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657B7E-5DD5-4E41-B42F-BF44F44620C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A45A52-62AB-41F6-B036-706BE49ADDBD}" type="datetimeFigureOut">
              <a:rPr lang="ko-KR" altLang="en-US" smtClean="0"/>
              <a:t>2012-06-26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657B7E-5DD5-4E41-B42F-BF44F44620C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A45A52-62AB-41F6-B036-706BE49ADDBD}" type="datetimeFigureOut">
              <a:rPr lang="ko-KR" altLang="en-US" smtClean="0"/>
              <a:t>2012-06-26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657B7E-5DD5-4E41-B42F-BF44F44620C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A45A52-62AB-41F6-B036-706BE49ADDBD}" type="datetimeFigureOut">
              <a:rPr lang="ko-KR" altLang="en-US" smtClean="0"/>
              <a:t>2012-06-26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657B7E-5DD5-4E41-B42F-BF44F44620C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A45A52-62AB-41F6-B036-706BE49ADDBD}" type="datetimeFigureOut">
              <a:rPr lang="ko-KR" altLang="en-US" smtClean="0"/>
              <a:t>2012-06-26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657B7E-5DD5-4E41-B42F-BF44F44620C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A45A52-62AB-41F6-B036-706BE49ADDBD}" type="datetimeFigureOut">
              <a:rPr lang="ko-KR" altLang="en-US" smtClean="0"/>
              <a:t>2012-06-26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657B7E-5DD5-4E41-B42F-BF44F44620C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A45A52-62AB-41F6-B036-706BE49ADDBD}" type="datetimeFigureOut">
              <a:rPr lang="ko-KR" altLang="en-US" smtClean="0"/>
              <a:t>2012-06-26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657B7E-5DD5-4E41-B42F-BF44F44620C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A45A52-62AB-41F6-B036-706BE49ADDBD}" type="datetimeFigureOut">
              <a:rPr lang="ko-KR" altLang="en-US" smtClean="0"/>
              <a:t>2012-06-26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657B7E-5DD5-4E41-B42F-BF44F44620C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직사각형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A45A52-62AB-41F6-B036-706BE49ADDBD}" type="datetimeFigureOut">
              <a:rPr lang="ko-KR" altLang="en-US" smtClean="0"/>
              <a:t>2012-06-26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657B7E-5DD5-4E41-B42F-BF44F44620C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A45A52-62AB-41F6-B036-706BE49ADDBD}" type="datetimeFigureOut">
              <a:rPr lang="ko-KR" altLang="en-US" smtClean="0"/>
              <a:t>2012-06-26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657B7E-5DD5-4E41-B42F-BF44F44620C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9" name="순서도: 처리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순서도: 처리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원형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도넛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제목 개체 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텍스트 개체 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24" name="날짜 개체 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FA45A52-62AB-41F6-B036-706BE49ADDBD}" type="datetimeFigureOut">
              <a:rPr lang="ko-KR" altLang="en-US" smtClean="0"/>
              <a:t>2012-06-26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9657B7E-5DD5-4E41-B42F-BF44F44620C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5" name="직사각형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1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1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1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1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1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1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dic.naver.com/search.nhn?query=bee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357290" y="1928802"/>
            <a:ext cx="7406640" cy="1472184"/>
          </a:xfrm>
        </p:spPr>
        <p:txBody>
          <a:bodyPr>
            <a:noAutofit/>
          </a:bodyPr>
          <a:lstStyle/>
          <a:p>
            <a:r>
              <a:rPr lang="ko-KR" altLang="en-US" sz="6600" dirty="0" smtClean="0"/>
              <a:t>입안에 넣자 마자 </a:t>
            </a:r>
            <a:r>
              <a:rPr lang="en-US" altLang="ko-KR" sz="6600" dirty="0" smtClean="0"/>
              <a:t/>
            </a:r>
            <a:br>
              <a:rPr lang="en-US" altLang="ko-KR" sz="6600" dirty="0" smtClean="0"/>
            </a:br>
            <a:r>
              <a:rPr lang="ko-KR" altLang="en-US" sz="6600" dirty="0" err="1" smtClean="0"/>
              <a:t>사르륵</a:t>
            </a:r>
            <a:endParaRPr lang="ko-KR" altLang="en-US" sz="66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57290" y="3714752"/>
            <a:ext cx="7406640" cy="1752600"/>
          </a:xfrm>
        </p:spPr>
        <p:txBody>
          <a:bodyPr>
            <a:normAutofit/>
          </a:bodyPr>
          <a:lstStyle/>
          <a:p>
            <a:r>
              <a:rPr lang="ko-KR" altLang="en-US" sz="5400" dirty="0" err="1" smtClean="0"/>
              <a:t>어디갔니</a:t>
            </a:r>
            <a:r>
              <a:rPr lang="ko-KR" altLang="en-US" sz="5400" dirty="0" smtClean="0"/>
              <a:t> 내 한우</a:t>
            </a:r>
            <a:r>
              <a:rPr lang="en-US" altLang="ko-KR" sz="5400" dirty="0" smtClean="0"/>
              <a:t>?</a:t>
            </a:r>
            <a:endParaRPr lang="ko-KR" altLang="en-US" sz="5400" dirty="0"/>
          </a:p>
        </p:txBody>
      </p:sp>
      <p:pic>
        <p:nvPicPr>
          <p:cNvPr id="4" name="그림 3" descr="cycamera_30825(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066" y="4572000"/>
            <a:ext cx="3810000" cy="2286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altLang="ko-KR" sz="5400" dirty="0" smtClean="0"/>
              <a:t> </a:t>
            </a:r>
            <a:r>
              <a:rPr lang="en-US" altLang="ko-KR" sz="5400" dirty="0" smtClean="0"/>
              <a:t>  </a:t>
            </a:r>
            <a:r>
              <a:rPr lang="ko-KR" altLang="en-US" sz="60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매력녀를</a:t>
            </a:r>
            <a:r>
              <a:rPr lang="ko-KR" altLang="en-US" sz="6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소개합니다</a:t>
            </a:r>
            <a:r>
              <a:rPr lang="en-US" altLang="ko-KR" sz="6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.</a:t>
            </a:r>
            <a:endParaRPr lang="ko-KR" altLang="en-US" sz="60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ko-KR" altLang="en-US" dirty="0" smtClean="0"/>
              <a:t>대학생 </a:t>
            </a:r>
            <a:r>
              <a:rPr lang="en-US" altLang="ko-KR" dirty="0" smtClean="0"/>
              <a:t>4</a:t>
            </a:r>
            <a:r>
              <a:rPr lang="ko-KR" altLang="en-US" dirty="0" smtClean="0"/>
              <a:t>학년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어느 정도의 연륜과 경험을 가지고 있는 </a:t>
            </a:r>
            <a:r>
              <a:rPr lang="ko-KR" altLang="en-US" b="1" dirty="0" smtClean="0"/>
              <a:t>학교의 대선배</a:t>
            </a:r>
            <a:r>
              <a:rPr lang="en-US" altLang="ko-KR" b="1" dirty="0" smtClean="0"/>
              <a:t>!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착한 마음씨 덕에 넓은 </a:t>
            </a:r>
            <a:r>
              <a:rPr lang="ko-KR" altLang="en-US" b="1" dirty="0" smtClean="0"/>
              <a:t>인맥 소유자</a:t>
            </a:r>
            <a:endParaRPr lang="en-US" altLang="ko-KR" b="1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광주광역시 </a:t>
            </a:r>
            <a:r>
              <a:rPr lang="ko-KR" altLang="en-US" dirty="0" err="1" smtClean="0"/>
              <a:t>송정리</a:t>
            </a:r>
            <a:r>
              <a:rPr lang="ko-KR" altLang="en-US" dirty="0" smtClean="0"/>
              <a:t> </a:t>
            </a:r>
            <a:r>
              <a:rPr lang="ko-KR" altLang="en-US" b="1" dirty="0" smtClean="0"/>
              <a:t>명성한우</a:t>
            </a:r>
            <a:r>
              <a:rPr lang="ko-KR" altLang="en-US" dirty="0" smtClean="0"/>
              <a:t> 집에서 포장을 하고 그들을 옮기며 한우들과 살을 맞대면서 한우의 품질과 위생에 대해서 </a:t>
            </a:r>
            <a:r>
              <a:rPr lang="ko-KR" altLang="en-US" dirty="0" err="1" smtClean="0"/>
              <a:t>다시한번</a:t>
            </a:r>
            <a:r>
              <a:rPr lang="ko-KR" altLang="en-US" dirty="0" smtClean="0"/>
              <a:t> </a:t>
            </a:r>
            <a:r>
              <a:rPr lang="en-US" altLang="ko-KR" dirty="0" smtClean="0"/>
              <a:t>, </a:t>
            </a:r>
            <a:r>
              <a:rPr lang="ko-KR" altLang="en-US" dirty="0" smtClean="0"/>
              <a:t>맛과 냄새에 대해서 다시 한번 놀랜 경험자</a:t>
            </a:r>
            <a:r>
              <a:rPr lang="en-US" altLang="ko-KR" dirty="0" smtClean="0"/>
              <a:t>!</a:t>
            </a:r>
          </a:p>
          <a:p>
            <a:pPr>
              <a:buNone/>
            </a:pP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  <p:pic>
        <p:nvPicPr>
          <p:cNvPr id="4" name="그림 3" descr="cycameraimage(2).jpg"/>
          <p:cNvPicPr>
            <a:picLocks noChangeAspect="1"/>
          </p:cNvPicPr>
          <p:nvPr/>
        </p:nvPicPr>
        <p:blipFill>
          <a:blip r:embed="rId2"/>
          <a:srcRect r="49375"/>
          <a:stretch>
            <a:fillRect/>
          </a:stretch>
        </p:blipFill>
        <p:spPr>
          <a:xfrm>
            <a:off x="0" y="0"/>
            <a:ext cx="1928794" cy="2857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862150" cy="1143000"/>
          </a:xfrm>
        </p:spPr>
        <p:txBody>
          <a:bodyPr/>
          <a:lstStyle/>
          <a:p>
            <a:r>
              <a:rPr lang="ko-KR" altLang="en-US" sz="4400" dirty="0" smtClean="0"/>
              <a:t>런던 </a:t>
            </a:r>
            <a:r>
              <a:rPr lang="en-US" altLang="ko-KR" sz="4400" dirty="0" smtClean="0"/>
              <a:t>~ </a:t>
            </a:r>
            <a:r>
              <a:rPr lang="ko-KR" altLang="en-US" sz="4400" dirty="0" smtClean="0"/>
              <a:t>한우 맛에 한번 빠져봅시다</a:t>
            </a:r>
            <a:r>
              <a:rPr lang="en-US" altLang="ko-KR" dirty="0" smtClean="0"/>
              <a:t>!</a:t>
            </a:r>
            <a:endParaRPr lang="ko-KR" altLang="en-US" dirty="0"/>
          </a:p>
        </p:txBody>
      </p:sp>
      <p:pic>
        <p:nvPicPr>
          <p:cNvPr id="4" name="내용 개체 틀 3" descr="D3X_1916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500174"/>
            <a:ext cx="3571900" cy="23796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3714744" y="1428736"/>
            <a:ext cx="5429256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/>
              <a:t>1</a:t>
            </a:r>
            <a:r>
              <a:rPr lang="en-US" altLang="ko-KR" sz="3200" dirty="0" smtClean="0"/>
              <a:t>. </a:t>
            </a:r>
            <a:r>
              <a:rPr lang="ko-KR" altLang="en-US" sz="3200" dirty="0" err="1" smtClean="0"/>
              <a:t>페이스북</a:t>
            </a:r>
            <a:r>
              <a:rPr lang="ko-KR" altLang="en-US" sz="3200" dirty="0" smtClean="0"/>
              <a:t> </a:t>
            </a:r>
            <a:r>
              <a:rPr lang="en-US" altLang="ko-KR" sz="3200" dirty="0" smtClean="0"/>
              <a:t>SNS</a:t>
            </a:r>
            <a:r>
              <a:rPr lang="ko-KR" altLang="en-US" sz="2800" dirty="0" smtClean="0"/>
              <a:t>을 통해서 한국의 한우 사진과 품질 맛을 알리는 것이 중요합니다</a:t>
            </a:r>
            <a:r>
              <a:rPr lang="en-US" altLang="ko-KR" sz="2800" dirty="0" smtClean="0"/>
              <a:t>!</a:t>
            </a:r>
          </a:p>
          <a:p>
            <a:r>
              <a:rPr lang="en-US" altLang="ko-KR" sz="2800" dirty="0" smtClean="0"/>
              <a:t>&lt;</a:t>
            </a:r>
            <a:r>
              <a:rPr lang="ko-KR" altLang="en-US" sz="2800" dirty="0" smtClean="0"/>
              <a:t>퀴즈</a:t>
            </a:r>
            <a:r>
              <a:rPr lang="en-US" altLang="ko-KR" sz="2800" dirty="0" smtClean="0"/>
              <a:t>&gt; </a:t>
            </a:r>
            <a:r>
              <a:rPr lang="ko-KR" altLang="en-US" sz="2800" dirty="0" smtClean="0"/>
              <a:t>를 통해 쉽게 그들에게 접근하는 것이 중요</a:t>
            </a:r>
            <a:r>
              <a:rPr lang="en-US" altLang="ko-KR" sz="2800" dirty="0" smtClean="0"/>
              <a:t>!</a:t>
            </a:r>
          </a:p>
          <a:p>
            <a:endParaRPr lang="en-US" altLang="ko-KR" sz="2800" dirty="0"/>
          </a:p>
          <a:p>
            <a:r>
              <a:rPr lang="en-US" altLang="ko-KR" sz="2800" dirty="0" smtClean="0"/>
              <a:t>2</a:t>
            </a:r>
            <a:r>
              <a:rPr lang="en-US" altLang="ko-KR" sz="3200" dirty="0" smtClean="0"/>
              <a:t>. </a:t>
            </a:r>
            <a:r>
              <a:rPr lang="ko-KR" altLang="en-US" sz="3200" dirty="0" smtClean="0"/>
              <a:t>런던에 입성한 직후에는</a:t>
            </a:r>
            <a:r>
              <a:rPr lang="en-US" altLang="ko-KR" sz="3200" dirty="0" smtClean="0"/>
              <a:t>?</a:t>
            </a:r>
            <a:endParaRPr lang="en-US" altLang="ko-KR" sz="2800" dirty="0" smtClean="0"/>
          </a:p>
          <a:p>
            <a:r>
              <a:rPr lang="ko-KR" altLang="en-US" sz="2800" dirty="0" smtClean="0"/>
              <a:t>시식회를 통해 한국의 불고기 만큼이나 한우의 다양한 맛을 소개하여 그들의 관심을 갖게 하는 것이 중요</a:t>
            </a:r>
            <a:r>
              <a:rPr lang="en-US" altLang="ko-KR" sz="2800" dirty="0" smtClean="0"/>
              <a:t>!</a:t>
            </a:r>
            <a:endParaRPr lang="ko-KR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28662" y="274638"/>
            <a:ext cx="8005026" cy="1143000"/>
          </a:xfrm>
        </p:spPr>
        <p:txBody>
          <a:bodyPr/>
          <a:lstStyle/>
          <a:p>
            <a:r>
              <a:rPr lang="ko-KR" altLang="en-US" sz="5400" dirty="0" smtClean="0"/>
              <a:t>우리식탁의 자존심</a:t>
            </a:r>
            <a:r>
              <a:rPr lang="en-US" altLang="ko-KR" sz="5400" dirty="0" smtClean="0"/>
              <a:t>, </a:t>
            </a:r>
            <a:r>
              <a:rPr lang="ko-KR" altLang="en-US" sz="5400" dirty="0" smtClean="0"/>
              <a:t>한우입니다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pic>
        <p:nvPicPr>
          <p:cNvPr id="4" name="내용 개체 틀 3" descr="cycameraimage(4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17516" y="1500174"/>
            <a:ext cx="2726484" cy="452596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6" name="Picture 2" descr="http://postfiles11.naver.net/20111128_234/nh172668_13224696371158fmkL_JPEG/D3X_19127.jpg?type=w2"/>
          <p:cNvPicPr>
            <a:picLocks noChangeAspect="1" noChangeArrowheads="1"/>
          </p:cNvPicPr>
          <p:nvPr/>
        </p:nvPicPr>
        <p:blipFill>
          <a:blip r:embed="rId3"/>
          <a:srcRect l="6923" t="22517" b="13394"/>
          <a:stretch>
            <a:fillRect/>
          </a:stretch>
        </p:blipFill>
        <p:spPr bwMode="auto">
          <a:xfrm>
            <a:off x="5714976" y="4286256"/>
            <a:ext cx="3429024" cy="18585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571472" y="1714488"/>
            <a:ext cx="44291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sz="3600" dirty="0" smtClean="0"/>
          </a:p>
          <a:p>
            <a:r>
              <a:rPr lang="en-US" sz="3600" dirty="0"/>
              <a:t>Korean </a:t>
            </a:r>
            <a:r>
              <a:rPr lang="en-US" sz="3600" dirty="0" smtClean="0">
                <a:hlinkClick r:id="rId4"/>
              </a:rPr>
              <a:t>beef</a:t>
            </a:r>
            <a:r>
              <a:rPr lang="en-US" sz="3600" dirty="0" smtClean="0"/>
              <a:t> </a:t>
            </a:r>
            <a:r>
              <a:rPr lang="en-US" sz="3600" dirty="0"/>
              <a:t> </a:t>
            </a:r>
            <a:r>
              <a:rPr lang="en-US" sz="3600" dirty="0" smtClean="0"/>
              <a:t>lives only in very clean water.</a:t>
            </a:r>
          </a:p>
          <a:p>
            <a:r>
              <a:rPr lang="en-US" altLang="ko-KR" sz="3600" dirty="0" smtClean="0"/>
              <a:t>So this is smooth, rich, and chewy.</a:t>
            </a:r>
          </a:p>
          <a:p>
            <a:r>
              <a:rPr lang="en-US" sz="3600" dirty="0"/>
              <a:t>We </a:t>
            </a:r>
            <a:r>
              <a:rPr lang="en-US" sz="3600" b="1" dirty="0"/>
              <a:t>ask</a:t>
            </a:r>
            <a:r>
              <a:rPr lang="en-US" sz="3600" dirty="0"/>
              <a:t> for your continuous </a:t>
            </a:r>
            <a:r>
              <a:rPr lang="en-US" sz="3600" b="1" dirty="0"/>
              <a:t>interest</a:t>
            </a:r>
            <a:r>
              <a:rPr lang="en-US" sz="3600" dirty="0"/>
              <a:t> and </a:t>
            </a:r>
            <a:r>
              <a:rPr lang="en-US" sz="3600" dirty="0" smtClean="0"/>
              <a:t>participation.</a:t>
            </a:r>
            <a:endParaRPr lang="ko-KR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태양">
  <a:themeElements>
    <a:clrScheme name="태양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태양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태양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51</TotalTime>
  <Words>143</Words>
  <Application>Microsoft Office PowerPoint</Application>
  <PresentationFormat>화면 슬라이드 쇼(4:3)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태양</vt:lpstr>
      <vt:lpstr>입안에 넣자 마자  사르륵</vt:lpstr>
      <vt:lpstr>   매력녀를 소개합니다.</vt:lpstr>
      <vt:lpstr>런던 ~ 한우 맛에 한번 빠져봅시다!</vt:lpstr>
      <vt:lpstr>우리식탁의 자존심, 한우입니다.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입안에 넣자 마자 사르륵</dc:title>
  <dc:creator>user</dc:creator>
  <cp:lastModifiedBy>user</cp:lastModifiedBy>
  <cp:revision>6</cp:revision>
  <dcterms:created xsi:type="dcterms:W3CDTF">2012-06-26T04:40:44Z</dcterms:created>
  <dcterms:modified xsi:type="dcterms:W3CDTF">2012-06-26T05:32:29Z</dcterms:modified>
</cp:coreProperties>
</file>