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7" r:id="rId2"/>
    <p:sldId id="278" r:id="rId3"/>
    <p:sldId id="280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54" autoAdjust="0"/>
    <p:restoredTop sz="94660"/>
  </p:normalViewPr>
  <p:slideViewPr>
    <p:cSldViewPr>
      <p:cViewPr varScale="1">
        <p:scale>
          <a:sx n="100" d="100"/>
          <a:sy n="100" d="100"/>
        </p:scale>
        <p:origin x="-7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66B44-2053-46AF-BA3C-D835CA85B924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09753-7836-42FE-A9DD-3DCF01AE59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5B44-A5FB-4A06-80A6-3E1126F0EC0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B7945-0D4E-4613-B043-AE891A9D9A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7906080" cy="601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9512" y="116632"/>
            <a:ext cx="457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단체관람 궁</a:t>
            </a:r>
            <a:r>
              <a:rPr lang="en-US" altLang="ko-KR" dirty="0" smtClean="0"/>
              <a:t>,</a:t>
            </a:r>
            <a:r>
              <a:rPr lang="ko-KR" altLang="en-US" dirty="0" smtClean="0"/>
              <a:t>능</a:t>
            </a:r>
            <a:r>
              <a:rPr lang="en-US" altLang="ko-KR" dirty="0" smtClean="0"/>
              <a:t>/ </a:t>
            </a:r>
            <a:r>
              <a:rPr lang="ko-KR" altLang="en-US" dirty="0" smtClean="0"/>
              <a:t>유관기관 이동 </a:t>
            </a:r>
            <a:r>
              <a:rPr lang="ko-KR" altLang="en-US" dirty="0" err="1" smtClean="0"/>
              <a:t>누락되있음</a:t>
            </a:r>
            <a:endParaRPr lang="ko-KR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763688" y="3573016"/>
            <a:ext cx="4248472" cy="307777"/>
          </a:xfrm>
          <a:prstGeom prst="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400" b="1" dirty="0" err="1" smtClean="0">
                <a:solidFill>
                  <a:srgbClr val="FF0000"/>
                </a:solidFill>
              </a:rPr>
              <a:t>메인우측하단처럼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동일하게 적용</a:t>
            </a:r>
            <a:endParaRPr lang="en-US" altLang="ko-KR" sz="1400" b="1" dirty="0" smtClean="0">
              <a:solidFill>
                <a:srgbClr val="FF0000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H="1" flipV="1">
            <a:off x="5148064" y="5805264"/>
            <a:ext cx="295232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/>
          <p:nvPr/>
        </p:nvCxnSpPr>
        <p:spPr>
          <a:xfrm flipH="1" flipV="1">
            <a:off x="4716016" y="3861048"/>
            <a:ext cx="792088" cy="194421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7635409" cy="530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9512" y="116632"/>
            <a:ext cx="5261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진행중인교육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각 프로그램들 마다 </a:t>
            </a:r>
            <a:r>
              <a:rPr lang="ko-KR" altLang="en-US" b="1" dirty="0" smtClean="0">
                <a:solidFill>
                  <a:srgbClr val="FF0000"/>
                </a:solidFill>
              </a:rPr>
              <a:t>서버시간</a:t>
            </a:r>
            <a:r>
              <a:rPr lang="ko-KR" altLang="en-US" dirty="0" smtClean="0"/>
              <a:t> 표시</a:t>
            </a:r>
            <a:endParaRPr lang="ko-KR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987824" y="4653136"/>
            <a:ext cx="4248472" cy="523220"/>
          </a:xfrm>
          <a:prstGeom prst="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400" b="1" dirty="0" err="1" smtClean="0">
                <a:solidFill>
                  <a:srgbClr val="FF0000"/>
                </a:solidFill>
              </a:rPr>
              <a:t>이런식으로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서버시간 일시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초까지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실시간으로 나오도록 표시</a:t>
            </a:r>
            <a:endParaRPr lang="en-US" altLang="ko-KR" sz="1400" b="1" dirty="0" smtClean="0">
              <a:solidFill>
                <a:srgbClr val="FF0000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H="1" flipV="1">
            <a:off x="5796136" y="3068960"/>
            <a:ext cx="187220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>
            <a:stCxn id="11" idx="0"/>
            <a:endCxn id="5" idx="0"/>
          </p:cNvCxnSpPr>
          <p:nvPr/>
        </p:nvCxnSpPr>
        <p:spPr>
          <a:xfrm flipH="1">
            <a:off x="5112060" y="3429000"/>
            <a:ext cx="1620180" cy="122413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093343"/>
            <a:ext cx="1728192" cy="28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8298222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9512" y="116632"/>
            <a:ext cx="5261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진행중인교육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각 프로그램들 마다 </a:t>
            </a:r>
            <a:r>
              <a:rPr lang="ko-KR" altLang="en-US" b="1" dirty="0" smtClean="0">
                <a:solidFill>
                  <a:srgbClr val="FF0000"/>
                </a:solidFill>
              </a:rPr>
              <a:t>서버시간</a:t>
            </a:r>
            <a:r>
              <a:rPr lang="ko-KR" altLang="en-US" dirty="0" smtClean="0"/>
              <a:t> 표시</a:t>
            </a:r>
            <a:endParaRPr lang="ko-KR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995936" y="3140968"/>
            <a:ext cx="4536504" cy="523220"/>
          </a:xfrm>
          <a:prstGeom prst="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400" b="1" dirty="0" err="1" smtClean="0">
                <a:solidFill>
                  <a:srgbClr val="FF0000"/>
                </a:solidFill>
              </a:rPr>
              <a:t>이런식으로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서버시간 일시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초까지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실시간으로 나오도록 표시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각 교육들마다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신청확인버튼 옆에 표시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endParaRPr lang="en-US" altLang="ko-KR" sz="1400" b="1" dirty="0" smtClean="0">
              <a:solidFill>
                <a:srgbClr val="FF0000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H="1" flipV="1">
            <a:off x="5248647" y="1297335"/>
            <a:ext cx="187220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>
            <a:stCxn id="5" idx="0"/>
            <a:endCxn id="12" idx="2"/>
          </p:cNvCxnSpPr>
          <p:nvPr/>
        </p:nvCxnSpPr>
        <p:spPr>
          <a:xfrm flipH="1" flipV="1">
            <a:off x="6228184" y="1627843"/>
            <a:ext cx="36004" cy="151312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340768"/>
            <a:ext cx="1728192" cy="28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5445224"/>
            <a:ext cx="1728192" cy="28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직사각형 15"/>
          <p:cNvSpPr/>
          <p:nvPr/>
        </p:nvSpPr>
        <p:spPr>
          <a:xfrm flipH="1" flipV="1">
            <a:off x="5292080" y="5445224"/>
            <a:ext cx="187220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화살표 연결선 19"/>
          <p:cNvCxnSpPr>
            <a:stCxn id="5" idx="2"/>
            <a:endCxn id="16" idx="2"/>
          </p:cNvCxnSpPr>
          <p:nvPr/>
        </p:nvCxnSpPr>
        <p:spPr>
          <a:xfrm flipH="1">
            <a:off x="6228184" y="3664188"/>
            <a:ext cx="36004" cy="178103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5296</TotalTime>
  <Words>52</Words>
  <Application>Microsoft Office PowerPoint</Application>
  <PresentationFormat>화면 슬라이드 쇼(4:3)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user</cp:lastModifiedBy>
  <cp:revision>484</cp:revision>
  <dcterms:created xsi:type="dcterms:W3CDTF">2011-10-31T06:40:54Z</dcterms:created>
  <dcterms:modified xsi:type="dcterms:W3CDTF">2012-06-25T06:26:48Z</dcterms:modified>
</cp:coreProperties>
</file>