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57" r:id="rId4"/>
    <p:sldId id="27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79" r:id="rId1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85" autoAdjust="0"/>
    <p:restoredTop sz="94660"/>
  </p:normalViewPr>
  <p:slideViewPr>
    <p:cSldViewPr>
      <p:cViewPr varScale="1">
        <p:scale>
          <a:sx n="103" d="100"/>
          <a:sy n="103" d="100"/>
        </p:scale>
        <p:origin x="-2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A8DA-4370-4BA5-9465-3915BB2ADFBC}" type="datetimeFigureOut">
              <a:rPr lang="ko-KR" altLang="en-US" smtClean="0"/>
              <a:pPr/>
              <a:t>2012-06-28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4DEDB-1EE6-4201-B347-172DF9C12D6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A8DA-4370-4BA5-9465-3915BB2ADFBC}" type="datetimeFigureOut">
              <a:rPr lang="ko-KR" altLang="en-US" smtClean="0"/>
              <a:pPr/>
              <a:t>2012-06-28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4DEDB-1EE6-4201-B347-172DF9C12D6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A8DA-4370-4BA5-9465-3915BB2ADFBC}" type="datetimeFigureOut">
              <a:rPr lang="ko-KR" altLang="en-US" smtClean="0"/>
              <a:pPr/>
              <a:t>2012-06-28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4DEDB-1EE6-4201-B347-172DF9C12D6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A8DA-4370-4BA5-9465-3915BB2ADFBC}" type="datetimeFigureOut">
              <a:rPr lang="ko-KR" altLang="en-US" smtClean="0"/>
              <a:pPr/>
              <a:t>2012-06-28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4DEDB-1EE6-4201-B347-172DF9C12D6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A8DA-4370-4BA5-9465-3915BB2ADFBC}" type="datetimeFigureOut">
              <a:rPr lang="ko-KR" altLang="en-US" smtClean="0"/>
              <a:pPr/>
              <a:t>2012-06-28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4DEDB-1EE6-4201-B347-172DF9C12D6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A8DA-4370-4BA5-9465-3915BB2ADFBC}" type="datetimeFigureOut">
              <a:rPr lang="ko-KR" altLang="en-US" smtClean="0"/>
              <a:pPr/>
              <a:t>2012-06-28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4DEDB-1EE6-4201-B347-172DF9C12D6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A8DA-4370-4BA5-9465-3915BB2ADFBC}" type="datetimeFigureOut">
              <a:rPr lang="ko-KR" altLang="en-US" smtClean="0"/>
              <a:pPr/>
              <a:t>2012-06-28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4DEDB-1EE6-4201-B347-172DF9C12D6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A8DA-4370-4BA5-9465-3915BB2ADFBC}" type="datetimeFigureOut">
              <a:rPr lang="ko-KR" altLang="en-US" smtClean="0"/>
              <a:pPr/>
              <a:t>2012-06-28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4DEDB-1EE6-4201-B347-172DF9C12D6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A8DA-4370-4BA5-9465-3915BB2ADFBC}" type="datetimeFigureOut">
              <a:rPr lang="ko-KR" altLang="en-US" smtClean="0"/>
              <a:pPr/>
              <a:t>2012-06-28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4DEDB-1EE6-4201-B347-172DF9C12D6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A8DA-4370-4BA5-9465-3915BB2ADFBC}" type="datetimeFigureOut">
              <a:rPr lang="ko-KR" altLang="en-US" smtClean="0"/>
              <a:pPr/>
              <a:t>2012-06-28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4DEDB-1EE6-4201-B347-172DF9C12D6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A8DA-4370-4BA5-9465-3915BB2ADFBC}" type="datetimeFigureOut">
              <a:rPr lang="ko-KR" altLang="en-US" smtClean="0"/>
              <a:pPr/>
              <a:t>2012-06-28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4DEDB-1EE6-4201-B347-172DF9C12D6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6A8DA-4370-4BA5-9465-3915BB2ADFBC}" type="datetimeFigureOut">
              <a:rPr lang="ko-KR" altLang="en-US" smtClean="0"/>
              <a:pPr/>
              <a:t>2012-06-28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4DEDB-1EE6-4201-B347-172DF9C12D6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medicompr.co.kr/new/content/prissue_view.asp?mcode=07&amp;scode=01&amp;P_IDX=323&amp;gotoPage=8" TargetMode="External"/><Relationship Id="rId2" Type="http://schemas.openxmlformats.org/officeDocument/2006/relationships/hyperlink" Target="http://blog.naver.com/PostView.nhn?blogId=creativemd&amp;logNo=120113321396&amp;viewDate=&amp;currentPage=1&amp;listtype=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42910" y="857232"/>
            <a:ext cx="7929618" cy="4286280"/>
          </a:xfrm>
        </p:spPr>
        <p:txBody>
          <a:bodyPr>
            <a:normAutofit/>
          </a:bodyPr>
          <a:lstStyle/>
          <a:p>
            <a:r>
              <a:rPr lang="en-US" altLang="ko-KR" sz="5000" dirty="0" smtClean="0">
                <a:latin typeface="HY견고딕" pitchFamily="18" charset="-127"/>
                <a:ea typeface="HY견고딕" pitchFamily="18" charset="-127"/>
              </a:rPr>
              <a:t>『</a:t>
            </a:r>
            <a:r>
              <a:rPr lang="ko-KR" altLang="en-US" sz="5000" dirty="0" smtClean="0">
                <a:latin typeface="HY견고딕" pitchFamily="18" charset="-127"/>
                <a:ea typeface="HY견고딕" pitchFamily="18" charset="-127"/>
              </a:rPr>
              <a:t>한우 </a:t>
            </a:r>
            <a:r>
              <a:rPr lang="ko-KR" altLang="en-US" sz="5000" dirty="0" err="1" smtClean="0">
                <a:latin typeface="HY견고딕" pitchFamily="18" charset="-127"/>
                <a:ea typeface="HY견고딕" pitchFamily="18" charset="-127"/>
              </a:rPr>
              <a:t>서포터즈</a:t>
            </a:r>
            <a:r>
              <a:rPr lang="ko-KR" altLang="en-US" sz="50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5000" dirty="0" smtClean="0">
                <a:latin typeface="HY견고딕" pitchFamily="18" charset="-127"/>
                <a:ea typeface="HY견고딕" pitchFamily="18" charset="-127"/>
              </a:rPr>
              <a:t>(SNS</a:t>
            </a:r>
            <a:r>
              <a:rPr lang="en-US" altLang="ko-KR" sz="5000" dirty="0" smtClean="0">
                <a:latin typeface="HY견고딕" pitchFamily="18" charset="-127"/>
                <a:ea typeface="HY견고딕" pitchFamily="18" charset="-127"/>
              </a:rPr>
              <a:t>)』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sz="3300" dirty="0" smtClean="0"/>
              <a:t>런던에서</a:t>
            </a:r>
            <a:r>
              <a:rPr lang="ko-KR" altLang="en-US" dirty="0" smtClean="0"/>
              <a:t> </a:t>
            </a:r>
            <a:r>
              <a:rPr lang="ko-KR" altLang="en-US" sz="3000" dirty="0" smtClean="0"/>
              <a:t>대한민</a:t>
            </a:r>
            <a:r>
              <a:rPr lang="ko-KR" altLang="en-US" sz="3000" dirty="0" smtClean="0"/>
              <a:t>국</a:t>
            </a:r>
            <a:r>
              <a:rPr lang="ko-KR" altLang="en-US" sz="3000" dirty="0" smtClean="0"/>
              <a:t>의 </a:t>
            </a:r>
            <a:r>
              <a:rPr lang="ko-KR" altLang="en-US" sz="3000" dirty="0" smtClean="0"/>
              <a:t>한우를 </a:t>
            </a:r>
            <a:r>
              <a:rPr lang="ko-KR" altLang="en-US" sz="3000" dirty="0" smtClean="0"/>
              <a:t>알려라</a:t>
            </a:r>
            <a:r>
              <a:rPr lang="en-US" altLang="ko-KR" sz="3000" dirty="0" smtClean="0"/>
              <a:t>!!</a:t>
            </a:r>
            <a:r>
              <a:rPr lang="ko-KR" altLang="en-US" dirty="0" smtClean="0"/>
              <a:t>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ko-KR" alt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6643702" y="5357826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 smtClean="0"/>
              <a:t>- </a:t>
            </a:r>
            <a:r>
              <a:rPr lang="ko-KR" altLang="en-US" dirty="0" smtClean="0"/>
              <a:t>작성자 </a:t>
            </a:r>
            <a:r>
              <a:rPr lang="en-US" altLang="ko-KR" dirty="0" smtClean="0"/>
              <a:t>: </a:t>
            </a:r>
            <a:r>
              <a:rPr lang="ko-KR" altLang="en-US" dirty="0" smtClean="0"/>
              <a:t>공동</a:t>
            </a:r>
            <a:r>
              <a:rPr lang="ko-KR" altLang="en-US" dirty="0" smtClean="0"/>
              <a:t>운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Ⅱ. </a:t>
            </a:r>
            <a:r>
              <a:rPr lang="ko-KR" altLang="en-US" dirty="0" smtClean="0"/>
              <a:t>홍보 아이디어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143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ko-KR" dirty="0" smtClean="0"/>
              <a:t>C) </a:t>
            </a:r>
            <a:r>
              <a:rPr lang="ko-KR" altLang="en-US" dirty="0" smtClean="0"/>
              <a:t>홍보 예시</a:t>
            </a:r>
            <a:endParaRPr lang="en-US" altLang="ko-KR" dirty="0" smtClean="0"/>
          </a:p>
          <a:p>
            <a:pPr>
              <a:buNone/>
            </a:pPr>
            <a:endParaRPr lang="en-US" altLang="ko-KR" sz="2000" dirty="0" smtClean="0"/>
          </a:p>
          <a:p>
            <a:pPr>
              <a:buNone/>
            </a:pPr>
            <a:endParaRPr lang="en-US" altLang="ko-KR" sz="2000" dirty="0" smtClean="0"/>
          </a:p>
          <a:p>
            <a:pPr>
              <a:buNone/>
            </a:pP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                                                  </a:t>
            </a:r>
            <a:r>
              <a:rPr lang="ko-KR" altLang="en-US" sz="2000" dirty="0" smtClean="0"/>
              <a:t>↓사진 </a:t>
            </a:r>
            <a:r>
              <a:rPr lang="en-US" altLang="ko-KR" sz="2000" dirty="0" smtClean="0"/>
              <a:t>8. </a:t>
            </a:r>
            <a:r>
              <a:rPr lang="ko-KR" altLang="en-US" sz="2000" dirty="0" smtClean="0"/>
              <a:t>피켓 홍보 예시</a:t>
            </a:r>
            <a:r>
              <a:rPr lang="en-US" altLang="ko-KR" sz="2000" dirty="0" smtClean="0"/>
              <a:t>                            </a:t>
            </a:r>
          </a:p>
          <a:p>
            <a:pPr>
              <a:buNone/>
            </a:pP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                                               </a:t>
            </a:r>
          </a:p>
          <a:p>
            <a:pPr>
              <a:buNone/>
            </a:pP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 </a:t>
            </a:r>
            <a:r>
              <a:rPr lang="ko-KR" altLang="en-US" sz="2000" dirty="0" smtClean="0"/>
              <a:t>↑ 사진 </a:t>
            </a:r>
            <a:r>
              <a:rPr lang="en-US" altLang="ko-KR" sz="2000" dirty="0" smtClean="0"/>
              <a:t>7. G20 </a:t>
            </a:r>
            <a:r>
              <a:rPr lang="ko-KR" altLang="en-US" sz="2000" dirty="0" smtClean="0"/>
              <a:t>정상회담</a:t>
            </a: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 </a:t>
            </a:r>
            <a:r>
              <a:rPr lang="en-US" altLang="ko-KR" sz="2000" dirty="0" smtClean="0"/>
              <a:t>             </a:t>
            </a:r>
            <a:r>
              <a:rPr lang="ko-KR" altLang="en-US" sz="2000" dirty="0" smtClean="0"/>
              <a:t>피켓 홍보 예시</a:t>
            </a:r>
            <a:endParaRPr lang="en-US" altLang="ko-KR" sz="2000" dirty="0" smtClean="0"/>
          </a:p>
          <a:p>
            <a:pPr>
              <a:buNone/>
            </a:pPr>
            <a:endParaRPr lang="en-US" altLang="ko-KR" sz="2000" dirty="0" smtClean="0"/>
          </a:p>
        </p:txBody>
      </p:sp>
      <p:pic>
        <p:nvPicPr>
          <p:cNvPr id="7" name="그림 6" descr="피켓 홍보(G2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2071678"/>
            <a:ext cx="3286148" cy="2461624"/>
          </a:xfrm>
          <a:prstGeom prst="rect">
            <a:avLst/>
          </a:prstGeom>
        </p:spPr>
      </p:pic>
      <p:pic>
        <p:nvPicPr>
          <p:cNvPr id="11" name="그림 10" descr="홍보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3500438"/>
            <a:ext cx="4319507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Ⅱ. </a:t>
            </a:r>
            <a:r>
              <a:rPr lang="ko-KR" altLang="en-US" dirty="0" smtClean="0"/>
              <a:t>홍보 아이디어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/>
          <a:lstStyle/>
          <a:p>
            <a:pPr>
              <a:buNone/>
            </a:pPr>
            <a:r>
              <a:rPr lang="en-US" altLang="ko-KR" dirty="0" smtClean="0"/>
              <a:t>C) </a:t>
            </a:r>
            <a:r>
              <a:rPr lang="ko-KR" altLang="en-US" dirty="0" smtClean="0"/>
              <a:t>홍보 </a:t>
            </a:r>
            <a:r>
              <a:rPr lang="ko-KR" altLang="en-US" dirty="0" smtClean="0"/>
              <a:t>예시</a:t>
            </a:r>
            <a:endParaRPr lang="en-US" altLang="ko-KR" dirty="0" smtClean="0"/>
          </a:p>
          <a:p>
            <a:pPr>
              <a:buNone/>
            </a:pPr>
            <a:r>
              <a:rPr lang="ko-KR" altLang="en-US" sz="2000" dirty="0" smtClean="0"/>
              <a:t>이렇게 한우 세계화를</a:t>
            </a:r>
            <a:endParaRPr lang="en-US" altLang="ko-KR" sz="2000" dirty="0" smtClean="0"/>
          </a:p>
          <a:p>
            <a:pPr>
              <a:buNone/>
            </a:pPr>
            <a:r>
              <a:rPr lang="ko-KR" altLang="en-US" sz="2000" dirty="0" smtClean="0"/>
              <a:t>위해 </a:t>
            </a:r>
            <a:r>
              <a:rPr lang="ko-KR" altLang="en-US" sz="2000" dirty="0" err="1" smtClean="0"/>
              <a:t>여러가지</a:t>
            </a:r>
            <a:r>
              <a:rPr lang="ko-KR" altLang="en-US" sz="2000" dirty="0" smtClean="0"/>
              <a:t> 퓨전 음식</a:t>
            </a:r>
            <a:endParaRPr lang="en-US" altLang="ko-KR" sz="2000" dirty="0" smtClean="0"/>
          </a:p>
          <a:p>
            <a:pPr>
              <a:buNone/>
            </a:pPr>
            <a:r>
              <a:rPr lang="ko-KR" altLang="en-US" sz="2000" dirty="0" smtClean="0"/>
              <a:t>홍보도 중요하다고 </a:t>
            </a:r>
            <a:r>
              <a:rPr lang="ko-KR" altLang="en-US" sz="2000" dirty="0" err="1" smtClean="0"/>
              <a:t>생각합</a:t>
            </a:r>
            <a:endParaRPr lang="en-US" altLang="ko-KR" sz="2000" dirty="0" smtClean="0"/>
          </a:p>
          <a:p>
            <a:pPr>
              <a:buNone/>
            </a:pPr>
            <a:r>
              <a:rPr lang="ko-KR" altLang="en-US" sz="2000" dirty="0" err="1" smtClean="0"/>
              <a:t>니다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이런 음식을 내놓을</a:t>
            </a:r>
            <a:endParaRPr lang="en-US" altLang="ko-KR" sz="2000" dirty="0" smtClean="0"/>
          </a:p>
          <a:p>
            <a:pPr>
              <a:buNone/>
            </a:pPr>
            <a:r>
              <a:rPr lang="ko-KR" altLang="en-US" sz="2000" dirty="0" smtClean="0"/>
              <a:t>식당들을 소개하는 것이 </a:t>
            </a:r>
            <a:endParaRPr lang="en-US" altLang="ko-KR" sz="2000" dirty="0" smtClean="0"/>
          </a:p>
          <a:p>
            <a:pPr>
              <a:buNone/>
            </a:pPr>
            <a:r>
              <a:rPr lang="ko-KR" altLang="en-US" sz="2000" dirty="0" smtClean="0"/>
              <a:t>도움이 될 듯 합니다</a:t>
            </a:r>
            <a:r>
              <a:rPr lang="en-US" altLang="ko-KR" sz="2000" dirty="0" smtClean="0"/>
              <a:t>.</a:t>
            </a:r>
          </a:p>
          <a:p>
            <a:pPr>
              <a:buNone/>
            </a:pPr>
            <a:endParaRPr lang="en-US" altLang="ko-KR" sz="2000" dirty="0" smtClean="0"/>
          </a:p>
          <a:p>
            <a:pPr>
              <a:buNone/>
            </a:pPr>
            <a:r>
              <a:rPr lang="ko-KR" altLang="en-US" sz="2000" dirty="0" smtClean="0"/>
              <a:t>→사진 </a:t>
            </a:r>
            <a:r>
              <a:rPr lang="en-US" altLang="ko-KR" sz="2000" dirty="0" smtClean="0"/>
              <a:t>9,10,11,12</a:t>
            </a:r>
          </a:p>
          <a:p>
            <a:pPr>
              <a:buNone/>
            </a:pPr>
            <a:r>
              <a:rPr lang="ko-KR" altLang="en-US" sz="1450" dirty="0" smtClean="0"/>
              <a:t>한우 불고기 샐러드</a:t>
            </a:r>
            <a:r>
              <a:rPr lang="en-US" altLang="ko-KR" sz="1450" dirty="0" smtClean="0"/>
              <a:t>(</a:t>
            </a:r>
            <a:r>
              <a:rPr lang="ko-KR" altLang="en-US" sz="1450" dirty="0" smtClean="0"/>
              <a:t>왼쪽 위부터 시계 방향</a:t>
            </a:r>
            <a:r>
              <a:rPr lang="en-US" altLang="ko-KR" sz="1450" dirty="0" smtClean="0"/>
              <a:t>)</a:t>
            </a:r>
          </a:p>
          <a:p>
            <a:pPr>
              <a:buNone/>
            </a:pPr>
            <a:r>
              <a:rPr lang="ko-KR" altLang="en-US" sz="1450" dirty="0" smtClean="0"/>
              <a:t>한우 </a:t>
            </a:r>
            <a:r>
              <a:rPr lang="ko-KR" altLang="en-US" sz="1450" dirty="0" err="1" smtClean="0"/>
              <a:t>목심</a:t>
            </a:r>
            <a:r>
              <a:rPr lang="ko-KR" altLang="en-US" sz="1450" dirty="0" smtClean="0"/>
              <a:t> 타이소스 샐러드</a:t>
            </a:r>
            <a:endParaRPr lang="en-US" altLang="ko-KR" sz="1450" dirty="0" smtClean="0"/>
          </a:p>
          <a:p>
            <a:pPr>
              <a:buNone/>
            </a:pPr>
            <a:r>
              <a:rPr lang="ko-KR" altLang="en-US" sz="1450" dirty="0" smtClean="0"/>
              <a:t>한우 </a:t>
            </a:r>
            <a:r>
              <a:rPr lang="ko-KR" altLang="en-US" sz="1450" dirty="0" err="1" smtClean="0"/>
              <a:t>우둔살</a:t>
            </a:r>
            <a:r>
              <a:rPr lang="ko-KR" altLang="en-US" sz="1450" dirty="0" smtClean="0"/>
              <a:t> 두부 </a:t>
            </a:r>
            <a:r>
              <a:rPr lang="ko-KR" altLang="en-US" sz="1450" dirty="0" err="1" smtClean="0"/>
              <a:t>삼각롤</a:t>
            </a:r>
            <a:endParaRPr lang="en-US" altLang="ko-KR" sz="1450" dirty="0" smtClean="0"/>
          </a:p>
          <a:p>
            <a:pPr>
              <a:buNone/>
            </a:pPr>
            <a:r>
              <a:rPr lang="ko-KR" altLang="en-US" sz="1450" dirty="0" smtClean="0"/>
              <a:t>한우 </a:t>
            </a:r>
            <a:r>
              <a:rPr lang="ko-KR" altLang="en-US" sz="1450" dirty="0" err="1" smtClean="0"/>
              <a:t>우둔살</a:t>
            </a:r>
            <a:r>
              <a:rPr lang="ko-KR" altLang="en-US" sz="1450" dirty="0" smtClean="0"/>
              <a:t> 퓨전 </a:t>
            </a:r>
            <a:r>
              <a:rPr lang="ko-KR" altLang="en-US" sz="1450" dirty="0" err="1" smtClean="0"/>
              <a:t>꽃육회</a:t>
            </a:r>
            <a:endParaRPr lang="en-US" altLang="ko-KR" sz="1450" dirty="0" smtClean="0"/>
          </a:p>
          <a:p>
            <a:pPr>
              <a:buNone/>
            </a:pPr>
            <a:endParaRPr lang="en-US" altLang="ko-KR" sz="2000" dirty="0" smtClean="0"/>
          </a:p>
          <a:p>
            <a:endParaRPr lang="ko-KR" altLang="en-US" dirty="0"/>
          </a:p>
        </p:txBody>
      </p:sp>
      <p:pic>
        <p:nvPicPr>
          <p:cNvPr id="4" name="그림 3" descr="한우 불고기 샐러드 (2008 축산물 브랜드전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3306" y="1643050"/>
            <a:ext cx="2643174" cy="1941136"/>
          </a:xfrm>
          <a:prstGeom prst="rect">
            <a:avLst/>
          </a:prstGeom>
        </p:spPr>
      </p:pic>
      <p:pic>
        <p:nvPicPr>
          <p:cNvPr id="5" name="그림 4" descr="한우 목심타이소스 샐러드 (2008축산물 브랜드전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2" y="1643050"/>
            <a:ext cx="2643206" cy="1941159"/>
          </a:xfrm>
          <a:prstGeom prst="rect">
            <a:avLst/>
          </a:prstGeom>
        </p:spPr>
      </p:pic>
      <p:pic>
        <p:nvPicPr>
          <p:cNvPr id="6" name="그림 5" descr="한우 우둔살 두부 삼각롤 (2008축산물 브랜드전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4810" y="3571876"/>
            <a:ext cx="2643206" cy="1941159"/>
          </a:xfrm>
          <a:prstGeom prst="rect">
            <a:avLst/>
          </a:prstGeom>
        </p:spPr>
      </p:pic>
      <p:pic>
        <p:nvPicPr>
          <p:cNvPr id="7" name="그림 6" descr="한우 우두살 - 퓨전 꽃육회 (2008축산물브랜드전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16" y="3571876"/>
            <a:ext cx="2056330" cy="3143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Ⅲ. </a:t>
            </a:r>
            <a:r>
              <a:rPr lang="ko-KR" altLang="en-US" dirty="0" smtClean="0"/>
              <a:t>끝맺음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572164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altLang="ko-KR" sz="2000" dirty="0" smtClean="0"/>
          </a:p>
          <a:p>
            <a:pPr algn="ctr">
              <a:buNone/>
            </a:pPr>
            <a:endParaRPr lang="en-US" altLang="ko-KR" sz="2000" dirty="0" smtClean="0"/>
          </a:p>
          <a:p>
            <a:pPr algn="ctr">
              <a:buNone/>
            </a:pPr>
            <a:endParaRPr lang="en-US" altLang="ko-KR" sz="2000" dirty="0" smtClean="0"/>
          </a:p>
          <a:p>
            <a:pPr algn="ctr">
              <a:buNone/>
            </a:pPr>
            <a:endParaRPr lang="en-US" altLang="ko-KR" sz="2000" dirty="0" smtClean="0"/>
          </a:p>
          <a:p>
            <a:pPr algn="ctr">
              <a:buNone/>
            </a:pPr>
            <a:endParaRPr lang="en-US" altLang="ko-KR" sz="2000" dirty="0" smtClean="0"/>
          </a:p>
          <a:p>
            <a:pPr algn="ctr">
              <a:buNone/>
            </a:pPr>
            <a:endParaRPr lang="en-US" altLang="ko-KR" sz="2000" dirty="0" smtClean="0"/>
          </a:p>
          <a:p>
            <a:pPr algn="ctr">
              <a:buNone/>
            </a:pPr>
            <a:endParaRPr lang="en-US" altLang="ko-KR" sz="2000" dirty="0" smtClean="0"/>
          </a:p>
          <a:p>
            <a:pPr algn="ctr">
              <a:buNone/>
            </a:pPr>
            <a:endParaRPr lang="en-US" altLang="ko-KR" sz="2000" dirty="0" smtClean="0"/>
          </a:p>
          <a:p>
            <a:pPr algn="ctr">
              <a:buNone/>
            </a:pPr>
            <a:r>
              <a:rPr lang="ko-KR" altLang="en-US" sz="2000" dirty="0" smtClean="0"/>
              <a:t>이상으로 저의 소개와 홍보 아이디어에 대해 마치도록 하겠습니다</a:t>
            </a:r>
            <a:r>
              <a:rPr lang="en-US" altLang="ko-KR" sz="2000" dirty="0" smtClean="0"/>
              <a:t>.</a:t>
            </a:r>
          </a:p>
          <a:p>
            <a:pPr algn="ctr">
              <a:buNone/>
            </a:pPr>
            <a:r>
              <a:rPr lang="ko-KR" altLang="en-US" sz="2000" dirty="0" smtClean="0"/>
              <a:t>이번 한우 </a:t>
            </a:r>
            <a:r>
              <a:rPr lang="ko-KR" altLang="en-US" sz="2000" dirty="0" err="1" smtClean="0"/>
              <a:t>서포터즈</a:t>
            </a:r>
            <a:r>
              <a:rPr lang="ko-KR" altLang="en-US" sz="2000" dirty="0" smtClean="0"/>
              <a:t> 라는 자리를 마련해주시고</a:t>
            </a:r>
            <a:endParaRPr lang="en-US" altLang="ko-KR" sz="2000" dirty="0" smtClean="0"/>
          </a:p>
          <a:p>
            <a:pPr algn="ctr">
              <a:buNone/>
            </a:pPr>
            <a:r>
              <a:rPr lang="ko-KR" altLang="en-US" sz="2000" dirty="0" smtClean="0"/>
              <a:t>이 글을 읽어주셔서 감사합니다</a:t>
            </a:r>
            <a:r>
              <a:rPr lang="en-US" altLang="ko-KR" sz="2000" dirty="0" smtClean="0"/>
              <a:t>.</a:t>
            </a:r>
          </a:p>
          <a:p>
            <a:pPr algn="ctr">
              <a:buNone/>
            </a:pPr>
            <a:r>
              <a:rPr lang="ko-KR" altLang="en-US" sz="2000" dirty="0" smtClean="0"/>
              <a:t>앞으로도 한우에 대해 끝까지 사랑할 것을 다짐합니다</a:t>
            </a:r>
            <a:r>
              <a:rPr lang="en-US" altLang="ko-KR" sz="2000" dirty="0" smtClean="0"/>
              <a:t>.</a:t>
            </a:r>
          </a:p>
          <a:p>
            <a:pPr algn="ctr">
              <a:buNone/>
            </a:pPr>
            <a:r>
              <a:rPr lang="ko-KR" altLang="en-US" sz="2000" dirty="0" smtClean="0"/>
              <a:t>한우 파이팅</a:t>
            </a:r>
            <a:r>
              <a:rPr lang="en-US" altLang="ko-KR" sz="2000" dirty="0" smtClean="0"/>
              <a:t>!</a:t>
            </a:r>
            <a:endParaRPr lang="ko-KR" altLang="en-US" sz="2000" dirty="0"/>
          </a:p>
        </p:txBody>
      </p:sp>
      <p:pic>
        <p:nvPicPr>
          <p:cNvPr id="6" name="그림 5" descr="한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8926" y="1500174"/>
            <a:ext cx="3428992" cy="2571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&lt; </a:t>
            </a:r>
            <a:r>
              <a:rPr lang="ko-KR" altLang="en-US" dirty="0" smtClean="0"/>
              <a:t>출처 </a:t>
            </a:r>
            <a:r>
              <a:rPr lang="en-US" altLang="ko-KR" dirty="0" smtClean="0"/>
              <a:t>&gt;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214974"/>
          </a:xfrm>
        </p:spPr>
        <p:txBody>
          <a:bodyPr>
            <a:normAutofit/>
          </a:bodyPr>
          <a:lstStyle/>
          <a:p>
            <a:r>
              <a:rPr lang="ko-KR" altLang="en-US" sz="2000" dirty="0" smtClean="0"/>
              <a:t>사진 </a:t>
            </a:r>
            <a:r>
              <a:rPr lang="en-US" altLang="ko-KR" sz="2000" dirty="0" smtClean="0"/>
              <a:t>1.  -  </a:t>
            </a:r>
            <a:r>
              <a:rPr lang="ko-KR" altLang="en-US" sz="2000" dirty="0" smtClean="0"/>
              <a:t>문화체육관광부</a:t>
            </a:r>
            <a:endParaRPr lang="en-US" altLang="ko-KR" sz="2000" dirty="0" smtClean="0"/>
          </a:p>
          <a:p>
            <a:r>
              <a:rPr lang="ko-KR" altLang="en-US" sz="2000" dirty="0" smtClean="0"/>
              <a:t>사진 </a:t>
            </a:r>
            <a:r>
              <a:rPr lang="en-US" altLang="ko-KR" sz="2000" dirty="0" smtClean="0"/>
              <a:t>2.  -  </a:t>
            </a:r>
            <a:r>
              <a:rPr lang="en-US" sz="2000" dirty="0" smtClean="0">
                <a:hlinkClick r:id="rId2"/>
              </a:rPr>
              <a:t>http://blog.naver.com/PostView.nhn?blogId=creativemd&amp;logNo=120113321396&amp;viewDate=&amp;currentPage=1&amp;listtype=0</a:t>
            </a:r>
            <a:endParaRPr lang="en-US" altLang="ko-KR" sz="2000" dirty="0" smtClean="0"/>
          </a:p>
          <a:p>
            <a:r>
              <a:rPr lang="ko-KR" altLang="en-US" sz="2000" dirty="0" smtClean="0"/>
              <a:t>사진 </a:t>
            </a:r>
            <a:r>
              <a:rPr lang="en-US" altLang="ko-KR" sz="2000" dirty="0" smtClean="0"/>
              <a:t>3.  -  </a:t>
            </a:r>
            <a:r>
              <a:rPr lang="ko-KR" altLang="en-US" sz="2000" dirty="0" smtClean="0"/>
              <a:t>연합뉴스</a:t>
            </a:r>
            <a:endParaRPr lang="en-US" altLang="ko-KR" sz="2000" dirty="0" smtClean="0"/>
          </a:p>
          <a:p>
            <a:r>
              <a:rPr lang="ko-KR" altLang="en-US" sz="2000" dirty="0" smtClean="0"/>
              <a:t>사진 </a:t>
            </a:r>
            <a:r>
              <a:rPr lang="en-US" altLang="ko-KR" sz="2000" dirty="0" smtClean="0"/>
              <a:t>4.  -  </a:t>
            </a:r>
            <a:r>
              <a:rPr lang="ko-KR" altLang="en-US" sz="2000" dirty="0" smtClean="0"/>
              <a:t>천지일보</a:t>
            </a:r>
            <a:endParaRPr lang="en-US" altLang="ko-KR" sz="2000" dirty="0" smtClean="0"/>
          </a:p>
          <a:p>
            <a:r>
              <a:rPr lang="ko-KR" altLang="en-US" sz="2000" dirty="0" smtClean="0"/>
              <a:t>사진 </a:t>
            </a:r>
            <a:r>
              <a:rPr lang="en-US" altLang="ko-KR" sz="2000" dirty="0" smtClean="0"/>
              <a:t>5.6.  -  </a:t>
            </a:r>
            <a:r>
              <a:rPr lang="en-US" altLang="ko-KR" sz="2000" dirty="0" err="1" smtClean="0"/>
              <a:t>Ariran</a:t>
            </a:r>
            <a:r>
              <a:rPr lang="en-US" altLang="ko-KR" sz="2000" dirty="0" smtClean="0"/>
              <a:t> G20</a:t>
            </a:r>
          </a:p>
          <a:p>
            <a:r>
              <a:rPr lang="en-US" altLang="ko-KR" sz="2000" dirty="0" smtClean="0"/>
              <a:t>P. 9   </a:t>
            </a:r>
            <a:r>
              <a:rPr lang="ko-KR" altLang="en-US" sz="2000" dirty="0" smtClean="0"/>
              <a:t>한우 사진 </a:t>
            </a:r>
            <a:r>
              <a:rPr lang="en-US" altLang="ko-KR" sz="2000" dirty="0" smtClean="0"/>
              <a:t>– </a:t>
            </a:r>
            <a:r>
              <a:rPr lang="ko-KR" altLang="en-US" sz="2000" dirty="0" smtClean="0"/>
              <a:t>농림 수산부</a:t>
            </a: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r>
              <a:rPr lang="en-US" altLang="ko-KR" sz="2000" dirty="0" smtClean="0"/>
              <a:t>       </a:t>
            </a:r>
            <a:r>
              <a:rPr lang="ko-KR" altLang="en-US" sz="2000" dirty="0" smtClean="0"/>
              <a:t>시식 장면 </a:t>
            </a:r>
            <a:r>
              <a:rPr lang="en-US" altLang="ko-KR" sz="2000" dirty="0" smtClean="0"/>
              <a:t>- </a:t>
            </a:r>
            <a:r>
              <a:rPr lang="en-US" sz="2000" dirty="0" smtClean="0">
                <a:hlinkClick r:id="rId3"/>
              </a:rPr>
              <a:t>http://medicompr.co.kr/new/content/prissue_view.asp?mcode=07&amp;scode=01&amp;P_IDX=323&amp;gotoPage=8</a:t>
            </a:r>
            <a:endParaRPr lang="en-US" altLang="ko-KR" sz="2000" dirty="0" smtClean="0"/>
          </a:p>
          <a:p>
            <a:r>
              <a:rPr lang="ko-KR" altLang="en-US" sz="2000" dirty="0" smtClean="0"/>
              <a:t>사진 </a:t>
            </a:r>
            <a:r>
              <a:rPr lang="en-US" altLang="ko-KR" sz="2000" dirty="0" smtClean="0"/>
              <a:t>7.  -  </a:t>
            </a:r>
            <a:r>
              <a:rPr lang="en-US" altLang="ko-KR" sz="2000" dirty="0" err="1" smtClean="0"/>
              <a:t>Ariran</a:t>
            </a:r>
            <a:r>
              <a:rPr lang="en-US" altLang="ko-KR" sz="2000" dirty="0" smtClean="0"/>
              <a:t> G20</a:t>
            </a:r>
          </a:p>
          <a:p>
            <a:r>
              <a:rPr lang="ko-KR" altLang="en-US" sz="2000" dirty="0" smtClean="0"/>
              <a:t>사진 </a:t>
            </a:r>
            <a:r>
              <a:rPr lang="en-US" altLang="ko-KR" sz="2000" dirty="0" smtClean="0"/>
              <a:t>8.  -  </a:t>
            </a:r>
            <a:r>
              <a:rPr lang="ko-KR" altLang="en-US" sz="2000" dirty="0" err="1" smtClean="0"/>
              <a:t>동아일</a:t>
            </a:r>
            <a:r>
              <a:rPr lang="ko-KR" altLang="en-US" sz="2000" dirty="0" err="1" smtClean="0"/>
              <a:t>보</a:t>
            </a:r>
            <a:endParaRPr lang="en-US" altLang="ko-KR" sz="2000" dirty="0" smtClean="0"/>
          </a:p>
          <a:p>
            <a:r>
              <a:rPr lang="ko-KR" altLang="en-US" sz="2000" dirty="0" smtClean="0"/>
              <a:t>사진 </a:t>
            </a:r>
            <a:r>
              <a:rPr lang="en-US" altLang="ko-KR" sz="2000" dirty="0" smtClean="0"/>
              <a:t>9.10.11.12.  -  2008 </a:t>
            </a:r>
            <a:r>
              <a:rPr lang="ko-KR" altLang="en-US" sz="2000" dirty="0" smtClean="0"/>
              <a:t>축산물 </a:t>
            </a:r>
            <a:r>
              <a:rPr lang="ko-KR" altLang="en-US" sz="2000" dirty="0" err="1" smtClean="0"/>
              <a:t>브랜드전</a:t>
            </a:r>
            <a:endParaRPr lang="en-US" altLang="ko-KR" sz="2000" dirty="0" smtClean="0"/>
          </a:p>
          <a:p>
            <a:r>
              <a:rPr lang="en-US" altLang="ko-KR" sz="2000" dirty="0" smtClean="0"/>
              <a:t>P. 12   </a:t>
            </a:r>
            <a:r>
              <a:rPr lang="ko-KR" altLang="en-US" sz="2000" dirty="0" smtClean="0"/>
              <a:t>한우 사진</a:t>
            </a:r>
            <a:r>
              <a:rPr lang="en-US" altLang="ko-KR" sz="2000" dirty="0" smtClean="0"/>
              <a:t>.  -  2010 </a:t>
            </a:r>
            <a:r>
              <a:rPr lang="ko-KR" altLang="en-US" sz="2000" dirty="0" smtClean="0"/>
              <a:t>한우문화공모전</a:t>
            </a:r>
            <a:endParaRPr lang="ko-KR" alt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&lt;</a:t>
            </a:r>
            <a:r>
              <a:rPr lang="ko-KR" altLang="en-US" dirty="0" smtClean="0"/>
              <a:t> 목 차 </a:t>
            </a:r>
            <a:r>
              <a:rPr lang="en-US" altLang="ko-KR" dirty="0" smtClean="0"/>
              <a:t>&gt;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ko-KR" sz="3000" dirty="0" smtClean="0"/>
              <a:t>Ⅰ. </a:t>
            </a:r>
            <a:r>
              <a:rPr lang="ko-KR" altLang="en-US" sz="3000" dirty="0" smtClean="0"/>
              <a:t>자기 소개 및 매력 발산</a:t>
            </a:r>
            <a:endParaRPr lang="en-US" altLang="ko-KR" sz="3000" dirty="0" smtClean="0"/>
          </a:p>
          <a:p>
            <a:pPr>
              <a:buNone/>
            </a:pPr>
            <a:r>
              <a:rPr lang="en-US" altLang="ko-KR" sz="2500" dirty="0" smtClean="0"/>
              <a:t>           A) </a:t>
            </a:r>
            <a:r>
              <a:rPr lang="ko-KR" altLang="en-US" sz="2500" dirty="0" smtClean="0"/>
              <a:t>미소    </a:t>
            </a:r>
            <a:r>
              <a:rPr lang="en-US" altLang="ko-KR" sz="2500" dirty="0" smtClean="0"/>
              <a:t>B) </a:t>
            </a:r>
            <a:r>
              <a:rPr lang="ko-KR" altLang="en-US" sz="2500" dirty="0" smtClean="0"/>
              <a:t>사교성   </a:t>
            </a:r>
            <a:r>
              <a:rPr lang="en-US" altLang="ko-KR" sz="2500" dirty="0" smtClean="0"/>
              <a:t>C)</a:t>
            </a:r>
            <a:r>
              <a:rPr lang="ko-KR" altLang="en-US" sz="2500" dirty="0" smtClean="0"/>
              <a:t>말솜씨</a:t>
            </a:r>
            <a:endParaRPr lang="en-US" altLang="ko-KR" sz="2500" dirty="0" smtClean="0"/>
          </a:p>
          <a:p>
            <a:pPr>
              <a:buNone/>
            </a:pPr>
            <a:endParaRPr lang="en-US" altLang="ko-KR" sz="3000" dirty="0" smtClean="0"/>
          </a:p>
          <a:p>
            <a:pPr>
              <a:buNone/>
            </a:pPr>
            <a:r>
              <a:rPr lang="en-US" altLang="ko-KR" sz="3000" dirty="0" smtClean="0"/>
              <a:t>Ⅱ. </a:t>
            </a:r>
            <a:r>
              <a:rPr lang="ko-KR" altLang="en-US" sz="3000" dirty="0" smtClean="0"/>
              <a:t>홍보 아이디어</a:t>
            </a:r>
            <a:endParaRPr lang="en-US" altLang="ko-KR" sz="3000" dirty="0" smtClean="0"/>
          </a:p>
          <a:p>
            <a:pPr>
              <a:buNone/>
            </a:pPr>
            <a:r>
              <a:rPr lang="en-US" altLang="ko-KR" sz="2500" dirty="0" smtClean="0"/>
              <a:t>           A) </a:t>
            </a:r>
            <a:r>
              <a:rPr lang="ko-KR" altLang="en-US" sz="2500" dirty="0" smtClean="0"/>
              <a:t>홍보수단   </a:t>
            </a:r>
            <a:r>
              <a:rPr lang="en-US" altLang="ko-KR" sz="2500" dirty="0" smtClean="0"/>
              <a:t>B)</a:t>
            </a:r>
            <a:r>
              <a:rPr lang="ko-KR" altLang="en-US" sz="2500" dirty="0" smtClean="0"/>
              <a:t>홍보 계획   </a:t>
            </a:r>
            <a:r>
              <a:rPr lang="en-US" altLang="ko-KR" sz="2500" dirty="0" smtClean="0"/>
              <a:t>C)</a:t>
            </a:r>
            <a:r>
              <a:rPr lang="ko-KR" altLang="en-US" sz="2500" dirty="0" smtClean="0"/>
              <a:t>홍보 사례</a:t>
            </a:r>
            <a:endParaRPr lang="en-US" altLang="ko-KR" sz="2500" dirty="0" smtClean="0"/>
          </a:p>
          <a:p>
            <a:pPr>
              <a:buNone/>
            </a:pPr>
            <a:endParaRPr lang="en-US" altLang="ko-KR" sz="3000" dirty="0" smtClean="0"/>
          </a:p>
          <a:p>
            <a:pPr>
              <a:buNone/>
            </a:pPr>
            <a:r>
              <a:rPr lang="en-US" altLang="ko-KR" sz="3000" dirty="0" smtClean="0"/>
              <a:t>Ⅲ. </a:t>
            </a:r>
            <a:r>
              <a:rPr lang="ko-KR" altLang="en-US" sz="3000" dirty="0" smtClean="0"/>
              <a:t>끝맺음</a:t>
            </a:r>
            <a:endParaRPr lang="ko-KR" alt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Ⅰ. </a:t>
            </a:r>
            <a:r>
              <a:rPr lang="ko-KR" altLang="en-US" dirty="0" smtClean="0"/>
              <a:t>자기 소개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 smtClean="0"/>
              <a:t>이름 </a:t>
            </a:r>
            <a:r>
              <a:rPr lang="en-US" altLang="ko-KR" sz="2000" dirty="0"/>
              <a:t> </a:t>
            </a:r>
            <a:r>
              <a:rPr lang="en-US" altLang="ko-KR" sz="2000" dirty="0" smtClean="0"/>
              <a:t>:  </a:t>
            </a:r>
            <a:r>
              <a:rPr lang="ko-KR" altLang="en-US" sz="2000" dirty="0" smtClean="0"/>
              <a:t>공동운</a:t>
            </a:r>
            <a:endParaRPr lang="en-US" altLang="ko-KR" sz="2000" dirty="0" smtClean="0"/>
          </a:p>
          <a:p>
            <a:r>
              <a:rPr lang="ko-KR" altLang="en-US" sz="2000" dirty="0" smtClean="0"/>
              <a:t>생년월일  </a:t>
            </a:r>
            <a:r>
              <a:rPr lang="en-US" altLang="ko-KR" sz="2000" dirty="0" smtClean="0"/>
              <a:t>:  1990. 11. 29 (23</a:t>
            </a:r>
            <a:r>
              <a:rPr lang="ko-KR" altLang="en-US" sz="2000" dirty="0" smtClean="0"/>
              <a:t>세</a:t>
            </a:r>
            <a:r>
              <a:rPr lang="en-US" altLang="ko-KR" sz="2000" dirty="0" smtClean="0"/>
              <a:t>)</a:t>
            </a:r>
          </a:p>
          <a:p>
            <a:r>
              <a:rPr lang="ko-KR" altLang="en-US" sz="2000" dirty="0" smtClean="0"/>
              <a:t>성별  </a:t>
            </a:r>
            <a:r>
              <a:rPr lang="en-US" altLang="ko-KR" sz="2000" dirty="0" smtClean="0"/>
              <a:t>:  </a:t>
            </a:r>
            <a:r>
              <a:rPr lang="ko-KR" altLang="en-US" sz="2000" dirty="0" smtClean="0"/>
              <a:t>남</a:t>
            </a:r>
            <a:r>
              <a:rPr lang="ko-KR" altLang="en-US" sz="2000" dirty="0"/>
              <a:t>자</a:t>
            </a:r>
            <a:endParaRPr lang="en-US" altLang="ko-KR" sz="2000" dirty="0" smtClean="0"/>
          </a:p>
          <a:p>
            <a:r>
              <a:rPr lang="ko-KR" altLang="en-US" sz="2000" dirty="0" smtClean="0"/>
              <a:t>학교  </a:t>
            </a:r>
            <a:r>
              <a:rPr lang="en-US" altLang="ko-KR" sz="2000" dirty="0" smtClean="0"/>
              <a:t>:  </a:t>
            </a:r>
            <a:r>
              <a:rPr lang="ko-KR" altLang="en-US" sz="2000" dirty="0" smtClean="0"/>
              <a:t>고려대학교 </a:t>
            </a:r>
            <a:r>
              <a:rPr lang="en-US" altLang="ko-KR" sz="2000" dirty="0" smtClean="0"/>
              <a:t>2</a:t>
            </a:r>
            <a:r>
              <a:rPr lang="ko-KR" altLang="en-US" sz="2000" dirty="0" smtClean="0"/>
              <a:t>학년 복학</a:t>
            </a:r>
            <a:endParaRPr lang="en-US" altLang="ko-KR" sz="2000" dirty="0" smtClean="0"/>
          </a:p>
          <a:p>
            <a:endParaRPr lang="en-US" altLang="ko-KR" sz="2000" dirty="0" smtClean="0"/>
          </a:p>
          <a:p>
            <a:r>
              <a:rPr lang="ko-KR" altLang="en-US" sz="2000" dirty="0" smtClean="0"/>
              <a:t>안녕하세요</a:t>
            </a:r>
            <a:r>
              <a:rPr lang="en-US" altLang="ko-KR" sz="2000" dirty="0" smtClean="0"/>
              <a:t>? </a:t>
            </a:r>
            <a:r>
              <a:rPr lang="ko-KR" altLang="en-US" sz="2000" dirty="0" smtClean="0"/>
              <a:t>아이디어 설명에 앞서서</a:t>
            </a:r>
            <a:r>
              <a:rPr lang="en-US" altLang="ko-KR" sz="2000" dirty="0"/>
              <a:t/>
            </a:r>
            <a:br>
              <a:rPr lang="en-US" altLang="ko-KR" sz="2000" dirty="0"/>
            </a:br>
            <a:r>
              <a:rPr lang="ko-KR" altLang="en-US" sz="2000" dirty="0" smtClean="0"/>
              <a:t>간단히 제 소개를 하기 위해 글을 </a:t>
            </a:r>
            <a:r>
              <a:rPr lang="ko-KR" altLang="en-US" sz="2000" dirty="0" err="1" smtClean="0"/>
              <a:t>썼습</a:t>
            </a: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r>
              <a:rPr lang="ko-KR" altLang="en-US" sz="2000" dirty="0" err="1" smtClean="0"/>
              <a:t>니다</a:t>
            </a:r>
            <a:r>
              <a:rPr lang="en-US" altLang="ko-KR" sz="2000" dirty="0" smtClean="0"/>
              <a:t>.</a:t>
            </a:r>
            <a:r>
              <a:rPr lang="en-US" altLang="ko-KR" sz="2000" dirty="0"/>
              <a:t> </a:t>
            </a:r>
            <a:r>
              <a:rPr lang="ko-KR" altLang="en-US" sz="2000" dirty="0" smtClean="0"/>
              <a:t>저는 군대를 전역하고 돌아온</a:t>
            </a:r>
            <a:r>
              <a:rPr lang="en-US" altLang="ko-KR" sz="2000" dirty="0" smtClean="0"/>
              <a:t> </a:t>
            </a:r>
            <a:r>
              <a:rPr lang="ko-KR" altLang="en-US" sz="2000" dirty="0" smtClean="0"/>
              <a:t>복학생</a:t>
            </a:r>
            <a:r>
              <a:rPr lang="en-US" altLang="ko-KR" sz="2000" dirty="0" smtClean="0"/>
              <a:t> </a:t>
            </a:r>
            <a:r>
              <a:rPr lang="ko-KR" altLang="en-US" sz="2000" dirty="0" smtClean="0"/>
              <a:t>아저씨</a:t>
            </a:r>
            <a:r>
              <a:rPr lang="en-US" altLang="ko-KR" sz="2000" dirty="0" smtClean="0"/>
              <a:t>(?)</a:t>
            </a:r>
            <a:r>
              <a:rPr lang="ko-KR" altLang="en-US" sz="2000" dirty="0" smtClean="0"/>
              <a:t>입니다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나이는 젊지만 얼굴이 노안인 것이 약간의 문제점입니다</a:t>
            </a:r>
            <a:r>
              <a:rPr lang="en-US" altLang="ko-KR" sz="2000" dirty="0" smtClean="0"/>
              <a:t>. ^^ </a:t>
            </a:r>
            <a:r>
              <a:rPr lang="ko-KR" altLang="en-US" sz="2000" dirty="0" smtClean="0"/>
              <a:t>한우를 올림픽의 중심지 런던에서 홍보 하는 이번 </a:t>
            </a:r>
            <a:r>
              <a:rPr lang="ko-KR" altLang="en-US" sz="2000" dirty="0" err="1" smtClean="0"/>
              <a:t>서포터즈에</a:t>
            </a:r>
            <a:r>
              <a:rPr lang="ko-KR" altLang="en-US" sz="2000" dirty="0" smtClean="0"/>
              <a:t> 참여하게 된 것을</a:t>
            </a:r>
            <a:r>
              <a:rPr lang="en-US" altLang="ko-KR" sz="2000" dirty="0" smtClean="0"/>
              <a:t> </a:t>
            </a:r>
            <a:r>
              <a:rPr lang="ko-KR" altLang="en-US" sz="2000" dirty="0" smtClean="0"/>
              <a:t>정말로</a:t>
            </a:r>
            <a:r>
              <a:rPr lang="en-US" altLang="ko-KR" sz="2000" dirty="0"/>
              <a:t> </a:t>
            </a:r>
            <a:r>
              <a:rPr lang="ko-KR" altLang="en-US" sz="2000" dirty="0" smtClean="0"/>
              <a:t>영광으로 생각하고 있습니다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그럼</a:t>
            </a:r>
            <a:r>
              <a:rPr lang="en-US" altLang="ko-KR" sz="2000" dirty="0"/>
              <a:t> </a:t>
            </a:r>
            <a:r>
              <a:rPr lang="ko-KR" altLang="en-US" sz="2000" dirty="0" smtClean="0"/>
              <a:t>지금부터 홍보 아이디어에 앞서 저의 매력 포인트를 몇 가지 말해보겠습니다</a:t>
            </a:r>
            <a:r>
              <a:rPr lang="en-US" altLang="ko-KR" sz="2000" dirty="0" smtClean="0"/>
              <a:t>.</a:t>
            </a:r>
          </a:p>
        </p:txBody>
      </p:sp>
      <p:pic>
        <p:nvPicPr>
          <p:cNvPr id="6" name="그림 5" descr="IMG_87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1785926"/>
            <a:ext cx="3214710" cy="2143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Ⅰ. </a:t>
            </a:r>
            <a:r>
              <a:rPr lang="ko-KR" altLang="en-US" dirty="0" smtClean="0"/>
              <a:t>자기 소개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/>
          <a:lstStyle/>
          <a:p>
            <a:pPr>
              <a:buNone/>
            </a:pPr>
            <a:r>
              <a:rPr lang="en-US" altLang="ko-KR" dirty="0" smtClean="0"/>
              <a:t> A) </a:t>
            </a:r>
            <a:r>
              <a:rPr lang="ko-KR" altLang="en-US" dirty="0" smtClean="0"/>
              <a:t>미소</a:t>
            </a:r>
            <a:endParaRPr lang="en-US" altLang="ko-KR" dirty="0" smtClean="0"/>
          </a:p>
          <a:p>
            <a:pPr>
              <a:buNone/>
            </a:pPr>
            <a:endParaRPr lang="en-US" altLang="ko-KR" sz="2000" dirty="0" smtClean="0"/>
          </a:p>
          <a:p>
            <a:pPr>
              <a:buNone/>
            </a:pPr>
            <a:r>
              <a:rPr lang="ko-KR" altLang="en-US" sz="2000" dirty="0" smtClean="0"/>
              <a:t>처음 만나는 외국인에게 첫인상으로 가장</a:t>
            </a:r>
            <a:endParaRPr lang="en-US" altLang="ko-KR" sz="2000" dirty="0" smtClean="0"/>
          </a:p>
          <a:p>
            <a:pPr>
              <a:buNone/>
            </a:pPr>
            <a:r>
              <a:rPr lang="ko-KR" altLang="en-US" sz="2000" dirty="0" smtClean="0"/>
              <a:t>중요한 것은 용모인 것 같습니다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그렇다는</a:t>
            </a:r>
            <a:endParaRPr lang="en-US" altLang="ko-KR" sz="2000" dirty="0" smtClean="0"/>
          </a:p>
          <a:p>
            <a:pPr>
              <a:buNone/>
            </a:pPr>
            <a:r>
              <a:rPr lang="ko-KR" altLang="en-US" sz="2000" dirty="0" smtClean="0"/>
              <a:t>점에서 미소는 용모를 한층 더 부드럽게</a:t>
            </a:r>
            <a:endParaRPr lang="en-US" altLang="ko-KR" sz="2000" dirty="0" smtClean="0"/>
          </a:p>
          <a:p>
            <a:pPr>
              <a:buNone/>
            </a:pPr>
            <a:r>
              <a:rPr lang="ko-KR" altLang="en-US" sz="2000" dirty="0" smtClean="0"/>
              <a:t>만들어 외국인에게 친근감을 표시합니다</a:t>
            </a:r>
            <a:r>
              <a:rPr lang="en-US" altLang="ko-KR" sz="2000" dirty="0" smtClean="0"/>
              <a:t>.</a:t>
            </a:r>
          </a:p>
          <a:p>
            <a:pPr>
              <a:buNone/>
            </a:pPr>
            <a:r>
              <a:rPr lang="ko-KR" altLang="en-US" sz="2000" dirty="0" smtClean="0"/>
              <a:t>저는 오른쪽 사진의</a:t>
            </a:r>
            <a:r>
              <a:rPr lang="en-US" altLang="ko-KR" sz="2000" dirty="0" smtClean="0"/>
              <a:t> </a:t>
            </a:r>
            <a:r>
              <a:rPr lang="ko-KR" altLang="en-US" sz="2000" dirty="0" smtClean="0"/>
              <a:t>김연아 만큼의 만점</a:t>
            </a:r>
            <a:endParaRPr lang="en-US" altLang="ko-KR" sz="2000" dirty="0" smtClean="0"/>
          </a:p>
          <a:p>
            <a:pPr>
              <a:buNone/>
            </a:pPr>
            <a:r>
              <a:rPr lang="ko-KR" altLang="en-US" sz="2000" dirty="0" smtClean="0"/>
              <a:t>미소는 아니지만</a:t>
            </a:r>
            <a:r>
              <a:rPr lang="en-US" altLang="ko-KR" sz="2000" dirty="0" smtClean="0"/>
              <a:t> </a:t>
            </a:r>
            <a:r>
              <a:rPr lang="ko-KR" altLang="en-US" sz="2000" dirty="0" smtClean="0"/>
              <a:t>넉살 좋은</a:t>
            </a:r>
            <a:r>
              <a:rPr lang="en-US" altLang="ko-KR" sz="2000" dirty="0" smtClean="0"/>
              <a:t> </a:t>
            </a:r>
            <a:r>
              <a:rPr lang="ko-KR" altLang="en-US" sz="2000" dirty="0" smtClean="0"/>
              <a:t>미소로 그들의</a:t>
            </a:r>
            <a:endParaRPr lang="en-US" altLang="ko-KR" sz="2000" dirty="0" smtClean="0"/>
          </a:p>
          <a:p>
            <a:pPr>
              <a:buNone/>
            </a:pPr>
            <a:r>
              <a:rPr lang="ko-KR" altLang="en-US" sz="2000" dirty="0" smtClean="0"/>
              <a:t>마음을 움직여</a:t>
            </a:r>
            <a:r>
              <a:rPr lang="en-US" altLang="ko-KR" sz="2000" dirty="0" smtClean="0"/>
              <a:t> </a:t>
            </a:r>
            <a:r>
              <a:rPr lang="ko-KR" altLang="en-US" sz="2000" dirty="0" smtClean="0"/>
              <a:t>홍보의 발판이 되도록</a:t>
            </a:r>
            <a:r>
              <a:rPr lang="en-US" altLang="ko-KR" sz="2000" dirty="0" smtClean="0"/>
              <a:t> </a:t>
            </a:r>
            <a:r>
              <a:rPr lang="ko-KR" altLang="en-US" sz="2000" dirty="0" smtClean="0"/>
              <a:t>할 수</a:t>
            </a:r>
            <a:endParaRPr lang="en-US" altLang="ko-KR" sz="2000" dirty="0" smtClean="0"/>
          </a:p>
          <a:p>
            <a:pPr>
              <a:buNone/>
            </a:pPr>
            <a:r>
              <a:rPr lang="ko-KR" altLang="en-US" sz="2000" dirty="0" smtClean="0"/>
              <a:t>있습니다</a:t>
            </a:r>
            <a:r>
              <a:rPr lang="en-US" altLang="ko-KR" sz="2000" dirty="0" smtClean="0"/>
              <a:t>.</a:t>
            </a:r>
          </a:p>
          <a:p>
            <a:pPr>
              <a:buNone/>
            </a:pPr>
            <a:r>
              <a:rPr lang="en-US" altLang="ko-KR" sz="2000" dirty="0" smtClean="0"/>
              <a:t> </a:t>
            </a:r>
            <a:r>
              <a:rPr lang="en-US" altLang="ko-KR" sz="2000" dirty="0" smtClean="0"/>
              <a:t>                                         </a:t>
            </a:r>
          </a:p>
          <a:p>
            <a:pPr>
              <a:buNone/>
            </a:pPr>
            <a:r>
              <a:rPr lang="en-US" altLang="ko-KR" sz="2000" dirty="0" smtClean="0"/>
              <a:t> </a:t>
            </a:r>
            <a:r>
              <a:rPr lang="en-US" altLang="ko-KR" sz="2000" dirty="0" smtClean="0"/>
              <a:t>                                         </a:t>
            </a:r>
            <a:r>
              <a:rPr lang="ko-KR" altLang="en-US" sz="2000" dirty="0" smtClean="0"/>
              <a:t>→ 사진 </a:t>
            </a:r>
            <a:r>
              <a:rPr lang="en-US" altLang="ko-KR" sz="2000" dirty="0" smtClean="0"/>
              <a:t>1</a:t>
            </a:r>
            <a:endParaRPr lang="en-US" altLang="ko-KR" sz="2000" dirty="0" smtClean="0"/>
          </a:p>
        </p:txBody>
      </p:sp>
      <p:pic>
        <p:nvPicPr>
          <p:cNvPr id="4" name="그림 3" descr="김연아 한국 방문의 해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94" y="1571612"/>
            <a:ext cx="3326461" cy="4572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Ⅰ. </a:t>
            </a:r>
            <a:r>
              <a:rPr lang="ko-KR" altLang="en-US" dirty="0" smtClean="0"/>
              <a:t>자기 소개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158" y="1357298"/>
            <a:ext cx="8329642" cy="5072098"/>
          </a:xfrm>
        </p:spPr>
        <p:txBody>
          <a:bodyPr>
            <a:normAutofit fontScale="32500" lnSpcReduction="20000"/>
          </a:bodyPr>
          <a:lstStyle/>
          <a:p>
            <a:pPr algn="ctr">
              <a:buNone/>
            </a:pPr>
            <a:r>
              <a:rPr lang="en-US" altLang="ko-KR" sz="5800" dirty="0" smtClean="0"/>
              <a:t>                        </a:t>
            </a:r>
          </a:p>
          <a:p>
            <a:pPr algn="ctr">
              <a:buNone/>
            </a:pPr>
            <a:r>
              <a:rPr lang="en-US" altLang="ko-KR" sz="5800" dirty="0" smtClean="0"/>
              <a:t>                            </a:t>
            </a:r>
            <a:r>
              <a:rPr lang="en-US" altLang="ko-KR" sz="9800" dirty="0" smtClean="0"/>
              <a:t>B) </a:t>
            </a:r>
            <a:r>
              <a:rPr lang="ko-KR" altLang="en-US" sz="9800" dirty="0" smtClean="0"/>
              <a:t>사교성</a:t>
            </a:r>
            <a:r>
              <a:rPr lang="en-US" altLang="ko-KR" sz="9800" dirty="0" smtClean="0"/>
              <a:t> </a:t>
            </a:r>
          </a:p>
          <a:p>
            <a:pPr algn="r">
              <a:buNone/>
            </a:pPr>
            <a:endParaRPr lang="en-US" altLang="ko-KR" sz="4200" dirty="0" smtClean="0"/>
          </a:p>
          <a:p>
            <a:pPr algn="ctr">
              <a:buNone/>
            </a:pPr>
            <a:r>
              <a:rPr lang="ko-KR" altLang="en-US" sz="4200" dirty="0" smtClean="0"/>
              <a:t>                                                        </a:t>
            </a:r>
            <a:r>
              <a:rPr lang="ko-KR" altLang="en-US" sz="6200" dirty="0" smtClean="0"/>
              <a:t>하지만 미소가 좋다고 해서 되는 것</a:t>
            </a:r>
            <a:endParaRPr lang="en-US" altLang="ko-KR" sz="6200" dirty="0" smtClean="0"/>
          </a:p>
          <a:p>
            <a:pPr algn="ctr">
              <a:buNone/>
            </a:pPr>
            <a:r>
              <a:rPr lang="ko-KR" altLang="en-US" sz="6200" dirty="0" smtClean="0"/>
              <a:t>                                       은 아닙니다</a:t>
            </a:r>
            <a:r>
              <a:rPr lang="en-US" altLang="ko-KR" sz="6200" dirty="0" smtClean="0"/>
              <a:t>.</a:t>
            </a:r>
            <a:r>
              <a:rPr lang="ko-KR" altLang="en-US" sz="6200" dirty="0" smtClean="0"/>
              <a:t>미소 짓고 말을 걸지를</a:t>
            </a:r>
            <a:endParaRPr lang="en-US" altLang="ko-KR" sz="6200" dirty="0" smtClean="0"/>
          </a:p>
          <a:p>
            <a:pPr algn="ctr">
              <a:buNone/>
            </a:pPr>
            <a:r>
              <a:rPr lang="ko-KR" altLang="en-US" sz="6200" dirty="0" smtClean="0"/>
              <a:t>                          못한다면 의미가 없겠죠</a:t>
            </a:r>
            <a:r>
              <a:rPr lang="en-US" altLang="ko-KR" sz="6200" dirty="0" smtClean="0"/>
              <a:t>?</a:t>
            </a:r>
          </a:p>
          <a:p>
            <a:pPr algn="ctr">
              <a:buNone/>
            </a:pPr>
            <a:r>
              <a:rPr lang="en-US" altLang="ko-KR" sz="6200" dirty="0" smtClean="0"/>
              <a:t>       </a:t>
            </a:r>
          </a:p>
          <a:p>
            <a:pPr algn="ctr">
              <a:buNone/>
            </a:pPr>
            <a:r>
              <a:rPr lang="ko-KR" altLang="en-US" sz="6200" dirty="0" smtClean="0"/>
              <a:t>                                          저는 이런 면에서는 행운입니다</a:t>
            </a:r>
            <a:r>
              <a:rPr lang="en-US" altLang="ko-KR" sz="6200" dirty="0" smtClean="0"/>
              <a:t>. </a:t>
            </a:r>
            <a:r>
              <a:rPr lang="ko-KR" altLang="en-US" sz="6200" dirty="0" smtClean="0"/>
              <a:t>처음</a:t>
            </a:r>
            <a:endParaRPr lang="en-US" altLang="ko-KR" sz="6200" dirty="0" smtClean="0"/>
          </a:p>
          <a:p>
            <a:pPr algn="ctr">
              <a:buNone/>
            </a:pPr>
            <a:r>
              <a:rPr lang="ko-KR" altLang="en-US" sz="6200" dirty="0" smtClean="0"/>
              <a:t>                                          보는 이에게 다가가서 말을 걸며 여러</a:t>
            </a:r>
            <a:endParaRPr lang="en-US" altLang="ko-KR" sz="6200" dirty="0" smtClean="0"/>
          </a:p>
          <a:p>
            <a:pPr algn="ctr">
              <a:buNone/>
            </a:pPr>
            <a:r>
              <a:rPr lang="ko-KR" altLang="en-US" sz="6200" dirty="0" smtClean="0"/>
              <a:t>                                         가지 질문을 하면서 친해지려고 노력</a:t>
            </a:r>
            <a:endParaRPr lang="en-US" altLang="ko-KR" sz="6200" dirty="0" smtClean="0"/>
          </a:p>
          <a:p>
            <a:pPr algn="ctr">
              <a:buNone/>
            </a:pPr>
            <a:r>
              <a:rPr lang="ko-KR" altLang="en-US" sz="6200" dirty="0" smtClean="0"/>
              <a:t>                                           합니다</a:t>
            </a:r>
            <a:r>
              <a:rPr lang="en-US" altLang="ko-KR" sz="6200" dirty="0" smtClean="0"/>
              <a:t>.</a:t>
            </a:r>
            <a:r>
              <a:rPr lang="ko-KR" altLang="en-US" sz="6200" dirty="0" smtClean="0"/>
              <a:t> 이런 점에서 저는 홍보를 하기</a:t>
            </a:r>
            <a:endParaRPr lang="en-US" altLang="ko-KR" sz="6200" dirty="0" smtClean="0"/>
          </a:p>
          <a:p>
            <a:pPr algn="ctr">
              <a:buNone/>
            </a:pPr>
            <a:r>
              <a:rPr lang="ko-KR" altLang="en-US" sz="6200" dirty="0" smtClean="0"/>
              <a:t>                                          위한</a:t>
            </a:r>
            <a:r>
              <a:rPr lang="en-US" altLang="ko-KR" sz="6200" dirty="0" smtClean="0"/>
              <a:t> </a:t>
            </a:r>
            <a:r>
              <a:rPr lang="ko-KR" altLang="en-US" sz="6200" dirty="0" smtClean="0"/>
              <a:t>필요 조건이 갖추어졌다고 볼 수</a:t>
            </a:r>
            <a:endParaRPr lang="en-US" altLang="ko-KR" sz="6200" dirty="0" smtClean="0"/>
          </a:p>
          <a:p>
            <a:pPr algn="ctr">
              <a:buNone/>
            </a:pPr>
            <a:r>
              <a:rPr lang="ko-KR" altLang="en-US" sz="6200" dirty="0" smtClean="0"/>
              <a:t>      있습니다</a:t>
            </a:r>
            <a:r>
              <a:rPr lang="en-US" altLang="ko-KR" sz="6200" dirty="0" smtClean="0"/>
              <a:t>.</a:t>
            </a:r>
          </a:p>
          <a:p>
            <a:pPr>
              <a:buNone/>
            </a:pPr>
            <a:r>
              <a:rPr lang="en-US" altLang="ko-KR" sz="6200" dirty="0" smtClean="0"/>
              <a:t>   </a:t>
            </a:r>
            <a:r>
              <a:rPr lang="ko-KR" altLang="en-US" sz="6200" dirty="0" smtClean="0"/>
              <a:t>↑사진 </a:t>
            </a:r>
            <a:r>
              <a:rPr lang="en-US" altLang="ko-KR" sz="6200" dirty="0" smtClean="0"/>
              <a:t>2</a:t>
            </a:r>
            <a:endParaRPr lang="en-US" altLang="ko-KR" sz="6200" dirty="0" smtClean="0"/>
          </a:p>
          <a:p>
            <a:pPr algn="ctr">
              <a:buNone/>
            </a:pPr>
            <a:r>
              <a:rPr lang="en-US" altLang="ko-KR" sz="2000" dirty="0" smtClean="0"/>
              <a:t>                                              </a:t>
            </a:r>
          </a:p>
          <a:p>
            <a:pPr>
              <a:buNone/>
            </a:pP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                                              </a:t>
            </a:r>
          </a:p>
          <a:p>
            <a:pPr>
              <a:buNone/>
            </a:pPr>
            <a:r>
              <a:rPr lang="en-US" altLang="ko-KR" sz="2000" dirty="0" smtClean="0"/>
              <a:t>                                              </a:t>
            </a:r>
            <a:r>
              <a:rPr lang="en-US" altLang="ko-KR" dirty="0" smtClean="0"/>
              <a:t>                            </a:t>
            </a:r>
          </a:p>
          <a:p>
            <a:pPr>
              <a:buNone/>
            </a:pPr>
            <a:endParaRPr lang="ko-KR" altLang="en-US" dirty="0"/>
          </a:p>
        </p:txBody>
      </p:sp>
      <p:pic>
        <p:nvPicPr>
          <p:cNvPr id="4" name="그림 3" descr="홍보 말솜씨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2357430"/>
            <a:ext cx="3549445" cy="278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Ⅰ. </a:t>
            </a:r>
            <a:r>
              <a:rPr lang="ko-KR" altLang="en-US" dirty="0" smtClean="0"/>
              <a:t>자기 소개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14882"/>
          </a:xfrm>
        </p:spPr>
        <p:txBody>
          <a:bodyPr/>
          <a:lstStyle/>
          <a:p>
            <a:pPr>
              <a:buNone/>
            </a:pPr>
            <a:r>
              <a:rPr lang="en-US" altLang="ko-KR" dirty="0" smtClean="0"/>
              <a:t>C) </a:t>
            </a:r>
            <a:r>
              <a:rPr lang="ko-KR" altLang="en-US" dirty="0" smtClean="0"/>
              <a:t>말솜씨</a:t>
            </a:r>
            <a:endParaRPr lang="en-US" altLang="ko-KR" sz="2000" dirty="0" smtClean="0"/>
          </a:p>
          <a:p>
            <a:pPr>
              <a:buNone/>
            </a:pPr>
            <a:endParaRPr lang="en-US" altLang="ko-KR" sz="2000" dirty="0" smtClean="0"/>
          </a:p>
          <a:p>
            <a:pPr>
              <a:buNone/>
            </a:pPr>
            <a:r>
              <a:rPr lang="ko-KR" altLang="en-US" sz="2000" dirty="0" smtClean="0"/>
              <a:t>마지막 저의 매력으로 말솜씨를 들 수</a:t>
            </a:r>
            <a:endParaRPr lang="en-US" altLang="ko-KR" sz="2000" dirty="0" smtClean="0"/>
          </a:p>
          <a:p>
            <a:pPr>
              <a:buNone/>
            </a:pPr>
            <a:r>
              <a:rPr lang="ko-KR" altLang="en-US" sz="2000" dirty="0" smtClean="0"/>
              <a:t>있습니다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예부터 </a:t>
            </a:r>
            <a:r>
              <a:rPr lang="en-US" altLang="ko-KR" sz="2000" dirty="0" smtClean="0"/>
              <a:t>‘</a:t>
            </a:r>
            <a:r>
              <a:rPr lang="ko-KR" altLang="en-US" sz="2000" dirty="0" smtClean="0"/>
              <a:t>말 한마디로 천냥 빛을</a:t>
            </a:r>
            <a:endParaRPr lang="en-US" altLang="ko-KR" sz="2000" dirty="0" smtClean="0"/>
          </a:p>
          <a:p>
            <a:pPr>
              <a:buNone/>
            </a:pPr>
            <a:r>
              <a:rPr lang="ko-KR" altLang="en-US" sz="2000" dirty="0" smtClean="0"/>
              <a:t>갚는다</a:t>
            </a:r>
            <a:r>
              <a:rPr lang="en-US" altLang="ko-KR" sz="2000" dirty="0" smtClean="0"/>
              <a:t>.’ </a:t>
            </a:r>
            <a:r>
              <a:rPr lang="ko-KR" altLang="en-US" sz="2000" dirty="0" smtClean="0"/>
              <a:t>라는 말이 있습니다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제가 비록</a:t>
            </a:r>
            <a:endParaRPr lang="en-US" altLang="ko-KR" sz="2000" dirty="0" smtClean="0"/>
          </a:p>
          <a:p>
            <a:pPr>
              <a:buNone/>
            </a:pPr>
            <a:r>
              <a:rPr lang="ko-KR" altLang="en-US" sz="2000" dirty="0" smtClean="0"/>
              <a:t>이 속담 정도의 입담은 아니지만 외국인</a:t>
            </a:r>
            <a:endParaRPr lang="en-US" altLang="ko-KR" sz="2000" dirty="0" smtClean="0"/>
          </a:p>
          <a:p>
            <a:pPr>
              <a:buNone/>
            </a:pPr>
            <a:r>
              <a:rPr lang="ko-KR" altLang="en-US" sz="2000" dirty="0" smtClean="0"/>
              <a:t>에게</a:t>
            </a:r>
            <a:r>
              <a:rPr lang="en-US" altLang="ko-KR" sz="2000" dirty="0" smtClean="0"/>
              <a:t> </a:t>
            </a:r>
            <a:r>
              <a:rPr lang="ko-KR" altLang="en-US" sz="2000" dirty="0" smtClean="0"/>
              <a:t>대한민국의 한우를 홍보하는 동안에</a:t>
            </a:r>
            <a:endParaRPr lang="en-US" altLang="ko-KR" sz="2000" dirty="0" smtClean="0"/>
          </a:p>
          <a:p>
            <a:pPr>
              <a:buNone/>
            </a:pPr>
            <a:r>
              <a:rPr lang="ko-KR" altLang="en-US" sz="2000" dirty="0" smtClean="0"/>
              <a:t>말솜씨를 발휘하여 잘 할 자신이 있다는</a:t>
            </a:r>
            <a:endParaRPr lang="en-US" altLang="ko-KR" sz="2000" dirty="0" smtClean="0"/>
          </a:p>
          <a:p>
            <a:pPr>
              <a:buNone/>
            </a:pPr>
            <a:r>
              <a:rPr lang="ko-KR" altLang="en-US" sz="2000" dirty="0" smtClean="0"/>
              <a:t>말씀을 드리고 싶습니다</a:t>
            </a:r>
            <a:r>
              <a:rPr lang="en-US" altLang="ko-KR" sz="2000" dirty="0" smtClean="0"/>
              <a:t>.</a:t>
            </a:r>
          </a:p>
          <a:p>
            <a:pPr>
              <a:buNone/>
            </a:pP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                                        </a:t>
            </a:r>
            <a:r>
              <a:rPr lang="ko-KR" altLang="en-US" sz="2000" dirty="0" smtClean="0"/>
              <a:t>→ 사진 </a:t>
            </a:r>
            <a:r>
              <a:rPr lang="en-US" altLang="ko-KR" sz="2000" dirty="0" smtClean="0"/>
              <a:t>3</a:t>
            </a:r>
            <a:endParaRPr lang="en-US" altLang="ko-KR" dirty="0" smtClean="0"/>
          </a:p>
          <a:p>
            <a:pPr>
              <a:buNone/>
            </a:pPr>
            <a:endParaRPr lang="ko-KR" altLang="en-US" dirty="0"/>
          </a:p>
        </p:txBody>
      </p:sp>
      <p:pic>
        <p:nvPicPr>
          <p:cNvPr id="4" name="그림 3" descr="오바마 대통령 말솜씨 (연합뉴스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1643050"/>
            <a:ext cx="3483031" cy="428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Ⅱ. </a:t>
            </a:r>
            <a:r>
              <a:rPr lang="ko-KR" altLang="en-US" dirty="0" smtClean="0"/>
              <a:t>홍보 아이디어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615014"/>
          </a:xfrm>
        </p:spPr>
        <p:txBody>
          <a:bodyPr>
            <a:normAutofit/>
          </a:bodyPr>
          <a:lstStyle/>
          <a:p>
            <a:pPr marL="457200" indent="-457200">
              <a:buAutoNum type="alphaUcParenR"/>
            </a:pPr>
            <a:r>
              <a:rPr lang="ko-KR" altLang="en-US" sz="2000" dirty="0" smtClean="0"/>
              <a:t>홍보 방법 </a:t>
            </a:r>
            <a:r>
              <a:rPr lang="en-US" altLang="ko-KR" sz="2000" dirty="0" smtClean="0"/>
              <a:t>– </a:t>
            </a:r>
            <a:r>
              <a:rPr lang="ko-KR" altLang="en-US" sz="2000" dirty="0" smtClean="0"/>
              <a:t>거리 피켓 </a:t>
            </a:r>
            <a:r>
              <a:rPr lang="ko-KR" altLang="en-US" sz="2000" dirty="0" smtClean="0"/>
              <a:t>홍보 및 음식 소개</a:t>
            </a:r>
            <a:endParaRPr lang="en-US" altLang="ko-KR" sz="2000" dirty="0" smtClean="0"/>
          </a:p>
          <a:p>
            <a:pPr marL="457200" indent="-457200">
              <a:buNone/>
            </a:pPr>
            <a:r>
              <a:rPr lang="en-US" altLang="ko-KR" sz="2000" dirty="0" smtClean="0"/>
              <a:t>   </a:t>
            </a:r>
          </a:p>
          <a:p>
            <a:pPr marL="457200" indent="-457200">
              <a:buNone/>
            </a:pPr>
            <a:r>
              <a:rPr lang="en-US" altLang="ko-KR" sz="2000" dirty="0" smtClean="0"/>
              <a:t> </a:t>
            </a:r>
            <a:r>
              <a:rPr lang="en-US" altLang="ko-KR" sz="2000" dirty="0" smtClean="0"/>
              <a:t> </a:t>
            </a:r>
            <a:r>
              <a:rPr lang="ko-KR" altLang="en-US" sz="2000" dirty="0" smtClean="0"/>
              <a:t>피켓 홍보란 </a:t>
            </a:r>
            <a:r>
              <a:rPr lang="ko-KR" altLang="en-US" sz="2000" dirty="0" smtClean="0"/>
              <a:t>어떤 </a:t>
            </a:r>
            <a:r>
              <a:rPr lang="ko-KR" altLang="en-US" sz="2000" dirty="0" smtClean="0"/>
              <a:t>정보를 </a:t>
            </a:r>
            <a:r>
              <a:rPr lang="ko-KR" altLang="en-US" sz="2000" dirty="0" smtClean="0"/>
              <a:t>알리기 </a:t>
            </a:r>
            <a:r>
              <a:rPr lang="ko-KR" altLang="en-US" sz="2000" dirty="0" smtClean="0"/>
              <a:t>위하여</a:t>
            </a:r>
            <a:endParaRPr lang="en-US" altLang="ko-KR" sz="2000" dirty="0" smtClean="0"/>
          </a:p>
          <a:p>
            <a:pPr marL="457200" indent="-457200">
              <a:buNone/>
            </a:pPr>
            <a:r>
              <a:rPr lang="ko-KR" altLang="en-US" sz="2000" dirty="0" smtClean="0"/>
              <a:t>그 내용을 판에 </a:t>
            </a:r>
            <a:r>
              <a:rPr lang="ko-KR" altLang="en-US" sz="2000" dirty="0" smtClean="0"/>
              <a:t>적어서 들고 </a:t>
            </a:r>
            <a:r>
              <a:rPr lang="ko-KR" altLang="en-US" sz="2000" dirty="0" smtClean="0"/>
              <a:t>다니는 방식을</a:t>
            </a:r>
            <a:endParaRPr lang="en-US" altLang="ko-KR" sz="2000" dirty="0" smtClean="0"/>
          </a:p>
          <a:p>
            <a:pPr marL="457200" indent="-457200">
              <a:buNone/>
            </a:pPr>
            <a:r>
              <a:rPr lang="ko-KR" altLang="en-US" sz="2000" dirty="0" smtClean="0"/>
              <a:t>말합니다</a:t>
            </a:r>
            <a:r>
              <a:rPr lang="en-US" altLang="ko-KR" sz="2000" dirty="0" smtClean="0"/>
              <a:t>.  </a:t>
            </a:r>
            <a:r>
              <a:rPr lang="ko-KR" altLang="en-US" sz="2000" dirty="0" smtClean="0"/>
              <a:t>그 방식은 간단하지만 홍보 효과</a:t>
            </a:r>
            <a:endParaRPr lang="en-US" altLang="ko-KR" sz="2000" dirty="0" smtClean="0"/>
          </a:p>
          <a:p>
            <a:pPr marL="457200" indent="-457200">
              <a:buNone/>
            </a:pPr>
            <a:r>
              <a:rPr lang="ko-KR" altLang="en-US" sz="2000" dirty="0" smtClean="0"/>
              <a:t>에 비하여 저렴하고 간편하며 직접 시민들과</a:t>
            </a:r>
            <a:endParaRPr lang="en-US" altLang="ko-KR" sz="2000" dirty="0" smtClean="0"/>
          </a:p>
          <a:p>
            <a:pPr marL="457200" indent="-457200">
              <a:buNone/>
            </a:pPr>
            <a:r>
              <a:rPr lang="ko-KR" altLang="en-US" sz="2000" dirty="0" smtClean="0"/>
              <a:t>만남에 대해서도 용이합니다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하지만 </a:t>
            </a:r>
            <a:r>
              <a:rPr lang="ko-KR" altLang="en-US" sz="2000" dirty="0" err="1" smtClean="0"/>
              <a:t>단점으</a:t>
            </a:r>
            <a:endParaRPr lang="en-US" altLang="ko-KR" sz="2000" dirty="0" smtClean="0"/>
          </a:p>
          <a:p>
            <a:pPr marL="457200" indent="-457200">
              <a:buNone/>
            </a:pPr>
            <a:r>
              <a:rPr lang="ko-KR" altLang="en-US" sz="2000" dirty="0" err="1" smtClean="0"/>
              <a:t>로는</a:t>
            </a:r>
            <a:r>
              <a:rPr lang="ko-KR" altLang="en-US" sz="2000" dirty="0" smtClean="0"/>
              <a:t> 피켓과 동시에 함께 참여할 수 있는 </a:t>
            </a:r>
            <a:endParaRPr lang="en-US" altLang="ko-KR" sz="2000" dirty="0" smtClean="0"/>
          </a:p>
          <a:p>
            <a:pPr marL="457200" indent="-457200">
              <a:buNone/>
            </a:pPr>
            <a:r>
              <a:rPr lang="ko-KR" altLang="en-US" sz="2000" dirty="0" smtClean="0"/>
              <a:t>프로그램이 없다면 기억에 스쳐 지나갈 수</a:t>
            </a:r>
            <a:endParaRPr lang="en-US" altLang="ko-KR" sz="2000" dirty="0" smtClean="0"/>
          </a:p>
          <a:p>
            <a:pPr marL="457200" indent="-457200">
              <a:buNone/>
            </a:pPr>
            <a:r>
              <a:rPr lang="ko-KR" altLang="en-US" sz="2000" dirty="0" smtClean="0"/>
              <a:t>있다는 점이 단점입니다</a:t>
            </a:r>
            <a:r>
              <a:rPr lang="en-US" altLang="ko-KR" sz="2000" dirty="0" smtClean="0"/>
              <a:t>.</a:t>
            </a:r>
          </a:p>
          <a:p>
            <a:pPr marL="457200" indent="-457200">
              <a:buNone/>
            </a:pPr>
            <a:endParaRPr lang="en-US" altLang="ko-KR" sz="2000" dirty="0" smtClean="0"/>
          </a:p>
          <a:p>
            <a:pPr marL="457200" indent="-457200">
              <a:buNone/>
            </a:pPr>
            <a:r>
              <a:rPr lang="ko-KR" altLang="en-US" sz="2000" dirty="0" smtClean="0"/>
              <a:t>           → 사진 </a:t>
            </a:r>
            <a:r>
              <a:rPr lang="en-US" altLang="ko-KR" sz="2000" dirty="0" smtClean="0"/>
              <a:t>4. </a:t>
            </a:r>
            <a:r>
              <a:rPr lang="ko-KR" altLang="en-US" sz="2000" dirty="0" smtClean="0"/>
              <a:t>외국인이 제주도 홍보를</a:t>
            </a:r>
            <a:endParaRPr lang="en-US" altLang="ko-KR" sz="2000" dirty="0" smtClean="0"/>
          </a:p>
          <a:p>
            <a:pPr marL="457200" indent="-457200">
              <a:buNone/>
            </a:pPr>
            <a:r>
              <a:rPr lang="ko-KR" altLang="en-US" sz="2000" dirty="0" smtClean="0"/>
              <a:t>                 위하여 피켓 홍보를 하는 장면</a:t>
            </a:r>
            <a:endParaRPr lang="en-US" altLang="ko-KR" sz="2000" dirty="0" smtClean="0"/>
          </a:p>
        </p:txBody>
      </p:sp>
      <p:pic>
        <p:nvPicPr>
          <p:cNvPr id="4" name="그림 3" descr="천지일보 제주도홍보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8" y="1643050"/>
            <a:ext cx="3230824" cy="4714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Ⅱ. </a:t>
            </a:r>
            <a:r>
              <a:rPr lang="ko-KR" altLang="en-US" dirty="0" smtClean="0"/>
              <a:t>홍보 아이디어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115080"/>
          </a:xfrm>
        </p:spPr>
        <p:txBody>
          <a:bodyPr/>
          <a:lstStyle/>
          <a:p>
            <a:pPr>
              <a:buNone/>
            </a:pPr>
            <a:r>
              <a:rPr lang="en-US" altLang="ko-KR" dirty="0" smtClean="0"/>
              <a:t>B) </a:t>
            </a:r>
            <a:r>
              <a:rPr lang="ko-KR" altLang="en-US" dirty="0" smtClean="0"/>
              <a:t>홍보 계획</a:t>
            </a:r>
            <a:endParaRPr lang="en-US" altLang="ko-KR" dirty="0" smtClean="0"/>
          </a:p>
          <a:p>
            <a:pPr>
              <a:buNone/>
            </a:pPr>
            <a:r>
              <a:rPr lang="ko-KR" altLang="en-US" sz="2000" dirty="0" smtClean="0"/>
              <a:t>①</a:t>
            </a:r>
            <a:r>
              <a:rPr lang="en-US" altLang="ko-KR" sz="2000" dirty="0" smtClean="0"/>
              <a:t> </a:t>
            </a:r>
            <a:r>
              <a:rPr lang="ko-KR" altLang="en-US" sz="2000" dirty="0" smtClean="0"/>
              <a:t>먼저 시선을 끌기 위하여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피켓 홍보를 합니다</a:t>
            </a:r>
            <a:r>
              <a:rPr lang="en-US" altLang="ko-KR" sz="2000" dirty="0" smtClean="0"/>
              <a:t>. </a:t>
            </a:r>
          </a:p>
          <a:p>
            <a:pPr>
              <a:buNone/>
            </a:pPr>
            <a:r>
              <a:rPr lang="ko-KR" altLang="en-US" sz="2000" dirty="0" smtClean="0"/>
              <a:t>물론 흥미를 유발시키는 참여 활동을 만들어서</a:t>
            </a:r>
            <a:endParaRPr lang="en-US" altLang="ko-KR" sz="2000" dirty="0" smtClean="0"/>
          </a:p>
          <a:p>
            <a:pPr>
              <a:buNone/>
            </a:pPr>
            <a:r>
              <a:rPr lang="ko-KR" altLang="en-US" sz="2000" dirty="0" smtClean="0"/>
              <a:t>외국인들의 참여를 유도합니다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활동을 하면서</a:t>
            </a:r>
            <a:endParaRPr lang="en-US" altLang="ko-KR" sz="2000" dirty="0" smtClean="0"/>
          </a:p>
          <a:p>
            <a:pPr>
              <a:buNone/>
            </a:pPr>
            <a:r>
              <a:rPr lang="ko-KR" altLang="en-US" sz="2000" dirty="0" smtClean="0"/>
              <a:t>피켓에 미리 적어 놓은 한우의 소개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영양과 맛의</a:t>
            </a:r>
            <a:endParaRPr lang="en-US" altLang="ko-KR" sz="2000" dirty="0" smtClean="0"/>
          </a:p>
          <a:p>
            <a:pPr>
              <a:buNone/>
            </a:pPr>
            <a:r>
              <a:rPr lang="ko-KR" altLang="en-US" sz="2000" dirty="0" smtClean="0"/>
              <a:t>우수함</a:t>
            </a:r>
            <a:r>
              <a:rPr lang="en-US" altLang="ko-KR" sz="2000" dirty="0" smtClean="0"/>
              <a:t> </a:t>
            </a:r>
            <a:r>
              <a:rPr lang="ko-KR" altLang="en-US" sz="2000" dirty="0" smtClean="0"/>
              <a:t>등을 소개하는 겁니다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오른쪽 사진 </a:t>
            </a:r>
            <a:r>
              <a:rPr lang="en-US" altLang="ko-KR" sz="2000" dirty="0" smtClean="0"/>
              <a:t>5,6</a:t>
            </a:r>
            <a:r>
              <a:rPr lang="ko-KR" altLang="en-US" sz="2000" dirty="0" smtClean="0"/>
              <a:t>은</a:t>
            </a: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G20 </a:t>
            </a:r>
            <a:r>
              <a:rPr lang="ko-KR" altLang="en-US" sz="2000" dirty="0" smtClean="0"/>
              <a:t>정상회담 홍보를 위해 보령 </a:t>
            </a:r>
            <a:r>
              <a:rPr lang="ko-KR" altLang="en-US" sz="2000" dirty="0" err="1" smtClean="0"/>
              <a:t>머드</a:t>
            </a:r>
            <a:r>
              <a:rPr lang="ko-KR" altLang="en-US" sz="2000" dirty="0" smtClean="0"/>
              <a:t> 축제에서</a:t>
            </a:r>
            <a:endParaRPr lang="en-US" altLang="ko-KR" sz="2000" dirty="0" smtClean="0"/>
          </a:p>
          <a:p>
            <a:pPr>
              <a:buNone/>
            </a:pPr>
            <a:r>
              <a:rPr lang="ko-KR" altLang="en-US" sz="2000" dirty="0" smtClean="0"/>
              <a:t>보여준 피켓 홍보입니다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야외 활동을 보여 외국인</a:t>
            </a:r>
            <a:endParaRPr lang="en-US" altLang="ko-KR" sz="2000" dirty="0" smtClean="0"/>
          </a:p>
          <a:p>
            <a:pPr>
              <a:buNone/>
            </a:pPr>
            <a:r>
              <a:rPr lang="ko-KR" altLang="en-US" sz="2000" dirty="0" smtClean="0"/>
              <a:t>들의 자연스런 참여를 이끌어 내고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중요한 핵심인</a:t>
            </a:r>
            <a:endParaRPr lang="en-US" altLang="ko-KR" sz="2000" dirty="0" smtClean="0"/>
          </a:p>
          <a:p>
            <a:pPr>
              <a:buNone/>
            </a:pPr>
            <a:r>
              <a:rPr lang="ko-KR" altLang="en-US" sz="2000" dirty="0" smtClean="0"/>
              <a:t>홍보까지 이루어 낸 사례입니다</a:t>
            </a:r>
            <a:r>
              <a:rPr lang="en-US" altLang="ko-KR" sz="2000" dirty="0" smtClean="0"/>
              <a:t>.</a:t>
            </a:r>
          </a:p>
        </p:txBody>
      </p:sp>
      <p:pic>
        <p:nvPicPr>
          <p:cNvPr id="8" name="그림 7" descr="머드 축제 1. (Ariran G2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950" y="1857364"/>
            <a:ext cx="2432126" cy="1809749"/>
          </a:xfrm>
          <a:prstGeom prst="rect">
            <a:avLst/>
          </a:prstGeom>
        </p:spPr>
      </p:pic>
      <p:pic>
        <p:nvPicPr>
          <p:cNvPr id="9" name="그림 8" descr="머드 축제 1. (Ariran G20)_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950" y="4071942"/>
            <a:ext cx="2472509" cy="17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Ⅱ. </a:t>
            </a:r>
            <a:r>
              <a:rPr lang="ko-KR" altLang="en-US" dirty="0" smtClean="0"/>
              <a:t>홍보 아이디어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ko-KR" dirty="0" smtClean="0"/>
              <a:t>B) </a:t>
            </a:r>
            <a:r>
              <a:rPr lang="ko-KR" altLang="en-US" dirty="0" smtClean="0"/>
              <a:t>홍보 </a:t>
            </a:r>
            <a:r>
              <a:rPr lang="ko-KR" altLang="en-US" dirty="0" smtClean="0"/>
              <a:t>계획</a:t>
            </a:r>
            <a:endParaRPr lang="en-US" altLang="ko-KR" sz="2000" dirty="0" smtClean="0"/>
          </a:p>
          <a:p>
            <a:pPr>
              <a:buNone/>
            </a:pPr>
            <a:r>
              <a:rPr lang="ko-KR" altLang="en-US" sz="2000" dirty="0" smtClean="0"/>
              <a:t>② 하지만 가장 중요한 것은 역시 음식입니다</a:t>
            </a:r>
            <a:r>
              <a:rPr lang="en-US" altLang="ko-KR" sz="2000" dirty="0" smtClean="0"/>
              <a:t>.</a:t>
            </a:r>
          </a:p>
          <a:p>
            <a:pPr>
              <a:buNone/>
            </a:pPr>
            <a:r>
              <a:rPr lang="ko-KR" altLang="en-US" sz="2000" dirty="0" smtClean="0"/>
              <a:t>한우는 무엇보다 음식이기 때문에 외국인들에게</a:t>
            </a:r>
            <a:endParaRPr lang="en-US" altLang="ko-KR" sz="2000" dirty="0" smtClean="0"/>
          </a:p>
          <a:p>
            <a:pPr>
              <a:buNone/>
            </a:pPr>
            <a:r>
              <a:rPr lang="ko-KR" altLang="en-US" sz="2000" dirty="0" smtClean="0"/>
              <a:t>그 맛으로 평가를 받아야 합니다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물론 저희가</a:t>
            </a:r>
            <a:endParaRPr lang="en-US" altLang="ko-KR" sz="2000" dirty="0" smtClean="0"/>
          </a:p>
          <a:p>
            <a:pPr>
              <a:buNone/>
            </a:pPr>
            <a:r>
              <a:rPr lang="ko-KR" altLang="en-US" sz="2000" dirty="0" smtClean="0"/>
              <a:t>전문 요리를 할 수는 없으니 런던의 한국 식당</a:t>
            </a:r>
            <a:endParaRPr lang="en-US" altLang="ko-KR" sz="2000" dirty="0" smtClean="0"/>
          </a:p>
          <a:p>
            <a:pPr>
              <a:buNone/>
            </a:pPr>
            <a:r>
              <a:rPr lang="ko-KR" altLang="en-US" sz="2000" dirty="0" smtClean="0"/>
              <a:t>같은</a:t>
            </a:r>
            <a:r>
              <a:rPr lang="en-US" altLang="ko-KR" sz="2000" dirty="0" smtClean="0"/>
              <a:t> </a:t>
            </a:r>
            <a:r>
              <a:rPr lang="ko-KR" altLang="en-US" sz="2000" dirty="0" smtClean="0"/>
              <a:t>한우를 전문적으로 조리할 수 있는 식당의</a:t>
            </a:r>
            <a:endParaRPr lang="en-US" altLang="ko-KR" sz="2000" dirty="0" smtClean="0"/>
          </a:p>
          <a:p>
            <a:pPr>
              <a:buNone/>
            </a:pPr>
            <a:r>
              <a:rPr lang="ko-KR" altLang="en-US" sz="2000" dirty="0" smtClean="0"/>
              <a:t>협조를 얻어</a:t>
            </a:r>
            <a:r>
              <a:rPr lang="en-US" altLang="ko-KR" sz="2000" dirty="0" smtClean="0"/>
              <a:t> </a:t>
            </a:r>
            <a:r>
              <a:rPr lang="ko-KR" altLang="en-US" sz="2000" dirty="0" smtClean="0"/>
              <a:t>그 식당의 홍보 및 한우 홍보를 겸</a:t>
            </a:r>
            <a:endParaRPr lang="en-US" altLang="ko-KR" sz="2000" dirty="0" smtClean="0"/>
          </a:p>
          <a:p>
            <a:pPr>
              <a:buNone/>
            </a:pPr>
            <a:r>
              <a:rPr lang="ko-KR" altLang="en-US" sz="2000" dirty="0" smtClean="0"/>
              <a:t>하여</a:t>
            </a:r>
            <a:r>
              <a:rPr lang="en-US" altLang="ko-KR" sz="2000" dirty="0" smtClean="0"/>
              <a:t> </a:t>
            </a:r>
            <a:r>
              <a:rPr lang="ko-KR" altLang="en-US" sz="2000" dirty="0" smtClean="0"/>
              <a:t>활동을 펼쳐야 한다고 생각합니다</a:t>
            </a:r>
            <a:r>
              <a:rPr lang="en-US" altLang="ko-KR" sz="2000" dirty="0" smtClean="0"/>
              <a:t>.</a:t>
            </a:r>
          </a:p>
        </p:txBody>
      </p:sp>
      <p:pic>
        <p:nvPicPr>
          <p:cNvPr id="4" name="그림 3" descr="한우 마블링 (농림수산 식품부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98" y="1500174"/>
            <a:ext cx="2857520" cy="1911364"/>
          </a:xfrm>
          <a:prstGeom prst="rect">
            <a:avLst/>
          </a:prstGeom>
        </p:spPr>
      </p:pic>
      <p:pic>
        <p:nvPicPr>
          <p:cNvPr id="5" name="그림 4" descr="음식 시식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7809" y="4000504"/>
            <a:ext cx="2896135" cy="1928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639</Words>
  <Application>Microsoft Office PowerPoint</Application>
  <PresentationFormat>화면 슬라이드 쇼(4:3)</PresentationFormat>
  <Paragraphs>145</Paragraphs>
  <Slides>13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4" baseType="lpstr">
      <vt:lpstr>Office 테마</vt:lpstr>
      <vt:lpstr>『한우 서포터즈 (SNS)』  런던에서 대한민국의 한우를 알려라!!   </vt:lpstr>
      <vt:lpstr>&lt; 목 차 &gt;</vt:lpstr>
      <vt:lpstr>Ⅰ. 자기 소개</vt:lpstr>
      <vt:lpstr>Ⅰ. 자기 소개</vt:lpstr>
      <vt:lpstr>Ⅰ. 자기 소개</vt:lpstr>
      <vt:lpstr>Ⅰ. 자기 소개</vt:lpstr>
      <vt:lpstr>Ⅱ. 홍보 아이디어</vt:lpstr>
      <vt:lpstr>Ⅱ. 홍보 아이디어</vt:lpstr>
      <vt:lpstr>Ⅱ. 홍보 아이디어</vt:lpstr>
      <vt:lpstr>Ⅱ. 홍보 아이디어</vt:lpstr>
      <vt:lpstr>Ⅱ. 홍보 아이디어</vt:lpstr>
      <vt:lpstr>Ⅲ. 끝맺음</vt:lpstr>
      <vt:lpstr>&lt; 출처 &gt;</vt:lpstr>
    </vt:vector>
  </TitlesOfParts>
  <Company>85MSL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한우 서</dc:title>
  <dc:creator>Chamsae</dc:creator>
  <cp:lastModifiedBy>Chamsae</cp:lastModifiedBy>
  <cp:revision>31</cp:revision>
  <dcterms:created xsi:type="dcterms:W3CDTF">2012-06-26T23:30:54Z</dcterms:created>
  <dcterms:modified xsi:type="dcterms:W3CDTF">2012-06-28T14:12:24Z</dcterms:modified>
</cp:coreProperties>
</file>