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82" r:id="rId4"/>
    <p:sldId id="293" r:id="rId5"/>
    <p:sldId id="294" r:id="rId6"/>
    <p:sldId id="295" r:id="rId7"/>
    <p:sldId id="296" r:id="rId8"/>
    <p:sldId id="297" r:id="rId9"/>
    <p:sldId id="288" r:id="rId10"/>
    <p:sldId id="298" r:id="rId11"/>
    <p:sldId id="299" r:id="rId12"/>
    <p:sldId id="284" r:id="rId13"/>
  </p:sldIdLst>
  <p:sldSz cx="9144000" cy="6858000" type="screen4x3"/>
  <p:notesSz cx="6805613" cy="9939338"/>
  <p:embeddedFontLst>
    <p:embeddedFont>
      <p:font typeface="08서울한강체 L" pitchFamily="18" charset="-127"/>
      <p:regular r:id="rId16"/>
    </p:embeddedFont>
    <p:embeddedFont>
      <p:font typeface="맑은 고딕" pitchFamily="50" charset="-127"/>
      <p:regular r:id="rId17"/>
      <p:bold r:id="rId18"/>
    </p:embeddedFont>
    <p:embeddedFont>
      <p:font typeface="나눔고딕" pitchFamily="50" charset="-127"/>
      <p:regular r:id="rId19"/>
      <p:bold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C3E"/>
    <a:srgbClr val="063656"/>
    <a:srgbClr val="08456E"/>
    <a:srgbClr val="569CF0"/>
    <a:srgbClr val="8DBDF7"/>
    <a:srgbClr val="5DAAFF"/>
    <a:srgbClr val="47B0FF"/>
    <a:srgbClr val="E3EAF5"/>
    <a:srgbClr val="DDE6F3"/>
    <a:srgbClr val="3D85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28" autoAdjust="0"/>
    <p:restoredTop sz="94890" autoAdjust="0"/>
  </p:normalViewPr>
  <p:slideViewPr>
    <p:cSldViewPr snapToGrid="0">
      <p:cViewPr varScale="1">
        <p:scale>
          <a:sx n="74" d="100"/>
          <a:sy n="74" d="100"/>
        </p:scale>
        <p:origin x="-1104" y="-84"/>
      </p:cViewPr>
      <p:guideLst>
        <p:guide orient="horz" pos="2166"/>
        <p:guide orient="horz" pos="1164"/>
        <p:guide orient="horz" pos="278"/>
        <p:guide orient="horz" pos="848"/>
        <p:guide orient="horz" pos="1348"/>
        <p:guide orient="horz" pos="559"/>
        <p:guide orient="horz" pos="3866"/>
        <p:guide orient="horz" pos="1664"/>
        <p:guide pos="2894"/>
        <p:guide pos="5528"/>
        <p:guide pos="230"/>
        <p:guide pos="1562"/>
        <p:guide pos="4226"/>
        <p:guide pos="900"/>
        <p:guide pos="4910"/>
        <p:guide pos="12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-2628" y="-90"/>
      </p:cViewPr>
      <p:guideLst>
        <p:guide orient="horz" pos="3131"/>
        <p:guide pos="2144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207F23D9-DF40-4811-9C78-A2E2A32398DD}" type="datetimeFigureOut">
              <a:rPr lang="ko-KR" altLang="en-US" smtClean="0"/>
              <a:pPr/>
              <a:t>2012-07-06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4DD6E7B0-61C4-474B-96F1-99E4547EAD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91599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F3AF6795-A612-454E-AF7A-9192B1BEBB13}" type="datetimeFigureOut">
              <a:rPr lang="ko-KR" altLang="en-US" smtClean="0"/>
              <a:pPr/>
              <a:t>2012-07-06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A0A51D67-0C14-4576-BCC5-A508196B7B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8730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920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92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92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920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920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920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920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920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92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부제목 2"/>
          <p:cNvSpPr txBox="1">
            <a:spLocks/>
          </p:cNvSpPr>
          <p:nvPr userDrawn="1"/>
        </p:nvSpPr>
        <p:spPr>
          <a:xfrm>
            <a:off x="264463" y="6387291"/>
            <a:ext cx="3204878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2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설치하기</a:t>
            </a:r>
            <a:endParaRPr lang="ko-KR" altLang="en-US" sz="800" u="sng" spc="-2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 descr="cosmetic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2012-07-06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  <p:sp>
        <p:nvSpPr>
          <p:cNvPr id="18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312059" y="246743"/>
            <a:ext cx="8338457" cy="1851478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1" spc="-250" baseline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제목을 입력하세요</a:t>
            </a:r>
            <a:endParaRPr lang="en-US" altLang="ko-KR" dirty="0" smtClean="0"/>
          </a:p>
          <a:p>
            <a:pPr lvl="0"/>
            <a:endParaRPr lang="ko-KR" altLang="en-US" dirty="0" smtClean="0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268519" y="4005064"/>
            <a:ext cx="8418281" cy="304826"/>
          </a:xfrm>
        </p:spPr>
        <p:txBody>
          <a:bodyPr anchor="t">
            <a:normAutofit/>
          </a:bodyPr>
          <a:lstStyle>
            <a:lvl1pPr algn="l">
              <a:buFont typeface="Wingdings" pitchFamily="2" charset="2"/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264463" y="6387291"/>
            <a:ext cx="3204878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2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2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2012-07-06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368300" y="571500"/>
            <a:ext cx="8394700" cy="8461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4" name="내용 개체 틀 2"/>
          <p:cNvSpPr>
            <a:spLocks noGrp="1"/>
          </p:cNvSpPr>
          <p:nvPr>
            <p:ph idx="1" hasCustomPrompt="1"/>
          </p:nvPr>
        </p:nvSpPr>
        <p:spPr>
          <a:xfrm>
            <a:off x="368300" y="1574801"/>
            <a:ext cx="1905000" cy="317499"/>
          </a:xfrm>
        </p:spPr>
        <p:txBody>
          <a:bodyPr>
            <a:normAutofit/>
          </a:bodyPr>
          <a:lstStyle>
            <a:lvl1pPr>
              <a:buFontTx/>
              <a:buNone/>
              <a:defRPr sz="1200" b="1">
                <a:solidFill>
                  <a:srgbClr val="3D3C3E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/>
            <a:r>
              <a:rPr lang="ko-KR" altLang="en-US" smtClean="0"/>
              <a:t>내용제목</a:t>
            </a:r>
          </a:p>
        </p:txBody>
      </p:sp>
      <p:sp>
        <p:nvSpPr>
          <p:cNvPr id="15" name="내용 개체 틀 2"/>
          <p:cNvSpPr>
            <a:spLocks noGrp="1"/>
          </p:cNvSpPr>
          <p:nvPr>
            <p:ph idx="13" hasCustomPrompt="1"/>
          </p:nvPr>
        </p:nvSpPr>
        <p:spPr>
          <a:xfrm>
            <a:off x="2336800" y="1574801"/>
            <a:ext cx="6426200" cy="330199"/>
          </a:xfrm>
        </p:spPr>
        <p:txBody>
          <a:bodyPr>
            <a:normAutofit/>
          </a:bodyPr>
          <a:lstStyle>
            <a:lvl1pPr>
              <a:buNone/>
              <a:defRPr sz="1200" b="1" baseline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내용을 입력하십시오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2012-07-06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2012-07-06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2012-07-06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2012-07-06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4" r:id="rId3"/>
    <p:sldLayoutId id="2147483673" r:id="rId4"/>
    <p:sldLayoutId id="2147483676" r:id="rId5"/>
    <p:sldLayoutId id="2147483661" r:id="rId6"/>
    <p:sldLayoutId id="2147483662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28323" y="2146963"/>
            <a:ext cx="7772400" cy="1969017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5400" b="1" spc="-2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한우 </a:t>
            </a:r>
            <a:r>
              <a:rPr lang="ko-KR" altLang="en-US" sz="5400" b="1" spc="-250" dirty="0" err="1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서포터즈</a:t>
            </a:r>
            <a:r>
              <a:rPr lang="ko-KR" altLang="en-US" sz="2000" b="1" spc="-250" dirty="0" err="1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를</a:t>
            </a:r>
            <a:r>
              <a:rPr lang="ko-KR" altLang="en-US" sz="5400" b="1" spc="-2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 </a:t>
            </a:r>
            <a:r>
              <a:rPr lang="ko-KR" altLang="en-US" sz="2000" b="1" spc="-2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열망하는</a:t>
            </a:r>
            <a:r>
              <a:rPr lang="ko-KR" altLang="en-US" sz="5400" b="1" spc="-2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 </a:t>
            </a:r>
            <a:r>
              <a:rPr lang="ko-KR" altLang="en-US" sz="5400" b="1" spc="-250" dirty="0" err="1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이산하</a:t>
            </a:r>
            <a:endParaRPr lang="ko-KR" altLang="en-US" sz="5400" b="1" spc="-250" dirty="0">
              <a:solidFill>
                <a:schemeClr val="accent4">
                  <a:lumMod val="50000"/>
                </a:schemeClr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47551" y="1479513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영국현지 홍보계획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(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포스터  홍보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819" y="1725769"/>
            <a:ext cx="91149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2.</a:t>
            </a:r>
            <a:r>
              <a:rPr lang="ko-KR" altLang="en-US" dirty="0" smtClean="0"/>
              <a:t>포스터 홍보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클래스메이트의 포스터를 </a:t>
            </a:r>
            <a:r>
              <a:rPr lang="ko-KR" altLang="en-US" dirty="0" err="1" smtClean="0"/>
              <a:t>만들때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두가지를</a:t>
            </a:r>
            <a:r>
              <a:rPr lang="ko-KR" altLang="en-US" dirty="0" smtClean="0"/>
              <a:t> 중점적으로 하였습니다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첫번째로</a:t>
            </a:r>
            <a:r>
              <a:rPr lang="ko-KR" altLang="en-US" dirty="0" smtClean="0"/>
              <a:t> 각각 대학에 맞는</a:t>
            </a:r>
            <a:endParaRPr lang="en-US" altLang="ko-KR" dirty="0" smtClean="0"/>
          </a:p>
          <a:p>
            <a:r>
              <a:rPr lang="ko-KR" altLang="en-US" dirty="0" smtClean="0"/>
              <a:t>포스터입니다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두번째로는</a:t>
            </a:r>
            <a:r>
              <a:rPr lang="ko-KR" altLang="en-US" dirty="0" smtClean="0"/>
              <a:t> 그 당시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사회적 상황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이슈에 맞추어서 포스터를 만들었습니다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그래서</a:t>
            </a:r>
            <a:endParaRPr lang="en-US" altLang="ko-KR" dirty="0" smtClean="0"/>
          </a:p>
          <a:p>
            <a:r>
              <a:rPr lang="ko-KR" altLang="en-US" dirty="0" smtClean="0"/>
              <a:t>영국 런던에서도 이러한 </a:t>
            </a:r>
            <a:r>
              <a:rPr lang="ko-KR" altLang="en-US" dirty="0" err="1" smtClean="0"/>
              <a:t>두가지를</a:t>
            </a:r>
            <a:r>
              <a:rPr lang="ko-KR" altLang="en-US" dirty="0" smtClean="0"/>
              <a:t> 충족시켜서 영국런던에 맞는 맞춤포스터이면서 지금 영국의 사</a:t>
            </a:r>
            <a:endParaRPr lang="en-US" altLang="ko-KR" dirty="0" smtClean="0"/>
          </a:p>
          <a:p>
            <a:r>
              <a:rPr lang="ko-KR" altLang="en-US" dirty="0" err="1" smtClean="0"/>
              <a:t>회적</a:t>
            </a:r>
            <a:r>
              <a:rPr lang="ko-KR" altLang="en-US" dirty="0" smtClean="0"/>
              <a:t> 이슈에 맞추어서 포스터를 만들 예정 입니다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5" name="그림 4" descr="클래스 메이트 레종버젼 갓버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869" y="3261571"/>
            <a:ext cx="2424700" cy="3429002"/>
          </a:xfrm>
          <a:prstGeom prst="rect">
            <a:avLst/>
          </a:prstGeom>
        </p:spPr>
      </p:pic>
      <p:pic>
        <p:nvPicPr>
          <p:cNvPr id="6" name="그림 5" descr="클레스메이트 대자보 택시버전(큐알코드 삽입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449" y="3257377"/>
            <a:ext cx="2413505" cy="3413878"/>
          </a:xfrm>
          <a:prstGeom prst="rect">
            <a:avLst/>
          </a:prstGeom>
        </p:spPr>
      </p:pic>
      <p:pic>
        <p:nvPicPr>
          <p:cNvPr id="7" name="그림 6" descr="클래스 메이트 어명버전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1337" y="3254081"/>
            <a:ext cx="2420389" cy="342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70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47551" y="1479513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영국현지 홍보계획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(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음악 홍보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334" y="1725769"/>
            <a:ext cx="92031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음악으로 홍보하기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학교밴드에서 </a:t>
            </a:r>
            <a:r>
              <a:rPr lang="ko-KR" altLang="en-US" dirty="0" err="1" smtClean="0"/>
              <a:t>일렉기타를</a:t>
            </a:r>
            <a:r>
              <a:rPr lang="ko-KR" altLang="en-US" dirty="0" smtClean="0"/>
              <a:t> 연주하던 경험을 바탕으로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길거리 게릴라 밴드 공연을 하여서 한우에 </a:t>
            </a:r>
            <a:endParaRPr lang="en-US" altLang="ko-KR" dirty="0" smtClean="0"/>
          </a:p>
          <a:p>
            <a:r>
              <a:rPr lang="ko-KR" altLang="en-US" dirty="0" smtClean="0"/>
              <a:t>대한 노래를 불러서 영국 현지인들에게 홍보를 하는 방법을 생각해보았습니다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작곡은 못하지</a:t>
            </a:r>
            <a:endParaRPr lang="en-US" altLang="ko-KR" dirty="0" smtClean="0"/>
          </a:p>
          <a:p>
            <a:r>
              <a:rPr lang="ko-KR" altLang="en-US" dirty="0" smtClean="0"/>
              <a:t>만 기존의 유명한 팝송을 개사하여서 한우에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대한 노래를 부르면 사람들에게 반응이 좋을 것 </a:t>
            </a:r>
            <a:endParaRPr lang="en-US" altLang="ko-KR" dirty="0" smtClean="0"/>
          </a:p>
          <a:p>
            <a:r>
              <a:rPr lang="ko-KR" altLang="en-US" dirty="0" smtClean="0"/>
              <a:t>같다고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생각이 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8" name="그림 7" descr="DSC_09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952" y="3760631"/>
            <a:ext cx="2914262" cy="1952555"/>
          </a:xfrm>
          <a:prstGeom prst="rect">
            <a:avLst/>
          </a:prstGeom>
        </p:spPr>
      </p:pic>
      <p:pic>
        <p:nvPicPr>
          <p:cNvPr id="9" name="그림 8" descr="DSC_23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9" y="3747753"/>
            <a:ext cx="3003448" cy="1989784"/>
          </a:xfrm>
          <a:prstGeom prst="rect">
            <a:avLst/>
          </a:prstGeom>
        </p:spPr>
      </p:pic>
      <p:pic>
        <p:nvPicPr>
          <p:cNvPr id="10" name="그림 9" descr="IMG_149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00" y="3754202"/>
            <a:ext cx="2987900" cy="198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70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1054" y="2425349"/>
            <a:ext cx="3474171" cy="1041751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b="1" spc="-2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감사합니다</a:t>
            </a:r>
            <a:endParaRPr lang="ko-KR" altLang="en-US" b="1" spc="-250" dirty="0">
              <a:solidFill>
                <a:schemeClr val="accent4">
                  <a:lumMod val="50000"/>
                </a:schemeClr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부제목 2"/>
          <p:cNvSpPr txBox="1">
            <a:spLocks/>
          </p:cNvSpPr>
          <p:nvPr/>
        </p:nvSpPr>
        <p:spPr>
          <a:xfrm>
            <a:off x="255952" y="1765785"/>
            <a:ext cx="5173304" cy="4714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33375" indent="-333375">
              <a:lnSpc>
                <a:spcPct val="175000"/>
              </a:lnSpc>
              <a:buFont typeface="+mj-lt"/>
              <a:buAutoNum type="arabicPeriod"/>
            </a:pPr>
            <a:r>
              <a:rPr lang="ko-KR" altLang="en-US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지원동기</a:t>
            </a:r>
            <a:endParaRPr lang="en-US" altLang="ko-KR" sz="1600" b="1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08서울한강체 L" pitchFamily="18" charset="-127"/>
              <a:ea typeface="08서울한강체 L" pitchFamily="18" charset="-127"/>
            </a:endParaRPr>
          </a:p>
          <a:p>
            <a:pPr marL="333375" indent="-333375">
              <a:lnSpc>
                <a:spcPct val="175000"/>
              </a:lnSpc>
              <a:buFont typeface="+mj-lt"/>
              <a:buAutoNum type="arabicPeriod"/>
            </a:pPr>
            <a:r>
              <a:rPr lang="ko-KR" altLang="en-US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나의 장점</a:t>
            </a:r>
            <a:endParaRPr lang="en-US" altLang="ko-KR" sz="1600" b="1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08서울한강체 L" pitchFamily="18" charset="-127"/>
              <a:ea typeface="08서울한강체 L" pitchFamily="18" charset="-127"/>
            </a:endParaRPr>
          </a:p>
          <a:p>
            <a:pPr marL="333375" indent="-333375">
              <a:lnSpc>
                <a:spcPct val="175000"/>
              </a:lnSpc>
              <a:buFont typeface="+mj-lt"/>
              <a:buAutoNum type="arabicPeriod"/>
            </a:pPr>
            <a:r>
              <a:rPr lang="ko-KR" altLang="en-US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영국에서  홍보계획</a:t>
            </a:r>
            <a:endParaRPr lang="en-US" altLang="ko-KR" sz="1600" b="1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V="1">
            <a:off x="366713" y="2279494"/>
            <a:ext cx="2481132" cy="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flipV="1">
            <a:off x="364474" y="2705360"/>
            <a:ext cx="2481132" cy="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"/>
          <p:cNvSpPr txBox="1">
            <a:spLocks/>
          </p:cNvSpPr>
          <p:nvPr/>
        </p:nvSpPr>
        <p:spPr>
          <a:xfrm>
            <a:off x="249366" y="328615"/>
            <a:ext cx="7772400" cy="926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-14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08서울한강체 L" pitchFamily="18" charset="-127"/>
                <a:ea typeface="08서울한강체 L" pitchFamily="18" charset="-127"/>
                <a:cs typeface="+mj-cs"/>
              </a:rPr>
              <a:t>목차</a:t>
            </a:r>
            <a:endParaRPr kumimoji="0" lang="ko-KR" altLang="en-US" sz="3200" b="1" i="0" u="none" strike="noStrike" kern="1200" cap="none" spc="-140" normalizeH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08서울한강체 L" pitchFamily="18" charset="-127"/>
              <a:ea typeface="08서울한강체 L" pitchFamily="18" charset="-127"/>
              <a:cs typeface="+mj-cs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 flipV="1">
            <a:off x="366713" y="1851983"/>
            <a:ext cx="2481132" cy="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47551" y="1479513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지원동기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438" y="2408349"/>
            <a:ext cx="88785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스펙업</a:t>
            </a:r>
            <a:r>
              <a:rPr lang="ko-KR" altLang="en-US" dirty="0" smtClean="0"/>
              <a:t> 사이트에서 </a:t>
            </a:r>
            <a:r>
              <a:rPr lang="ko-KR" altLang="en-US" dirty="0" err="1" smtClean="0"/>
              <a:t>한우서포터즈를</a:t>
            </a:r>
            <a:r>
              <a:rPr lang="ko-KR" altLang="en-US" dirty="0" smtClean="0"/>
              <a:t> 모집 한다는 사실을 알게 되었습니다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 </a:t>
            </a:r>
            <a:r>
              <a:rPr lang="ko-KR" altLang="en-US" dirty="0" err="1" smtClean="0"/>
              <a:t>한우서포터즈는</a:t>
            </a:r>
            <a:r>
              <a:rPr lang="ko-KR" altLang="en-US" dirty="0" smtClean="0"/>
              <a:t> 여태까지 대외활동 중에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마케팅이나 홍보에 대해서 많이 하였으며 </a:t>
            </a:r>
            <a:endParaRPr lang="en-US" altLang="ko-KR" dirty="0" smtClean="0"/>
          </a:p>
          <a:p>
            <a:r>
              <a:rPr lang="ko-KR" altLang="en-US" dirty="0" smtClean="0"/>
              <a:t> 한국전통문화대학교 학생으로써 우리 것에 대한 관심이 많아서 저한테 적합하다 생각하여</a:t>
            </a:r>
            <a:endParaRPr lang="en-US" altLang="ko-KR" dirty="0" smtClean="0"/>
          </a:p>
          <a:p>
            <a:r>
              <a:rPr lang="ko-KR" altLang="en-US" dirty="0" smtClean="0"/>
              <a:t> 지원하게 되었습니다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 그리고 런던올림픽이라는 국제적인 대회에서 우리 것인 한우를 알리는 것이 </a:t>
            </a:r>
            <a:r>
              <a:rPr lang="ko-KR" altLang="en-US" dirty="0" smtClean="0"/>
              <a:t>의미 있는 </a:t>
            </a:r>
            <a:r>
              <a:rPr lang="ko-KR" altLang="en-US" dirty="0" smtClean="0"/>
              <a:t>일이</a:t>
            </a:r>
            <a:endParaRPr lang="en-US" altLang="ko-KR" dirty="0" smtClean="0"/>
          </a:p>
          <a:p>
            <a:r>
              <a:rPr lang="ko-KR" altLang="en-US" dirty="0" smtClean="0"/>
              <a:t> 라고 생각이 </a:t>
            </a:r>
            <a:r>
              <a:rPr lang="ko-KR" altLang="en-US" dirty="0" smtClean="0"/>
              <a:t>되었습니다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나아가서 무언가 우리나라를 알릴 기회가 된다고 생각하여서 </a:t>
            </a:r>
            <a:r>
              <a:rPr lang="ko-KR" altLang="en-US" dirty="0" smtClean="0"/>
              <a:t>더욱 지원하게 되었습니다 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xmlns="" val="33470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47551" y="1479513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나의장점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(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전통에 대한 관심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440" y="1777285"/>
            <a:ext cx="89723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전통에 대한 관심</a:t>
            </a:r>
            <a:endParaRPr lang="en-US" altLang="ko-KR" dirty="0" smtClean="0"/>
          </a:p>
          <a:p>
            <a:pPr marL="342900" indent="-342900"/>
            <a:endParaRPr lang="en-US" altLang="ko-KR" dirty="0" smtClean="0"/>
          </a:p>
          <a:p>
            <a:pPr marL="342900" indent="-342900"/>
            <a:r>
              <a:rPr lang="en-US" altLang="ko-KR" dirty="0" smtClean="0"/>
              <a:t>-</a:t>
            </a:r>
            <a:r>
              <a:rPr lang="ko-KR" altLang="en-US" dirty="0" smtClean="0"/>
              <a:t>저는 일단 전통에 대해 관심이 많습니다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어렸을 때부터 국사나 </a:t>
            </a:r>
            <a:r>
              <a:rPr lang="ko-KR" altLang="en-US" dirty="0" err="1" smtClean="0"/>
              <a:t>역사쪽에</a:t>
            </a:r>
            <a:r>
              <a:rPr lang="ko-KR" altLang="en-US" dirty="0" smtClean="0"/>
              <a:t> 관심이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쭉 많아서 그 </a:t>
            </a: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 </a:t>
            </a:r>
            <a:r>
              <a:rPr lang="ko-KR" altLang="en-US" dirty="0" smtClean="0"/>
              <a:t>점을 살려서 한국전통문화대학교에 진학하였으며 전공도 전통조경으로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우리나라 </a:t>
            </a:r>
            <a:r>
              <a:rPr lang="ko-KR" altLang="en-US" dirty="0" err="1" smtClean="0"/>
              <a:t>소쇄원이나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 </a:t>
            </a:r>
            <a:r>
              <a:rPr lang="ko-KR" altLang="en-US" dirty="0" err="1" smtClean="0"/>
              <a:t>안압지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창덕궁 </a:t>
            </a:r>
            <a:r>
              <a:rPr lang="ko-KR" altLang="en-US" dirty="0" err="1" smtClean="0"/>
              <a:t>후원등</a:t>
            </a:r>
            <a:r>
              <a:rPr lang="ko-KR" altLang="en-US" dirty="0" smtClean="0"/>
              <a:t> 옛 것에 관심이 많습니다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때문에 전통에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우리 것에 </a:t>
            </a:r>
            <a:r>
              <a:rPr lang="ko-KR" altLang="en-US" dirty="0" smtClean="0"/>
              <a:t>대한 자각심도 </a:t>
            </a:r>
            <a:endParaRPr lang="en-US" altLang="ko-KR" dirty="0" smtClean="0"/>
          </a:p>
          <a:p>
            <a:pPr marL="342900" indent="-342900"/>
            <a:r>
              <a:rPr lang="ko-KR" altLang="en-US" dirty="0" smtClean="0"/>
              <a:t> 높아서 </a:t>
            </a:r>
            <a:r>
              <a:rPr lang="ko-KR" altLang="en-US" dirty="0" smtClean="0"/>
              <a:t>한우라는 우리나라 고유의 것을 알리는 데 적합할 것입니다</a:t>
            </a:r>
            <a:r>
              <a:rPr lang="en-US" altLang="ko-KR" dirty="0" smtClean="0"/>
              <a:t>.</a:t>
            </a:r>
          </a:p>
        </p:txBody>
      </p:sp>
      <p:pic>
        <p:nvPicPr>
          <p:cNvPr id="5" name="그림 4" descr="DSC09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521" y="3593206"/>
            <a:ext cx="3763035" cy="2822277"/>
          </a:xfrm>
          <a:prstGeom prst="rect">
            <a:avLst/>
          </a:prstGeom>
        </p:spPr>
      </p:pic>
      <p:pic>
        <p:nvPicPr>
          <p:cNvPr id="6" name="그림 5" descr="사진111009_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4072" y="3541690"/>
            <a:ext cx="3855076" cy="289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70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47551" y="1479513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나의장점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(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홍보 마케팅 경험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440" y="1777285"/>
            <a:ext cx="90364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ko-KR" dirty="0" smtClean="0"/>
              <a:t>2. </a:t>
            </a:r>
            <a:r>
              <a:rPr lang="ko-KR" altLang="en-US" dirty="0" smtClean="0"/>
              <a:t>여러 홍보 마케팅 경험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</a:p>
          <a:p>
            <a:r>
              <a:rPr lang="en-US" altLang="ko-KR" dirty="0" smtClean="0"/>
              <a:t>   -2011</a:t>
            </a:r>
            <a:r>
              <a:rPr lang="ko-KR" altLang="en-US" dirty="0" smtClean="0"/>
              <a:t>년 여름 </a:t>
            </a:r>
            <a:r>
              <a:rPr lang="ko-KR" altLang="en-US" dirty="0" err="1" smtClean="0"/>
              <a:t>청춘콘서트</a:t>
            </a:r>
            <a:r>
              <a:rPr lang="en-US" altLang="ko-KR" dirty="0" smtClean="0"/>
              <a:t>1.0 </a:t>
            </a:r>
            <a:r>
              <a:rPr lang="ko-KR" altLang="en-US" dirty="0" smtClean="0"/>
              <a:t>광주 접수팀장을 맡았습니다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홍보부서가 없어서 </a:t>
            </a:r>
            <a:r>
              <a:rPr lang="ko-KR" altLang="en-US" dirty="0" err="1" smtClean="0"/>
              <a:t>트위터와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   </a:t>
            </a:r>
            <a:r>
              <a:rPr lang="ko-KR" altLang="en-US" dirty="0" err="1" smtClean="0"/>
              <a:t>아임인</a:t>
            </a:r>
            <a:r>
              <a:rPr lang="ko-KR" altLang="en-US" dirty="0" smtClean="0"/>
              <a:t> 등 </a:t>
            </a:r>
            <a:r>
              <a:rPr lang="en-US" altLang="ko-KR" dirty="0" err="1" smtClean="0"/>
              <a:t>sns</a:t>
            </a:r>
            <a:r>
              <a:rPr lang="ko-KR" altLang="en-US" dirty="0" smtClean="0"/>
              <a:t>를 활용하여서 </a:t>
            </a:r>
            <a:r>
              <a:rPr lang="ko-KR" altLang="en-US" dirty="0" err="1" smtClean="0"/>
              <a:t>청춘콘서트를</a:t>
            </a:r>
            <a:r>
              <a:rPr lang="ko-KR" altLang="en-US" dirty="0" smtClean="0"/>
              <a:t> 주변에 홍보하였습니다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홍보는 주로 </a:t>
            </a:r>
            <a:r>
              <a:rPr lang="ko-KR" altLang="en-US" dirty="0" err="1" smtClean="0"/>
              <a:t>아임인과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err="1" smtClean="0"/>
              <a:t>트위터의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리트웟을</a:t>
            </a:r>
            <a:r>
              <a:rPr lang="ko-KR" altLang="en-US" dirty="0" smtClean="0"/>
              <a:t> 활용하였습니다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접수팀장으로써 </a:t>
            </a:r>
            <a:r>
              <a:rPr lang="ko-KR" altLang="en-US" dirty="0" err="1" smtClean="0"/>
              <a:t>청춘콘서트</a:t>
            </a:r>
            <a:r>
              <a:rPr lang="ko-KR" altLang="en-US" dirty="0" smtClean="0"/>
              <a:t> 강연 당시</a:t>
            </a:r>
            <a:r>
              <a:rPr lang="en-US" altLang="ko-KR" dirty="0" smtClean="0"/>
              <a:t> </a:t>
            </a:r>
            <a:r>
              <a:rPr lang="ko-KR" altLang="en-US" dirty="0" smtClean="0"/>
              <a:t>동선을 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통제하고 사람들의 표를 배분하고 민원인을 상대하는 등의 계획을 짜서 실행하였습니다</a:t>
            </a:r>
            <a:r>
              <a:rPr lang="en-US" altLang="ko-KR" dirty="0" smtClean="0"/>
              <a:t>.</a:t>
            </a:r>
          </a:p>
        </p:txBody>
      </p:sp>
      <p:pic>
        <p:nvPicPr>
          <p:cNvPr id="5" name="그림 4" descr="SNB138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8496" y="3698443"/>
            <a:ext cx="3625118" cy="2856904"/>
          </a:xfrm>
          <a:prstGeom prst="rect">
            <a:avLst/>
          </a:prstGeom>
        </p:spPr>
      </p:pic>
      <p:pic>
        <p:nvPicPr>
          <p:cNvPr id="6" name="그림 5" descr="IMG_91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95" y="3734874"/>
            <a:ext cx="4099138" cy="2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70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47551" y="1479513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나의장점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(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홍보 마케팅 경험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440" y="1777285"/>
            <a:ext cx="88088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-2011</a:t>
            </a:r>
            <a:r>
              <a:rPr lang="ko-KR" altLang="en-US" dirty="0" smtClean="0"/>
              <a:t>년 겨울 </a:t>
            </a:r>
            <a:r>
              <a:rPr lang="en-US" altLang="ko-KR" dirty="0" err="1" smtClean="0"/>
              <a:t>kt&amp;g</a:t>
            </a:r>
            <a:r>
              <a:rPr lang="en-US" altLang="ko-KR" dirty="0" smtClean="0"/>
              <a:t> </a:t>
            </a:r>
            <a:r>
              <a:rPr lang="ko-KR" altLang="en-US" dirty="0" smtClean="0"/>
              <a:t>마케팅스쿨에서 새롭게 출시되는 담배기획을 하였습니다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신제품 담배를</a:t>
            </a:r>
            <a:endParaRPr lang="en-US" altLang="ko-KR" dirty="0" smtClean="0"/>
          </a:p>
          <a:p>
            <a:r>
              <a:rPr lang="ko-KR" altLang="en-US" dirty="0" smtClean="0"/>
              <a:t> 기획부터 디자인 광고방법까지 하는 기획이었습니다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-2012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</a:t>
            </a:r>
            <a:r>
              <a:rPr lang="ko-KR" altLang="en-US" dirty="0" err="1" smtClean="0"/>
              <a:t>부터</a:t>
            </a:r>
            <a:r>
              <a:rPr lang="ko-KR" altLang="en-US" dirty="0" smtClean="0"/>
              <a:t>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월까지는 </a:t>
            </a:r>
            <a:r>
              <a:rPr lang="en-US" altLang="ko-KR" dirty="0" smtClean="0"/>
              <a:t>'</a:t>
            </a:r>
            <a:r>
              <a:rPr lang="ko-KR" altLang="en-US" dirty="0" smtClean="0"/>
              <a:t>클래스메이트</a:t>
            </a:r>
            <a:r>
              <a:rPr lang="en-US" altLang="ko-KR" dirty="0" smtClean="0"/>
              <a:t>'</a:t>
            </a:r>
            <a:r>
              <a:rPr lang="ko-KR" altLang="en-US" dirty="0" smtClean="0"/>
              <a:t>인턴을 하였습니다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클래스메이트는 대학생끼리 </a:t>
            </a:r>
            <a:endParaRPr lang="en-US" altLang="ko-KR" dirty="0" smtClean="0"/>
          </a:p>
          <a:p>
            <a:r>
              <a:rPr lang="ko-KR" altLang="en-US" dirty="0" smtClean="0"/>
              <a:t> 소통하는 </a:t>
            </a:r>
            <a:r>
              <a:rPr lang="ko-KR" altLang="en-US" dirty="0" err="1" smtClean="0"/>
              <a:t>소셜네트워크</a:t>
            </a:r>
            <a:r>
              <a:rPr lang="ko-KR" altLang="en-US" dirty="0" smtClean="0"/>
              <a:t> 어플리케이션으로 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인턴분야는 마케팅 홍보로써 인턴을 하면서</a:t>
            </a:r>
            <a:endParaRPr lang="en-US" altLang="ko-KR" dirty="0" smtClean="0"/>
          </a:p>
          <a:p>
            <a:r>
              <a:rPr lang="ko-KR" altLang="en-US" dirty="0" smtClean="0"/>
              <a:t> 한국전통문화대학교 재학생의 </a:t>
            </a:r>
            <a:r>
              <a:rPr lang="en-US" altLang="ko-KR" dirty="0" smtClean="0"/>
              <a:t>40%</a:t>
            </a:r>
            <a:r>
              <a:rPr lang="ko-KR" altLang="en-US" dirty="0" smtClean="0"/>
              <a:t>이상을 가입시키고 활동유저가 많아서 클래스메이트에서 </a:t>
            </a:r>
            <a:endParaRPr lang="en-US" altLang="ko-KR" dirty="0" smtClean="0"/>
          </a:p>
          <a:p>
            <a:r>
              <a:rPr lang="ko-KR" altLang="en-US" dirty="0" smtClean="0"/>
              <a:t> 장학금까지 받았습니다</a:t>
            </a:r>
            <a:r>
              <a:rPr lang="en-US" altLang="ko-KR" dirty="0" smtClean="0"/>
              <a:t>.</a:t>
            </a:r>
          </a:p>
        </p:txBody>
      </p:sp>
      <p:pic>
        <p:nvPicPr>
          <p:cNvPr id="1026" name="Picture 2" descr="C:\Users\SAMSUNG\Desktop\대외활동과제들\클래스메이트 조아요\536398_10150727859051606_641941605_10076361_212294585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087" y="3786388"/>
            <a:ext cx="3560815" cy="2670611"/>
          </a:xfrm>
          <a:prstGeom prst="rect">
            <a:avLst/>
          </a:prstGeom>
          <a:noFill/>
        </p:spPr>
      </p:pic>
      <p:pic>
        <p:nvPicPr>
          <p:cNvPr id="6" name="그림 5" descr="48__댁궛__罹좊찓1湲__섎즺利_on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6546" y="3792544"/>
            <a:ext cx="3812146" cy="271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70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47551" y="1479513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나의장점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(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홍보 마케팅 경험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440" y="1777285"/>
            <a:ext cx="8797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그리고 현재 </a:t>
            </a:r>
            <a:r>
              <a:rPr lang="en-US" altLang="ko-KR" dirty="0" smtClean="0"/>
              <a:t>2012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</a:t>
            </a:r>
            <a:r>
              <a:rPr lang="en-US" altLang="ko-KR" dirty="0" smtClean="0"/>
              <a:t>15</a:t>
            </a:r>
            <a:r>
              <a:rPr lang="ko-KR" altLang="en-US" dirty="0" smtClean="0"/>
              <a:t>일부터 </a:t>
            </a:r>
            <a:r>
              <a:rPr lang="ko-KR" altLang="en-US" dirty="0" err="1" smtClean="0"/>
              <a:t>아블라</a:t>
            </a:r>
            <a:r>
              <a:rPr lang="ko-KR" altLang="en-US" dirty="0" smtClean="0"/>
              <a:t> 컴퍼니 마케팅 인턴을 하고 있습니다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아블라컴퍼니</a:t>
            </a:r>
            <a:endParaRPr lang="en-US" altLang="ko-KR" dirty="0" smtClean="0"/>
          </a:p>
          <a:p>
            <a:r>
              <a:rPr lang="ko-KR" altLang="en-US" dirty="0" smtClean="0"/>
              <a:t>  도 클래스메이트와 성격이 비슷한 </a:t>
            </a:r>
            <a:r>
              <a:rPr lang="ko-KR" altLang="en-US" dirty="0" err="1" smtClean="0"/>
              <a:t>소셜네트워크</a:t>
            </a:r>
            <a:r>
              <a:rPr lang="ko-KR" altLang="en-US" dirty="0" smtClean="0"/>
              <a:t> 회사입니다</a:t>
            </a:r>
            <a:r>
              <a:rPr lang="en-US" altLang="ko-KR" dirty="0" smtClean="0"/>
              <a:t>. </a:t>
            </a:r>
            <a:endParaRPr lang="ko-KR" altLang="en-US" dirty="0" smtClean="0"/>
          </a:p>
        </p:txBody>
      </p:sp>
      <p:pic>
        <p:nvPicPr>
          <p:cNvPr id="6" name="그림 5" descr="550814_345075382229394_61429866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712" y="2859109"/>
            <a:ext cx="3890922" cy="3653095"/>
          </a:xfrm>
          <a:prstGeom prst="rect">
            <a:avLst/>
          </a:prstGeom>
        </p:spPr>
      </p:pic>
      <p:pic>
        <p:nvPicPr>
          <p:cNvPr id="8" name="그림 7" descr="K-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23" y="2870499"/>
            <a:ext cx="4018212" cy="369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70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47551" y="1479513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나의 장점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(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종합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440" y="1777285"/>
            <a:ext cx="894347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그래서 결론적으로 </a:t>
            </a:r>
            <a:r>
              <a:rPr lang="ko-KR" altLang="en-US" dirty="0" err="1" smtClean="0"/>
              <a:t>첫번째로</a:t>
            </a:r>
            <a:r>
              <a:rPr lang="ko-KR" altLang="en-US" dirty="0" smtClean="0"/>
              <a:t> 제가 전통에 관심이 많아서 그러한 점으로 한우를 홍보하는데</a:t>
            </a:r>
            <a:endParaRPr lang="en-US" altLang="ko-KR" dirty="0" smtClean="0"/>
          </a:p>
          <a:p>
            <a:r>
              <a:rPr lang="ko-KR" altLang="en-US" dirty="0" smtClean="0"/>
              <a:t>다른 사람에 비해서 커다란 도움이 될 것이라고 생각이 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외국에 나가서도 한국</a:t>
            </a:r>
            <a:endParaRPr lang="en-US" altLang="ko-KR" dirty="0" smtClean="0"/>
          </a:p>
          <a:p>
            <a:r>
              <a:rPr lang="ko-KR" altLang="en-US" dirty="0" smtClean="0"/>
              <a:t>전통문화대학교 학생으로써 해외에 한국전통문화를 가장 잘 설명할 수 있다고 생각이 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그리고 제가 클래스메이트 인턴과 </a:t>
            </a:r>
            <a:r>
              <a:rPr lang="ko-KR" altLang="en-US" dirty="0" err="1" smtClean="0"/>
              <a:t>아블라</a:t>
            </a:r>
            <a:r>
              <a:rPr lang="ko-KR" altLang="en-US" dirty="0" smtClean="0"/>
              <a:t> 컴퍼니 인턴 등 이 </a:t>
            </a:r>
            <a:r>
              <a:rPr lang="ko-KR" altLang="en-US" dirty="0" err="1" smtClean="0"/>
              <a:t>두가지</a:t>
            </a:r>
            <a:r>
              <a:rPr lang="ko-KR" altLang="en-US" dirty="0" smtClean="0"/>
              <a:t> 마케팅 인턴의 경험을 살려</a:t>
            </a:r>
            <a:endParaRPr lang="en-US" altLang="ko-KR" dirty="0" smtClean="0"/>
          </a:p>
          <a:p>
            <a:r>
              <a:rPr lang="ko-KR" altLang="en-US" dirty="0" smtClean="0"/>
              <a:t>서 </a:t>
            </a:r>
            <a:r>
              <a:rPr lang="ko-KR" altLang="en-US" dirty="0" err="1" smtClean="0"/>
              <a:t>온오프라인에</a:t>
            </a:r>
            <a:r>
              <a:rPr lang="ko-KR" altLang="en-US" dirty="0" smtClean="0"/>
              <a:t> 적절하게 홍보를 할 수 있을 것입니다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저의 </a:t>
            </a:r>
            <a:r>
              <a:rPr lang="en-US" altLang="ko-KR" dirty="0" err="1" smtClean="0"/>
              <a:t>sns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페이스북</a:t>
            </a:r>
            <a:r>
              <a:rPr lang="ko-KR" altLang="en-US" dirty="0" smtClean="0"/>
              <a:t> 친구가</a:t>
            </a:r>
            <a:r>
              <a:rPr lang="en-US" altLang="ko-KR" dirty="0" smtClean="0"/>
              <a:t>496</a:t>
            </a:r>
            <a:r>
              <a:rPr lang="ko-KR" altLang="en-US" dirty="0" smtClean="0"/>
              <a:t>명이 </a:t>
            </a:r>
            <a:r>
              <a:rPr lang="ko-KR" altLang="en-US" dirty="0" err="1" smtClean="0"/>
              <a:t>넘으</a:t>
            </a:r>
            <a:endParaRPr lang="en-US" altLang="ko-KR" dirty="0" smtClean="0"/>
          </a:p>
          <a:p>
            <a:r>
              <a:rPr lang="ko-KR" altLang="en-US" dirty="0" err="1" smtClean="0"/>
              <a:t>며</a:t>
            </a:r>
            <a:r>
              <a:rPr lang="ko-KR" altLang="en-US" dirty="0" smtClean="0"/>
              <a:t> 클래스메이트를 홍보할 때 홍보전용계정을 만들어서 활동하는 등의 방법을 사용하므로 </a:t>
            </a:r>
            <a:endParaRPr lang="en-US" altLang="ko-KR" dirty="0" smtClean="0"/>
          </a:p>
          <a:p>
            <a:r>
              <a:rPr lang="ko-KR" altLang="en-US" dirty="0" err="1" smtClean="0"/>
              <a:t>한우서포터즈를</a:t>
            </a:r>
            <a:r>
              <a:rPr lang="ko-KR" altLang="en-US" dirty="0" smtClean="0"/>
              <a:t> 할 때에도 전용계정을 만들어서 활용하는 방법을 사용하겠습니다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또 저는 다양한 행사를 기획하는 경험을 많이 가졌습니다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일단 </a:t>
            </a:r>
            <a:r>
              <a:rPr lang="ko-KR" altLang="en-US" dirty="0" err="1" smtClean="0"/>
              <a:t>청춘콘서트</a:t>
            </a:r>
            <a:r>
              <a:rPr lang="ko-KR" altLang="en-US" dirty="0" smtClean="0"/>
              <a:t> 때 접수팀장으로 </a:t>
            </a:r>
            <a:endParaRPr lang="en-US" altLang="ko-KR" dirty="0" smtClean="0"/>
          </a:p>
          <a:p>
            <a:r>
              <a:rPr lang="ko-KR" altLang="en-US" dirty="0" smtClean="0"/>
              <a:t>사람들을 이끌고 행사를 기획했던 기획경험과 클래스메이트를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홍보할 때 다양한 이벤트와 </a:t>
            </a:r>
            <a:endParaRPr lang="en-US" altLang="ko-KR" dirty="0" smtClean="0"/>
          </a:p>
          <a:p>
            <a:r>
              <a:rPr lang="ko-KR" altLang="en-US" dirty="0" smtClean="0"/>
              <a:t>포스터를 만들던 경험을 그대로 적용시키면 좋은 효과를 얻을 것이라고 생각이 됩니다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470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47551" y="1479513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영국현지 홍보계획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(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이벤트 홍보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819" y="1725769"/>
            <a:ext cx="911499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이벤트 홍보 </a:t>
            </a:r>
            <a:endParaRPr lang="en-US" altLang="ko-KR" dirty="0" smtClean="0"/>
          </a:p>
          <a:p>
            <a:r>
              <a:rPr lang="ko-KR" altLang="en-US" dirty="0" smtClean="0"/>
              <a:t>클래스메이트 인턴을 해본 결과 필요한 물품을 나누어주면서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하는 방법이 효과적이라는 방법이라</a:t>
            </a:r>
            <a:endParaRPr lang="en-US" altLang="ko-KR" dirty="0" smtClean="0"/>
          </a:p>
          <a:p>
            <a:r>
              <a:rPr lang="ko-KR" altLang="en-US" dirty="0" smtClean="0"/>
              <a:t>고 생각하였습니다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그래서 저는 학교에서 힙합동아리와 제휴하여서 </a:t>
            </a:r>
            <a:r>
              <a:rPr lang="ko-KR" altLang="en-US" dirty="0" err="1" smtClean="0"/>
              <a:t>힙합공연할</a:t>
            </a:r>
            <a:r>
              <a:rPr lang="ko-KR" altLang="en-US" dirty="0" smtClean="0"/>
              <a:t> 때 </a:t>
            </a:r>
            <a:r>
              <a:rPr lang="ko-KR" altLang="en-US" dirty="0" smtClean="0"/>
              <a:t>클래스메이트</a:t>
            </a:r>
            <a:endParaRPr lang="en-US" altLang="ko-KR" dirty="0" smtClean="0"/>
          </a:p>
          <a:p>
            <a:r>
              <a:rPr lang="ko-KR" altLang="en-US" dirty="0" smtClean="0"/>
              <a:t>에서 맥주를 지원해주는 방식으로 홍보를 하였습니다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그래서 </a:t>
            </a:r>
            <a:r>
              <a:rPr lang="ko-KR" altLang="en-US" dirty="0" err="1" smtClean="0"/>
              <a:t>힙합공연보러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온사람들이</a:t>
            </a:r>
            <a:r>
              <a:rPr lang="ko-KR" altLang="en-US" dirty="0" smtClean="0"/>
              <a:t>  클래스</a:t>
            </a:r>
            <a:endParaRPr lang="en-US" altLang="ko-KR" dirty="0" smtClean="0"/>
          </a:p>
          <a:p>
            <a:r>
              <a:rPr lang="ko-KR" altLang="en-US" dirty="0" err="1" smtClean="0"/>
              <a:t>메이트</a:t>
            </a:r>
            <a:r>
              <a:rPr lang="ko-KR" altLang="en-US" dirty="0" smtClean="0"/>
              <a:t> 스티커가 붙은 맥주를 마시면서 클래스메이트 가입이 유도 </a:t>
            </a:r>
            <a:r>
              <a:rPr lang="ko-KR" altLang="en-US" dirty="0" err="1" smtClean="0"/>
              <a:t>되는등</a:t>
            </a:r>
            <a:r>
              <a:rPr lang="ko-KR" altLang="en-US" dirty="0" smtClean="0"/>
              <a:t> 효과가 있었습니다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그래서 한우도 마찬가지로 런던에서 한국 한우가 후원하는 클럽 파티를 </a:t>
            </a:r>
            <a:r>
              <a:rPr lang="ko-KR" altLang="en-US" dirty="0" err="1" smtClean="0"/>
              <a:t>런칭하면서</a:t>
            </a:r>
            <a:r>
              <a:rPr lang="ko-KR" altLang="en-US" dirty="0" smtClean="0"/>
              <a:t> 한우로 만든 </a:t>
            </a:r>
            <a:endParaRPr lang="en-US" altLang="ko-KR" dirty="0" smtClean="0"/>
          </a:p>
          <a:p>
            <a:r>
              <a:rPr lang="ko-KR" altLang="en-US" dirty="0" smtClean="0"/>
              <a:t>햄버거나 고기 제품을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직접 주면서 시식시키거나 아니면 한우홍보스티커가 붙은 주류를 증정하면</a:t>
            </a:r>
            <a:endParaRPr lang="en-US" altLang="ko-KR" dirty="0" smtClean="0"/>
          </a:p>
          <a:p>
            <a:r>
              <a:rPr lang="ko-KR" altLang="en-US" dirty="0" smtClean="0"/>
              <a:t>서 홍보하는 것이 효과가 있을 것이라고 생각이 됩니다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5" name="그림 4" descr="P10104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101354"/>
            <a:ext cx="3334866" cy="2501150"/>
          </a:xfrm>
          <a:prstGeom prst="rect">
            <a:avLst/>
          </a:prstGeom>
        </p:spPr>
      </p:pic>
      <p:pic>
        <p:nvPicPr>
          <p:cNvPr id="6" name="그림 5" descr="P10104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6824" y="4128247"/>
            <a:ext cx="3281082" cy="24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70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39639D"/>
      </a:hlink>
      <a:folHlink>
        <a:srgbClr val="343434"/>
      </a:folHlink>
    </a:clrScheme>
    <a:fontScheme name="용용">
      <a:majorFont>
        <a:latin typeface="08서울한강체 L"/>
        <a:ea typeface="08서울한강체 L"/>
        <a:cs typeface=""/>
      </a:majorFont>
      <a:minorFont>
        <a:latin typeface="08서울한강체 L"/>
        <a:ea typeface="08서울한강체 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3740</TotalTime>
  <Words>630</Words>
  <Application>Microsoft Office PowerPoint</Application>
  <PresentationFormat>화면 슬라이드 쇼(4:3)</PresentationFormat>
  <Paragraphs>88</Paragraphs>
  <Slides>12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굴림</vt:lpstr>
      <vt:lpstr>Arial</vt:lpstr>
      <vt:lpstr>08서울한강체 L</vt:lpstr>
      <vt:lpstr>맑은 고딕</vt:lpstr>
      <vt:lpstr>나눔고딕</vt:lpstr>
      <vt:lpstr>Wingdings</vt:lpstr>
      <vt:lpstr>Office 테마</vt:lpstr>
      <vt:lpstr>한우 서포터즈를 열망하는 이산하</vt:lpstr>
      <vt:lpstr>슬라이드 2</vt:lpstr>
      <vt:lpstr>지원동기</vt:lpstr>
      <vt:lpstr>나의장점(전통에 대한 관심)</vt:lpstr>
      <vt:lpstr>나의장점(홍보 마케팅 경험)</vt:lpstr>
      <vt:lpstr>나의장점(홍보 마케팅 경험)</vt:lpstr>
      <vt:lpstr>나의장점(홍보 마케팅 경험)</vt:lpstr>
      <vt:lpstr>나의 장점(종합)</vt:lpstr>
      <vt:lpstr>영국현지 홍보계획(이벤트 홍보)</vt:lpstr>
      <vt:lpstr>영국현지 홍보계획(포스터  홍보)</vt:lpstr>
      <vt:lpstr>영국현지 홍보계획(음악 홍보)</vt:lpstr>
      <vt:lpstr>감사합니다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문서의 제목 나눔고딕B, 54pt</dc:title>
  <dc:creator>네이버 한글캠페인</dc:creator>
  <cp:lastModifiedBy>SAMSUNG</cp:lastModifiedBy>
  <cp:revision>69</cp:revision>
  <cp:lastPrinted>2011-08-28T13:13:29Z</cp:lastPrinted>
  <dcterms:created xsi:type="dcterms:W3CDTF">2011-08-24T01:05:33Z</dcterms:created>
  <dcterms:modified xsi:type="dcterms:W3CDTF">2012-07-05T18:15:54Z</dcterms:modified>
</cp:coreProperties>
</file>