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57" r:id="rId6"/>
    <p:sldId id="261" r:id="rId7"/>
    <p:sldId id="262" r:id="rId8"/>
    <p:sldId id="267" r:id="rId9"/>
    <p:sldId id="264" r:id="rId10"/>
    <p:sldId id="265" r:id="rId11"/>
    <p:sldId id="268" r:id="rId12"/>
    <p:sldId id="269" r:id="rId13"/>
    <p:sldId id="277" r:id="rId14"/>
    <p:sldId id="270" r:id="rId15"/>
    <p:sldId id="271" r:id="rId16"/>
    <p:sldId id="272" r:id="rId17"/>
    <p:sldId id="273" r:id="rId18"/>
    <p:sldId id="278" r:id="rId19"/>
    <p:sldId id="274" r:id="rId20"/>
    <p:sldId id="260" r:id="rId2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E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35" autoAdjust="0"/>
    <p:restoredTop sz="94660"/>
  </p:normalViewPr>
  <p:slideViewPr>
    <p:cSldViewPr>
      <p:cViewPr varScale="1">
        <p:scale>
          <a:sx n="72" d="100"/>
          <a:sy n="72" d="100"/>
        </p:scale>
        <p:origin x="-16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46F65-70D0-46A8-A54D-967992F9E199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FAA056BE-CA55-4FC2-B339-CFE490119AEE}">
      <dgm:prSet phldrT="[텍스트]" custT="1"/>
      <dgm:spPr/>
      <dgm:t>
        <a:bodyPr/>
        <a:lstStyle/>
        <a:p>
          <a:pPr latinLnBrk="1"/>
          <a:r>
            <a:rPr lang="en-US" altLang="ko-KR" sz="2000" b="1" dirty="0" smtClean="0"/>
            <a:t>FACEBOOK</a:t>
          </a:r>
          <a:endParaRPr lang="ko-KR" altLang="en-US" sz="2000" b="1" dirty="0"/>
        </a:p>
      </dgm:t>
    </dgm:pt>
    <dgm:pt modelId="{7942285A-3DFB-4126-BC92-BD3576CBCF4E}" type="parTrans" cxnId="{BEEE0106-2D38-42BB-8372-E78E8BD3571C}">
      <dgm:prSet/>
      <dgm:spPr/>
      <dgm:t>
        <a:bodyPr/>
        <a:lstStyle/>
        <a:p>
          <a:pPr latinLnBrk="1"/>
          <a:endParaRPr lang="ko-KR" altLang="en-US"/>
        </a:p>
      </dgm:t>
    </dgm:pt>
    <dgm:pt modelId="{5015D342-EA47-4B0B-A034-CA64BF8B4B82}" type="sibTrans" cxnId="{BEEE0106-2D38-42BB-8372-E78E8BD3571C}">
      <dgm:prSet/>
      <dgm:spPr/>
      <dgm:t>
        <a:bodyPr/>
        <a:lstStyle/>
        <a:p>
          <a:pPr latinLnBrk="1"/>
          <a:endParaRPr lang="ko-KR" altLang="en-US"/>
        </a:p>
      </dgm:t>
    </dgm:pt>
    <dgm:pt modelId="{AD3F6E1B-8FBC-4787-8624-B745148960C9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http://www.facebook.com/unyeong071</a:t>
          </a:r>
          <a:endParaRPr lang="ko-KR" altLang="en-US" sz="1800" dirty="0"/>
        </a:p>
      </dgm:t>
    </dgm:pt>
    <dgm:pt modelId="{97BCA857-0A59-4F14-85C5-07B3D3354220}" type="parTrans" cxnId="{7BB2F8A4-742A-4D06-95DC-173BDDD9F779}">
      <dgm:prSet/>
      <dgm:spPr/>
      <dgm:t>
        <a:bodyPr/>
        <a:lstStyle/>
        <a:p>
          <a:pPr latinLnBrk="1"/>
          <a:endParaRPr lang="ko-KR" altLang="en-US"/>
        </a:p>
      </dgm:t>
    </dgm:pt>
    <dgm:pt modelId="{D2B5743C-F32A-4DAD-A00A-24F35E14230C}" type="sibTrans" cxnId="{7BB2F8A4-742A-4D06-95DC-173BDDD9F779}">
      <dgm:prSet/>
      <dgm:spPr/>
      <dgm:t>
        <a:bodyPr/>
        <a:lstStyle/>
        <a:p>
          <a:pPr latinLnBrk="1"/>
          <a:endParaRPr lang="ko-KR" altLang="en-US"/>
        </a:p>
      </dgm:t>
    </dgm:pt>
    <dgm:pt modelId="{B18A722A-1FEC-422C-B6AD-DAADC40506BF}">
      <dgm:prSet phldrT="[텍스트]" custT="1"/>
      <dgm:spPr/>
      <dgm:t>
        <a:bodyPr/>
        <a:lstStyle/>
        <a:p>
          <a:pPr latinLnBrk="1"/>
          <a:r>
            <a:rPr lang="en-US" altLang="ko-KR" sz="2000" b="1" dirty="0" smtClean="0"/>
            <a:t>NAVER BLOG</a:t>
          </a:r>
          <a:endParaRPr lang="ko-KR" altLang="en-US" sz="2000" b="1" dirty="0"/>
        </a:p>
      </dgm:t>
    </dgm:pt>
    <dgm:pt modelId="{FF1D0165-BD69-4FCF-B539-8FFB1693E5E7}" type="parTrans" cxnId="{565D0C57-4D30-4753-A929-2C0A3C3E37D3}">
      <dgm:prSet/>
      <dgm:spPr/>
      <dgm:t>
        <a:bodyPr/>
        <a:lstStyle/>
        <a:p>
          <a:pPr latinLnBrk="1"/>
          <a:endParaRPr lang="ko-KR" altLang="en-US"/>
        </a:p>
      </dgm:t>
    </dgm:pt>
    <dgm:pt modelId="{BB27359D-4774-4189-ADDA-ACD7045B75B9}" type="sibTrans" cxnId="{565D0C57-4D30-4753-A929-2C0A3C3E37D3}">
      <dgm:prSet/>
      <dgm:spPr/>
      <dgm:t>
        <a:bodyPr/>
        <a:lstStyle/>
        <a:p>
          <a:pPr latinLnBrk="1"/>
          <a:endParaRPr lang="ko-KR" altLang="en-US"/>
        </a:p>
      </dgm:t>
    </dgm:pt>
    <dgm:pt modelId="{A6F6019B-0FDB-4B67-9248-FDDA733075FA}">
      <dgm:prSet phldrT="[텍스트]" custT="1"/>
      <dgm:spPr/>
      <dgm:t>
        <a:bodyPr/>
        <a:lstStyle/>
        <a:p>
          <a:pPr latinLnBrk="1"/>
          <a:r>
            <a:rPr lang="en-US" altLang="en-US" sz="1800" dirty="0" smtClean="0"/>
            <a:t>http://u_nyeong0712.blog.me</a:t>
          </a:r>
          <a:endParaRPr lang="ko-KR" altLang="en-US" sz="1800" dirty="0" smtClean="0"/>
        </a:p>
      </dgm:t>
    </dgm:pt>
    <dgm:pt modelId="{FEAD583D-56D7-46F5-8CC5-773EB000358D}" type="parTrans" cxnId="{3B06CF13-B6DA-4DE1-AE28-24BFED2A43CE}">
      <dgm:prSet/>
      <dgm:spPr/>
      <dgm:t>
        <a:bodyPr/>
        <a:lstStyle/>
        <a:p>
          <a:pPr latinLnBrk="1"/>
          <a:endParaRPr lang="ko-KR" altLang="en-US"/>
        </a:p>
      </dgm:t>
    </dgm:pt>
    <dgm:pt modelId="{8C91307D-CC93-4CA0-B872-9F0D2F5F7F67}" type="sibTrans" cxnId="{3B06CF13-B6DA-4DE1-AE28-24BFED2A43CE}">
      <dgm:prSet/>
      <dgm:spPr/>
      <dgm:t>
        <a:bodyPr/>
        <a:lstStyle/>
        <a:p>
          <a:pPr latinLnBrk="1"/>
          <a:endParaRPr lang="ko-KR" altLang="en-US"/>
        </a:p>
      </dgm:t>
    </dgm:pt>
    <dgm:pt modelId="{03F78034-4396-4A5D-A797-78B6BF514B5B}">
      <dgm:prSet phldrT="[텍스트]" custT="1"/>
      <dgm:spPr/>
      <dgm:t>
        <a:bodyPr/>
        <a:lstStyle/>
        <a:p>
          <a:pPr latinLnBrk="1"/>
          <a:r>
            <a:rPr lang="en-US" altLang="ko-KR" sz="2000" b="1" dirty="0" smtClean="0"/>
            <a:t>TWITTER</a:t>
          </a:r>
          <a:r>
            <a:rPr lang="en-US" altLang="ko-KR" sz="2000" dirty="0" smtClean="0"/>
            <a:t> </a:t>
          </a:r>
          <a:r>
            <a:rPr lang="en-US" altLang="ko-KR" sz="1800" dirty="0" smtClean="0"/>
            <a:t>                                              ID : </a:t>
          </a:r>
          <a:r>
            <a:rPr lang="en-US" altLang="ko-KR" sz="1800" dirty="0" err="1" smtClean="0"/>
            <a:t>U_nyeong</a:t>
          </a:r>
          <a:endParaRPr lang="en-US" altLang="ko-KR" sz="1800" dirty="0" smtClean="0"/>
        </a:p>
        <a:p>
          <a:pPr latinLnBrk="1"/>
          <a:r>
            <a:rPr lang="en-US" altLang="ko-KR" sz="1500" dirty="0" smtClean="0"/>
            <a:t> </a:t>
          </a:r>
          <a:endParaRPr lang="ko-KR" altLang="en-US" sz="1500" dirty="0"/>
        </a:p>
      </dgm:t>
    </dgm:pt>
    <dgm:pt modelId="{4CD110B5-D51B-4D47-859E-C17E45220E26}" type="parTrans" cxnId="{71A9075C-5B72-4B37-9C38-0014B5706B3C}">
      <dgm:prSet/>
      <dgm:spPr/>
      <dgm:t>
        <a:bodyPr/>
        <a:lstStyle/>
        <a:p>
          <a:pPr latinLnBrk="1"/>
          <a:endParaRPr lang="ko-KR" altLang="en-US"/>
        </a:p>
      </dgm:t>
    </dgm:pt>
    <dgm:pt modelId="{016FBB89-4B98-4A11-ABD1-A488A9767B4B}" type="sibTrans" cxnId="{71A9075C-5B72-4B37-9C38-0014B5706B3C}">
      <dgm:prSet/>
      <dgm:spPr/>
      <dgm:t>
        <a:bodyPr/>
        <a:lstStyle/>
        <a:p>
          <a:pPr latinLnBrk="1"/>
          <a:endParaRPr lang="ko-KR" altLang="en-US"/>
        </a:p>
      </dgm:t>
    </dgm:pt>
    <dgm:pt modelId="{8FC34740-1001-4462-B5D0-EE808241D554}" type="pres">
      <dgm:prSet presAssocID="{C9646F65-70D0-46A8-A54D-967992F9E19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0D126D-40FC-4520-92F7-80E6321A252D}" type="pres">
      <dgm:prSet presAssocID="{FAA056BE-CA55-4FC2-B339-CFE490119AEE}" presName="comp" presStyleCnt="0"/>
      <dgm:spPr/>
    </dgm:pt>
    <dgm:pt modelId="{820B8497-7919-4891-870A-BDF981B2EED5}" type="pres">
      <dgm:prSet presAssocID="{FAA056BE-CA55-4FC2-B339-CFE490119AEE}" presName="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625C80F0-1500-4408-846F-17E9238CBF0B}" type="pres">
      <dgm:prSet presAssocID="{FAA056BE-CA55-4FC2-B339-CFE490119AE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9EB489B-2BDB-4AB0-A8B0-299703F0AC12}" type="pres">
      <dgm:prSet presAssocID="{FAA056BE-CA55-4FC2-B339-CFE490119AE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6075FF-CB1D-4270-B15B-E92B0EF244A8}" type="pres">
      <dgm:prSet presAssocID="{5015D342-EA47-4B0B-A034-CA64BF8B4B82}" presName="spacer" presStyleCnt="0"/>
      <dgm:spPr/>
    </dgm:pt>
    <dgm:pt modelId="{C18CB1DB-0AE9-49F2-AC07-84A025594D58}" type="pres">
      <dgm:prSet presAssocID="{B18A722A-1FEC-422C-B6AD-DAADC40506BF}" presName="comp" presStyleCnt="0"/>
      <dgm:spPr/>
    </dgm:pt>
    <dgm:pt modelId="{356EF016-D96A-4193-B2E4-A6D0F70B18F2}" type="pres">
      <dgm:prSet presAssocID="{B18A722A-1FEC-422C-B6AD-DAADC40506BF}" presName="box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E5D190D-1A69-4F50-8F4F-1A3D7053A627}" type="pres">
      <dgm:prSet presAssocID="{B18A722A-1FEC-422C-B6AD-DAADC40506BF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47D9DB2-89E7-44B2-9F3B-228C47C1DFFB}" type="pres">
      <dgm:prSet presAssocID="{B18A722A-1FEC-422C-B6AD-DAADC40506B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09C48D-D5B0-48A2-ACEB-924966E55B20}" type="pres">
      <dgm:prSet presAssocID="{BB27359D-4774-4189-ADDA-ACD7045B75B9}" presName="spacer" presStyleCnt="0"/>
      <dgm:spPr/>
    </dgm:pt>
    <dgm:pt modelId="{3523907F-BA9D-41FB-9585-FB54E5BC8637}" type="pres">
      <dgm:prSet presAssocID="{03F78034-4396-4A5D-A797-78B6BF514B5B}" presName="comp" presStyleCnt="0"/>
      <dgm:spPr/>
    </dgm:pt>
    <dgm:pt modelId="{07221CD5-1091-4CDC-8135-010F89C9717B}" type="pres">
      <dgm:prSet presAssocID="{03F78034-4396-4A5D-A797-78B6BF514B5B}" presName="box" presStyleLbl="node1" presStyleIdx="2" presStyleCnt="3" custLinFactNeighborY="1127"/>
      <dgm:spPr/>
      <dgm:t>
        <a:bodyPr/>
        <a:lstStyle/>
        <a:p>
          <a:pPr latinLnBrk="1"/>
          <a:endParaRPr lang="ko-KR" altLang="en-US"/>
        </a:p>
      </dgm:t>
    </dgm:pt>
    <dgm:pt modelId="{932FFFE0-2B2B-4CA9-B3D7-0216611CCD7E}" type="pres">
      <dgm:prSet presAssocID="{03F78034-4396-4A5D-A797-78B6BF514B5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EBB7555-614A-4BE6-BB24-476867C6065E}" type="pres">
      <dgm:prSet presAssocID="{03F78034-4396-4A5D-A797-78B6BF514B5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EEE0106-2D38-42BB-8372-E78E8BD3571C}" srcId="{C9646F65-70D0-46A8-A54D-967992F9E199}" destId="{FAA056BE-CA55-4FC2-B339-CFE490119AEE}" srcOrd="0" destOrd="0" parTransId="{7942285A-3DFB-4126-BC92-BD3576CBCF4E}" sibTransId="{5015D342-EA47-4B0B-A034-CA64BF8B4B82}"/>
    <dgm:cxn modelId="{847AF469-63A3-4A8B-8DF7-4E887519A78F}" type="presOf" srcId="{03F78034-4396-4A5D-A797-78B6BF514B5B}" destId="{FEBB7555-614A-4BE6-BB24-476867C6065E}" srcOrd="1" destOrd="0" presId="urn:microsoft.com/office/officeart/2005/8/layout/vList4"/>
    <dgm:cxn modelId="{71A9075C-5B72-4B37-9C38-0014B5706B3C}" srcId="{C9646F65-70D0-46A8-A54D-967992F9E199}" destId="{03F78034-4396-4A5D-A797-78B6BF514B5B}" srcOrd="2" destOrd="0" parTransId="{4CD110B5-D51B-4D47-859E-C17E45220E26}" sibTransId="{016FBB89-4B98-4A11-ABD1-A488A9767B4B}"/>
    <dgm:cxn modelId="{A01DD9FD-0351-4B9F-83DF-F3B7E19B5589}" type="presOf" srcId="{A6F6019B-0FDB-4B67-9248-FDDA733075FA}" destId="{B47D9DB2-89E7-44B2-9F3B-228C47C1DFFB}" srcOrd="1" destOrd="1" presId="urn:microsoft.com/office/officeart/2005/8/layout/vList4"/>
    <dgm:cxn modelId="{565D0C57-4D30-4753-A929-2C0A3C3E37D3}" srcId="{C9646F65-70D0-46A8-A54D-967992F9E199}" destId="{B18A722A-1FEC-422C-B6AD-DAADC40506BF}" srcOrd="1" destOrd="0" parTransId="{FF1D0165-BD69-4FCF-B539-8FFB1693E5E7}" sibTransId="{BB27359D-4774-4189-ADDA-ACD7045B75B9}"/>
    <dgm:cxn modelId="{EECD7DD1-EC75-43DF-B3C7-C044B8C83522}" type="presOf" srcId="{AD3F6E1B-8FBC-4787-8624-B745148960C9}" destId="{69EB489B-2BDB-4AB0-A8B0-299703F0AC12}" srcOrd="1" destOrd="1" presId="urn:microsoft.com/office/officeart/2005/8/layout/vList4"/>
    <dgm:cxn modelId="{F34C5BAA-7805-48D2-A213-406D5B95DD4D}" type="presOf" srcId="{FAA056BE-CA55-4FC2-B339-CFE490119AEE}" destId="{69EB489B-2BDB-4AB0-A8B0-299703F0AC12}" srcOrd="1" destOrd="0" presId="urn:microsoft.com/office/officeart/2005/8/layout/vList4"/>
    <dgm:cxn modelId="{038A4D2A-58D0-4210-91F6-529A562551B7}" type="presOf" srcId="{FAA056BE-CA55-4FC2-B339-CFE490119AEE}" destId="{820B8497-7919-4891-870A-BDF981B2EED5}" srcOrd="0" destOrd="0" presId="urn:microsoft.com/office/officeart/2005/8/layout/vList4"/>
    <dgm:cxn modelId="{3B06CF13-B6DA-4DE1-AE28-24BFED2A43CE}" srcId="{B18A722A-1FEC-422C-B6AD-DAADC40506BF}" destId="{A6F6019B-0FDB-4B67-9248-FDDA733075FA}" srcOrd="0" destOrd="0" parTransId="{FEAD583D-56D7-46F5-8CC5-773EB000358D}" sibTransId="{8C91307D-CC93-4CA0-B872-9F0D2F5F7F67}"/>
    <dgm:cxn modelId="{7BB2F8A4-742A-4D06-95DC-173BDDD9F779}" srcId="{FAA056BE-CA55-4FC2-B339-CFE490119AEE}" destId="{AD3F6E1B-8FBC-4787-8624-B745148960C9}" srcOrd="0" destOrd="0" parTransId="{97BCA857-0A59-4F14-85C5-07B3D3354220}" sibTransId="{D2B5743C-F32A-4DAD-A00A-24F35E14230C}"/>
    <dgm:cxn modelId="{48B38919-4DBB-4907-8CE9-87195941CD01}" type="presOf" srcId="{C9646F65-70D0-46A8-A54D-967992F9E199}" destId="{8FC34740-1001-4462-B5D0-EE808241D554}" srcOrd="0" destOrd="0" presId="urn:microsoft.com/office/officeart/2005/8/layout/vList4"/>
    <dgm:cxn modelId="{7EC4BF50-8FE1-4594-B943-E366ADC9DA9B}" type="presOf" srcId="{A6F6019B-0FDB-4B67-9248-FDDA733075FA}" destId="{356EF016-D96A-4193-B2E4-A6D0F70B18F2}" srcOrd="0" destOrd="1" presId="urn:microsoft.com/office/officeart/2005/8/layout/vList4"/>
    <dgm:cxn modelId="{8BA6FEE9-90A3-4ED1-9FD4-95B7FC6391B9}" type="presOf" srcId="{B18A722A-1FEC-422C-B6AD-DAADC40506BF}" destId="{356EF016-D96A-4193-B2E4-A6D0F70B18F2}" srcOrd="0" destOrd="0" presId="urn:microsoft.com/office/officeart/2005/8/layout/vList4"/>
    <dgm:cxn modelId="{CFAE7C0F-CFD3-4B5E-AA88-6E92288D19FB}" type="presOf" srcId="{AD3F6E1B-8FBC-4787-8624-B745148960C9}" destId="{820B8497-7919-4891-870A-BDF981B2EED5}" srcOrd="0" destOrd="1" presId="urn:microsoft.com/office/officeart/2005/8/layout/vList4"/>
    <dgm:cxn modelId="{167B6AB6-935E-4BBF-A91D-4227D7293DAF}" type="presOf" srcId="{03F78034-4396-4A5D-A797-78B6BF514B5B}" destId="{07221CD5-1091-4CDC-8135-010F89C9717B}" srcOrd="0" destOrd="0" presId="urn:microsoft.com/office/officeart/2005/8/layout/vList4"/>
    <dgm:cxn modelId="{6A445150-8164-4B38-AE93-812B2EA7B754}" type="presOf" srcId="{B18A722A-1FEC-422C-B6AD-DAADC40506BF}" destId="{B47D9DB2-89E7-44B2-9F3B-228C47C1DFFB}" srcOrd="1" destOrd="0" presId="urn:microsoft.com/office/officeart/2005/8/layout/vList4"/>
    <dgm:cxn modelId="{BECF8A0D-8A19-4552-9D48-3E8874F81923}" type="presParOf" srcId="{8FC34740-1001-4462-B5D0-EE808241D554}" destId="{4A0D126D-40FC-4520-92F7-80E6321A252D}" srcOrd="0" destOrd="0" presId="urn:microsoft.com/office/officeart/2005/8/layout/vList4"/>
    <dgm:cxn modelId="{450E7961-87F1-4A7A-AA6A-5736083D17D7}" type="presParOf" srcId="{4A0D126D-40FC-4520-92F7-80E6321A252D}" destId="{820B8497-7919-4891-870A-BDF981B2EED5}" srcOrd="0" destOrd="0" presId="urn:microsoft.com/office/officeart/2005/8/layout/vList4"/>
    <dgm:cxn modelId="{E4AB3FA9-DFC2-4F3E-9BC6-D719326BA7AA}" type="presParOf" srcId="{4A0D126D-40FC-4520-92F7-80E6321A252D}" destId="{625C80F0-1500-4408-846F-17E9238CBF0B}" srcOrd="1" destOrd="0" presId="urn:microsoft.com/office/officeart/2005/8/layout/vList4"/>
    <dgm:cxn modelId="{A176E607-4F56-4A48-9694-CDBEE1199104}" type="presParOf" srcId="{4A0D126D-40FC-4520-92F7-80E6321A252D}" destId="{69EB489B-2BDB-4AB0-A8B0-299703F0AC12}" srcOrd="2" destOrd="0" presId="urn:microsoft.com/office/officeart/2005/8/layout/vList4"/>
    <dgm:cxn modelId="{E3BB83CC-272B-47C5-ACBE-CC7D0A9A695B}" type="presParOf" srcId="{8FC34740-1001-4462-B5D0-EE808241D554}" destId="{546075FF-CB1D-4270-B15B-E92B0EF244A8}" srcOrd="1" destOrd="0" presId="urn:microsoft.com/office/officeart/2005/8/layout/vList4"/>
    <dgm:cxn modelId="{43570AD3-3E29-4973-8233-7F4901A34E45}" type="presParOf" srcId="{8FC34740-1001-4462-B5D0-EE808241D554}" destId="{C18CB1DB-0AE9-49F2-AC07-84A025594D58}" srcOrd="2" destOrd="0" presId="urn:microsoft.com/office/officeart/2005/8/layout/vList4"/>
    <dgm:cxn modelId="{0AC5112E-A5A0-4433-AE79-37851C58C325}" type="presParOf" srcId="{C18CB1DB-0AE9-49F2-AC07-84A025594D58}" destId="{356EF016-D96A-4193-B2E4-A6D0F70B18F2}" srcOrd="0" destOrd="0" presId="urn:microsoft.com/office/officeart/2005/8/layout/vList4"/>
    <dgm:cxn modelId="{54B6B2DD-687A-42E5-ACEB-B24FD05E384C}" type="presParOf" srcId="{C18CB1DB-0AE9-49F2-AC07-84A025594D58}" destId="{DE5D190D-1A69-4F50-8F4F-1A3D7053A627}" srcOrd="1" destOrd="0" presId="urn:microsoft.com/office/officeart/2005/8/layout/vList4"/>
    <dgm:cxn modelId="{D170BE36-70FA-4210-93FD-82FA9E701491}" type="presParOf" srcId="{C18CB1DB-0AE9-49F2-AC07-84A025594D58}" destId="{B47D9DB2-89E7-44B2-9F3B-228C47C1DFFB}" srcOrd="2" destOrd="0" presId="urn:microsoft.com/office/officeart/2005/8/layout/vList4"/>
    <dgm:cxn modelId="{389E68A7-15C9-426B-9C2B-67E91A465824}" type="presParOf" srcId="{8FC34740-1001-4462-B5D0-EE808241D554}" destId="{5409C48D-D5B0-48A2-ACEB-924966E55B20}" srcOrd="3" destOrd="0" presId="urn:microsoft.com/office/officeart/2005/8/layout/vList4"/>
    <dgm:cxn modelId="{7D724E38-E061-4165-8AEE-B2C8188256AE}" type="presParOf" srcId="{8FC34740-1001-4462-B5D0-EE808241D554}" destId="{3523907F-BA9D-41FB-9585-FB54E5BC8637}" srcOrd="4" destOrd="0" presId="urn:microsoft.com/office/officeart/2005/8/layout/vList4"/>
    <dgm:cxn modelId="{27FF09B5-75FD-4042-8276-79716DBE862F}" type="presParOf" srcId="{3523907F-BA9D-41FB-9585-FB54E5BC8637}" destId="{07221CD5-1091-4CDC-8135-010F89C9717B}" srcOrd="0" destOrd="0" presId="urn:microsoft.com/office/officeart/2005/8/layout/vList4"/>
    <dgm:cxn modelId="{EF99E03D-5D12-457E-944C-BB07A7F74AE3}" type="presParOf" srcId="{3523907F-BA9D-41FB-9585-FB54E5BC8637}" destId="{932FFFE0-2B2B-4CA9-B3D7-0216611CCD7E}" srcOrd="1" destOrd="0" presId="urn:microsoft.com/office/officeart/2005/8/layout/vList4"/>
    <dgm:cxn modelId="{2EAEBAB2-5B64-425B-B932-1198D5F95FF0}" type="presParOf" srcId="{3523907F-BA9D-41FB-9585-FB54E5BC8637}" destId="{FEBB7555-614A-4BE6-BB24-476867C6065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3E6F50-3E39-49A3-A8EE-282C8DBE2CC7}" type="doc">
      <dgm:prSet loTypeId="urn:microsoft.com/office/officeart/2005/8/layout/process2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latinLnBrk="1"/>
          <a:endParaRPr lang="ko-KR" altLang="en-US"/>
        </a:p>
      </dgm:t>
    </dgm:pt>
    <dgm:pt modelId="{FA287A07-3208-4142-804A-7E4ACDF92C04}">
      <dgm:prSet phldrT="[텍스트]"/>
      <dgm:spPr/>
      <dgm:t>
        <a:bodyPr/>
        <a:lstStyle/>
        <a:p>
          <a:pPr latinLnBrk="1"/>
          <a:r>
            <a:rPr lang="ko-KR" altLang="en-US" b="0" dirty="0" smtClean="0">
              <a:latin typeface="굴림" pitchFamily="50" charset="-127"/>
              <a:ea typeface="굴림" pitchFamily="50" charset="-127"/>
            </a:rPr>
            <a:t>한우에 관한 퀴즈를 </a:t>
          </a:r>
          <a:r>
            <a:rPr lang="ko-KR" altLang="en-US" b="0" dirty="0" err="1" smtClean="0">
              <a:latin typeface="굴림" pitchFamily="50" charset="-127"/>
              <a:ea typeface="굴림" pitchFamily="50" charset="-127"/>
            </a:rPr>
            <a:t>블로그에</a:t>
          </a:r>
          <a:r>
            <a:rPr lang="ko-KR" altLang="en-US" b="0" dirty="0" smtClean="0">
              <a:latin typeface="굴림" pitchFamily="50" charset="-127"/>
              <a:ea typeface="굴림" pitchFamily="50" charset="-127"/>
            </a:rPr>
            <a:t> </a:t>
          </a:r>
          <a:r>
            <a:rPr lang="ko-KR" altLang="en-US" b="0" dirty="0" err="1" smtClean="0">
              <a:latin typeface="굴림" pitchFamily="50" charset="-127"/>
              <a:ea typeface="굴림" pitchFamily="50" charset="-127"/>
            </a:rPr>
            <a:t>포스팅</a:t>
          </a:r>
          <a:r>
            <a:rPr lang="ko-KR" altLang="en-US" b="0" dirty="0" smtClean="0">
              <a:latin typeface="굴림" pitchFamily="50" charset="-127"/>
              <a:ea typeface="굴림" pitchFamily="50" charset="-127"/>
            </a:rPr>
            <a:t> 한다</a:t>
          </a:r>
          <a:r>
            <a:rPr lang="en-US" altLang="ko-KR" b="0" dirty="0" smtClean="0">
              <a:latin typeface="굴림" pitchFamily="50" charset="-127"/>
              <a:ea typeface="굴림" pitchFamily="50" charset="-127"/>
            </a:rPr>
            <a:t>.</a:t>
          </a:r>
          <a:endParaRPr lang="ko-KR" altLang="en-US" b="0" dirty="0">
            <a:latin typeface="굴림" pitchFamily="50" charset="-127"/>
            <a:ea typeface="굴림" pitchFamily="50" charset="-127"/>
          </a:endParaRPr>
        </a:p>
      </dgm:t>
    </dgm:pt>
    <dgm:pt modelId="{20AC174B-5C7B-4865-A15C-4CD9340FF940}" type="parTrans" cxnId="{3717BDA7-B531-4DCC-890F-9C83125A29CF}">
      <dgm:prSet/>
      <dgm:spPr/>
      <dgm:t>
        <a:bodyPr/>
        <a:lstStyle/>
        <a:p>
          <a:pPr latinLnBrk="1"/>
          <a:endParaRPr lang="ko-KR" altLang="en-US"/>
        </a:p>
      </dgm:t>
    </dgm:pt>
    <dgm:pt modelId="{82F76D83-21DF-4998-8DC3-59203EAD29A0}" type="sibTrans" cxnId="{3717BDA7-B531-4DCC-890F-9C83125A29CF}">
      <dgm:prSet/>
      <dgm:spPr/>
      <dgm:t>
        <a:bodyPr/>
        <a:lstStyle/>
        <a:p>
          <a:pPr latinLnBrk="1"/>
          <a:endParaRPr lang="ko-KR" altLang="en-US"/>
        </a:p>
      </dgm:t>
    </dgm:pt>
    <dgm:pt modelId="{D9A2EC7A-7139-4988-8417-05D10119FE5E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atin typeface="굴림" pitchFamily="50" charset="-127"/>
              <a:ea typeface="굴림" pitchFamily="50" charset="-127"/>
            </a:rPr>
            <a:t>포스팅한</a:t>
          </a:r>
          <a:r>
            <a:rPr lang="ko-KR" altLang="en-US" dirty="0" smtClean="0">
              <a:latin typeface="굴림" pitchFamily="50" charset="-127"/>
              <a:ea typeface="굴림" pitchFamily="50" charset="-127"/>
            </a:rPr>
            <a:t> </a:t>
          </a:r>
          <a:r>
            <a:rPr lang="en-US" altLang="ko-KR" dirty="0" smtClean="0">
              <a:latin typeface="굴림" pitchFamily="50" charset="-127"/>
              <a:ea typeface="굴림" pitchFamily="50" charset="-127"/>
            </a:rPr>
            <a:t>URL</a:t>
          </a:r>
          <a:r>
            <a:rPr lang="ko-KR" altLang="en-US" dirty="0" smtClean="0">
              <a:latin typeface="굴림" pitchFamily="50" charset="-127"/>
              <a:ea typeface="굴림" pitchFamily="50" charset="-127"/>
            </a:rPr>
            <a:t>과 정답을 맞춘 사람에게 주어지는 혜택</a:t>
          </a:r>
          <a:r>
            <a:rPr lang="en-US" altLang="ko-KR" dirty="0" smtClean="0">
              <a:latin typeface="굴림" pitchFamily="50" charset="-127"/>
              <a:ea typeface="굴림" pitchFamily="50" charset="-127"/>
            </a:rPr>
            <a:t>(</a:t>
          </a:r>
          <a:r>
            <a:rPr lang="ko-KR" altLang="en-US" dirty="0" smtClean="0">
              <a:latin typeface="굴림" pitchFamily="50" charset="-127"/>
              <a:ea typeface="굴림" pitchFamily="50" charset="-127"/>
            </a:rPr>
            <a:t>예</a:t>
          </a:r>
          <a:r>
            <a:rPr lang="en-US" altLang="ko-KR" dirty="0" smtClean="0">
              <a:latin typeface="굴림" pitchFamily="50" charset="-127"/>
              <a:ea typeface="굴림" pitchFamily="50" charset="-127"/>
            </a:rPr>
            <a:t>:</a:t>
          </a:r>
          <a:r>
            <a:rPr lang="ko-KR" altLang="en-US" dirty="0" err="1" smtClean="0">
              <a:latin typeface="굴림" pitchFamily="50" charset="-127"/>
              <a:ea typeface="굴림" pitchFamily="50" charset="-127"/>
            </a:rPr>
            <a:t>기프티콘</a:t>
          </a:r>
          <a:r>
            <a:rPr lang="ko-KR" altLang="en-US" dirty="0" smtClean="0">
              <a:latin typeface="굴림" pitchFamily="50" charset="-127"/>
              <a:ea typeface="굴림" pitchFamily="50" charset="-127"/>
            </a:rPr>
            <a:t> 쏘기</a:t>
          </a:r>
          <a:r>
            <a:rPr lang="en-US" altLang="ko-KR" dirty="0" smtClean="0">
              <a:latin typeface="굴림" pitchFamily="50" charset="-127"/>
              <a:ea typeface="굴림" pitchFamily="50" charset="-127"/>
            </a:rPr>
            <a:t>)</a:t>
          </a:r>
          <a:r>
            <a:rPr lang="ko-KR" altLang="en-US" dirty="0" smtClean="0">
              <a:latin typeface="굴림" pitchFamily="50" charset="-127"/>
              <a:ea typeface="굴림" pitchFamily="50" charset="-127"/>
            </a:rPr>
            <a:t>을 페이스북과 </a:t>
          </a:r>
          <a:r>
            <a:rPr lang="ko-KR" altLang="en-US" dirty="0" err="1" smtClean="0">
              <a:latin typeface="굴림" pitchFamily="50" charset="-127"/>
              <a:ea typeface="굴림" pitchFamily="50" charset="-127"/>
            </a:rPr>
            <a:t>트위터에</a:t>
          </a:r>
          <a:r>
            <a:rPr lang="ko-KR" altLang="en-US" dirty="0" smtClean="0">
              <a:latin typeface="굴림" pitchFamily="50" charset="-127"/>
              <a:ea typeface="굴림" pitchFamily="50" charset="-127"/>
            </a:rPr>
            <a:t> 업데이트 한다</a:t>
          </a:r>
          <a:r>
            <a:rPr lang="en-US" altLang="ko-KR" dirty="0" smtClean="0">
              <a:latin typeface="굴림" pitchFamily="50" charset="-127"/>
              <a:ea typeface="굴림" pitchFamily="50" charset="-127"/>
            </a:rPr>
            <a:t>.</a:t>
          </a:r>
          <a:endParaRPr lang="ko-KR" altLang="en-US" dirty="0">
            <a:latin typeface="굴림" pitchFamily="50" charset="-127"/>
            <a:ea typeface="굴림" pitchFamily="50" charset="-127"/>
          </a:endParaRPr>
        </a:p>
      </dgm:t>
    </dgm:pt>
    <dgm:pt modelId="{F3AEAA64-F4CB-495E-95DB-2572FE454DC1}" type="parTrans" cxnId="{A43426F0-316B-49A9-B31E-BB0128CD173A}">
      <dgm:prSet/>
      <dgm:spPr/>
      <dgm:t>
        <a:bodyPr/>
        <a:lstStyle/>
        <a:p>
          <a:pPr latinLnBrk="1"/>
          <a:endParaRPr lang="ko-KR" altLang="en-US"/>
        </a:p>
      </dgm:t>
    </dgm:pt>
    <dgm:pt modelId="{37AD682F-72F8-4BDA-9614-2DB803F8FEB3}" type="sibTrans" cxnId="{A43426F0-316B-49A9-B31E-BB0128CD173A}">
      <dgm:prSet/>
      <dgm:spPr/>
      <dgm:t>
        <a:bodyPr/>
        <a:lstStyle/>
        <a:p>
          <a:pPr latinLnBrk="1"/>
          <a:endParaRPr lang="ko-KR" altLang="en-US"/>
        </a:p>
      </dgm:t>
    </dgm:pt>
    <dgm:pt modelId="{2FD596BC-067D-4CF1-A43A-4C6FF84BBED2}">
      <dgm:prSet phldrT="[텍스트]"/>
      <dgm:spPr/>
      <dgm:t>
        <a:bodyPr/>
        <a:lstStyle/>
        <a:p>
          <a:pPr latinLnBrk="1"/>
          <a:r>
            <a:rPr lang="ko-KR" altLang="en-US" dirty="0" smtClean="0">
              <a:latin typeface="굴림" pitchFamily="50" charset="-127"/>
              <a:ea typeface="굴림" pitchFamily="50" charset="-127"/>
            </a:rPr>
            <a:t>퀴즈 참여를 통해 혜택을 얻고 싶은 </a:t>
          </a:r>
          <a:r>
            <a:rPr lang="ko-KR" altLang="en-US" dirty="0" err="1" smtClean="0">
              <a:latin typeface="굴림" pitchFamily="50" charset="-127"/>
              <a:ea typeface="굴림" pitchFamily="50" charset="-127"/>
            </a:rPr>
            <a:t>페이스북</a:t>
          </a:r>
          <a:r>
            <a:rPr lang="ko-KR" altLang="en-US" dirty="0" smtClean="0">
              <a:latin typeface="굴림" pitchFamily="50" charset="-127"/>
              <a:ea typeface="굴림" pitchFamily="50" charset="-127"/>
            </a:rPr>
            <a:t> 친구들과 </a:t>
          </a:r>
          <a:r>
            <a:rPr lang="ko-KR" altLang="en-US" dirty="0" err="1" smtClean="0">
              <a:latin typeface="굴림" pitchFamily="50" charset="-127"/>
              <a:ea typeface="굴림" pitchFamily="50" charset="-127"/>
            </a:rPr>
            <a:t>팔로워들이</a:t>
          </a:r>
          <a:r>
            <a:rPr lang="ko-KR" altLang="en-US" dirty="0" smtClean="0">
              <a:latin typeface="굴림" pitchFamily="50" charset="-127"/>
              <a:ea typeface="굴림" pitchFamily="50" charset="-127"/>
            </a:rPr>
            <a:t> 퀴즈에 참여함으로써 자연스럽게 한우에 대한 관심을 증대시킨다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A844C1C4-8433-4051-9062-DA57454FD0CB}" type="parTrans" cxnId="{882C0BCB-B564-4003-8072-FC4BC81D6CFA}">
      <dgm:prSet/>
      <dgm:spPr/>
      <dgm:t>
        <a:bodyPr/>
        <a:lstStyle/>
        <a:p>
          <a:pPr latinLnBrk="1"/>
          <a:endParaRPr lang="ko-KR" altLang="en-US"/>
        </a:p>
      </dgm:t>
    </dgm:pt>
    <dgm:pt modelId="{383CEF25-E69E-476A-952F-C630BC430EAB}" type="sibTrans" cxnId="{882C0BCB-B564-4003-8072-FC4BC81D6CFA}">
      <dgm:prSet/>
      <dgm:spPr/>
      <dgm:t>
        <a:bodyPr/>
        <a:lstStyle/>
        <a:p>
          <a:pPr latinLnBrk="1"/>
          <a:endParaRPr lang="ko-KR" altLang="en-US"/>
        </a:p>
      </dgm:t>
    </dgm:pt>
    <dgm:pt modelId="{0E5A27A8-B167-4672-9642-A5544C5546F5}" type="pres">
      <dgm:prSet presAssocID="{463E6F50-3E39-49A3-A8EE-282C8DBE2CC7}" presName="linearFlow" presStyleCnt="0">
        <dgm:presLayoutVars>
          <dgm:resizeHandles val="exact"/>
        </dgm:presLayoutVars>
      </dgm:prSet>
      <dgm:spPr/>
    </dgm:pt>
    <dgm:pt modelId="{6A4B5EBE-100C-4B16-85D6-42C96D93AAE3}" type="pres">
      <dgm:prSet presAssocID="{FA287A07-3208-4142-804A-7E4ACDF92C04}" presName="node" presStyleLbl="node1" presStyleIdx="0" presStyleCnt="3" custLinFactNeighborX="7701" custLinFactNeighborY="-2835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F77DB2-67D4-4F56-ACD8-C77C80DB4317}" type="pres">
      <dgm:prSet presAssocID="{82F76D83-21DF-4998-8DC3-59203EAD29A0}" presName="sibTrans" presStyleLbl="sibTrans2D1" presStyleIdx="0" presStyleCnt="2" custLinFactNeighborX="2378" custLinFactNeighborY="2194"/>
      <dgm:spPr/>
      <dgm:t>
        <a:bodyPr/>
        <a:lstStyle/>
        <a:p>
          <a:pPr latinLnBrk="1"/>
          <a:endParaRPr lang="ko-KR" altLang="en-US"/>
        </a:p>
      </dgm:t>
    </dgm:pt>
    <dgm:pt modelId="{CE3B0EA7-60B7-4700-B1B1-BF2AC5BBB4C4}" type="pres">
      <dgm:prSet presAssocID="{82F76D83-21DF-4998-8DC3-59203EAD29A0}" presName="connectorText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A7214A2-D4C3-41D1-A192-DCAAC89CF135}" type="pres">
      <dgm:prSet presAssocID="{D9A2EC7A-7139-4988-8417-05D10119FE5E}" presName="node" presStyleLbl="node1" presStyleIdx="1" presStyleCnt="3" custLinFactNeighborX="7701" custLinFactNeighborY="-232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21612B-D7E3-4B8F-AA7E-E40EF291DBDE}" type="pres">
      <dgm:prSet presAssocID="{37AD682F-72F8-4BDA-9614-2DB803F8FEB3}" presName="sibTrans" presStyleLbl="sibTrans2D1" presStyleIdx="1" presStyleCnt="2" custAng="0"/>
      <dgm:spPr/>
      <dgm:t>
        <a:bodyPr/>
        <a:lstStyle/>
        <a:p>
          <a:pPr latinLnBrk="1"/>
          <a:endParaRPr lang="ko-KR" altLang="en-US"/>
        </a:p>
      </dgm:t>
    </dgm:pt>
    <dgm:pt modelId="{FE2EF8AA-66C7-48D4-8C03-39D5FF9D6D4F}" type="pres">
      <dgm:prSet presAssocID="{37AD682F-72F8-4BDA-9614-2DB803F8FEB3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46FCFD3A-7F4B-4690-8600-7F7BDBAE7A5A}" type="pres">
      <dgm:prSet presAssocID="{2FD596BC-067D-4CF1-A43A-4C6FF84BBED2}" presName="node" presStyleLbl="node1" presStyleIdx="2" presStyleCnt="3" custLinFactNeighborX="7701" custLinFactNeighborY="-465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C4C01CE-F4EE-4AFB-904F-1781213312B4}" type="presOf" srcId="{2FD596BC-067D-4CF1-A43A-4C6FF84BBED2}" destId="{46FCFD3A-7F4B-4690-8600-7F7BDBAE7A5A}" srcOrd="0" destOrd="0" presId="urn:microsoft.com/office/officeart/2005/8/layout/process2"/>
    <dgm:cxn modelId="{3EDA5822-E80A-4D81-8578-2FB2B75561EB}" type="presOf" srcId="{37AD682F-72F8-4BDA-9614-2DB803F8FEB3}" destId="{9A21612B-D7E3-4B8F-AA7E-E40EF291DBDE}" srcOrd="0" destOrd="0" presId="urn:microsoft.com/office/officeart/2005/8/layout/process2"/>
    <dgm:cxn modelId="{9E0D412E-B6FA-444C-998B-3E4F01F61D66}" type="presOf" srcId="{D9A2EC7A-7139-4988-8417-05D10119FE5E}" destId="{0A7214A2-D4C3-41D1-A192-DCAAC89CF135}" srcOrd="0" destOrd="0" presId="urn:microsoft.com/office/officeart/2005/8/layout/process2"/>
    <dgm:cxn modelId="{2803E056-CD72-48BC-9AA0-13FE57C65607}" type="presOf" srcId="{463E6F50-3E39-49A3-A8EE-282C8DBE2CC7}" destId="{0E5A27A8-B167-4672-9642-A5544C5546F5}" srcOrd="0" destOrd="0" presId="urn:microsoft.com/office/officeart/2005/8/layout/process2"/>
    <dgm:cxn modelId="{882C0BCB-B564-4003-8072-FC4BC81D6CFA}" srcId="{463E6F50-3E39-49A3-A8EE-282C8DBE2CC7}" destId="{2FD596BC-067D-4CF1-A43A-4C6FF84BBED2}" srcOrd="2" destOrd="0" parTransId="{A844C1C4-8433-4051-9062-DA57454FD0CB}" sibTransId="{383CEF25-E69E-476A-952F-C630BC430EAB}"/>
    <dgm:cxn modelId="{A43426F0-316B-49A9-B31E-BB0128CD173A}" srcId="{463E6F50-3E39-49A3-A8EE-282C8DBE2CC7}" destId="{D9A2EC7A-7139-4988-8417-05D10119FE5E}" srcOrd="1" destOrd="0" parTransId="{F3AEAA64-F4CB-495E-95DB-2572FE454DC1}" sibTransId="{37AD682F-72F8-4BDA-9614-2DB803F8FEB3}"/>
    <dgm:cxn modelId="{3717BDA7-B531-4DCC-890F-9C83125A29CF}" srcId="{463E6F50-3E39-49A3-A8EE-282C8DBE2CC7}" destId="{FA287A07-3208-4142-804A-7E4ACDF92C04}" srcOrd="0" destOrd="0" parTransId="{20AC174B-5C7B-4865-A15C-4CD9340FF940}" sibTransId="{82F76D83-21DF-4998-8DC3-59203EAD29A0}"/>
    <dgm:cxn modelId="{088538CB-DABE-4786-90D7-3B6B2CFDAA82}" type="presOf" srcId="{82F76D83-21DF-4998-8DC3-59203EAD29A0}" destId="{87F77DB2-67D4-4F56-ACD8-C77C80DB4317}" srcOrd="0" destOrd="0" presId="urn:microsoft.com/office/officeart/2005/8/layout/process2"/>
    <dgm:cxn modelId="{D08A6059-3D3A-4BD8-AEF3-1DC669D45C91}" type="presOf" srcId="{82F76D83-21DF-4998-8DC3-59203EAD29A0}" destId="{CE3B0EA7-60B7-4700-B1B1-BF2AC5BBB4C4}" srcOrd="1" destOrd="0" presId="urn:microsoft.com/office/officeart/2005/8/layout/process2"/>
    <dgm:cxn modelId="{35FA2039-643F-4CD2-9D8E-57EF0E842108}" type="presOf" srcId="{FA287A07-3208-4142-804A-7E4ACDF92C04}" destId="{6A4B5EBE-100C-4B16-85D6-42C96D93AAE3}" srcOrd="0" destOrd="0" presId="urn:microsoft.com/office/officeart/2005/8/layout/process2"/>
    <dgm:cxn modelId="{247A03AC-348F-4AD6-BD58-7D21C8A91940}" type="presOf" srcId="{37AD682F-72F8-4BDA-9614-2DB803F8FEB3}" destId="{FE2EF8AA-66C7-48D4-8C03-39D5FF9D6D4F}" srcOrd="1" destOrd="0" presId="urn:microsoft.com/office/officeart/2005/8/layout/process2"/>
    <dgm:cxn modelId="{4D0ECA57-FF64-488F-93B7-FB86147F49AB}" type="presParOf" srcId="{0E5A27A8-B167-4672-9642-A5544C5546F5}" destId="{6A4B5EBE-100C-4B16-85D6-42C96D93AAE3}" srcOrd="0" destOrd="0" presId="urn:microsoft.com/office/officeart/2005/8/layout/process2"/>
    <dgm:cxn modelId="{36C53AE6-48E9-40BF-A60E-558957F1AE4A}" type="presParOf" srcId="{0E5A27A8-B167-4672-9642-A5544C5546F5}" destId="{87F77DB2-67D4-4F56-ACD8-C77C80DB4317}" srcOrd="1" destOrd="0" presId="urn:microsoft.com/office/officeart/2005/8/layout/process2"/>
    <dgm:cxn modelId="{A2395DCD-985A-4D6B-8E33-4CFBCACE8733}" type="presParOf" srcId="{87F77DB2-67D4-4F56-ACD8-C77C80DB4317}" destId="{CE3B0EA7-60B7-4700-B1B1-BF2AC5BBB4C4}" srcOrd="0" destOrd="0" presId="urn:microsoft.com/office/officeart/2005/8/layout/process2"/>
    <dgm:cxn modelId="{D0FCDAA4-EEC2-44A7-9953-59096F2F34BA}" type="presParOf" srcId="{0E5A27A8-B167-4672-9642-A5544C5546F5}" destId="{0A7214A2-D4C3-41D1-A192-DCAAC89CF135}" srcOrd="2" destOrd="0" presId="urn:microsoft.com/office/officeart/2005/8/layout/process2"/>
    <dgm:cxn modelId="{45512ACB-2025-4C2D-A766-35A6FBD2F3DE}" type="presParOf" srcId="{0E5A27A8-B167-4672-9642-A5544C5546F5}" destId="{9A21612B-D7E3-4B8F-AA7E-E40EF291DBDE}" srcOrd="3" destOrd="0" presId="urn:microsoft.com/office/officeart/2005/8/layout/process2"/>
    <dgm:cxn modelId="{755839C9-FFBA-4A2D-B2AF-44EB8A66B5D5}" type="presParOf" srcId="{9A21612B-D7E3-4B8F-AA7E-E40EF291DBDE}" destId="{FE2EF8AA-66C7-48D4-8C03-39D5FF9D6D4F}" srcOrd="0" destOrd="0" presId="urn:microsoft.com/office/officeart/2005/8/layout/process2"/>
    <dgm:cxn modelId="{657EA63B-72F6-4A38-8A36-9DFA1738740B}" type="presParOf" srcId="{0E5A27A8-B167-4672-9642-A5544C5546F5}" destId="{46FCFD3A-7F4B-4690-8600-7F7BDBAE7A5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64F8A7-4262-4211-947E-D11390DD925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E21F7499-0792-43F1-9D7C-AE38E97F5CEC}">
      <dgm:prSet phldrT="[텍스트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64040"/>
        </a:solidFill>
      </dgm:spPr>
      <dgm:t>
        <a:bodyPr/>
        <a:lstStyle/>
        <a:p>
          <a:pPr latinLnBrk="1"/>
          <a:r>
            <a:rPr lang="en-US" altLang="ko-KR" sz="1800" b="1" dirty="0" smtClean="0">
              <a:latin typeface="굴림" pitchFamily="50" charset="-127"/>
              <a:ea typeface="굴림" pitchFamily="50" charset="-127"/>
            </a:rPr>
            <a:t>Event</a:t>
          </a:r>
          <a:r>
            <a:rPr lang="ko-KR" altLang="en-US" sz="1800" b="1" dirty="0" smtClean="0">
              <a:latin typeface="굴림" pitchFamily="50" charset="-127"/>
              <a:ea typeface="굴림" pitchFamily="50" charset="-127"/>
            </a:rPr>
            <a:t>와 함께하는 </a:t>
          </a:r>
          <a:r>
            <a:rPr lang="en-US" altLang="ko-KR" sz="1800" b="1" dirty="0" err="1" smtClean="0">
              <a:latin typeface="굴림" pitchFamily="50" charset="-127"/>
              <a:ea typeface="굴림" pitchFamily="50" charset="-127"/>
            </a:rPr>
            <a:t>Funfun</a:t>
          </a:r>
          <a:r>
            <a:rPr lang="en-US" altLang="ko-KR" sz="1800" b="1" dirty="0" smtClean="0">
              <a:latin typeface="굴림" pitchFamily="50" charset="-127"/>
              <a:ea typeface="굴림" pitchFamily="50" charset="-127"/>
            </a:rPr>
            <a:t> </a:t>
          </a:r>
          <a:r>
            <a:rPr lang="ko-KR" altLang="en-US" sz="1800" b="1" dirty="0" smtClean="0">
              <a:latin typeface="굴림" pitchFamily="50" charset="-127"/>
              <a:ea typeface="굴림" pitchFamily="50" charset="-127"/>
            </a:rPr>
            <a:t>한 </a:t>
          </a:r>
          <a:endParaRPr lang="en-US" altLang="ko-KR" sz="1800" b="1" dirty="0" smtClean="0">
            <a:latin typeface="굴림" pitchFamily="50" charset="-127"/>
            <a:ea typeface="굴림" pitchFamily="50" charset="-127"/>
          </a:endParaRPr>
        </a:p>
        <a:p>
          <a:pPr latinLnBrk="1"/>
          <a:r>
            <a:rPr lang="ko-KR" altLang="en-US" sz="1800" b="1" dirty="0" smtClean="0">
              <a:latin typeface="굴림" pitchFamily="50" charset="-127"/>
              <a:ea typeface="굴림" pitchFamily="50" charset="-127"/>
            </a:rPr>
            <a:t>한우 홍보축제의 목적</a:t>
          </a:r>
          <a:endParaRPr lang="ko-KR" altLang="en-US" sz="1800" b="1" dirty="0">
            <a:latin typeface="굴림" pitchFamily="50" charset="-127"/>
            <a:ea typeface="굴림" pitchFamily="50" charset="-127"/>
          </a:endParaRPr>
        </a:p>
      </dgm:t>
    </dgm:pt>
    <dgm:pt modelId="{C22305D5-8C4A-43CE-9C6C-6FA166AAF37E}" type="parTrans" cxnId="{716584AE-8F59-4ED4-B658-650BF2A3B81F}">
      <dgm:prSet/>
      <dgm:spPr/>
      <dgm:t>
        <a:bodyPr/>
        <a:lstStyle/>
        <a:p>
          <a:pPr latinLnBrk="1"/>
          <a:endParaRPr lang="ko-KR" altLang="en-US"/>
        </a:p>
      </dgm:t>
    </dgm:pt>
    <dgm:pt modelId="{8F44FD0A-5EB4-4034-977D-42ABEAD02C55}" type="sibTrans" cxnId="{716584AE-8F59-4ED4-B658-650BF2A3B81F}">
      <dgm:prSet/>
      <dgm:spPr/>
      <dgm:t>
        <a:bodyPr/>
        <a:lstStyle/>
        <a:p>
          <a:pPr latinLnBrk="1"/>
          <a:endParaRPr lang="ko-KR" altLang="en-US"/>
        </a:p>
      </dgm:t>
    </dgm:pt>
    <dgm:pt modelId="{993A62A9-49E5-4BA0-A37C-BEE1BDE9C75B}">
      <dgm:prSet phldrT="[텍스트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F64040"/>
          </a:solidFill>
        </a:ln>
      </dgm:spPr>
      <dgm:t>
        <a:bodyPr/>
        <a:lstStyle/>
        <a:p>
          <a:pPr latinLnBrk="1"/>
          <a:r>
            <a:rPr lang="ko-KR" altLang="en-US" sz="2000" b="1" dirty="0" smtClean="0">
              <a:latin typeface="굴림" pitchFamily="50" charset="-127"/>
              <a:ea typeface="굴림" pitchFamily="50" charset="-127"/>
            </a:rPr>
            <a:t>한우에 대한 기본적인 정보를 알리자</a:t>
          </a:r>
          <a:r>
            <a:rPr lang="en-US" altLang="ko-KR" sz="2000" b="1" dirty="0" smtClean="0">
              <a:latin typeface="굴림" pitchFamily="50" charset="-127"/>
              <a:ea typeface="굴림" pitchFamily="50" charset="-127"/>
            </a:rPr>
            <a:t>!</a:t>
          </a:r>
          <a:endParaRPr lang="ko-KR" altLang="en-US" sz="2000" b="1" dirty="0">
            <a:latin typeface="굴림" pitchFamily="50" charset="-127"/>
            <a:ea typeface="굴림" pitchFamily="50" charset="-127"/>
          </a:endParaRPr>
        </a:p>
      </dgm:t>
    </dgm:pt>
    <dgm:pt modelId="{80D04A95-3030-4A4B-A04C-8D96AA5930D1}" type="parTrans" cxnId="{22C400A6-B36F-4B2C-AA48-66CB31C275C8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64040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9506BABC-42A0-4025-A808-620CC2B84F24}" type="sibTrans" cxnId="{22C400A6-B36F-4B2C-AA48-66CB31C275C8}">
      <dgm:prSet/>
      <dgm:spPr/>
      <dgm:t>
        <a:bodyPr/>
        <a:lstStyle/>
        <a:p>
          <a:pPr latinLnBrk="1"/>
          <a:endParaRPr lang="ko-KR" altLang="en-US"/>
        </a:p>
      </dgm:t>
    </dgm:pt>
    <dgm:pt modelId="{F9B3430A-BA66-47A3-A9A7-3EF02EDCAC3A}">
      <dgm:prSet phldrT="[텍스트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F64040"/>
          </a:solidFill>
        </a:ln>
      </dgm:spPr>
      <dgm:t>
        <a:bodyPr/>
        <a:lstStyle/>
        <a:p>
          <a:pPr latinLnBrk="1"/>
          <a:r>
            <a:rPr lang="ko-KR" altLang="en-US" sz="1800" b="1" dirty="0" smtClean="0">
              <a:latin typeface="굴림" pitchFamily="50" charset="-127"/>
              <a:ea typeface="굴림" pitchFamily="50" charset="-127"/>
            </a:rPr>
            <a:t>한우가 나아가야 할 방향에 대해 정리하자</a:t>
          </a:r>
          <a:r>
            <a:rPr lang="en-US" altLang="ko-KR" sz="1600" b="1" dirty="0" smtClean="0">
              <a:latin typeface="굴림" pitchFamily="50" charset="-127"/>
              <a:ea typeface="굴림" pitchFamily="50" charset="-127"/>
            </a:rPr>
            <a:t>!</a:t>
          </a:r>
          <a:endParaRPr lang="ko-KR" altLang="en-US" sz="1600" b="1" dirty="0">
            <a:latin typeface="굴림" pitchFamily="50" charset="-127"/>
            <a:ea typeface="굴림" pitchFamily="50" charset="-127"/>
          </a:endParaRPr>
        </a:p>
      </dgm:t>
    </dgm:pt>
    <dgm:pt modelId="{9975A8BE-1E54-4AF8-9E20-AA89AB3AD260}" type="parTrans" cxnId="{854E5422-2930-449C-B688-590868875931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64040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436920F1-0300-4752-87D4-7D370334314D}" type="sibTrans" cxnId="{854E5422-2930-449C-B688-590868875931}">
      <dgm:prSet/>
      <dgm:spPr/>
      <dgm:t>
        <a:bodyPr/>
        <a:lstStyle/>
        <a:p>
          <a:pPr latinLnBrk="1"/>
          <a:endParaRPr lang="ko-KR" altLang="en-US"/>
        </a:p>
      </dgm:t>
    </dgm:pt>
    <dgm:pt modelId="{801724F3-6905-4807-BFA9-9F6D91CC8E8D}">
      <dgm:prSet phldrT="[텍스트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F64040"/>
          </a:solidFill>
        </a:ln>
      </dgm:spPr>
      <dgm:t>
        <a:bodyPr/>
        <a:lstStyle/>
        <a:p>
          <a:pPr latinLnBrk="1"/>
          <a:r>
            <a:rPr lang="ko-KR" altLang="en-US" sz="2000" b="1" dirty="0" smtClean="0">
              <a:latin typeface="굴림" pitchFamily="50" charset="-127"/>
              <a:ea typeface="굴림" pitchFamily="50" charset="-127"/>
            </a:rPr>
            <a:t>한우의 맛을 </a:t>
          </a:r>
          <a:r>
            <a:rPr lang="ko-KR" altLang="en-US" sz="2000" b="1" dirty="0" smtClean="0">
              <a:latin typeface="굴림" pitchFamily="50" charset="-127"/>
              <a:ea typeface="굴림" pitchFamily="50" charset="-127"/>
            </a:rPr>
            <a:t>알리자</a:t>
          </a:r>
          <a:r>
            <a:rPr lang="en-US" altLang="ko-KR" sz="2000" dirty="0" smtClean="0">
              <a:latin typeface="굴림" pitchFamily="50" charset="-127"/>
              <a:ea typeface="굴림" pitchFamily="50" charset="-127"/>
            </a:rPr>
            <a:t>!</a:t>
          </a:r>
          <a:endParaRPr lang="ko-KR" altLang="en-US" sz="2000" dirty="0">
            <a:latin typeface="굴림" pitchFamily="50" charset="-127"/>
            <a:ea typeface="굴림" pitchFamily="50" charset="-127"/>
          </a:endParaRPr>
        </a:p>
      </dgm:t>
    </dgm:pt>
    <dgm:pt modelId="{220DE482-14BC-4C1F-A3CB-5CE3D677393D}" type="parTrans" cxnId="{0CC655AE-4302-4543-864B-7D03F41DD539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64040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459FEA80-FF98-4AEB-9269-F78A05F24976}" type="sibTrans" cxnId="{0CC655AE-4302-4543-864B-7D03F41DD539}">
      <dgm:prSet/>
      <dgm:spPr/>
      <dgm:t>
        <a:bodyPr/>
        <a:lstStyle/>
        <a:p>
          <a:pPr latinLnBrk="1"/>
          <a:endParaRPr lang="ko-KR" altLang="en-US"/>
        </a:p>
      </dgm:t>
    </dgm:pt>
    <dgm:pt modelId="{528C4C02-3FB0-4608-BA75-0BE9408219FC}">
      <dgm:prSet phldrT="[텍스트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F64040"/>
          </a:solidFill>
        </a:ln>
      </dgm:spPr>
      <dgm:t>
        <a:bodyPr/>
        <a:lstStyle/>
        <a:p>
          <a:pPr latinLnBrk="1"/>
          <a:r>
            <a:rPr lang="ko-KR" altLang="en-US" sz="2000" b="1" dirty="0" smtClean="0">
              <a:latin typeface="굴림" pitchFamily="50" charset="-127"/>
              <a:ea typeface="굴림" pitchFamily="50" charset="-127"/>
            </a:rPr>
            <a:t>한우의 우수성을 알리자</a:t>
          </a:r>
          <a:r>
            <a:rPr lang="en-US" altLang="ko-KR" sz="2000" b="1" dirty="0" smtClean="0">
              <a:latin typeface="굴림" pitchFamily="50" charset="-127"/>
              <a:ea typeface="굴림" pitchFamily="50" charset="-127"/>
            </a:rPr>
            <a:t>!</a:t>
          </a:r>
          <a:endParaRPr lang="ko-KR" altLang="en-US" sz="2000" b="1" dirty="0">
            <a:latin typeface="굴림" pitchFamily="50" charset="-127"/>
            <a:ea typeface="굴림" pitchFamily="50" charset="-127"/>
          </a:endParaRPr>
        </a:p>
      </dgm:t>
    </dgm:pt>
    <dgm:pt modelId="{0B6BB811-A112-484D-86BC-CEAA8274C8C1}" type="parTrans" cxnId="{C8A613F2-C9BA-4C25-A40D-D78FD27AF322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64040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A67BFE28-B943-4F92-8F22-E9CD1EB17C02}" type="sibTrans" cxnId="{C8A613F2-C9BA-4C25-A40D-D78FD27AF322}">
      <dgm:prSet/>
      <dgm:spPr/>
      <dgm:t>
        <a:bodyPr/>
        <a:lstStyle/>
        <a:p>
          <a:pPr latinLnBrk="1"/>
          <a:endParaRPr lang="ko-KR" altLang="en-US"/>
        </a:p>
      </dgm:t>
    </dgm:pt>
    <dgm:pt modelId="{F6C20BBC-5CE4-4B8C-BBED-D5293F22935F}" type="pres">
      <dgm:prSet presAssocID="{3664F8A7-4262-4211-947E-D11390DD925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B76D8A-897B-49B8-BD3C-1859C8E8BE27}" type="pres">
      <dgm:prSet presAssocID="{E21F7499-0792-43F1-9D7C-AE38E97F5CEC}" presName="root1" presStyleCnt="0"/>
      <dgm:spPr/>
    </dgm:pt>
    <dgm:pt modelId="{CA3F1274-72EE-49A2-952A-211307068BAB}" type="pres">
      <dgm:prSet presAssocID="{E21F7499-0792-43F1-9D7C-AE38E97F5CEC}" presName="LevelOneTextNode" presStyleLbl="node0" presStyleIdx="0" presStyleCnt="1" custScaleX="130034" custScaleY="16012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EBE6E1-81CD-48F5-AE86-1AEC2B5FBFDA}" type="pres">
      <dgm:prSet presAssocID="{E21F7499-0792-43F1-9D7C-AE38E97F5CEC}" presName="level2hierChild" presStyleCnt="0"/>
      <dgm:spPr/>
    </dgm:pt>
    <dgm:pt modelId="{899A885D-9B6C-4B51-8266-2651418A8B6E}" type="pres">
      <dgm:prSet presAssocID="{80D04A95-3030-4A4B-A04C-8D96AA5930D1}" presName="conn2-1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99687637-00A2-41A6-8D8B-5B0ABF324F4A}" type="pres">
      <dgm:prSet presAssocID="{80D04A95-3030-4A4B-A04C-8D96AA5930D1}" presName="connTx" presStyleLbl="parChTrans1D2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40A1A0E9-0755-4C07-BED5-C0B38B4E1A59}" type="pres">
      <dgm:prSet presAssocID="{993A62A9-49E5-4BA0-A37C-BEE1BDE9C75B}" presName="root2" presStyleCnt="0"/>
      <dgm:spPr/>
    </dgm:pt>
    <dgm:pt modelId="{2C87B49A-7790-49BC-8978-48F4D503FC7D}" type="pres">
      <dgm:prSet presAssocID="{993A62A9-49E5-4BA0-A37C-BEE1BDE9C75B}" presName="LevelTwoTextNode" presStyleLbl="node2" presStyleIdx="0" presStyleCnt="4" custScaleX="23486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373AD9-231A-4878-B2DD-B1CDF31E0320}" type="pres">
      <dgm:prSet presAssocID="{993A62A9-49E5-4BA0-A37C-BEE1BDE9C75B}" presName="level3hierChild" presStyleCnt="0"/>
      <dgm:spPr/>
    </dgm:pt>
    <dgm:pt modelId="{D6200E2C-7B84-4067-86A3-82AD2694C67E}" type="pres">
      <dgm:prSet presAssocID="{220DE482-14BC-4C1F-A3CB-5CE3D677393D}" presName="conn2-1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452CB25D-31F0-4F55-890D-39422527F9F8}" type="pres">
      <dgm:prSet presAssocID="{220DE482-14BC-4C1F-A3CB-5CE3D677393D}" presName="connTx" presStyleLbl="parChTrans1D2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0DCF9B2E-A1DA-4FE2-A637-6C09AA2C8155}" type="pres">
      <dgm:prSet presAssocID="{801724F3-6905-4807-BFA9-9F6D91CC8E8D}" presName="root2" presStyleCnt="0"/>
      <dgm:spPr/>
    </dgm:pt>
    <dgm:pt modelId="{5940C9ED-BC1E-4CC9-9864-601ED2812DD5}" type="pres">
      <dgm:prSet presAssocID="{801724F3-6905-4807-BFA9-9F6D91CC8E8D}" presName="LevelTwoTextNode" presStyleLbl="node2" presStyleIdx="1" presStyleCnt="4" custScaleX="23763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3B9BAB-CF67-4955-B58C-A098B392358C}" type="pres">
      <dgm:prSet presAssocID="{801724F3-6905-4807-BFA9-9F6D91CC8E8D}" presName="level3hierChild" presStyleCnt="0"/>
      <dgm:spPr/>
    </dgm:pt>
    <dgm:pt modelId="{5BC540AD-3DC1-4C02-9277-C708FA291BD2}" type="pres">
      <dgm:prSet presAssocID="{0B6BB811-A112-484D-86BC-CEAA8274C8C1}" presName="conn2-1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4CF75BC9-AC7A-4732-8E4E-D6E798F14B4C}" type="pres">
      <dgm:prSet presAssocID="{0B6BB811-A112-484D-86BC-CEAA8274C8C1}" presName="connTx" presStyleLbl="parChTrans1D2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85E14B31-C896-4A49-8E0C-E7FA24ECB5EB}" type="pres">
      <dgm:prSet presAssocID="{528C4C02-3FB0-4608-BA75-0BE9408219FC}" presName="root2" presStyleCnt="0"/>
      <dgm:spPr/>
    </dgm:pt>
    <dgm:pt modelId="{C5C119FB-513E-4AE5-9A3D-AA2035F34139}" type="pres">
      <dgm:prSet presAssocID="{528C4C02-3FB0-4608-BA75-0BE9408219FC}" presName="LevelTwoTextNode" presStyleLbl="node2" presStyleIdx="2" presStyleCnt="4" custScaleX="236465" custLinFactNeighborX="341" custLinFactNeighborY="-316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23E5CD-6CF1-4394-9D92-DFBBBF713723}" type="pres">
      <dgm:prSet presAssocID="{528C4C02-3FB0-4608-BA75-0BE9408219FC}" presName="level3hierChild" presStyleCnt="0"/>
      <dgm:spPr/>
    </dgm:pt>
    <dgm:pt modelId="{CA473094-F64E-496D-A057-CAA7AF00C02C}" type="pres">
      <dgm:prSet presAssocID="{9975A8BE-1E54-4AF8-9E20-AA89AB3AD260}" presName="conn2-1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7332D68E-3D3B-45C8-9272-BCCA892A8676}" type="pres">
      <dgm:prSet presAssocID="{9975A8BE-1E54-4AF8-9E20-AA89AB3AD260}" presName="connTx" presStyleLbl="parChTrans1D2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6A1294F8-4AB6-4D66-973C-A5D2272F3DF0}" type="pres">
      <dgm:prSet presAssocID="{F9B3430A-BA66-47A3-A9A7-3EF02EDCAC3A}" presName="root2" presStyleCnt="0"/>
      <dgm:spPr/>
    </dgm:pt>
    <dgm:pt modelId="{2866F948-7D88-4505-9F73-6C11C86C40B1}" type="pres">
      <dgm:prSet presAssocID="{F9B3430A-BA66-47A3-A9A7-3EF02EDCAC3A}" presName="LevelTwoTextNode" presStyleLbl="node2" presStyleIdx="3" presStyleCnt="4" custScaleX="23722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EE0AA8-5394-4846-A992-D603EA4AFA8B}" type="pres">
      <dgm:prSet presAssocID="{F9B3430A-BA66-47A3-A9A7-3EF02EDCAC3A}" presName="level3hierChild" presStyleCnt="0"/>
      <dgm:spPr/>
    </dgm:pt>
  </dgm:ptLst>
  <dgm:cxnLst>
    <dgm:cxn modelId="{41CFBC7B-D155-4099-BC50-B468665A4875}" type="presOf" srcId="{9975A8BE-1E54-4AF8-9E20-AA89AB3AD260}" destId="{CA473094-F64E-496D-A057-CAA7AF00C02C}" srcOrd="0" destOrd="0" presId="urn:microsoft.com/office/officeart/2005/8/layout/hierarchy2"/>
    <dgm:cxn modelId="{41E20B75-0FCC-4A7F-A802-98C1AF8FD440}" type="presOf" srcId="{220DE482-14BC-4C1F-A3CB-5CE3D677393D}" destId="{D6200E2C-7B84-4067-86A3-82AD2694C67E}" srcOrd="0" destOrd="0" presId="urn:microsoft.com/office/officeart/2005/8/layout/hierarchy2"/>
    <dgm:cxn modelId="{53C06387-52B4-4FD8-8463-A867CC1B7ED4}" type="presOf" srcId="{80D04A95-3030-4A4B-A04C-8D96AA5930D1}" destId="{899A885D-9B6C-4B51-8266-2651418A8B6E}" srcOrd="0" destOrd="0" presId="urn:microsoft.com/office/officeart/2005/8/layout/hierarchy2"/>
    <dgm:cxn modelId="{E11E7306-077D-411A-941E-27E5CA92C650}" type="presOf" srcId="{E21F7499-0792-43F1-9D7C-AE38E97F5CEC}" destId="{CA3F1274-72EE-49A2-952A-211307068BAB}" srcOrd="0" destOrd="0" presId="urn:microsoft.com/office/officeart/2005/8/layout/hierarchy2"/>
    <dgm:cxn modelId="{F554FEC3-35B4-443E-AF41-B0D36450F488}" type="presOf" srcId="{0B6BB811-A112-484D-86BC-CEAA8274C8C1}" destId="{4CF75BC9-AC7A-4732-8E4E-D6E798F14B4C}" srcOrd="1" destOrd="0" presId="urn:microsoft.com/office/officeart/2005/8/layout/hierarchy2"/>
    <dgm:cxn modelId="{4A3696F7-80C1-4D7E-982E-2C4C14D4A981}" type="presOf" srcId="{F9B3430A-BA66-47A3-A9A7-3EF02EDCAC3A}" destId="{2866F948-7D88-4505-9F73-6C11C86C40B1}" srcOrd="0" destOrd="0" presId="urn:microsoft.com/office/officeart/2005/8/layout/hierarchy2"/>
    <dgm:cxn modelId="{FE50D318-CCDC-4055-A769-E80B06DC22EF}" type="presOf" srcId="{993A62A9-49E5-4BA0-A37C-BEE1BDE9C75B}" destId="{2C87B49A-7790-49BC-8978-48F4D503FC7D}" srcOrd="0" destOrd="0" presId="urn:microsoft.com/office/officeart/2005/8/layout/hierarchy2"/>
    <dgm:cxn modelId="{B35671FC-3E47-436E-88F0-2CA5F47CC2F3}" type="presOf" srcId="{801724F3-6905-4807-BFA9-9F6D91CC8E8D}" destId="{5940C9ED-BC1E-4CC9-9864-601ED2812DD5}" srcOrd="0" destOrd="0" presId="urn:microsoft.com/office/officeart/2005/8/layout/hierarchy2"/>
    <dgm:cxn modelId="{22C400A6-B36F-4B2C-AA48-66CB31C275C8}" srcId="{E21F7499-0792-43F1-9D7C-AE38E97F5CEC}" destId="{993A62A9-49E5-4BA0-A37C-BEE1BDE9C75B}" srcOrd="0" destOrd="0" parTransId="{80D04A95-3030-4A4B-A04C-8D96AA5930D1}" sibTransId="{9506BABC-42A0-4025-A808-620CC2B84F24}"/>
    <dgm:cxn modelId="{854E5422-2930-449C-B688-590868875931}" srcId="{E21F7499-0792-43F1-9D7C-AE38E97F5CEC}" destId="{F9B3430A-BA66-47A3-A9A7-3EF02EDCAC3A}" srcOrd="3" destOrd="0" parTransId="{9975A8BE-1E54-4AF8-9E20-AA89AB3AD260}" sibTransId="{436920F1-0300-4752-87D4-7D370334314D}"/>
    <dgm:cxn modelId="{C8A613F2-C9BA-4C25-A40D-D78FD27AF322}" srcId="{E21F7499-0792-43F1-9D7C-AE38E97F5CEC}" destId="{528C4C02-3FB0-4608-BA75-0BE9408219FC}" srcOrd="2" destOrd="0" parTransId="{0B6BB811-A112-484D-86BC-CEAA8274C8C1}" sibTransId="{A67BFE28-B943-4F92-8F22-E9CD1EB17C02}"/>
    <dgm:cxn modelId="{8E08F8AA-3FB1-4FC8-94B2-E0CF61E4DDBE}" type="presOf" srcId="{0B6BB811-A112-484D-86BC-CEAA8274C8C1}" destId="{5BC540AD-3DC1-4C02-9277-C708FA291BD2}" srcOrd="0" destOrd="0" presId="urn:microsoft.com/office/officeart/2005/8/layout/hierarchy2"/>
    <dgm:cxn modelId="{0CC655AE-4302-4543-864B-7D03F41DD539}" srcId="{E21F7499-0792-43F1-9D7C-AE38E97F5CEC}" destId="{801724F3-6905-4807-BFA9-9F6D91CC8E8D}" srcOrd="1" destOrd="0" parTransId="{220DE482-14BC-4C1F-A3CB-5CE3D677393D}" sibTransId="{459FEA80-FF98-4AEB-9269-F78A05F24976}"/>
    <dgm:cxn modelId="{0DCB115F-CCB5-4BDC-B435-51A60C3260E9}" type="presOf" srcId="{3664F8A7-4262-4211-947E-D11390DD9257}" destId="{F6C20BBC-5CE4-4B8C-BBED-D5293F22935F}" srcOrd="0" destOrd="0" presId="urn:microsoft.com/office/officeart/2005/8/layout/hierarchy2"/>
    <dgm:cxn modelId="{253B7C04-84F0-45B3-A5FD-7FE0DA2925A2}" type="presOf" srcId="{9975A8BE-1E54-4AF8-9E20-AA89AB3AD260}" destId="{7332D68E-3D3B-45C8-9272-BCCA892A8676}" srcOrd="1" destOrd="0" presId="urn:microsoft.com/office/officeart/2005/8/layout/hierarchy2"/>
    <dgm:cxn modelId="{DBDC6A21-E4F4-4F3B-A85B-F0BF27D61407}" type="presOf" srcId="{220DE482-14BC-4C1F-A3CB-5CE3D677393D}" destId="{452CB25D-31F0-4F55-890D-39422527F9F8}" srcOrd="1" destOrd="0" presId="urn:microsoft.com/office/officeart/2005/8/layout/hierarchy2"/>
    <dgm:cxn modelId="{716584AE-8F59-4ED4-B658-650BF2A3B81F}" srcId="{3664F8A7-4262-4211-947E-D11390DD9257}" destId="{E21F7499-0792-43F1-9D7C-AE38E97F5CEC}" srcOrd="0" destOrd="0" parTransId="{C22305D5-8C4A-43CE-9C6C-6FA166AAF37E}" sibTransId="{8F44FD0A-5EB4-4034-977D-42ABEAD02C55}"/>
    <dgm:cxn modelId="{37FC0F2E-CAE8-4F82-8352-02AD693454FA}" type="presOf" srcId="{528C4C02-3FB0-4608-BA75-0BE9408219FC}" destId="{C5C119FB-513E-4AE5-9A3D-AA2035F34139}" srcOrd="0" destOrd="0" presId="urn:microsoft.com/office/officeart/2005/8/layout/hierarchy2"/>
    <dgm:cxn modelId="{F67D4EA6-1B71-4A0B-814D-B82813808DC3}" type="presOf" srcId="{80D04A95-3030-4A4B-A04C-8D96AA5930D1}" destId="{99687637-00A2-41A6-8D8B-5B0ABF324F4A}" srcOrd="1" destOrd="0" presId="urn:microsoft.com/office/officeart/2005/8/layout/hierarchy2"/>
    <dgm:cxn modelId="{40A2D879-3973-4D78-B8C1-9AB8BBAA5DA5}" type="presParOf" srcId="{F6C20BBC-5CE4-4B8C-BBED-D5293F22935F}" destId="{B3B76D8A-897B-49B8-BD3C-1859C8E8BE27}" srcOrd="0" destOrd="0" presId="urn:microsoft.com/office/officeart/2005/8/layout/hierarchy2"/>
    <dgm:cxn modelId="{60117DE5-F853-4461-ABED-37CDF76BB334}" type="presParOf" srcId="{B3B76D8A-897B-49B8-BD3C-1859C8E8BE27}" destId="{CA3F1274-72EE-49A2-952A-211307068BAB}" srcOrd="0" destOrd="0" presId="urn:microsoft.com/office/officeart/2005/8/layout/hierarchy2"/>
    <dgm:cxn modelId="{103D7DD0-96BB-47CB-B0CE-AB3F93357770}" type="presParOf" srcId="{B3B76D8A-897B-49B8-BD3C-1859C8E8BE27}" destId="{B9EBE6E1-81CD-48F5-AE86-1AEC2B5FBFDA}" srcOrd="1" destOrd="0" presId="urn:microsoft.com/office/officeart/2005/8/layout/hierarchy2"/>
    <dgm:cxn modelId="{CF43AACB-D594-4B3E-8BBD-35AA6BB3550D}" type="presParOf" srcId="{B9EBE6E1-81CD-48F5-AE86-1AEC2B5FBFDA}" destId="{899A885D-9B6C-4B51-8266-2651418A8B6E}" srcOrd="0" destOrd="0" presId="urn:microsoft.com/office/officeart/2005/8/layout/hierarchy2"/>
    <dgm:cxn modelId="{A825414C-8220-4FA1-A354-3719B4A5D910}" type="presParOf" srcId="{899A885D-9B6C-4B51-8266-2651418A8B6E}" destId="{99687637-00A2-41A6-8D8B-5B0ABF324F4A}" srcOrd="0" destOrd="0" presId="urn:microsoft.com/office/officeart/2005/8/layout/hierarchy2"/>
    <dgm:cxn modelId="{47995004-98D6-4790-A357-1389DC22BC02}" type="presParOf" srcId="{B9EBE6E1-81CD-48F5-AE86-1AEC2B5FBFDA}" destId="{40A1A0E9-0755-4C07-BED5-C0B38B4E1A59}" srcOrd="1" destOrd="0" presId="urn:microsoft.com/office/officeart/2005/8/layout/hierarchy2"/>
    <dgm:cxn modelId="{74F3F082-2387-4855-98A0-083B320BD283}" type="presParOf" srcId="{40A1A0E9-0755-4C07-BED5-C0B38B4E1A59}" destId="{2C87B49A-7790-49BC-8978-48F4D503FC7D}" srcOrd="0" destOrd="0" presId="urn:microsoft.com/office/officeart/2005/8/layout/hierarchy2"/>
    <dgm:cxn modelId="{7D4D1709-8013-40C5-9754-CEC51F48FCF4}" type="presParOf" srcId="{40A1A0E9-0755-4C07-BED5-C0B38B4E1A59}" destId="{91373AD9-231A-4878-B2DD-B1CDF31E0320}" srcOrd="1" destOrd="0" presId="urn:microsoft.com/office/officeart/2005/8/layout/hierarchy2"/>
    <dgm:cxn modelId="{3D69D2BC-D8A1-4E29-BD46-D0C520CD73C1}" type="presParOf" srcId="{B9EBE6E1-81CD-48F5-AE86-1AEC2B5FBFDA}" destId="{D6200E2C-7B84-4067-86A3-82AD2694C67E}" srcOrd="2" destOrd="0" presId="urn:microsoft.com/office/officeart/2005/8/layout/hierarchy2"/>
    <dgm:cxn modelId="{0A45DB4B-7800-43BD-878D-5A71442BCA9F}" type="presParOf" srcId="{D6200E2C-7B84-4067-86A3-82AD2694C67E}" destId="{452CB25D-31F0-4F55-890D-39422527F9F8}" srcOrd="0" destOrd="0" presId="urn:microsoft.com/office/officeart/2005/8/layout/hierarchy2"/>
    <dgm:cxn modelId="{04FDBC5F-37CD-4759-A7D0-4F3E225965D8}" type="presParOf" srcId="{B9EBE6E1-81CD-48F5-AE86-1AEC2B5FBFDA}" destId="{0DCF9B2E-A1DA-4FE2-A637-6C09AA2C8155}" srcOrd="3" destOrd="0" presId="urn:microsoft.com/office/officeart/2005/8/layout/hierarchy2"/>
    <dgm:cxn modelId="{B2178B38-B7F3-4489-A67E-117E21E534FF}" type="presParOf" srcId="{0DCF9B2E-A1DA-4FE2-A637-6C09AA2C8155}" destId="{5940C9ED-BC1E-4CC9-9864-601ED2812DD5}" srcOrd="0" destOrd="0" presId="urn:microsoft.com/office/officeart/2005/8/layout/hierarchy2"/>
    <dgm:cxn modelId="{ADAA0AE0-8BC4-4274-A67B-25EE4FD74B3E}" type="presParOf" srcId="{0DCF9B2E-A1DA-4FE2-A637-6C09AA2C8155}" destId="{0D3B9BAB-CF67-4955-B58C-A098B392358C}" srcOrd="1" destOrd="0" presId="urn:microsoft.com/office/officeart/2005/8/layout/hierarchy2"/>
    <dgm:cxn modelId="{584FFCAC-2289-4CB6-9BB9-C63188326E4A}" type="presParOf" srcId="{B9EBE6E1-81CD-48F5-AE86-1AEC2B5FBFDA}" destId="{5BC540AD-3DC1-4C02-9277-C708FA291BD2}" srcOrd="4" destOrd="0" presId="urn:microsoft.com/office/officeart/2005/8/layout/hierarchy2"/>
    <dgm:cxn modelId="{266D67FE-1A65-49E3-B2CB-4FFEC0474F90}" type="presParOf" srcId="{5BC540AD-3DC1-4C02-9277-C708FA291BD2}" destId="{4CF75BC9-AC7A-4732-8E4E-D6E798F14B4C}" srcOrd="0" destOrd="0" presId="urn:microsoft.com/office/officeart/2005/8/layout/hierarchy2"/>
    <dgm:cxn modelId="{38E494B0-5250-45D7-B25A-083C9600A062}" type="presParOf" srcId="{B9EBE6E1-81CD-48F5-AE86-1AEC2B5FBFDA}" destId="{85E14B31-C896-4A49-8E0C-E7FA24ECB5EB}" srcOrd="5" destOrd="0" presId="urn:microsoft.com/office/officeart/2005/8/layout/hierarchy2"/>
    <dgm:cxn modelId="{C09039D1-114C-4EA6-A1DC-43EF945F80C6}" type="presParOf" srcId="{85E14B31-C896-4A49-8E0C-E7FA24ECB5EB}" destId="{C5C119FB-513E-4AE5-9A3D-AA2035F34139}" srcOrd="0" destOrd="0" presId="urn:microsoft.com/office/officeart/2005/8/layout/hierarchy2"/>
    <dgm:cxn modelId="{7ED96432-187A-4D75-BC92-5A7CE12392FC}" type="presParOf" srcId="{85E14B31-C896-4A49-8E0C-E7FA24ECB5EB}" destId="{0D23E5CD-6CF1-4394-9D92-DFBBBF713723}" srcOrd="1" destOrd="0" presId="urn:microsoft.com/office/officeart/2005/8/layout/hierarchy2"/>
    <dgm:cxn modelId="{0335DCA9-FD5D-49DE-BC1F-F24BE8E0EB38}" type="presParOf" srcId="{B9EBE6E1-81CD-48F5-AE86-1AEC2B5FBFDA}" destId="{CA473094-F64E-496D-A057-CAA7AF00C02C}" srcOrd="6" destOrd="0" presId="urn:microsoft.com/office/officeart/2005/8/layout/hierarchy2"/>
    <dgm:cxn modelId="{5A7ED78E-818B-4C7C-862D-F2C5F7412781}" type="presParOf" srcId="{CA473094-F64E-496D-A057-CAA7AF00C02C}" destId="{7332D68E-3D3B-45C8-9272-BCCA892A8676}" srcOrd="0" destOrd="0" presId="urn:microsoft.com/office/officeart/2005/8/layout/hierarchy2"/>
    <dgm:cxn modelId="{8A8B85BF-7153-468C-AEC8-5D7EB8CF18D5}" type="presParOf" srcId="{B9EBE6E1-81CD-48F5-AE86-1AEC2B5FBFDA}" destId="{6A1294F8-4AB6-4D66-973C-A5D2272F3DF0}" srcOrd="7" destOrd="0" presId="urn:microsoft.com/office/officeart/2005/8/layout/hierarchy2"/>
    <dgm:cxn modelId="{D98729E8-1557-48E0-9BCD-326F7ACA7A9B}" type="presParOf" srcId="{6A1294F8-4AB6-4D66-973C-A5D2272F3DF0}" destId="{2866F948-7D88-4505-9F73-6C11C86C40B1}" srcOrd="0" destOrd="0" presId="urn:microsoft.com/office/officeart/2005/8/layout/hierarchy2"/>
    <dgm:cxn modelId="{74BDA2F4-230F-43F8-9C44-2A0E4EC6641E}" type="presParOf" srcId="{6A1294F8-4AB6-4D66-973C-A5D2272F3DF0}" destId="{8AEE0AA8-5394-4846-A992-D603EA4AFA8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0B8497-7919-4891-870A-BDF981B2EED5}">
      <dsp:nvSpPr>
        <dsp:cNvPr id="0" name=""/>
        <dsp:cNvSpPr/>
      </dsp:nvSpPr>
      <dsp:spPr>
        <a:xfrm>
          <a:off x="0" y="0"/>
          <a:ext cx="5616624" cy="10801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/>
            <a:t>FACEBOOK</a:t>
          </a:r>
          <a:endParaRPr lang="ko-KR" altLang="en-US" sz="20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800" kern="1200" dirty="0" smtClean="0"/>
            <a:t>http://www.facebook.com/unyeong071</a:t>
          </a:r>
          <a:endParaRPr lang="ko-KR" altLang="en-US" sz="1800" kern="1200" dirty="0"/>
        </a:p>
      </dsp:txBody>
      <dsp:txXfrm>
        <a:off x="1231336" y="0"/>
        <a:ext cx="4385287" cy="1080119"/>
      </dsp:txXfrm>
    </dsp:sp>
    <dsp:sp modelId="{625C80F0-1500-4408-846F-17E9238CBF0B}">
      <dsp:nvSpPr>
        <dsp:cNvPr id="0" name=""/>
        <dsp:cNvSpPr/>
      </dsp:nvSpPr>
      <dsp:spPr>
        <a:xfrm>
          <a:off x="108011" y="108011"/>
          <a:ext cx="1123324" cy="8640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EF016-D96A-4193-B2E4-A6D0F70B18F2}">
      <dsp:nvSpPr>
        <dsp:cNvPr id="0" name=""/>
        <dsp:cNvSpPr/>
      </dsp:nvSpPr>
      <dsp:spPr>
        <a:xfrm>
          <a:off x="0" y="1188131"/>
          <a:ext cx="5616624" cy="10801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/>
            <a:t>NAVER BLOG</a:t>
          </a:r>
          <a:endParaRPr lang="ko-KR" altLang="en-US" sz="2000" b="1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800" kern="1200" dirty="0" smtClean="0"/>
            <a:t>http://u_nyeong0712.blog.me</a:t>
          </a:r>
          <a:endParaRPr lang="ko-KR" altLang="en-US" sz="1800" kern="1200" dirty="0" smtClean="0"/>
        </a:p>
      </dsp:txBody>
      <dsp:txXfrm>
        <a:off x="1231336" y="1188131"/>
        <a:ext cx="4385287" cy="1080119"/>
      </dsp:txXfrm>
    </dsp:sp>
    <dsp:sp modelId="{DE5D190D-1A69-4F50-8F4F-1A3D7053A627}">
      <dsp:nvSpPr>
        <dsp:cNvPr id="0" name=""/>
        <dsp:cNvSpPr/>
      </dsp:nvSpPr>
      <dsp:spPr>
        <a:xfrm>
          <a:off x="108011" y="1296143"/>
          <a:ext cx="1123324" cy="8640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21CD5-1091-4CDC-8135-010F89C9717B}">
      <dsp:nvSpPr>
        <dsp:cNvPr id="0" name=""/>
        <dsp:cNvSpPr/>
      </dsp:nvSpPr>
      <dsp:spPr>
        <a:xfrm>
          <a:off x="0" y="2376263"/>
          <a:ext cx="5616624" cy="10801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/>
            <a:t>TWITTER</a:t>
          </a:r>
          <a:r>
            <a:rPr lang="en-US" altLang="ko-KR" sz="2000" kern="1200" dirty="0" smtClean="0"/>
            <a:t> </a:t>
          </a:r>
          <a:r>
            <a:rPr lang="en-US" altLang="ko-KR" sz="1800" kern="1200" dirty="0" smtClean="0"/>
            <a:t>                                              ID : </a:t>
          </a:r>
          <a:r>
            <a:rPr lang="en-US" altLang="ko-KR" sz="1800" kern="1200" dirty="0" err="1" smtClean="0"/>
            <a:t>U_nyeong</a:t>
          </a:r>
          <a:endParaRPr lang="en-US" altLang="ko-KR" sz="1800" kern="1200" dirty="0" smtClean="0"/>
        </a:p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/>
            <a:t> </a:t>
          </a:r>
          <a:endParaRPr lang="ko-KR" altLang="en-US" sz="1500" kern="1200" dirty="0"/>
        </a:p>
      </dsp:txBody>
      <dsp:txXfrm>
        <a:off x="1231336" y="2376263"/>
        <a:ext cx="4385287" cy="1080119"/>
      </dsp:txXfrm>
    </dsp:sp>
    <dsp:sp modelId="{932FFFE0-2B2B-4CA9-B3D7-0216611CCD7E}">
      <dsp:nvSpPr>
        <dsp:cNvPr id="0" name=""/>
        <dsp:cNvSpPr/>
      </dsp:nvSpPr>
      <dsp:spPr>
        <a:xfrm>
          <a:off x="108011" y="2484275"/>
          <a:ext cx="1123324" cy="8640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4B5EBE-100C-4B16-85D6-42C96D93AAE3}">
      <dsp:nvSpPr>
        <dsp:cNvPr id="0" name=""/>
        <dsp:cNvSpPr/>
      </dsp:nvSpPr>
      <dsp:spPr>
        <a:xfrm>
          <a:off x="552983" y="0"/>
          <a:ext cx="2863453" cy="10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0" kern="1200" dirty="0" smtClean="0">
              <a:latin typeface="굴림" pitchFamily="50" charset="-127"/>
              <a:ea typeface="굴림" pitchFamily="50" charset="-127"/>
            </a:rPr>
            <a:t>한우에 관한 퀴즈를 </a:t>
          </a:r>
          <a:r>
            <a:rPr lang="ko-KR" altLang="en-US" sz="1400" b="0" kern="1200" dirty="0" err="1" smtClean="0">
              <a:latin typeface="굴림" pitchFamily="50" charset="-127"/>
              <a:ea typeface="굴림" pitchFamily="50" charset="-127"/>
            </a:rPr>
            <a:t>블로그에</a:t>
          </a:r>
          <a:r>
            <a:rPr lang="ko-KR" altLang="en-US" sz="1400" b="0" kern="1200" dirty="0" smtClean="0">
              <a:latin typeface="굴림" pitchFamily="50" charset="-127"/>
              <a:ea typeface="굴림" pitchFamily="50" charset="-127"/>
            </a:rPr>
            <a:t> </a:t>
          </a:r>
          <a:r>
            <a:rPr lang="ko-KR" altLang="en-US" sz="1400" b="0" kern="1200" dirty="0" err="1" smtClean="0">
              <a:latin typeface="굴림" pitchFamily="50" charset="-127"/>
              <a:ea typeface="굴림" pitchFamily="50" charset="-127"/>
            </a:rPr>
            <a:t>포스팅</a:t>
          </a:r>
          <a:r>
            <a:rPr lang="ko-KR" altLang="en-US" sz="1400" b="0" kern="1200" dirty="0" smtClean="0">
              <a:latin typeface="굴림" pitchFamily="50" charset="-127"/>
              <a:ea typeface="굴림" pitchFamily="50" charset="-127"/>
            </a:rPr>
            <a:t> 한다</a:t>
          </a:r>
          <a:r>
            <a:rPr lang="en-US" altLang="ko-KR" sz="1400" b="0" kern="1200" dirty="0" smtClean="0">
              <a:latin typeface="굴림" pitchFamily="50" charset="-127"/>
              <a:ea typeface="굴림" pitchFamily="50" charset="-127"/>
            </a:rPr>
            <a:t>.</a:t>
          </a:r>
          <a:endParaRPr lang="ko-KR" altLang="en-US" sz="1400" b="0" kern="1200" dirty="0">
            <a:latin typeface="굴림" pitchFamily="50" charset="-127"/>
            <a:ea typeface="굴림" pitchFamily="50" charset="-127"/>
          </a:endParaRPr>
        </a:p>
      </dsp:txBody>
      <dsp:txXfrm>
        <a:off x="552983" y="0"/>
        <a:ext cx="2863453" cy="1016000"/>
      </dsp:txXfrm>
    </dsp:sp>
    <dsp:sp modelId="{87F77DB2-67D4-4F56-ACD8-C77C80DB4317}">
      <dsp:nvSpPr>
        <dsp:cNvPr id="0" name=""/>
        <dsp:cNvSpPr/>
      </dsp:nvSpPr>
      <dsp:spPr>
        <a:xfrm rot="5400000">
          <a:off x="1807496" y="1045515"/>
          <a:ext cx="372126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/>
        </a:p>
      </dsp:txBody>
      <dsp:txXfrm rot="5400000">
        <a:off x="1807496" y="1045515"/>
        <a:ext cx="372126" cy="457200"/>
      </dsp:txXfrm>
    </dsp:sp>
    <dsp:sp modelId="{0A7214A2-D4C3-41D1-A192-DCAAC89CF135}">
      <dsp:nvSpPr>
        <dsp:cNvPr id="0" name=""/>
        <dsp:cNvSpPr/>
      </dsp:nvSpPr>
      <dsp:spPr>
        <a:xfrm>
          <a:off x="552983" y="1512168"/>
          <a:ext cx="2863453" cy="10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err="1" smtClean="0">
              <a:latin typeface="굴림" pitchFamily="50" charset="-127"/>
              <a:ea typeface="굴림" pitchFamily="50" charset="-127"/>
            </a:rPr>
            <a:t>포스팅한</a:t>
          </a:r>
          <a:r>
            <a:rPr lang="ko-KR" altLang="en-US" sz="1400" kern="1200" dirty="0" smtClean="0">
              <a:latin typeface="굴림" pitchFamily="50" charset="-127"/>
              <a:ea typeface="굴림" pitchFamily="50" charset="-127"/>
            </a:rPr>
            <a:t> </a:t>
          </a:r>
          <a:r>
            <a:rPr lang="en-US" altLang="ko-KR" sz="1400" kern="1200" dirty="0" smtClean="0">
              <a:latin typeface="굴림" pitchFamily="50" charset="-127"/>
              <a:ea typeface="굴림" pitchFamily="50" charset="-127"/>
            </a:rPr>
            <a:t>URL</a:t>
          </a:r>
          <a:r>
            <a:rPr lang="ko-KR" altLang="en-US" sz="1400" kern="1200" dirty="0" smtClean="0">
              <a:latin typeface="굴림" pitchFamily="50" charset="-127"/>
              <a:ea typeface="굴림" pitchFamily="50" charset="-127"/>
            </a:rPr>
            <a:t>과 정답을 맞춘 사람에게 주어지는 혜택</a:t>
          </a:r>
          <a:r>
            <a:rPr lang="en-US" altLang="ko-KR" sz="1400" kern="1200" dirty="0" smtClean="0">
              <a:latin typeface="굴림" pitchFamily="50" charset="-127"/>
              <a:ea typeface="굴림" pitchFamily="50" charset="-127"/>
            </a:rPr>
            <a:t>(</a:t>
          </a:r>
          <a:r>
            <a:rPr lang="ko-KR" altLang="en-US" sz="1400" kern="1200" dirty="0" smtClean="0">
              <a:latin typeface="굴림" pitchFamily="50" charset="-127"/>
              <a:ea typeface="굴림" pitchFamily="50" charset="-127"/>
            </a:rPr>
            <a:t>예</a:t>
          </a:r>
          <a:r>
            <a:rPr lang="en-US" altLang="ko-KR" sz="1400" kern="1200" dirty="0" smtClean="0">
              <a:latin typeface="굴림" pitchFamily="50" charset="-127"/>
              <a:ea typeface="굴림" pitchFamily="50" charset="-127"/>
            </a:rPr>
            <a:t>:</a:t>
          </a:r>
          <a:r>
            <a:rPr lang="ko-KR" altLang="en-US" sz="1400" kern="1200" dirty="0" err="1" smtClean="0">
              <a:latin typeface="굴림" pitchFamily="50" charset="-127"/>
              <a:ea typeface="굴림" pitchFamily="50" charset="-127"/>
            </a:rPr>
            <a:t>기프티콘</a:t>
          </a:r>
          <a:r>
            <a:rPr lang="ko-KR" altLang="en-US" sz="1400" kern="1200" dirty="0" smtClean="0">
              <a:latin typeface="굴림" pitchFamily="50" charset="-127"/>
              <a:ea typeface="굴림" pitchFamily="50" charset="-127"/>
            </a:rPr>
            <a:t> 쏘기</a:t>
          </a:r>
          <a:r>
            <a:rPr lang="en-US" altLang="ko-KR" sz="1400" kern="1200" dirty="0" smtClean="0">
              <a:latin typeface="굴림" pitchFamily="50" charset="-127"/>
              <a:ea typeface="굴림" pitchFamily="50" charset="-127"/>
            </a:rPr>
            <a:t>)</a:t>
          </a:r>
          <a:r>
            <a:rPr lang="ko-KR" altLang="en-US" sz="1400" kern="1200" dirty="0" smtClean="0">
              <a:latin typeface="굴림" pitchFamily="50" charset="-127"/>
              <a:ea typeface="굴림" pitchFamily="50" charset="-127"/>
            </a:rPr>
            <a:t>을 페이스북과 </a:t>
          </a:r>
          <a:r>
            <a:rPr lang="ko-KR" altLang="en-US" sz="1400" kern="1200" dirty="0" err="1" smtClean="0">
              <a:latin typeface="굴림" pitchFamily="50" charset="-127"/>
              <a:ea typeface="굴림" pitchFamily="50" charset="-127"/>
            </a:rPr>
            <a:t>트위터에</a:t>
          </a:r>
          <a:r>
            <a:rPr lang="ko-KR" altLang="en-US" sz="1400" kern="1200" dirty="0" smtClean="0">
              <a:latin typeface="굴림" pitchFamily="50" charset="-127"/>
              <a:ea typeface="굴림" pitchFamily="50" charset="-127"/>
            </a:rPr>
            <a:t> 업데이트 한다</a:t>
          </a:r>
          <a:r>
            <a:rPr lang="en-US" altLang="ko-KR" sz="1400" kern="1200" dirty="0" smtClean="0">
              <a:latin typeface="굴림" pitchFamily="50" charset="-127"/>
              <a:ea typeface="굴림" pitchFamily="50" charset="-127"/>
            </a:rPr>
            <a:t>.</a:t>
          </a:r>
          <a:endParaRPr lang="ko-KR" altLang="en-US" sz="1400" kern="1200" dirty="0">
            <a:latin typeface="굴림" pitchFamily="50" charset="-127"/>
            <a:ea typeface="굴림" pitchFamily="50" charset="-127"/>
          </a:endParaRPr>
        </a:p>
      </dsp:txBody>
      <dsp:txXfrm>
        <a:off x="552983" y="1512168"/>
        <a:ext cx="2863453" cy="1016000"/>
      </dsp:txXfrm>
    </dsp:sp>
    <dsp:sp modelId="{9A21612B-D7E3-4B8F-AA7E-E40EF291DBDE}">
      <dsp:nvSpPr>
        <dsp:cNvPr id="0" name=""/>
        <dsp:cNvSpPr/>
      </dsp:nvSpPr>
      <dsp:spPr>
        <a:xfrm rot="5400000">
          <a:off x="1798647" y="2547653"/>
          <a:ext cx="372126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/>
        </a:p>
      </dsp:txBody>
      <dsp:txXfrm rot="5400000">
        <a:off x="1798647" y="2547653"/>
        <a:ext cx="372126" cy="457200"/>
      </dsp:txXfrm>
    </dsp:sp>
    <dsp:sp modelId="{46FCFD3A-7F4B-4690-8600-7F7BDBAE7A5A}">
      <dsp:nvSpPr>
        <dsp:cNvPr id="0" name=""/>
        <dsp:cNvSpPr/>
      </dsp:nvSpPr>
      <dsp:spPr>
        <a:xfrm>
          <a:off x="552983" y="3024337"/>
          <a:ext cx="2863453" cy="101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>
              <a:latin typeface="굴림" pitchFamily="50" charset="-127"/>
              <a:ea typeface="굴림" pitchFamily="50" charset="-127"/>
            </a:rPr>
            <a:t>퀴즈 참여를 통해 혜택을 얻고 싶은 </a:t>
          </a:r>
          <a:r>
            <a:rPr lang="ko-KR" altLang="en-US" sz="1400" kern="1200" dirty="0" err="1" smtClean="0">
              <a:latin typeface="굴림" pitchFamily="50" charset="-127"/>
              <a:ea typeface="굴림" pitchFamily="50" charset="-127"/>
            </a:rPr>
            <a:t>페이스북</a:t>
          </a:r>
          <a:r>
            <a:rPr lang="ko-KR" altLang="en-US" sz="1400" kern="1200" dirty="0" smtClean="0">
              <a:latin typeface="굴림" pitchFamily="50" charset="-127"/>
              <a:ea typeface="굴림" pitchFamily="50" charset="-127"/>
            </a:rPr>
            <a:t> 친구들과 </a:t>
          </a:r>
          <a:r>
            <a:rPr lang="ko-KR" altLang="en-US" sz="1400" kern="1200" dirty="0" err="1" smtClean="0">
              <a:latin typeface="굴림" pitchFamily="50" charset="-127"/>
              <a:ea typeface="굴림" pitchFamily="50" charset="-127"/>
            </a:rPr>
            <a:t>팔로워들이</a:t>
          </a:r>
          <a:r>
            <a:rPr lang="ko-KR" altLang="en-US" sz="1400" kern="1200" dirty="0" smtClean="0">
              <a:latin typeface="굴림" pitchFamily="50" charset="-127"/>
              <a:ea typeface="굴림" pitchFamily="50" charset="-127"/>
            </a:rPr>
            <a:t> 퀴즈에 참여함으로써 자연스럽게 한우에 대한 관심을 증대시킨다</a:t>
          </a:r>
          <a:r>
            <a:rPr lang="en-US" altLang="ko-KR" sz="1400" kern="1200" dirty="0" smtClean="0"/>
            <a:t>.</a:t>
          </a:r>
          <a:endParaRPr lang="ko-KR" altLang="en-US" sz="1400" kern="1200" dirty="0"/>
        </a:p>
      </dsp:txBody>
      <dsp:txXfrm>
        <a:off x="552983" y="3024337"/>
        <a:ext cx="2863453" cy="1016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3F1274-72EE-49A2-952A-211307068BAB}">
      <dsp:nvSpPr>
        <dsp:cNvPr id="0" name=""/>
        <dsp:cNvSpPr/>
      </dsp:nvSpPr>
      <dsp:spPr>
        <a:xfrm>
          <a:off x="5718" y="1374162"/>
          <a:ext cx="2419351" cy="1489605"/>
        </a:xfrm>
        <a:prstGeom prst="roundRect">
          <a:avLst>
            <a:gd name="adj" fmla="val 10000"/>
          </a:avLst>
        </a:prstGeom>
        <a:solidFill>
          <a:srgbClr val="F6404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latin typeface="굴림" pitchFamily="50" charset="-127"/>
              <a:ea typeface="굴림" pitchFamily="50" charset="-127"/>
            </a:rPr>
            <a:t>Event</a:t>
          </a:r>
          <a:r>
            <a:rPr lang="ko-KR" altLang="en-US" sz="1800" b="1" kern="1200" dirty="0" smtClean="0">
              <a:latin typeface="굴림" pitchFamily="50" charset="-127"/>
              <a:ea typeface="굴림" pitchFamily="50" charset="-127"/>
            </a:rPr>
            <a:t>와 함께하는 </a:t>
          </a:r>
          <a:r>
            <a:rPr lang="en-US" altLang="ko-KR" sz="1800" b="1" kern="1200" dirty="0" err="1" smtClean="0">
              <a:latin typeface="굴림" pitchFamily="50" charset="-127"/>
              <a:ea typeface="굴림" pitchFamily="50" charset="-127"/>
            </a:rPr>
            <a:t>Funfun</a:t>
          </a:r>
          <a:r>
            <a:rPr lang="en-US" altLang="ko-KR" sz="1800" b="1" kern="1200" dirty="0" smtClean="0">
              <a:latin typeface="굴림" pitchFamily="50" charset="-127"/>
              <a:ea typeface="굴림" pitchFamily="50" charset="-127"/>
            </a:rPr>
            <a:t> </a:t>
          </a:r>
          <a:r>
            <a:rPr lang="ko-KR" altLang="en-US" sz="1800" b="1" kern="1200" dirty="0" smtClean="0">
              <a:latin typeface="굴림" pitchFamily="50" charset="-127"/>
              <a:ea typeface="굴림" pitchFamily="50" charset="-127"/>
            </a:rPr>
            <a:t>한 </a:t>
          </a:r>
          <a:endParaRPr lang="en-US" altLang="ko-KR" sz="1800" b="1" kern="1200" dirty="0" smtClean="0">
            <a:latin typeface="굴림" pitchFamily="50" charset="-127"/>
            <a:ea typeface="굴림" pitchFamily="50" charset="-127"/>
          </a:endParaRP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latin typeface="굴림" pitchFamily="50" charset="-127"/>
              <a:ea typeface="굴림" pitchFamily="50" charset="-127"/>
            </a:rPr>
            <a:t>한우 홍보축제의 목적</a:t>
          </a:r>
          <a:endParaRPr lang="ko-KR" altLang="en-US" sz="1800" b="1" kern="1200" dirty="0">
            <a:latin typeface="굴림" pitchFamily="50" charset="-127"/>
            <a:ea typeface="굴림" pitchFamily="50" charset="-127"/>
          </a:endParaRPr>
        </a:p>
      </dsp:txBody>
      <dsp:txXfrm>
        <a:off x="5718" y="1374162"/>
        <a:ext cx="2419351" cy="1489605"/>
      </dsp:txXfrm>
    </dsp:sp>
    <dsp:sp modelId="{899A885D-9B6C-4B51-8266-2651418A8B6E}">
      <dsp:nvSpPr>
        <dsp:cNvPr id="0" name=""/>
        <dsp:cNvSpPr/>
      </dsp:nvSpPr>
      <dsp:spPr>
        <a:xfrm rot="17692822">
          <a:off x="1912729" y="1296845"/>
          <a:ext cx="1768902" cy="39512"/>
        </a:xfrm>
        <a:custGeom>
          <a:avLst/>
          <a:gdLst/>
          <a:ahLst/>
          <a:cxnLst/>
          <a:rect l="0" t="0" r="0" b="0"/>
          <a:pathLst>
            <a:path>
              <a:moveTo>
                <a:pt x="0" y="19756"/>
              </a:moveTo>
              <a:lnTo>
                <a:pt x="1768902" y="19756"/>
              </a:lnTo>
            </a:path>
          </a:pathLst>
        </a:custGeom>
        <a:noFill/>
        <a:ln w="9525" cap="flat" cmpd="sng" algn="ctr">
          <a:solidFill>
            <a:srgbClr val="F64040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kern="1200"/>
        </a:p>
      </dsp:txBody>
      <dsp:txXfrm rot="17692822">
        <a:off x="2752958" y="1272379"/>
        <a:ext cx="88445" cy="88445"/>
      </dsp:txXfrm>
    </dsp:sp>
    <dsp:sp modelId="{2C87B49A-7790-49BC-8978-48F4D503FC7D}">
      <dsp:nvSpPr>
        <dsp:cNvPr id="0" name=""/>
        <dsp:cNvSpPr/>
      </dsp:nvSpPr>
      <dsp:spPr>
        <a:xfrm>
          <a:off x="3169291" y="49099"/>
          <a:ext cx="4369862" cy="93027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F6404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굴림" pitchFamily="50" charset="-127"/>
              <a:ea typeface="굴림" pitchFamily="50" charset="-127"/>
            </a:rPr>
            <a:t>한우에 대한 기본적인 정보를 알리자</a:t>
          </a:r>
          <a:r>
            <a:rPr lang="en-US" altLang="ko-KR" sz="2000" b="1" kern="1200" dirty="0" smtClean="0">
              <a:latin typeface="굴림" pitchFamily="50" charset="-127"/>
              <a:ea typeface="굴림" pitchFamily="50" charset="-127"/>
            </a:rPr>
            <a:t>!</a:t>
          </a:r>
          <a:endParaRPr lang="ko-KR" altLang="en-US" sz="2000" b="1" kern="1200" dirty="0">
            <a:latin typeface="굴림" pitchFamily="50" charset="-127"/>
            <a:ea typeface="굴림" pitchFamily="50" charset="-127"/>
          </a:endParaRPr>
        </a:p>
      </dsp:txBody>
      <dsp:txXfrm>
        <a:off x="3169291" y="49099"/>
        <a:ext cx="4369862" cy="930276"/>
      </dsp:txXfrm>
    </dsp:sp>
    <dsp:sp modelId="{D6200E2C-7B84-4067-86A3-82AD2694C67E}">
      <dsp:nvSpPr>
        <dsp:cNvPr id="0" name=""/>
        <dsp:cNvSpPr/>
      </dsp:nvSpPr>
      <dsp:spPr>
        <a:xfrm rot="19457599">
          <a:off x="2338925" y="1831754"/>
          <a:ext cx="916511" cy="39512"/>
        </a:xfrm>
        <a:custGeom>
          <a:avLst/>
          <a:gdLst/>
          <a:ahLst/>
          <a:cxnLst/>
          <a:rect l="0" t="0" r="0" b="0"/>
          <a:pathLst>
            <a:path>
              <a:moveTo>
                <a:pt x="0" y="19756"/>
              </a:moveTo>
              <a:lnTo>
                <a:pt x="916511" y="19756"/>
              </a:lnTo>
            </a:path>
          </a:pathLst>
        </a:custGeom>
        <a:noFill/>
        <a:ln w="9525" cap="flat" cmpd="sng" algn="ctr">
          <a:solidFill>
            <a:srgbClr val="F64040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9457599">
        <a:off x="2774268" y="1828598"/>
        <a:ext cx="45825" cy="45825"/>
      </dsp:txXfrm>
    </dsp:sp>
    <dsp:sp modelId="{5940C9ED-BC1E-4CC9-9864-601ED2812DD5}">
      <dsp:nvSpPr>
        <dsp:cNvPr id="0" name=""/>
        <dsp:cNvSpPr/>
      </dsp:nvSpPr>
      <dsp:spPr>
        <a:xfrm>
          <a:off x="3169291" y="1118918"/>
          <a:ext cx="4421325" cy="93027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F6404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굴림" pitchFamily="50" charset="-127"/>
              <a:ea typeface="굴림" pitchFamily="50" charset="-127"/>
            </a:rPr>
            <a:t>한우의 맛을 </a:t>
          </a:r>
          <a:r>
            <a:rPr lang="ko-KR" altLang="en-US" sz="2000" b="1" kern="1200" dirty="0" smtClean="0">
              <a:latin typeface="굴림" pitchFamily="50" charset="-127"/>
              <a:ea typeface="굴림" pitchFamily="50" charset="-127"/>
            </a:rPr>
            <a:t>알리자</a:t>
          </a:r>
          <a:r>
            <a:rPr lang="en-US" altLang="ko-KR" sz="2000" kern="1200" dirty="0" smtClean="0">
              <a:latin typeface="굴림" pitchFamily="50" charset="-127"/>
              <a:ea typeface="굴림" pitchFamily="50" charset="-127"/>
            </a:rPr>
            <a:t>!</a:t>
          </a:r>
          <a:endParaRPr lang="ko-KR" altLang="en-US" sz="2000" kern="1200" dirty="0">
            <a:latin typeface="굴림" pitchFamily="50" charset="-127"/>
            <a:ea typeface="굴림" pitchFamily="50" charset="-127"/>
          </a:endParaRPr>
        </a:p>
      </dsp:txBody>
      <dsp:txXfrm>
        <a:off x="3169291" y="1118918"/>
        <a:ext cx="4421325" cy="930276"/>
      </dsp:txXfrm>
    </dsp:sp>
    <dsp:sp modelId="{5BC540AD-3DC1-4C02-9277-C708FA291BD2}">
      <dsp:nvSpPr>
        <dsp:cNvPr id="0" name=""/>
        <dsp:cNvSpPr/>
      </dsp:nvSpPr>
      <dsp:spPr>
        <a:xfrm rot="2037636">
          <a:off x="2347890" y="2351965"/>
          <a:ext cx="904926" cy="39512"/>
        </a:xfrm>
        <a:custGeom>
          <a:avLst/>
          <a:gdLst/>
          <a:ahLst/>
          <a:cxnLst/>
          <a:rect l="0" t="0" r="0" b="0"/>
          <a:pathLst>
            <a:path>
              <a:moveTo>
                <a:pt x="0" y="19756"/>
              </a:moveTo>
              <a:lnTo>
                <a:pt x="904926" y="19756"/>
              </a:lnTo>
            </a:path>
          </a:pathLst>
        </a:custGeom>
        <a:noFill/>
        <a:ln w="9525" cap="flat" cmpd="sng" algn="ctr">
          <a:solidFill>
            <a:srgbClr val="F64040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2037636">
        <a:off x="2777730" y="2349098"/>
        <a:ext cx="45246" cy="45246"/>
      </dsp:txXfrm>
    </dsp:sp>
    <dsp:sp modelId="{C5C119FB-513E-4AE5-9A3D-AA2035F34139}">
      <dsp:nvSpPr>
        <dsp:cNvPr id="0" name=""/>
        <dsp:cNvSpPr/>
      </dsp:nvSpPr>
      <dsp:spPr>
        <a:xfrm>
          <a:off x="3175636" y="2159339"/>
          <a:ext cx="4399557" cy="93027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F6404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>
              <a:latin typeface="굴림" pitchFamily="50" charset="-127"/>
              <a:ea typeface="굴림" pitchFamily="50" charset="-127"/>
            </a:rPr>
            <a:t>한우의 우수성을 알리자</a:t>
          </a:r>
          <a:r>
            <a:rPr lang="en-US" altLang="ko-KR" sz="2000" b="1" kern="1200" dirty="0" smtClean="0">
              <a:latin typeface="굴림" pitchFamily="50" charset="-127"/>
              <a:ea typeface="굴림" pitchFamily="50" charset="-127"/>
            </a:rPr>
            <a:t>!</a:t>
          </a:r>
          <a:endParaRPr lang="ko-KR" altLang="en-US" sz="2000" b="1" kern="1200" dirty="0">
            <a:latin typeface="굴림" pitchFamily="50" charset="-127"/>
            <a:ea typeface="굴림" pitchFamily="50" charset="-127"/>
          </a:endParaRPr>
        </a:p>
      </dsp:txBody>
      <dsp:txXfrm>
        <a:off x="3175636" y="2159339"/>
        <a:ext cx="4399557" cy="930276"/>
      </dsp:txXfrm>
    </dsp:sp>
    <dsp:sp modelId="{CA473094-F64E-496D-A057-CAA7AF00C02C}">
      <dsp:nvSpPr>
        <dsp:cNvPr id="0" name=""/>
        <dsp:cNvSpPr/>
      </dsp:nvSpPr>
      <dsp:spPr>
        <a:xfrm rot="3907178">
          <a:off x="1912729" y="2901573"/>
          <a:ext cx="1768902" cy="39512"/>
        </a:xfrm>
        <a:custGeom>
          <a:avLst/>
          <a:gdLst/>
          <a:ahLst/>
          <a:cxnLst/>
          <a:rect l="0" t="0" r="0" b="0"/>
          <a:pathLst>
            <a:path>
              <a:moveTo>
                <a:pt x="0" y="19756"/>
              </a:moveTo>
              <a:lnTo>
                <a:pt x="1768902" y="19756"/>
              </a:lnTo>
            </a:path>
          </a:pathLst>
        </a:custGeom>
        <a:noFill/>
        <a:ln w="9525" cap="flat" cmpd="sng" algn="ctr">
          <a:solidFill>
            <a:srgbClr val="F64040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600" kern="1200"/>
        </a:p>
      </dsp:txBody>
      <dsp:txXfrm rot="3907178">
        <a:off x="2752958" y="2877106"/>
        <a:ext cx="88445" cy="88445"/>
      </dsp:txXfrm>
    </dsp:sp>
    <dsp:sp modelId="{2866F948-7D88-4505-9F73-6C11C86C40B1}">
      <dsp:nvSpPr>
        <dsp:cNvPr id="0" name=""/>
        <dsp:cNvSpPr/>
      </dsp:nvSpPr>
      <dsp:spPr>
        <a:xfrm>
          <a:off x="3169291" y="3258554"/>
          <a:ext cx="4413641" cy="93027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rgbClr val="F64040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>
              <a:latin typeface="굴림" pitchFamily="50" charset="-127"/>
              <a:ea typeface="굴림" pitchFamily="50" charset="-127"/>
            </a:rPr>
            <a:t>한우가 나아가야 할 방향에 대해 정리하자</a:t>
          </a:r>
          <a:r>
            <a:rPr lang="en-US" altLang="ko-KR" sz="1600" b="1" kern="1200" dirty="0" smtClean="0">
              <a:latin typeface="굴림" pitchFamily="50" charset="-127"/>
              <a:ea typeface="굴림" pitchFamily="50" charset="-127"/>
            </a:rPr>
            <a:t>!</a:t>
          </a:r>
          <a:endParaRPr lang="ko-KR" altLang="en-US" sz="1600" b="1" kern="1200" dirty="0">
            <a:latin typeface="굴림" pitchFamily="50" charset="-127"/>
            <a:ea typeface="굴림" pitchFamily="50" charset="-127"/>
          </a:endParaRPr>
        </a:p>
      </dsp:txBody>
      <dsp:txXfrm>
        <a:off x="3169291" y="3258554"/>
        <a:ext cx="4413641" cy="930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44675"/>
            <a:ext cx="7056437" cy="1470025"/>
          </a:xfrm>
        </p:spPr>
        <p:txBody>
          <a:bodyPr/>
          <a:lstStyle>
            <a:lvl1pPr algn="r">
              <a:defRPr sz="420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8B179AD-BD46-46C3-AAAB-3EC226A0BA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375" y="-100013"/>
            <a:ext cx="5940425" cy="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pitchFamily="34" charset="0"/>
          <a:ea typeface="HY견고딕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pitchFamily="34" charset="0"/>
          <a:ea typeface="HY견고딕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pitchFamily="34" charset="0"/>
          <a:ea typeface="HY견고딕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pitchFamily="34" charset="0"/>
          <a:ea typeface="HY견고딕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itchFamily="18" charset="-127"/>
          <a:ea typeface="HY견고딕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itchFamily="18" charset="-127"/>
          <a:ea typeface="HY견고딕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itchFamily="18" charset="-127"/>
          <a:ea typeface="HY견고딕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5616" y="2708920"/>
            <a:ext cx="8245475" cy="1470025"/>
          </a:xfrm>
          <a:noFill/>
        </p:spPr>
        <p:txBody>
          <a:bodyPr/>
          <a:lstStyle/>
          <a:p>
            <a:pPr algn="l" eaLnBrk="1" hangingPunct="1"/>
            <a:r>
              <a:rPr lang="en-US" altLang="ko-KR" sz="4800" dirty="0" smtClean="0">
                <a:latin typeface="HY강B" pitchFamily="18" charset="-127"/>
                <a:ea typeface="HY강B" pitchFamily="18" charset="-127"/>
              </a:rPr>
              <a:t>FUNFUN</a:t>
            </a:r>
            <a:r>
              <a:rPr lang="ko-KR" altLang="en-US" sz="4800" dirty="0" smtClean="0">
                <a:latin typeface="HY강B" pitchFamily="18" charset="-127"/>
                <a:ea typeface="HY강B" pitchFamily="18" charset="-127"/>
              </a:rPr>
              <a:t>하게 한우 알리기 </a:t>
            </a:r>
            <a:endParaRPr lang="en-US" altLang="ko-KR" sz="4800" dirty="0" smtClean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3" name="내용 개체 틀 3" descr="제목 4.png"/>
          <p:cNvPicPr>
            <a:picLocks noChangeAspect="1"/>
          </p:cNvPicPr>
          <p:nvPr/>
        </p:nvPicPr>
        <p:blipFill>
          <a:blip r:embed="rId2" cstate="print"/>
          <a:srcRect r="82202" b="73912"/>
          <a:stretch>
            <a:fillRect/>
          </a:stretch>
        </p:blipFill>
        <p:spPr>
          <a:xfrm>
            <a:off x="3995936" y="1700808"/>
            <a:ext cx="2336046" cy="1440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4128" y="400506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한우 알림이</a:t>
            </a:r>
            <a:r>
              <a:rPr lang="en-US" altLang="ko-KR" sz="2000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000" dirty="0" smtClean="0">
                <a:latin typeface="HY강B" pitchFamily="18" charset="-127"/>
                <a:ea typeface="HY강B" pitchFamily="18" charset="-127"/>
              </a:rPr>
              <a:t>김윤영</a:t>
            </a:r>
            <a:endParaRPr lang="ko-KR" altLang="en-US" sz="20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93725" y="133350"/>
            <a:ext cx="7921625" cy="758825"/>
          </a:xfrm>
          <a:noFill/>
        </p:spPr>
        <p:txBody>
          <a:bodyPr/>
          <a:lstStyle/>
          <a:p>
            <a:pPr>
              <a:defRPr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SNS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적극적으로 활용하기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42888" y="938213"/>
            <a:ext cx="87487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115616" y="1052736"/>
            <a:ext cx="2304256" cy="792088"/>
          </a:xfrm>
          <a:prstGeom prst="roundRect">
            <a:avLst/>
          </a:prstGeom>
          <a:solidFill>
            <a:srgbClr val="F6404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/>
              <a:t>Key Point</a:t>
            </a:r>
            <a:endParaRPr lang="ko-KR" altLang="en-US" sz="2400" b="1" dirty="0"/>
          </a:p>
        </p:txBody>
      </p:sp>
      <p:graphicFrame>
        <p:nvGraphicFramePr>
          <p:cNvPr id="18" name="다이어그램 17"/>
          <p:cNvGraphicFramePr/>
          <p:nvPr/>
        </p:nvGraphicFramePr>
        <p:xfrm>
          <a:off x="4932040" y="2276872"/>
          <a:ext cx="35283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모서리가 둥근 직사각형 18"/>
          <p:cNvSpPr/>
          <p:nvPr/>
        </p:nvSpPr>
        <p:spPr>
          <a:xfrm>
            <a:off x="5508104" y="1052736"/>
            <a:ext cx="2592288" cy="792088"/>
          </a:xfrm>
          <a:prstGeom prst="roundRect">
            <a:avLst/>
          </a:prstGeom>
          <a:solidFill>
            <a:srgbClr val="F6404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/>
              <a:t>SNS </a:t>
            </a:r>
            <a:r>
              <a:rPr lang="ko-KR" altLang="en-US" sz="2400" b="1" dirty="0" smtClean="0"/>
              <a:t>활용 방법</a:t>
            </a:r>
            <a:endParaRPr lang="ko-KR" altLang="en-US" sz="2400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 cstate="print"/>
          <a:srcRect l="14861" t="31297" r="49447" b="6688"/>
          <a:stretch>
            <a:fillRect/>
          </a:stretch>
        </p:blipFill>
        <p:spPr bwMode="auto">
          <a:xfrm>
            <a:off x="251520" y="2060848"/>
            <a:ext cx="434915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93725" y="133350"/>
            <a:ext cx="7921625" cy="758825"/>
          </a:xfrm>
          <a:noFill/>
        </p:spPr>
        <p:txBody>
          <a:bodyPr/>
          <a:lstStyle/>
          <a:p>
            <a:pPr>
              <a:defRPr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한우 알리기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– in Korea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42888" y="938213"/>
            <a:ext cx="87487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95536" y="980728"/>
            <a:ext cx="2592288" cy="792088"/>
          </a:xfrm>
          <a:prstGeom prst="roundRect">
            <a:avLst/>
          </a:prstGeom>
          <a:solidFill>
            <a:srgbClr val="F6404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/>
              <a:t>SNS </a:t>
            </a:r>
            <a:r>
              <a:rPr lang="ko-KR" altLang="en-US" sz="2400" b="1" dirty="0" smtClean="0"/>
              <a:t>활용법의 예</a:t>
            </a:r>
            <a:endParaRPr lang="ko-KR" altLang="en-US" sz="2400" b="1" dirty="0"/>
          </a:p>
        </p:txBody>
      </p:sp>
      <p:pic>
        <p:nvPicPr>
          <p:cNvPr id="6" name="그림 5" descr="2.png"/>
          <p:cNvPicPr>
            <a:picLocks noChangeAspect="1"/>
          </p:cNvPicPr>
          <p:nvPr/>
        </p:nvPicPr>
        <p:blipFill>
          <a:blip r:embed="rId2" cstate="print"/>
          <a:srcRect l="3535" t="2041" r="3535" b="8163"/>
          <a:stretch>
            <a:fillRect/>
          </a:stretch>
        </p:blipFill>
        <p:spPr>
          <a:xfrm>
            <a:off x="465907" y="2132856"/>
            <a:ext cx="3818061" cy="3739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 descr="3.png"/>
          <p:cNvPicPr>
            <a:picLocks noChangeAspect="1"/>
          </p:cNvPicPr>
          <p:nvPr/>
        </p:nvPicPr>
        <p:blipFill>
          <a:blip r:embed="rId3" cstate="print"/>
          <a:srcRect l="3558" t="5538" r="3958"/>
          <a:stretch>
            <a:fillRect/>
          </a:stretch>
        </p:blipFill>
        <p:spPr>
          <a:xfrm>
            <a:off x="4561932" y="2060848"/>
            <a:ext cx="402175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93725" y="133350"/>
            <a:ext cx="7921625" cy="758825"/>
          </a:xfrm>
          <a:noFill/>
        </p:spPr>
        <p:txBody>
          <a:bodyPr/>
          <a:lstStyle/>
          <a:p>
            <a:pPr>
              <a:defRPr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한우 알리기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– in Korea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42888" y="938213"/>
            <a:ext cx="87487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23528" y="1124744"/>
            <a:ext cx="2016224" cy="792088"/>
          </a:xfrm>
          <a:prstGeom prst="roundRect">
            <a:avLst/>
          </a:prstGeom>
          <a:solidFill>
            <a:srgbClr val="F6404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기대 효과</a:t>
            </a:r>
            <a:endParaRPr lang="ko-KR" altLang="en-US" sz="2400" b="1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2555776" y="980728"/>
            <a:ext cx="6203032" cy="5400600"/>
          </a:xfrm>
          <a:prstGeom prst="roundRect">
            <a:avLst>
              <a:gd name="adj" fmla="val 15722"/>
            </a:avLst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000" b="1" dirty="0" smtClean="0"/>
              <a:t>사람들은 자신이 가지고 있는 일이나 문제들을 처리하기 위해서 시간과 노력을 쏟지만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관심이 없는 분야나 꼭 관심을 가져야만 하는 분야를 알기 위한 노력은 현저히 부족합니다</a:t>
            </a:r>
            <a:r>
              <a:rPr lang="en-US" altLang="ko-KR" sz="2000" b="1" dirty="0" smtClean="0"/>
              <a:t>. 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그 관심을 한우에 쏟게 하기 위해서는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각종 이벤트나 퀴즈를 활용하여 재미를 부여</a:t>
            </a:r>
            <a:r>
              <a:rPr lang="ko-KR" altLang="en-US" sz="2000" b="1" dirty="0" smtClean="0"/>
              <a:t>해야 한다고 생각합니다</a:t>
            </a:r>
            <a:r>
              <a:rPr lang="en-US" altLang="ko-KR" sz="2000" b="1" dirty="0" smtClean="0"/>
              <a:t>. </a:t>
            </a:r>
          </a:p>
          <a:p>
            <a:endParaRPr lang="en-US" altLang="ko-KR" sz="2000" b="1" dirty="0" smtClean="0"/>
          </a:p>
          <a:p>
            <a:r>
              <a:rPr lang="ko-KR" altLang="en-US" sz="2000" b="1" dirty="0" smtClean="0"/>
              <a:t>단순히 한우에 대한 정보를 무차별적으로 올리는 것 보다 사람들이 꼭 알아야 할 기본적인 정보를 선택적으로 업데이트 하고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엔터테인먼트적인 요소가 함께 가미된다면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한우에 대한 관심을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편안하고도 자연스럽게 증가</a:t>
            </a:r>
            <a:r>
              <a:rPr lang="ko-KR" altLang="en-US" sz="2000" b="1" dirty="0" smtClean="0"/>
              <a:t>시킬 수 있을 것입니다</a:t>
            </a:r>
            <a:r>
              <a:rPr lang="en-US" altLang="ko-KR" sz="2000" b="1" dirty="0" smtClean="0"/>
              <a:t>.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477913" y="2996952"/>
            <a:ext cx="50593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한우 알리기 </a:t>
            </a:r>
            <a:r>
              <a:rPr lang="en-US" altLang="ko-KR" sz="3200" dirty="0" smtClean="0">
                <a:solidFill>
                  <a:schemeClr val="bg1"/>
                </a:solidFill>
                <a:latin typeface="+mj-ea"/>
                <a:ea typeface="+mj-ea"/>
              </a:rPr>
              <a:t>– in London</a:t>
            </a:r>
            <a:endParaRPr lang="ko-KR" altLang="en-US" sz="3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" name="그림 19" descr="1-3.pn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l="17441" t="46263" r="75085" b="42918"/>
          <a:stretch>
            <a:fillRect/>
          </a:stretch>
        </p:blipFill>
        <p:spPr bwMode="auto">
          <a:xfrm>
            <a:off x="938063" y="2984946"/>
            <a:ext cx="609601" cy="66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93725" y="133350"/>
            <a:ext cx="7921625" cy="758825"/>
          </a:xfrm>
          <a:noFill/>
        </p:spPr>
        <p:txBody>
          <a:bodyPr/>
          <a:lstStyle/>
          <a:p>
            <a:pPr>
              <a:defRPr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한우 알리기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– in London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42888" y="938213"/>
            <a:ext cx="87487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내용 개체 틀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/>
          </p:cNvGraphicFramePr>
          <p:nvPr/>
        </p:nvGraphicFramePr>
        <p:xfrm>
          <a:off x="827584" y="1700808"/>
          <a:ext cx="7596336" cy="4237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93725" y="133350"/>
            <a:ext cx="7921625" cy="758825"/>
          </a:xfrm>
          <a:noFill/>
        </p:spPr>
        <p:txBody>
          <a:bodyPr/>
          <a:lstStyle/>
          <a:p>
            <a:pPr>
              <a:defRPr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한우 알리기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– in London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42888" y="938213"/>
            <a:ext cx="87487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내용 개체 틀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539552" y="1556792"/>
            <a:ext cx="8064896" cy="42484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런던 올림픽은 모두의 축제</a:t>
            </a: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축제의 장 속에서 한우 홍보 활동 역시 하나의 이벤트로 자리잡아 세계인들에게 즐거움을 주어야 한다고 생각합니다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제가 조사한 바로는 영국에 축산물 반입이 가능하다고 합니다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한우를 가져가 미니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버거를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만들고 게임을 접목시켜 사람들의 참여율을 높여 한우의 우수성을 홍보함으로써 한우의 세계화에 밑거름이 되는 역할을 해 내고 싶어요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1187624" y="1196752"/>
            <a:ext cx="1440160" cy="720080"/>
          </a:xfrm>
          <a:prstGeom prst="ellipse">
            <a:avLst/>
          </a:prstGeom>
          <a:ln w="38100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latin typeface="HY강B" pitchFamily="18" charset="-127"/>
                <a:ea typeface="HY강B" pitchFamily="18" charset="-127"/>
              </a:rPr>
              <a:t>의의</a:t>
            </a:r>
            <a:endParaRPr lang="ko-KR" altLang="en-US" sz="2800" b="1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93725" y="133350"/>
            <a:ext cx="7921625" cy="758825"/>
          </a:xfrm>
          <a:noFill/>
        </p:spPr>
        <p:txBody>
          <a:bodyPr/>
          <a:lstStyle/>
          <a:p>
            <a:pPr>
              <a:defRPr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한우 알리기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– in London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42888" y="938213"/>
            <a:ext cx="87487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내용 개체 틀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1340768"/>
            <a:ext cx="8712968" cy="51845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2000" b="1" dirty="0" smtClean="0"/>
          </a:p>
          <a:p>
            <a:endParaRPr lang="en-US" altLang="ko-KR" sz="2000" b="1" dirty="0" smtClean="0"/>
          </a:p>
          <a:p>
            <a:endParaRPr lang="en-US" altLang="ko-KR" sz="2000" b="1" dirty="0" smtClean="0"/>
          </a:p>
          <a:p>
            <a:endParaRPr lang="en-US" altLang="ko-KR" sz="2000" b="1" dirty="0" smtClean="0"/>
          </a:p>
          <a:p>
            <a:endParaRPr lang="en-US" altLang="ko-KR" sz="2000" b="1" dirty="0" smtClean="0"/>
          </a:p>
          <a:p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준비물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탁구공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물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음료수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주전부리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부채 등의 각종 이벤트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상품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한우에 대한 기본적인 정보와 한우의 우수성과 적힌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전단지와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포스터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한우 부위명칭이 적히고 각 부위별로 다른 이벤트 상품이 적힌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판넬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게임 방법을 설명하는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포스터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미니버거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한우 맛에 대해 평가할 수 있는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판넬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/>
          </a:p>
          <a:p>
            <a:pPr marL="342900" indent="-342900"/>
            <a:endParaRPr lang="en-US" altLang="ko-KR" dirty="0" smtClean="0"/>
          </a:p>
          <a:p>
            <a:pPr marL="342900" indent="-342900"/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1115616" y="908720"/>
            <a:ext cx="1584176" cy="720080"/>
          </a:xfrm>
          <a:prstGeom prst="ellipse">
            <a:avLst/>
          </a:prstGeom>
          <a:ln w="38100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/>
              <a:t>How?</a:t>
            </a:r>
            <a:endParaRPr lang="ko-KR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42888" y="938213"/>
            <a:ext cx="87487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내용 개체 틀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1268760"/>
            <a:ext cx="8352928" cy="52565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2000" b="1" dirty="0" smtClean="0"/>
          </a:p>
          <a:p>
            <a:endParaRPr lang="en-US" altLang="ko-KR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홍보 방법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&gt;</a:t>
            </a:r>
          </a:p>
          <a:p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게임에 흥미를 느끼는 지나가던 사람들이 게임에 참여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marL="342900" indent="-342900">
              <a:buAutoNum type="arabicPeriod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맞히고 싶은 한우 부위를 먼저 정한 다음 탁구공으로 원하는 부위를 맞혀요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342900" indent="-342900">
              <a:buAutoNum type="arabicPeriod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맞힌 부위에 맞는 이벤트 상품과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전단지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미니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버거를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함께 제공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marL="342900" indent="-342900">
              <a:buAutoNum type="arabicPeriod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맞히지 못한 분들께는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전단지와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작은 선물 제공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marL="342900" indent="-342900">
              <a:buAutoNum type="arabicPeriod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미니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버거를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맛 본 후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한우의 맛에 대한 간단한 피드백을 들어요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marL="342900" indent="-342900">
              <a:buAutoNum type="arabicPeriod"/>
            </a:pP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맛 평가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판넬에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Fantastic/Good/Not bad/Not good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latin typeface="맑은 고딕" pitchFamily="50" charset="-127"/>
                <a:ea typeface="맑은 고딕" pitchFamily="50" charset="-127"/>
              </a:rPr>
              <a:t>으로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 섹션을 나눠 원하는 곳에 스티커를 붙여요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marL="342900" indent="-342900"/>
            <a:endParaRPr lang="en-US" altLang="ko-KR" b="1" dirty="0" smtClean="0"/>
          </a:p>
          <a:p>
            <a:pPr marL="342900" indent="-342900"/>
            <a:r>
              <a:rPr lang="ko-KR" altLang="en-US" b="1" dirty="0" smtClean="0"/>
              <a:t>    </a:t>
            </a:r>
            <a:endParaRPr lang="en-US" altLang="ko-KR" b="1" dirty="0" smtClean="0"/>
          </a:p>
          <a:p>
            <a:pPr marL="342900" indent="-342900"/>
            <a:endParaRPr lang="en-US" altLang="ko-KR" b="1" dirty="0" smtClean="0"/>
          </a:p>
          <a:p>
            <a:pPr marL="342900" indent="-342900"/>
            <a:endParaRPr lang="en-US" altLang="ko-KR" dirty="0" smtClean="0"/>
          </a:p>
          <a:p>
            <a:pPr marL="342900" indent="-342900"/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1259632" y="836712"/>
            <a:ext cx="1440160" cy="864096"/>
          </a:xfrm>
          <a:prstGeom prst="ellipse">
            <a:avLst/>
          </a:prstGeom>
          <a:ln w="38100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/>
              <a:t>How?</a:t>
            </a:r>
            <a:endParaRPr lang="ko-KR" altLang="en-US" sz="2800" b="1" dirty="0"/>
          </a:p>
        </p:txBody>
      </p:sp>
      <p:sp>
        <p:nvSpPr>
          <p:cNvPr id="7" name="줄무늬가 있는 오른쪽 화살표 6"/>
          <p:cNvSpPr/>
          <p:nvPr/>
        </p:nvSpPr>
        <p:spPr>
          <a:xfrm>
            <a:off x="1115616" y="4653136"/>
            <a:ext cx="7128792" cy="1728192"/>
          </a:xfrm>
          <a:prstGeom prst="stripedRightArrow">
            <a:avLst>
              <a:gd name="adj1" fmla="val 59019"/>
              <a:gd name="adj2" fmla="val 47294"/>
            </a:avLst>
          </a:prstGeom>
          <a:ln>
            <a:solidFill>
              <a:srgbClr val="F6404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   홍보활동을 통해 </a:t>
            </a:r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재미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와 </a:t>
            </a:r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한우 </a:t>
            </a:r>
            <a:r>
              <a:rPr lang="en-US" altLang="ko-KR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Londoner</a:t>
            </a:r>
            <a:r>
              <a:rPr lang="ko-KR" altLang="en-US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에게 적극 알리기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라는 두 마리 토끼를 잡고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앞서 세웠던 목적을 달성함으로써 한우의 경쟁력을 키울 수 있을 것입니다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!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593725" y="133350"/>
            <a:ext cx="7921625" cy="758825"/>
          </a:xfrm>
          <a:noFill/>
        </p:spPr>
        <p:txBody>
          <a:bodyPr/>
          <a:lstStyle/>
          <a:p>
            <a:pPr>
              <a:defRPr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한우 알리기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– in London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619672" y="2996952"/>
            <a:ext cx="254428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마지막 어필</a:t>
            </a:r>
            <a:r>
              <a:rPr lang="en-US" altLang="ko-KR" sz="3200" dirty="0" smtClean="0">
                <a:solidFill>
                  <a:schemeClr val="bg1"/>
                </a:solidFill>
                <a:latin typeface="+mj-ea"/>
                <a:ea typeface="+mj-ea"/>
              </a:rPr>
              <a:t>!</a:t>
            </a:r>
            <a:endParaRPr lang="ko-KR" altLang="en-US" sz="3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" name="그림 20" descr="1-3.pn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l="17441" t="58220" r="75085" b="31245"/>
          <a:stretch>
            <a:fillRect/>
          </a:stretch>
        </p:blipFill>
        <p:spPr bwMode="auto">
          <a:xfrm>
            <a:off x="1115616" y="2996952"/>
            <a:ext cx="576064" cy="60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93725" y="133350"/>
            <a:ext cx="7921625" cy="758825"/>
          </a:xfrm>
          <a:noFill/>
        </p:spPr>
        <p:txBody>
          <a:bodyPr/>
          <a:lstStyle/>
          <a:p>
            <a:pPr>
              <a:defRPr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마지막 한 마디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…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42888" y="938213"/>
            <a:ext cx="87487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그림 4" descr="DSC_4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7544" y="1196752"/>
            <a:ext cx="2160240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2771800" y="1556792"/>
            <a:ext cx="6131024" cy="4752528"/>
          </a:xfrm>
          <a:prstGeom prst="roundRect">
            <a:avLst/>
          </a:prstGeom>
          <a:ln w="38100">
            <a:solidFill>
              <a:srgbClr val="F6404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None/>
            </a:pPr>
            <a:r>
              <a:rPr lang="ko-KR" altLang="en-US" sz="2400" b="1" dirty="0" smtClean="0">
                <a:latin typeface="HY강B" pitchFamily="18" charset="-127"/>
                <a:ea typeface="HY강B" pitchFamily="18" charset="-127"/>
              </a:rPr>
              <a:t>윤영 </a:t>
            </a:r>
            <a:r>
              <a:rPr lang="en-US" altLang="ko-KR" sz="2400" b="1" dirty="0" smtClean="0">
                <a:latin typeface="HY강B" pitchFamily="18" charset="-127"/>
                <a:ea typeface="HY강B" pitchFamily="18" charset="-127"/>
              </a:rPr>
              <a:t>says….. </a:t>
            </a:r>
          </a:p>
          <a:p>
            <a:pPr algn="just">
              <a:buNone/>
            </a:pPr>
            <a:endParaRPr lang="en-US" altLang="ko-KR" dirty="0" smtClean="0"/>
          </a:p>
          <a:p>
            <a:pPr algn="just"/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열정과 실력으로 중무장한 제가 한우 </a:t>
            </a:r>
            <a:r>
              <a:rPr lang="ko-KR" altLang="en-US" sz="1800" b="1" dirty="0" err="1" smtClean="0">
                <a:latin typeface="맑은 고딕" pitchFamily="50" charset="-127"/>
                <a:ea typeface="맑은 고딕" pitchFamily="50" charset="-127"/>
              </a:rPr>
              <a:t>서포터즈에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 뽑혀 런던으로 날아가 대한민국을 응원하고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런던에서 한우를 알리기 위한 활동을 할 수 있다면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algn="just"/>
            <a:endParaRPr lang="en-US" altLang="ko-KR" sz="18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훗날 한우의 우수성을 국내에 널리 알리고 한우 세계화의 잠재력과 가능성</a:t>
            </a:r>
            <a:r>
              <a:rPr lang="en-US" altLang="ko-KR" sz="18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발전 방향까지 공부함으로써 제 꿈에 한 발자국 더 가까이 다가가 궁극적으로 </a:t>
            </a:r>
            <a:r>
              <a:rPr lang="ko-KR" altLang="en-US" sz="18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대한민국의 위상을 높일 수 있는 일을 하는 사람</a:t>
            </a:r>
            <a:r>
              <a:rPr lang="ko-KR" altLang="en-US" sz="1800" b="1" dirty="0" smtClean="0">
                <a:latin typeface="맑은 고딕" pitchFamily="50" charset="-127"/>
                <a:ea typeface="맑은 고딕" pitchFamily="50" charset="-127"/>
              </a:rPr>
              <a:t>으로 거듭나겠습니다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!</a:t>
            </a:r>
          </a:p>
          <a:p>
            <a:pPr algn="just"/>
            <a:endParaRPr lang="en-US" altLang="ko-KR" sz="180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buNone/>
            </a:pPr>
            <a:r>
              <a:rPr lang="ko-KR" altLang="en-US" sz="20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꼭 뽑아주세요</a:t>
            </a:r>
            <a:r>
              <a:rPr lang="en-US" altLang="ko-KR" sz="20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!</a:t>
            </a:r>
            <a:endParaRPr lang="ko-KR" altLang="en-US" sz="2000" b="1" dirty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37" descr="지원5-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963" y="1882775"/>
            <a:ext cx="69437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그림 38" descr="지원5-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963" y="2633663"/>
            <a:ext cx="69437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그림 39" descr="지원5-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963" y="3386138"/>
            <a:ext cx="694372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그림 40" descr="지원5-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963" y="4137025"/>
            <a:ext cx="69437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 bwMode="auto">
          <a:xfrm>
            <a:off x="3200440" y="1960563"/>
            <a:ext cx="49167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글로벌 인재</a:t>
            </a:r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김윤영을 소개합니다</a:t>
            </a:r>
            <a:endParaRPr lang="en-US" altLang="ko-KR" sz="24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046413" y="2724150"/>
            <a:ext cx="35958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한우 알리기 </a:t>
            </a:r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– in Korea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046413" y="3487738"/>
            <a:ext cx="38395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한우 알리기 </a:t>
            </a:r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– in London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046413" y="4251325"/>
            <a:ext cx="195438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마지막 어필</a:t>
            </a:r>
            <a:r>
              <a:rPr lang="en-US" altLang="ko-KR" sz="2400" dirty="0" smtClean="0">
                <a:solidFill>
                  <a:schemeClr val="bg1"/>
                </a:solidFill>
                <a:latin typeface="+mj-ea"/>
                <a:ea typeface="+mj-ea"/>
              </a:rPr>
              <a:t>!</a:t>
            </a:r>
            <a:endParaRPr lang="ko-KR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3046413" y="5014913"/>
            <a:ext cx="30575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400" dirty="0">
                <a:solidFill>
                  <a:schemeClr val="bg1"/>
                </a:solidFill>
                <a:latin typeface="+mj-ea"/>
                <a:ea typeface="+mj-ea"/>
              </a:rPr>
              <a:t>텍스트를 입력하세요</a:t>
            </a:r>
          </a:p>
        </p:txBody>
      </p:sp>
      <p:pic>
        <p:nvPicPr>
          <p:cNvPr id="8204" name="그림 17" descr="1-3.png"/>
          <p:cNvPicPr>
            <a:picLocks noChangeAspect="1"/>
          </p:cNvPicPr>
          <p:nvPr/>
        </p:nvPicPr>
        <p:blipFill>
          <a:blip r:embed="rId3" cstate="print">
            <a:lum bright="100000"/>
          </a:blip>
          <a:srcRect l="17441" t="23344" r="75085" b="67261"/>
          <a:stretch>
            <a:fillRect/>
          </a:stretch>
        </p:blipFill>
        <p:spPr bwMode="auto">
          <a:xfrm>
            <a:off x="2570163" y="1992313"/>
            <a:ext cx="49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그림 18" descr="1-3.png"/>
          <p:cNvPicPr>
            <a:picLocks noChangeAspect="1"/>
          </p:cNvPicPr>
          <p:nvPr/>
        </p:nvPicPr>
        <p:blipFill>
          <a:blip r:embed="rId3" cstate="print">
            <a:lum bright="100000"/>
          </a:blip>
          <a:srcRect l="17441" t="34875" r="75085" b="55730"/>
          <a:stretch>
            <a:fillRect/>
          </a:stretch>
        </p:blipFill>
        <p:spPr bwMode="auto">
          <a:xfrm>
            <a:off x="2570163" y="2711450"/>
            <a:ext cx="4984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그림 19" descr="1-3.png"/>
          <p:cNvPicPr>
            <a:picLocks noChangeAspect="1"/>
          </p:cNvPicPr>
          <p:nvPr/>
        </p:nvPicPr>
        <p:blipFill>
          <a:blip r:embed="rId3" cstate="print">
            <a:lum bright="100000"/>
          </a:blip>
          <a:srcRect l="17441" t="46263" r="75085" b="42918"/>
          <a:stretch>
            <a:fillRect/>
          </a:stretch>
        </p:blipFill>
        <p:spPr bwMode="auto">
          <a:xfrm>
            <a:off x="2573338" y="3430588"/>
            <a:ext cx="4984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그림 20" descr="1-3.png"/>
          <p:cNvPicPr>
            <a:picLocks noChangeAspect="1"/>
          </p:cNvPicPr>
          <p:nvPr/>
        </p:nvPicPr>
        <p:blipFill>
          <a:blip r:embed="rId3" cstate="print">
            <a:lum bright="100000"/>
          </a:blip>
          <a:srcRect l="17441" t="58220" r="75085" b="31245"/>
          <a:stretch>
            <a:fillRect/>
          </a:stretch>
        </p:blipFill>
        <p:spPr bwMode="auto">
          <a:xfrm>
            <a:off x="2570163" y="4219575"/>
            <a:ext cx="4984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그림 21" descr="1-3.png"/>
          <p:cNvPicPr>
            <a:picLocks noChangeAspect="1"/>
          </p:cNvPicPr>
          <p:nvPr/>
        </p:nvPicPr>
        <p:blipFill>
          <a:blip r:embed="rId3" cstate="print">
            <a:lum bright="100000"/>
          </a:blip>
          <a:srcRect l="17441" t="70464" r="75085" b="20000"/>
          <a:stretch>
            <a:fillRect/>
          </a:stretch>
        </p:blipFill>
        <p:spPr bwMode="auto">
          <a:xfrm>
            <a:off x="2570163" y="4995863"/>
            <a:ext cx="498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2419" y="2565400"/>
            <a:ext cx="481413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dist">
              <a:defRPr/>
            </a:pPr>
            <a:r>
              <a:rPr lang="ko-KR" altLang="en-US" sz="6000" spc="600" dirty="0" smtClean="0">
                <a:latin typeface="+mj-ea"/>
                <a:ea typeface="+mj-ea"/>
              </a:rPr>
              <a:t>감사합니다</a:t>
            </a:r>
            <a:r>
              <a:rPr lang="en-US" altLang="ko-KR" sz="6000" spc="600" dirty="0" smtClean="0">
                <a:latin typeface="+mj-ea"/>
                <a:ea typeface="+mj-ea"/>
              </a:rPr>
              <a:t>!</a:t>
            </a:r>
            <a:endParaRPr lang="ko-KR" altLang="en-US" sz="6000" spc="6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그룹 3"/>
          <p:cNvGrpSpPr>
            <a:grpSpLocks/>
          </p:cNvGrpSpPr>
          <p:nvPr/>
        </p:nvGrpSpPr>
        <p:grpSpPr bwMode="auto">
          <a:xfrm>
            <a:off x="899592" y="2996952"/>
            <a:ext cx="7253546" cy="718617"/>
            <a:chOff x="2178465" y="2862694"/>
            <a:chExt cx="7253084" cy="718918"/>
          </a:xfrm>
        </p:grpSpPr>
        <p:sp>
          <p:nvSpPr>
            <p:cNvPr id="2" name="TextBox 1"/>
            <p:cNvSpPr txBox="1"/>
            <p:nvPr/>
          </p:nvSpPr>
          <p:spPr>
            <a:xfrm>
              <a:off x="2756749" y="2862694"/>
              <a:ext cx="6674800" cy="67739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ko-KR" altLang="en-US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글로벌 인재</a:t>
              </a:r>
              <a:r>
                <a:rPr lang="en-US" altLang="ko-KR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, </a:t>
              </a:r>
              <a:r>
                <a:rPr lang="ko-KR" altLang="en-US" sz="3200" dirty="0" smtClean="0">
                  <a:solidFill>
                    <a:schemeClr val="bg1"/>
                  </a:solidFill>
                  <a:latin typeface="+mj-ea"/>
                  <a:ea typeface="+mj-ea"/>
                </a:rPr>
                <a:t>김윤영을 소개합니다</a:t>
              </a:r>
              <a:r>
                <a:rPr lang="en-US" altLang="ko-KR" sz="3800" dirty="0" smtClean="0">
                  <a:solidFill>
                    <a:schemeClr val="bg1"/>
                  </a:solidFill>
                  <a:latin typeface="+mj-ea"/>
                  <a:ea typeface="+mj-ea"/>
                </a:rPr>
                <a:t>.</a:t>
              </a:r>
              <a:endParaRPr lang="ko-KR" altLang="en-US" sz="3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pic>
          <p:nvPicPr>
            <p:cNvPr id="9220" name="그림 17" descr="1-3.png"/>
            <p:cNvPicPr>
              <a:picLocks noChangeAspect="1"/>
            </p:cNvPicPr>
            <p:nvPr/>
          </p:nvPicPr>
          <p:blipFill>
            <a:blip r:embed="rId2" cstate="print">
              <a:lum bright="100000"/>
            </a:blip>
            <a:srcRect l="17441" t="23344" r="75085" b="67261"/>
            <a:stretch>
              <a:fillRect/>
            </a:stretch>
          </p:blipFill>
          <p:spPr bwMode="auto">
            <a:xfrm>
              <a:off x="2178465" y="2966818"/>
              <a:ext cx="652282" cy="614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93725" y="133350"/>
            <a:ext cx="7921625" cy="758825"/>
          </a:xfrm>
          <a:noFill/>
        </p:spPr>
        <p:txBody>
          <a:bodyPr/>
          <a:lstStyle/>
          <a:p>
            <a:pPr>
              <a:defRPr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윤영이는 영어영문학과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42888" y="938213"/>
            <a:ext cx="87487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그림 3" descr="2012-04-10 21.58.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2860989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그림 4" descr="SC20111125-014053.jpeg"/>
          <p:cNvPicPr>
            <a:picLocks noChangeAspect="1"/>
          </p:cNvPicPr>
          <p:nvPr/>
        </p:nvPicPr>
        <p:blipFill>
          <a:blip r:embed="rId3" cstate="print"/>
          <a:srcRect t="32150" b="27950"/>
          <a:stretch>
            <a:fillRect/>
          </a:stretch>
        </p:blipFill>
        <p:spPr>
          <a:xfrm>
            <a:off x="5580112" y="1052737"/>
            <a:ext cx="316835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그림 5" descr="DSC_45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04634" y="1223958"/>
            <a:ext cx="2448272" cy="2105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모서리가 둥근 직사각형 6"/>
          <p:cNvSpPr/>
          <p:nvPr/>
        </p:nvSpPr>
        <p:spPr>
          <a:xfrm>
            <a:off x="395536" y="4149080"/>
            <a:ext cx="8280920" cy="18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83568" y="429309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 1</a:t>
            </a:r>
            <a:r>
              <a:rPr lang="ko-KR" altLang="en-US" b="1" dirty="0" smtClean="0"/>
              <a:t>년간의 호주 어학연수 경험과 영어회화 </a:t>
            </a:r>
            <a:r>
              <a:rPr lang="ko-KR" altLang="en-US" b="1" dirty="0" err="1" smtClean="0"/>
              <a:t>스터디</a:t>
            </a:r>
            <a:r>
              <a:rPr lang="ko-KR" altLang="en-US" b="1" dirty="0" smtClean="0"/>
              <a:t> 그룹의 리더 자리에서 열심히 일하며 </a:t>
            </a:r>
            <a:r>
              <a:rPr lang="ko-KR" altLang="en-US" b="1" dirty="0" smtClean="0"/>
              <a:t>영어실력과 책임감을 쑥쑥 </a:t>
            </a:r>
            <a:r>
              <a:rPr lang="ko-KR" altLang="en-US" b="1" dirty="0" smtClean="0"/>
              <a:t>키워나갔어요</a:t>
            </a:r>
            <a:r>
              <a:rPr lang="en-US" altLang="ko-KR" b="1" dirty="0" smtClean="0"/>
              <a:t>! TOEIC, TOEFL, IELTS, Cambridge FCE, TESOL</a:t>
            </a:r>
            <a:r>
              <a:rPr lang="ko-KR" altLang="en-US" b="1" dirty="0" smtClean="0"/>
              <a:t>까지 모두 섭렵한 자칭타칭 영어 전문가</a:t>
            </a:r>
            <a:r>
              <a:rPr lang="en-US" altLang="ko-KR" b="1" dirty="0" smtClean="0"/>
              <a:t>! </a:t>
            </a:r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b="1" dirty="0" smtClean="0"/>
              <a:t>외국인들과의 </a:t>
            </a:r>
            <a:r>
              <a:rPr lang="ko-KR" altLang="en-US" b="1" dirty="0" smtClean="0"/>
              <a:t>의사소통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모든 통역은 저에게 맡겨주세요</a:t>
            </a:r>
            <a:r>
              <a:rPr lang="en-US" altLang="ko-KR" b="1" dirty="0" smtClean="0"/>
              <a:t>!  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93725" y="133350"/>
            <a:ext cx="7921625" cy="758825"/>
          </a:xfrm>
          <a:noFill/>
        </p:spPr>
        <p:txBody>
          <a:bodyPr/>
          <a:lstStyle/>
          <a:p>
            <a:pPr>
              <a:defRPr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한우사랑 </a:t>
            </a:r>
            <a:r>
              <a:rPr lang="ko-KR" altLang="en-US" dirty="0" smtClean="0">
                <a:latin typeface="+mj-ea"/>
              </a:rPr>
              <a:t>女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김윤영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!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42888" y="938213"/>
            <a:ext cx="87487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내용 개체 틀 3" descr="2012-05-09 16.15.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2246377" cy="1684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그림 7" descr="2012-06-05 19.36.38.jpg"/>
          <p:cNvPicPr>
            <a:picLocks noChangeAspect="1"/>
          </p:cNvPicPr>
          <p:nvPr/>
        </p:nvPicPr>
        <p:blipFill>
          <a:blip r:embed="rId3" cstate="print"/>
          <a:srcRect l="57837" t="33594"/>
          <a:stretch>
            <a:fillRect/>
          </a:stretch>
        </p:blipFill>
        <p:spPr>
          <a:xfrm rot="5400000">
            <a:off x="3275856" y="836712"/>
            <a:ext cx="1656184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오른쪽 화살표 8"/>
          <p:cNvSpPr/>
          <p:nvPr/>
        </p:nvSpPr>
        <p:spPr>
          <a:xfrm rot="5400000">
            <a:off x="2650096" y="2686608"/>
            <a:ext cx="504056" cy="548680"/>
          </a:xfrm>
          <a:prstGeom prst="rightArrow">
            <a:avLst>
              <a:gd name="adj1" fmla="val 59225"/>
              <a:gd name="adj2" fmla="val 50601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076056" y="5157192"/>
            <a:ext cx="792088" cy="548680"/>
          </a:xfrm>
          <a:prstGeom prst="rightArrow">
            <a:avLst>
              <a:gd name="adj1" fmla="val 59225"/>
              <a:gd name="adj2" fmla="val 50601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 descr="2012-05-25 10.30.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124744"/>
            <a:ext cx="2208246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그림 11" descr="2012-05-25 12.49.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437112"/>
            <a:ext cx="2304255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그림 12" descr="2011-12-06 14.11.43.jpg"/>
          <p:cNvPicPr>
            <a:picLocks noChangeAspect="1"/>
          </p:cNvPicPr>
          <p:nvPr/>
        </p:nvPicPr>
        <p:blipFill>
          <a:blip r:embed="rId6" cstate="print"/>
          <a:srcRect l="5357" b="10714"/>
          <a:stretch>
            <a:fillRect/>
          </a:stretch>
        </p:blipFill>
        <p:spPr>
          <a:xfrm>
            <a:off x="539552" y="4509120"/>
            <a:ext cx="2340740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모서리가 둥근 직사각형 13"/>
          <p:cNvSpPr/>
          <p:nvPr/>
        </p:nvSpPr>
        <p:spPr>
          <a:xfrm>
            <a:off x="611560" y="3212976"/>
            <a:ext cx="4536504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시험도 친구와의 약속도 한우를 따라올 순 없어요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!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제 삶의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0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순위는 한우 먹으러 가는 것이랍니다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  <a:endParaRPr lang="en-US" altLang="ko-KR" b="1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868144" y="3140968"/>
            <a:ext cx="3096344" cy="11521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실습시간에 한우의 안심부위에 대해 배우는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중 이예요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!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한우에 대한 지식이 쑥쑥 자라는 소중한 시간이었어요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868144" y="4509120"/>
            <a:ext cx="3059832" cy="17281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한우를 이용해 직접 요리를 하고 맛보는 활동들을 통해 한우에 대한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사랑을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꾸준히 키워왔습니다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오른쪽 화살표 16"/>
          <p:cNvSpPr/>
          <p:nvPr/>
        </p:nvSpPr>
        <p:spPr>
          <a:xfrm rot="16200000">
            <a:off x="7161752" y="2639448"/>
            <a:ext cx="553752" cy="548680"/>
          </a:xfrm>
          <a:prstGeom prst="rightArrow">
            <a:avLst>
              <a:gd name="adj1" fmla="val 59225"/>
              <a:gd name="adj2" fmla="val 50601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93725" y="133350"/>
            <a:ext cx="7921625" cy="758825"/>
          </a:xfrm>
          <a:noFill/>
        </p:spPr>
        <p:txBody>
          <a:bodyPr/>
          <a:lstStyle/>
          <a:p>
            <a:pPr>
              <a:defRPr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스마트한 청춘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도전하는 젊음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!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42888" y="938213"/>
            <a:ext cx="87487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 descr="2012-06-22 19.59.46.jpg"/>
          <p:cNvPicPr>
            <a:picLocks noChangeAspect="1"/>
          </p:cNvPicPr>
          <p:nvPr/>
        </p:nvPicPr>
        <p:blipFill>
          <a:blip r:embed="rId2" cstate="print"/>
          <a:srcRect t="12903" r="15505" b="6452"/>
          <a:stretch>
            <a:fillRect/>
          </a:stretch>
        </p:blipFill>
        <p:spPr>
          <a:xfrm rot="5400000">
            <a:off x="431540" y="1232756"/>
            <a:ext cx="2016224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그림 7" descr="DSC_4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501008"/>
            <a:ext cx="328020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그림 8" descr="DSC_42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85192" y="3811352"/>
            <a:ext cx="270891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오른쪽 화살표 9"/>
          <p:cNvSpPr/>
          <p:nvPr/>
        </p:nvSpPr>
        <p:spPr>
          <a:xfrm>
            <a:off x="2627784" y="1916832"/>
            <a:ext cx="504056" cy="576064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6012160" y="4653136"/>
            <a:ext cx="504056" cy="576064"/>
          </a:xfrm>
          <a:prstGeom prst="rightArrow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203848" y="1412776"/>
            <a:ext cx="5544616" cy="17281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스마트 </a:t>
            </a:r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폰은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나의 친구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!</a:t>
            </a:r>
          </a:p>
          <a:p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스마트 </a:t>
            </a:r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폰으로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페이스북과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블로그를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실시간으로 운영하고 있어요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!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한우 </a:t>
            </a:r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서포터즈가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된 이후에도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한우를 알리기 위한 노력은 </a:t>
            </a:r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쭈욱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계속될 것을 자신합니다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실시간 </a:t>
            </a:r>
            <a:r>
              <a:rPr lang="ko-KR" altLang="en-US" b="1" dirty="0" err="1" smtClean="0">
                <a:latin typeface="굴림" pitchFamily="50" charset="-127"/>
                <a:ea typeface="굴림" pitchFamily="50" charset="-127"/>
              </a:rPr>
              <a:t>포스팅과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 업데이트는 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No Problem!</a:t>
            </a:r>
            <a:endParaRPr lang="ko-KR" altLang="en-US" b="1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516216" y="3501008"/>
            <a:ext cx="2304256" cy="27363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제자리에서 안주하기보다 늘 새로움에 도전하는 삶을 추구합니다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. </a:t>
            </a:r>
            <a:r>
              <a:rPr lang="ko-KR" altLang="en-US" b="1" dirty="0" smtClean="0">
                <a:latin typeface="굴림" pitchFamily="50" charset="-127"/>
                <a:ea typeface="굴림" pitchFamily="50" charset="-127"/>
              </a:rPr>
              <a:t>작은 것 하나하나에도 호기심을 가지며 더 넓은 세상을 보려고  노력하지요</a:t>
            </a:r>
            <a:r>
              <a:rPr lang="en-US" altLang="ko-KR" b="1" dirty="0" smtClean="0">
                <a:latin typeface="굴림" pitchFamily="50" charset="-127"/>
                <a:ea typeface="굴림" pitchFamily="50" charset="-127"/>
              </a:rPr>
              <a:t>!</a:t>
            </a:r>
            <a:endParaRPr lang="ko-KR" altLang="en-US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93725" y="133350"/>
            <a:ext cx="7921625" cy="758825"/>
          </a:xfrm>
          <a:noFill/>
        </p:spPr>
        <p:txBody>
          <a:bodyPr/>
          <a:lstStyle/>
          <a:p>
            <a:pPr>
              <a:defRPr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불타는 애국심과 팔팔 끓는 열정으로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..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42888" y="938213"/>
            <a:ext cx="87487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51520" y="1196752"/>
            <a:ext cx="5760640" cy="5184576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내용 개체 틀 4" descr="2011-08-02 16.56.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704809" y="3936151"/>
            <a:ext cx="2304258" cy="1866020"/>
          </a:xfrm>
        </p:spPr>
      </p:pic>
      <p:pic>
        <p:nvPicPr>
          <p:cNvPr id="9" name="그림 8" descr="DSC_36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17032"/>
            <a:ext cx="3118569" cy="2304256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683568" y="1556792"/>
            <a:ext cx="5083764" cy="2016224"/>
            <a:chOff x="611560" y="3861048"/>
            <a:chExt cx="5083764" cy="2016224"/>
          </a:xfrm>
        </p:grpSpPr>
        <p:pic>
          <p:nvPicPr>
            <p:cNvPr id="11" name="그림 10" descr="2011-08-06 21.44.11.jpg"/>
            <p:cNvPicPr>
              <a:picLocks noChangeAspect="1"/>
            </p:cNvPicPr>
            <p:nvPr/>
          </p:nvPicPr>
          <p:blipFill>
            <a:blip r:embed="rId4" cstate="print"/>
            <a:srcRect l="7580" t="44119"/>
            <a:stretch>
              <a:fillRect/>
            </a:stretch>
          </p:blipFill>
          <p:spPr>
            <a:xfrm rot="16200000">
              <a:off x="105220" y="4367388"/>
              <a:ext cx="2016224" cy="1003544"/>
            </a:xfrm>
            <a:prstGeom prst="rect">
              <a:avLst/>
            </a:prstGeom>
          </p:spPr>
        </p:pic>
        <p:pic>
          <p:nvPicPr>
            <p:cNvPr id="12" name="그림 11" descr="2012-04-27 20.24.3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1680" y="3861048"/>
              <a:ext cx="2509078" cy="2016224"/>
            </a:xfrm>
            <a:prstGeom prst="rect">
              <a:avLst/>
            </a:prstGeom>
          </p:spPr>
        </p:pic>
        <p:pic>
          <p:nvPicPr>
            <p:cNvPr id="13" name="Picture 2" descr="C:\Users\사용자\Documents\내 받은 파일\2012-04-27 19_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3968" y="3861048"/>
              <a:ext cx="1411356" cy="2016223"/>
            </a:xfrm>
            <a:prstGeom prst="rect">
              <a:avLst/>
            </a:prstGeom>
            <a:noFill/>
          </p:spPr>
        </p:pic>
      </p:grpSp>
      <p:sp>
        <p:nvSpPr>
          <p:cNvPr id="14" name="모서리가 둥근 직사각형 13"/>
          <p:cNvSpPr/>
          <p:nvPr/>
        </p:nvSpPr>
        <p:spPr>
          <a:xfrm>
            <a:off x="6156176" y="980728"/>
            <a:ext cx="2808312" cy="5544616"/>
          </a:xfrm>
          <a:prstGeom prst="roundRect">
            <a:avLst/>
          </a:prstGeom>
          <a:solidFill>
            <a:srgbClr val="F6404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altLang="ko-KR" sz="1600" b="1" dirty="0" smtClean="0">
              <a:latin typeface="굴림" pitchFamily="50" charset="-127"/>
              <a:ea typeface="굴림" pitchFamily="50" charset="-127"/>
            </a:endParaRPr>
          </a:p>
          <a:p>
            <a:pPr algn="just"/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공연장과 콘서트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장에서 누구보다 소리 높여 응원하며 현재를 즐기는 팔팔 끓는 열정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!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이제 런던 올림픽에서 대한민국 선수들을 응원하며 열정을 불태우고 싶어요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!</a:t>
            </a:r>
            <a:endParaRPr lang="en-US" altLang="ko-KR" sz="1600" b="1" dirty="0" smtClean="0">
              <a:latin typeface="굴림" pitchFamily="50" charset="-127"/>
              <a:ea typeface="굴림" pitchFamily="50" charset="-127"/>
            </a:endParaRPr>
          </a:p>
          <a:p>
            <a:pPr algn="just"/>
            <a:endParaRPr lang="en-US" altLang="ko-KR" sz="1600" b="1" dirty="0">
              <a:latin typeface="굴림" pitchFamily="50" charset="-127"/>
              <a:ea typeface="굴림" pitchFamily="50" charset="-127"/>
            </a:endParaRPr>
          </a:p>
          <a:p>
            <a:pPr algn="just"/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저는 한우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한식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한국을 사랑하며 이 사랑을 이들의 발전을 위해서 노력하는 데 사용하고 싶어요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!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누구보다 주어진 상황을 신나게 즐길 준비가 항상 되어 있는 저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윤영이에게 한우 </a:t>
            </a:r>
            <a:r>
              <a:rPr lang="ko-KR" altLang="en-US" sz="1600" b="1" dirty="0" err="1" smtClean="0">
                <a:latin typeface="굴림" pitchFamily="50" charset="-127"/>
                <a:ea typeface="굴림" pitchFamily="50" charset="-127"/>
              </a:rPr>
              <a:t>서포터즈를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 통해 더 발전된 인재로 거듭날 수 있도록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b="1" dirty="0" smtClean="0">
                <a:latin typeface="굴림" pitchFamily="50" charset="-127"/>
                <a:ea typeface="굴림" pitchFamily="50" charset="-127"/>
              </a:rPr>
              <a:t>한식의 세계화에 기여하는 꿈에 다가갈 수 있도록 기회를 주세요</a:t>
            </a:r>
            <a:r>
              <a:rPr lang="en-US" altLang="ko-KR" sz="1600" b="1" dirty="0" smtClean="0">
                <a:latin typeface="굴림" pitchFamily="50" charset="-127"/>
                <a:ea typeface="굴림" pitchFamily="50" charset="-127"/>
              </a:rPr>
              <a:t>!</a:t>
            </a:r>
          </a:p>
          <a:p>
            <a:pPr algn="just"/>
            <a:endParaRPr lang="ko-KR" altLang="en-US" b="1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477913" y="2996952"/>
            <a:ext cx="473078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3200" dirty="0" smtClean="0">
                <a:solidFill>
                  <a:schemeClr val="bg1"/>
                </a:solidFill>
                <a:latin typeface="+mj-ea"/>
                <a:ea typeface="+mj-ea"/>
              </a:rPr>
              <a:t>한우 알리기 </a:t>
            </a:r>
            <a:r>
              <a:rPr lang="en-US" altLang="ko-KR" sz="3200" dirty="0" smtClean="0">
                <a:solidFill>
                  <a:schemeClr val="bg1"/>
                </a:solidFill>
                <a:latin typeface="+mj-ea"/>
                <a:ea typeface="+mj-ea"/>
              </a:rPr>
              <a:t>– in Korea</a:t>
            </a:r>
            <a:endParaRPr lang="ko-KR" altLang="en-US" sz="3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" name="그림 18" descr="1-3.pn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l="17441" t="34875" r="75085" b="55730"/>
          <a:stretch>
            <a:fillRect/>
          </a:stretch>
        </p:blipFill>
        <p:spPr bwMode="auto">
          <a:xfrm>
            <a:off x="899592" y="2996952"/>
            <a:ext cx="648072" cy="61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93725" y="133350"/>
            <a:ext cx="7921625" cy="758825"/>
          </a:xfrm>
          <a:noFill/>
        </p:spPr>
        <p:txBody>
          <a:bodyPr/>
          <a:lstStyle/>
          <a:p>
            <a:pPr>
              <a:defRPr/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SNS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주소와 사용빈도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242888" y="938213"/>
            <a:ext cx="8748712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555776" y="4941168"/>
            <a:ext cx="5832648" cy="1584176"/>
          </a:xfrm>
          <a:prstGeom prst="roundRect">
            <a:avLst/>
          </a:prstGeom>
          <a:ln w="38100">
            <a:solidFill>
              <a:srgbClr val="F6404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39552" y="1196752"/>
            <a:ext cx="1584176" cy="792088"/>
          </a:xfrm>
          <a:prstGeom prst="roundRect">
            <a:avLst/>
          </a:prstGeom>
          <a:solidFill>
            <a:srgbClr val="F6404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/>
              <a:t>SNS</a:t>
            </a:r>
            <a:endParaRPr lang="ko-KR" altLang="en-US" sz="2400" b="1" dirty="0"/>
          </a:p>
        </p:txBody>
      </p:sp>
      <p:graphicFrame>
        <p:nvGraphicFramePr>
          <p:cNvPr id="19" name="다이어그램 18"/>
          <p:cNvGraphicFramePr/>
          <p:nvPr/>
        </p:nvGraphicFramePr>
        <p:xfrm>
          <a:off x="2699792" y="1124744"/>
          <a:ext cx="561662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뺄셈 기호 19"/>
          <p:cNvSpPr/>
          <p:nvPr/>
        </p:nvSpPr>
        <p:spPr>
          <a:xfrm>
            <a:off x="2123728" y="1556792"/>
            <a:ext cx="576064" cy="144016"/>
          </a:xfrm>
          <a:prstGeom prst="mathMinus">
            <a:avLst/>
          </a:prstGeom>
          <a:solidFill>
            <a:srgbClr val="F6404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611560" y="4941168"/>
            <a:ext cx="1584176" cy="792088"/>
          </a:xfrm>
          <a:prstGeom prst="roundRect">
            <a:avLst/>
          </a:prstGeom>
          <a:solidFill>
            <a:srgbClr val="F6404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사용빈도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" name="그림 21" descr="그림1.jpg"/>
          <p:cNvPicPr>
            <a:picLocks noChangeAspect="1"/>
          </p:cNvPicPr>
          <p:nvPr/>
        </p:nvPicPr>
        <p:blipFill>
          <a:blip r:embed="rId7" cstate="print"/>
          <a:srcRect t="5487"/>
          <a:stretch>
            <a:fillRect/>
          </a:stretch>
        </p:blipFill>
        <p:spPr>
          <a:xfrm>
            <a:off x="7020272" y="5085184"/>
            <a:ext cx="1272558" cy="1240431"/>
          </a:xfrm>
          <a:prstGeom prst="rect">
            <a:avLst/>
          </a:prstGeom>
        </p:spPr>
      </p:pic>
      <p:pic>
        <p:nvPicPr>
          <p:cNvPr id="23" name="그림 22" descr="네이버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32" y="5013176"/>
            <a:ext cx="1298642" cy="1296144"/>
          </a:xfrm>
          <a:prstGeom prst="rect">
            <a:avLst/>
          </a:prstGeom>
        </p:spPr>
      </p:pic>
      <p:pic>
        <p:nvPicPr>
          <p:cNvPr id="24" name="그림 23" descr="페북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99792" y="5013176"/>
            <a:ext cx="1303181" cy="12988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11960" y="4725144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 smtClean="0"/>
              <a:t>›</a:t>
            </a:r>
            <a:endParaRPr lang="ko-KR" altLang="en-US" sz="9600" dirty="0"/>
          </a:p>
        </p:txBody>
      </p:sp>
      <p:sp>
        <p:nvSpPr>
          <p:cNvPr id="26" name="TextBox 25"/>
          <p:cNvSpPr txBox="1"/>
          <p:nvPr/>
        </p:nvSpPr>
        <p:spPr>
          <a:xfrm>
            <a:off x="6444208" y="4725144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 smtClean="0"/>
              <a:t>›</a:t>
            </a:r>
            <a:endParaRPr lang="ko-KR" altLang="en-US" sz="9600" dirty="0"/>
          </a:p>
        </p:txBody>
      </p:sp>
      <p:sp>
        <p:nvSpPr>
          <p:cNvPr id="27" name="뺄셈 기호 26"/>
          <p:cNvSpPr/>
          <p:nvPr/>
        </p:nvSpPr>
        <p:spPr>
          <a:xfrm>
            <a:off x="2195736" y="5301208"/>
            <a:ext cx="432048" cy="144016"/>
          </a:xfrm>
          <a:prstGeom prst="mathMinus">
            <a:avLst/>
          </a:prstGeom>
          <a:solidFill>
            <a:srgbClr val="F6404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tline_650">
  <a:themeElements>
    <a:clrScheme name="ptline_45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사용자 지정 2">
      <a:majorFont>
        <a:latin typeface="Arial"/>
        <a:ea typeface="HY견고딕"/>
        <a:cs typeface=""/>
      </a:majorFont>
      <a:minorFont>
        <a:latin typeface="Arial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tline_45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45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45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45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45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tline_45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45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45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45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45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45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tline_45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ptline_650</Template>
  <TotalTime>53</TotalTime>
  <Words>763</Words>
  <Application>Microsoft Office PowerPoint</Application>
  <PresentationFormat>화면 슬라이드 쇼(4:3)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굴림</vt:lpstr>
      <vt:lpstr>Arial</vt:lpstr>
      <vt:lpstr>HY견고딕</vt:lpstr>
      <vt:lpstr>맑은 고딕</vt:lpstr>
      <vt:lpstr>돋움</vt:lpstr>
      <vt:lpstr>ptline_650</vt:lpstr>
      <vt:lpstr>FUNFUN하게 한우 알리기 </vt:lpstr>
      <vt:lpstr>슬라이드 2</vt:lpstr>
      <vt:lpstr>슬라이드 3</vt:lpstr>
      <vt:lpstr>윤영이는 영어영문학과</vt:lpstr>
      <vt:lpstr>한우사랑 女, 김윤영!</vt:lpstr>
      <vt:lpstr>스마트한 청춘, 도전하는 젊음!</vt:lpstr>
      <vt:lpstr>불타는 애국심과 팔팔 끓는 열정으로..</vt:lpstr>
      <vt:lpstr>슬라이드 8</vt:lpstr>
      <vt:lpstr>SNS 주소와 사용빈도</vt:lpstr>
      <vt:lpstr>SNS 적극적으로 활용하기</vt:lpstr>
      <vt:lpstr>한우 알리기 – in Korea</vt:lpstr>
      <vt:lpstr>한우 알리기 – in Korea</vt:lpstr>
      <vt:lpstr>슬라이드 13</vt:lpstr>
      <vt:lpstr>한우 알리기 – in London</vt:lpstr>
      <vt:lpstr>한우 알리기 – in London</vt:lpstr>
      <vt:lpstr>한우 알리기 – in London</vt:lpstr>
      <vt:lpstr>한우 알리기 – in London</vt:lpstr>
      <vt:lpstr>슬라이드 18</vt:lpstr>
      <vt:lpstr>마지막 한 마디…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FUNFUN하게 한우 알리기 </dc:title>
  <dc:creator>사용자</dc:creator>
  <cp:lastModifiedBy>사용자</cp:lastModifiedBy>
  <cp:revision>8</cp:revision>
  <dcterms:created xsi:type="dcterms:W3CDTF">2012-07-07T00:45:16Z</dcterms:created>
  <dcterms:modified xsi:type="dcterms:W3CDTF">2012-07-07T01:39:05Z</dcterms:modified>
</cp:coreProperties>
</file>