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0" r:id="rId2"/>
    <p:sldId id="259" r:id="rId3"/>
    <p:sldId id="263" r:id="rId4"/>
    <p:sldId id="264" r:id="rId5"/>
    <p:sldId id="262" r:id="rId6"/>
    <p:sldId id="265" r:id="rId7"/>
    <p:sldId id="269" r:id="rId8"/>
    <p:sldId id="270" r:id="rId9"/>
    <p:sldId id="268" r:id="rId10"/>
    <p:sldId id="267" r:id="rId11"/>
    <p:sldId id="271" r:id="rId1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249"/>
    <a:srgbClr val="F078DF"/>
    <a:srgbClr val="F391E5"/>
    <a:srgbClr val="F6B0EC"/>
    <a:srgbClr val="F761FB"/>
    <a:srgbClr val="F648FA"/>
    <a:srgbClr val="FFFFFF"/>
    <a:srgbClr val="888888"/>
    <a:srgbClr val="37CBFF"/>
    <a:srgbClr val="D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50" autoAdjust="0"/>
    <p:restoredTop sz="95080" autoAdjust="0"/>
  </p:normalViewPr>
  <p:slideViewPr>
    <p:cSldViewPr>
      <p:cViewPr>
        <p:scale>
          <a:sx n="87" d="100"/>
          <a:sy n="87" d="100"/>
        </p:scale>
        <p:origin x="-96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0063F-4956-434E-B0DB-CE51AB3B1A70}" type="datetimeFigureOut">
              <a:rPr lang="ko-KR" altLang="en-US" smtClean="0"/>
              <a:pPr/>
              <a:t>2012-07-08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FA4B5-916C-4F67-82D8-488B26500D0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FA4B5-916C-4F67-82D8-488B26500D07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DEEE-2677-4C08-A789-5030D7B93597}" type="datetimeFigureOut">
              <a:rPr lang="ko-KR" altLang="en-US" smtClean="0"/>
              <a:pPr/>
              <a:t>2012-07-08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0716E-2482-492E-A682-4F7D7BB3C4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DEEE-2677-4C08-A789-5030D7B93597}" type="datetimeFigureOut">
              <a:rPr lang="ko-KR" altLang="en-US" smtClean="0"/>
              <a:pPr/>
              <a:t>2012-07-08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0716E-2482-492E-A682-4F7D7BB3C4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DEEE-2677-4C08-A789-5030D7B93597}" type="datetimeFigureOut">
              <a:rPr lang="ko-KR" altLang="en-US" smtClean="0"/>
              <a:pPr/>
              <a:t>2012-07-08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0716E-2482-492E-A682-4F7D7BB3C4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DEEE-2677-4C08-A789-5030D7B93597}" type="datetimeFigureOut">
              <a:rPr lang="ko-KR" altLang="en-US" smtClean="0"/>
              <a:pPr/>
              <a:t>2012-07-08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0716E-2482-492E-A682-4F7D7BB3C4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DEEE-2677-4C08-A789-5030D7B93597}" type="datetimeFigureOut">
              <a:rPr lang="ko-KR" altLang="en-US" smtClean="0"/>
              <a:pPr/>
              <a:t>2012-07-08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0716E-2482-492E-A682-4F7D7BB3C4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DEEE-2677-4C08-A789-5030D7B93597}" type="datetimeFigureOut">
              <a:rPr lang="ko-KR" altLang="en-US" smtClean="0"/>
              <a:pPr/>
              <a:t>2012-07-08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0716E-2482-492E-A682-4F7D7BB3C4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DEEE-2677-4C08-A789-5030D7B93597}" type="datetimeFigureOut">
              <a:rPr lang="ko-KR" altLang="en-US" smtClean="0"/>
              <a:pPr/>
              <a:t>2012-07-08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0716E-2482-492E-A682-4F7D7BB3C4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DEEE-2677-4C08-A789-5030D7B93597}" type="datetimeFigureOut">
              <a:rPr lang="ko-KR" altLang="en-US" smtClean="0"/>
              <a:pPr/>
              <a:t>2012-07-08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0716E-2482-492E-A682-4F7D7BB3C4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DEEE-2677-4C08-A789-5030D7B93597}" type="datetimeFigureOut">
              <a:rPr lang="ko-KR" altLang="en-US" smtClean="0"/>
              <a:pPr/>
              <a:t>2012-07-08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0716E-2482-492E-A682-4F7D7BB3C4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DEEE-2677-4C08-A789-5030D7B93597}" type="datetimeFigureOut">
              <a:rPr lang="ko-KR" altLang="en-US" smtClean="0"/>
              <a:pPr/>
              <a:t>2012-07-08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0716E-2482-492E-A682-4F7D7BB3C4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DEEE-2677-4C08-A789-5030D7B93597}" type="datetimeFigureOut">
              <a:rPr lang="ko-KR" altLang="en-US" smtClean="0"/>
              <a:pPr/>
              <a:t>2012-07-08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0716E-2482-492E-A682-4F7D7BB3C4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CDEEE-2677-4C08-A789-5030D7B93597}" type="datetimeFigureOut">
              <a:rPr lang="ko-KR" altLang="en-US" smtClean="0"/>
              <a:pPr/>
              <a:t>2012-07-08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0716E-2482-492E-A682-4F7D7BB3C4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그룹 40"/>
          <p:cNvGrpSpPr/>
          <p:nvPr/>
        </p:nvGrpSpPr>
        <p:grpSpPr>
          <a:xfrm>
            <a:off x="0" y="0"/>
            <a:ext cx="9144064" cy="6858000"/>
            <a:chOff x="0" y="0"/>
            <a:chExt cx="9144064" cy="6858000"/>
          </a:xfrm>
        </p:grpSpPr>
        <p:pic>
          <p:nvPicPr>
            <p:cNvPr id="3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" y="6318730"/>
              <a:ext cx="500130" cy="539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2910" y="6323483"/>
              <a:ext cx="519772" cy="534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0" name="그룹 39"/>
            <p:cNvGrpSpPr/>
            <p:nvPr/>
          </p:nvGrpSpPr>
          <p:grpSpPr>
            <a:xfrm>
              <a:off x="0" y="0"/>
              <a:ext cx="9144064" cy="6286520"/>
              <a:chOff x="0" y="0"/>
              <a:chExt cx="9144064" cy="6286520"/>
            </a:xfrm>
          </p:grpSpPr>
          <p:grpSp>
            <p:nvGrpSpPr>
              <p:cNvPr id="20" name="그룹 19"/>
              <p:cNvGrpSpPr/>
              <p:nvPr/>
            </p:nvGrpSpPr>
            <p:grpSpPr>
              <a:xfrm>
                <a:off x="0" y="0"/>
                <a:ext cx="9144064" cy="6286520"/>
                <a:chOff x="-64" y="0"/>
                <a:chExt cx="9144064" cy="6286520"/>
              </a:xfrm>
            </p:grpSpPr>
            <p:pic>
              <p:nvPicPr>
                <p:cNvPr id="2" name="그림 1" descr="1258296_MFULL.jp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64" y="357166"/>
                  <a:ext cx="9144064" cy="5929354"/>
                </a:xfrm>
                <a:prstGeom prst="rect">
                  <a:avLst/>
                </a:prstGeom>
              </p:spPr>
            </p:pic>
            <p:pic>
              <p:nvPicPr>
                <p:cNvPr id="2054" name="Picture 6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4191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0" y="0"/>
                  <a:ext cx="25002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b="1" dirty="0" smtClean="0">
                      <a:solidFill>
                        <a:schemeClr val="bg1"/>
                      </a:solidFill>
                    </a:rPr>
                    <a:t>Korean Native Cattle</a:t>
                  </a:r>
                </a:p>
              </p:txBody>
            </p:sp>
          </p:grpSp>
          <p:sp>
            <p:nvSpPr>
              <p:cNvPr id="25" name="구름 모양 설명선 24"/>
              <p:cNvSpPr/>
              <p:nvPr/>
            </p:nvSpPr>
            <p:spPr>
              <a:xfrm>
                <a:off x="2000232" y="1142984"/>
                <a:ext cx="1428760" cy="1000132"/>
              </a:xfrm>
              <a:prstGeom prst="cloudCallout">
                <a:avLst>
                  <a:gd name="adj1" fmla="val -74489"/>
                  <a:gd name="adj2" fmla="val 128993"/>
                </a:avLst>
              </a:prstGeom>
              <a:solidFill>
                <a:schemeClr val="accent1">
                  <a:alpha val="0"/>
                </a:schemeClr>
              </a:solidFill>
              <a:ln>
                <a:solidFill>
                  <a:srgbClr val="F719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2" name="직사각형 31"/>
              <p:cNvSpPr/>
              <p:nvPr/>
            </p:nvSpPr>
            <p:spPr>
              <a:xfrm rot="20550170">
                <a:off x="2229852" y="1495602"/>
                <a:ext cx="106941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400" b="1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F71978"/>
                    </a:solidFill>
                    <a:latin typeface="휴먼매직체" pitchFamily="18" charset="-127"/>
                    <a:ea typeface="휴먼매직체" pitchFamily="18" charset="-127"/>
                  </a:rPr>
                  <a:t>Han Woo?</a:t>
                </a:r>
                <a:endParaRPr lang="ko-KR" altLang="en-US" sz="1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71978"/>
                  </a:solidFill>
                  <a:latin typeface="휴먼매직체" pitchFamily="18" charset="-127"/>
                  <a:ea typeface="휴먼매직체" pitchFamily="18" charset="-127"/>
                </a:endParaRPr>
              </a:p>
            </p:txBody>
          </p:sp>
        </p:grpSp>
        <p:pic>
          <p:nvPicPr>
            <p:cNvPr id="21" name="Picture 2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85852" y="6338509"/>
              <a:ext cx="571440" cy="519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0" y="428668"/>
            <a:ext cx="9144000" cy="6429332"/>
            <a:chOff x="0" y="428668"/>
            <a:chExt cx="9144000" cy="6429332"/>
          </a:xfrm>
        </p:grpSpPr>
        <p:grpSp>
          <p:nvGrpSpPr>
            <p:cNvPr id="14" name="그룹 13"/>
            <p:cNvGrpSpPr/>
            <p:nvPr/>
          </p:nvGrpSpPr>
          <p:grpSpPr>
            <a:xfrm>
              <a:off x="0" y="428668"/>
              <a:ext cx="9144000" cy="6429332"/>
              <a:chOff x="0" y="428668"/>
              <a:chExt cx="9144000" cy="6429332"/>
            </a:xfrm>
          </p:grpSpPr>
          <p:grpSp>
            <p:nvGrpSpPr>
              <p:cNvPr id="12" name="그룹 11"/>
              <p:cNvGrpSpPr/>
              <p:nvPr/>
            </p:nvGrpSpPr>
            <p:grpSpPr>
              <a:xfrm>
                <a:off x="0" y="428668"/>
                <a:ext cx="9144000" cy="6429332"/>
                <a:chOff x="0" y="0"/>
                <a:chExt cx="9144000" cy="6429332"/>
              </a:xfrm>
            </p:grpSpPr>
            <p:pic>
              <p:nvPicPr>
                <p:cNvPr id="1031" name="Picture 7" descr="C:\Documents and Settings\Administrator\바탕 화면\형재\음식\패스트푸드\288535SDCCMYK35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5000"/>
                </a:blip>
                <a:srcRect/>
                <a:stretch>
                  <a:fillRect/>
                </a:stretch>
              </p:blipFill>
              <p:spPr bwMode="auto">
                <a:xfrm>
                  <a:off x="0" y="2857496"/>
                  <a:ext cx="3571836" cy="35718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29" name="Picture 5" descr="C:\Documents and Settings\Administrator\바탕 화면\형재\음식\패스트푸드\288392SDCCMYK35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5000"/>
                </a:blip>
                <a:srcRect/>
                <a:stretch>
                  <a:fillRect/>
                </a:stretch>
              </p:blipFill>
              <p:spPr bwMode="auto">
                <a:xfrm>
                  <a:off x="5929322" y="2071678"/>
                  <a:ext cx="3214678" cy="3214678"/>
                </a:xfrm>
                <a:prstGeom prst="rect">
                  <a:avLst/>
                </a:prstGeom>
                <a:noFill/>
              </p:spPr>
            </p:pic>
            <p:pic>
              <p:nvPicPr>
                <p:cNvPr id="2" name="그림 1" descr="288336SDCCMYK35.jpg"/>
                <p:cNvPicPr>
                  <a:picLocks noChangeAspect="1"/>
                </p:cNvPicPr>
                <p:nvPr/>
              </p:nvPicPr>
              <p:blipFill>
                <a:blip r:embed="rId4">
                  <a:lum bright="5000"/>
                </a:blip>
                <a:stretch>
                  <a:fillRect/>
                </a:stretch>
              </p:blipFill>
              <p:spPr>
                <a:xfrm>
                  <a:off x="0" y="0"/>
                  <a:ext cx="2786050" cy="3071810"/>
                </a:xfrm>
                <a:prstGeom prst="rect">
                  <a:avLst/>
                </a:prstGeom>
              </p:spPr>
            </p:pic>
            <p:pic>
              <p:nvPicPr>
                <p:cNvPr id="1027" name="Picture 3" descr="C:\Documents and Settings\Administrator\바탕 화면\형재\음식\패스트푸드\288371SDCCMYK35.jpg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5000"/>
                </a:blip>
                <a:srcRect/>
                <a:stretch>
                  <a:fillRect/>
                </a:stretch>
              </p:blipFill>
              <p:spPr bwMode="auto">
                <a:xfrm>
                  <a:off x="2714612" y="0"/>
                  <a:ext cx="3357586" cy="335758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28" name="Picture 4" descr="C:\Documents and Settings\Administrator\바탕 화면\형재\음식\패스트푸드\288388SDCCMYK35.jpg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5000"/>
                </a:blip>
                <a:srcRect/>
                <a:stretch>
                  <a:fillRect/>
                </a:stretch>
              </p:blipFill>
              <p:spPr bwMode="auto">
                <a:xfrm>
                  <a:off x="6072198" y="0"/>
                  <a:ext cx="2928934" cy="2928934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643306" y="4000504"/>
                <a:ext cx="2057400" cy="628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5" name="Picture 2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14810" y="4857760"/>
              <a:ext cx="928694" cy="844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FJ1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6" name="그림 65" descr="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148476" y="2727231"/>
            <a:ext cx="1189286" cy="664146"/>
          </a:xfrm>
          <a:prstGeom prst="rect">
            <a:avLst/>
          </a:prstGeom>
        </p:spPr>
      </p:pic>
      <p:pic>
        <p:nvPicPr>
          <p:cNvPr id="67" name="그림 66" descr="2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608160" y="3227297"/>
            <a:ext cx="339796" cy="1242200"/>
          </a:xfrm>
          <a:prstGeom prst="rect">
            <a:avLst/>
          </a:prstGeom>
        </p:spPr>
      </p:pic>
      <p:pic>
        <p:nvPicPr>
          <p:cNvPr id="68" name="그림 67" descr="4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478526" y="3481380"/>
            <a:ext cx="466667" cy="619048"/>
          </a:xfrm>
          <a:prstGeom prst="rect">
            <a:avLst/>
          </a:prstGeom>
        </p:spPr>
      </p:pic>
      <p:pic>
        <p:nvPicPr>
          <p:cNvPr id="69" name="그림 68" descr="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448022" y="3155859"/>
            <a:ext cx="247619" cy="1066667"/>
          </a:xfrm>
          <a:prstGeom prst="rect">
            <a:avLst/>
          </a:prstGeom>
        </p:spPr>
      </p:pic>
      <p:pic>
        <p:nvPicPr>
          <p:cNvPr id="70" name="그림 69" descr="5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590898" y="3513049"/>
            <a:ext cx="569928" cy="668272"/>
          </a:xfrm>
          <a:prstGeom prst="rect">
            <a:avLst/>
          </a:prstGeom>
        </p:spPr>
      </p:pic>
      <p:pic>
        <p:nvPicPr>
          <p:cNvPr id="71" name="그림 70" descr="6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3695674" y="3324133"/>
            <a:ext cx="1103433" cy="874674"/>
          </a:xfrm>
          <a:prstGeom prst="rect">
            <a:avLst/>
          </a:prstGeom>
        </p:spPr>
      </p:pic>
      <p:pic>
        <p:nvPicPr>
          <p:cNvPr id="72" name="그림 71" descr="7.pn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4518026" y="3459093"/>
            <a:ext cx="228588" cy="365741"/>
          </a:xfrm>
          <a:prstGeom prst="rect">
            <a:avLst/>
          </a:prstGeom>
        </p:spPr>
      </p:pic>
      <p:pic>
        <p:nvPicPr>
          <p:cNvPr id="73" name="그림 72" descr="8.pn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4546550" y="3464589"/>
            <a:ext cx="323882" cy="445338"/>
          </a:xfrm>
          <a:prstGeom prst="rect">
            <a:avLst/>
          </a:prstGeom>
        </p:spPr>
      </p:pic>
      <p:pic>
        <p:nvPicPr>
          <p:cNvPr id="74" name="그림 73" descr="75.png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4462800" y="3740062"/>
            <a:ext cx="266020" cy="161926"/>
          </a:xfrm>
          <a:prstGeom prst="rect">
            <a:avLst/>
          </a:prstGeom>
        </p:spPr>
      </p:pic>
      <p:pic>
        <p:nvPicPr>
          <p:cNvPr id="75" name="그림 74" descr="9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4725988" y="3595615"/>
            <a:ext cx="180952" cy="247619"/>
          </a:xfrm>
          <a:prstGeom prst="rect">
            <a:avLst/>
          </a:prstGeom>
        </p:spPr>
      </p:pic>
      <p:pic>
        <p:nvPicPr>
          <p:cNvPr id="76" name="그림 75" descr="10.png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4805344" y="3441611"/>
            <a:ext cx="442891" cy="406981"/>
          </a:xfrm>
          <a:prstGeom prst="rect">
            <a:avLst/>
          </a:prstGeom>
        </p:spPr>
      </p:pic>
      <p:pic>
        <p:nvPicPr>
          <p:cNvPr id="77" name="그림 76" descr="11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5097448" y="3489237"/>
            <a:ext cx="161905" cy="190476"/>
          </a:xfrm>
          <a:prstGeom prst="rect">
            <a:avLst/>
          </a:prstGeom>
        </p:spPr>
      </p:pic>
      <p:pic>
        <p:nvPicPr>
          <p:cNvPr id="78" name="그림 77" descr="12.png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5134759" y="3439227"/>
            <a:ext cx="333333" cy="247619"/>
          </a:xfrm>
          <a:prstGeom prst="rect">
            <a:avLst/>
          </a:prstGeom>
        </p:spPr>
      </p:pic>
      <p:pic>
        <p:nvPicPr>
          <p:cNvPr id="79" name="그림 78" descr="13.png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5386383" y="3440044"/>
            <a:ext cx="104762" cy="295238"/>
          </a:xfrm>
          <a:prstGeom prst="rect">
            <a:avLst/>
          </a:prstGeom>
        </p:spPr>
      </p:pic>
      <p:pic>
        <p:nvPicPr>
          <p:cNvPr id="80" name="그림 79" descr="14.png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5376848" y="2898792"/>
            <a:ext cx="733333" cy="828571"/>
          </a:xfrm>
          <a:prstGeom prst="rect">
            <a:avLst/>
          </a:prstGeom>
        </p:spPr>
      </p:pic>
      <p:pic>
        <p:nvPicPr>
          <p:cNvPr id="81" name="그림 80" descr="15.png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5821366" y="2922548"/>
            <a:ext cx="238095" cy="771429"/>
          </a:xfrm>
          <a:prstGeom prst="rect">
            <a:avLst/>
          </a:prstGeom>
        </p:spPr>
      </p:pic>
      <p:pic>
        <p:nvPicPr>
          <p:cNvPr id="82" name="그림 81" descr="16.png"/>
          <p:cNvPicPr>
            <a:picLocks noChangeAspect="1"/>
          </p:cNvPicPr>
          <p:nvPr/>
        </p:nvPicPr>
        <p:blipFill>
          <a:blip r:embed="rId19" cstate="email"/>
          <a:stretch>
            <a:fillRect/>
          </a:stretch>
        </p:blipFill>
        <p:spPr>
          <a:xfrm>
            <a:off x="5834123" y="3022601"/>
            <a:ext cx="542857" cy="704762"/>
          </a:xfrm>
          <a:prstGeom prst="rect">
            <a:avLst/>
          </a:prstGeom>
        </p:spPr>
      </p:pic>
      <p:pic>
        <p:nvPicPr>
          <p:cNvPr id="83" name="그림 82" descr="17.png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>
            <a:off x="5978512" y="3032037"/>
            <a:ext cx="400000" cy="438095"/>
          </a:xfrm>
          <a:prstGeom prst="rect">
            <a:avLst/>
          </a:prstGeom>
        </p:spPr>
      </p:pic>
      <p:pic>
        <p:nvPicPr>
          <p:cNvPr id="84" name="그림 83" descr="18.png"/>
          <p:cNvPicPr>
            <a:picLocks noChangeAspect="1"/>
          </p:cNvPicPr>
          <p:nvPr/>
        </p:nvPicPr>
        <p:blipFill>
          <a:blip r:embed="rId21" cstate="email"/>
          <a:stretch>
            <a:fillRect/>
          </a:stretch>
        </p:blipFill>
        <p:spPr>
          <a:xfrm>
            <a:off x="6018240" y="3384487"/>
            <a:ext cx="600000" cy="390476"/>
          </a:xfrm>
          <a:prstGeom prst="rect">
            <a:avLst/>
          </a:prstGeom>
        </p:spPr>
      </p:pic>
      <p:pic>
        <p:nvPicPr>
          <p:cNvPr id="85" name="그림 84" descr="19.png"/>
          <p:cNvPicPr>
            <a:picLocks noChangeAspect="1"/>
          </p:cNvPicPr>
          <p:nvPr/>
        </p:nvPicPr>
        <p:blipFill>
          <a:blip r:embed="rId22" cstate="email"/>
          <a:stretch>
            <a:fillRect/>
          </a:stretch>
        </p:blipFill>
        <p:spPr>
          <a:xfrm>
            <a:off x="6643702" y="2714620"/>
            <a:ext cx="428571" cy="134285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074" name="Picture 2" descr="C:\Documents and Settings\Administrator\바탕 화면\형재\음식\음식재료\FJ01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cxnSp>
          <p:nvCxnSpPr>
            <p:cNvPr id="4" name="직선 연결선 3"/>
            <p:cNvCxnSpPr/>
            <p:nvPr/>
          </p:nvCxnSpPr>
          <p:spPr>
            <a:xfrm rot="16200000" flipH="1">
              <a:off x="1607323" y="2464587"/>
              <a:ext cx="1214446" cy="428628"/>
            </a:xfrm>
            <a:prstGeom prst="line">
              <a:avLst/>
            </a:prstGeom>
            <a:ln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1500166" y="1857364"/>
              <a:ext cx="714380" cy="214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</a:rPr>
                <a:t>Han Woo?</a:t>
              </a:r>
              <a:endPara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00038"/>
            <a:ext cx="9144000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357166"/>
            <a:ext cx="23241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C:\Documents and Settings\Administrator\바탕 화면\olympic-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428604"/>
            <a:ext cx="357190" cy="173342"/>
          </a:xfrm>
          <a:prstGeom prst="rect">
            <a:avLst/>
          </a:prstGeom>
          <a:noFill/>
        </p:spPr>
      </p:pic>
      <p:pic>
        <p:nvPicPr>
          <p:cNvPr id="11" name="그림 10" descr="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85728"/>
            <a:ext cx="3000364" cy="2000243"/>
          </a:xfrm>
          <a:prstGeom prst="rect">
            <a:avLst/>
          </a:prstGeom>
        </p:spPr>
      </p:pic>
      <p:pic>
        <p:nvPicPr>
          <p:cNvPr id="12" name="그림 11" descr="0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30" y="214290"/>
            <a:ext cx="3000396" cy="2000264"/>
          </a:xfrm>
          <a:prstGeom prst="rect">
            <a:avLst/>
          </a:prstGeom>
        </p:spPr>
      </p:pic>
      <p:pic>
        <p:nvPicPr>
          <p:cNvPr id="14" name="그림 13" descr="06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500430" y="2500306"/>
            <a:ext cx="3000396" cy="2000264"/>
          </a:xfrm>
          <a:prstGeom prst="rect">
            <a:avLst/>
          </a:prstGeom>
        </p:spPr>
      </p:pic>
      <p:pic>
        <p:nvPicPr>
          <p:cNvPr id="15" name="그림 14" descr="03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4714884"/>
            <a:ext cx="3000395" cy="2000264"/>
          </a:xfrm>
          <a:prstGeom prst="rect">
            <a:avLst/>
          </a:prstGeom>
        </p:spPr>
      </p:pic>
      <p:pic>
        <p:nvPicPr>
          <p:cNvPr id="16" name="그림 15" descr="06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14282" y="2500306"/>
            <a:ext cx="3000399" cy="2000265"/>
          </a:xfrm>
          <a:prstGeom prst="rect">
            <a:avLst/>
          </a:prstGeom>
        </p:spPr>
      </p:pic>
      <p:pic>
        <p:nvPicPr>
          <p:cNvPr id="3074" name="Picture 2" descr="http://cfile201.uf.daum.net/image/117CF34D4E45C3571BC17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0430" y="4714884"/>
            <a:ext cx="3000396" cy="20002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://postfiles14.naver.net/20120508_45/sssso0070_1336439945778koqKH_JPEG/%C4%C3%B7%AF%B8%AE%BD%BA%C6%AE7.jpg?type=w2"/>
          <p:cNvPicPr>
            <a:picLocks noChangeAspect="1" noChangeArrowheads="1"/>
          </p:cNvPicPr>
          <p:nvPr/>
        </p:nvPicPr>
        <p:blipFill>
          <a:blip r:embed="rId2">
            <a:lum bright="5000"/>
          </a:blip>
          <a:srcRect/>
          <a:stretch>
            <a:fillRect/>
          </a:stretch>
        </p:blipFill>
        <p:spPr bwMode="auto">
          <a:xfrm>
            <a:off x="5000628" y="4071942"/>
            <a:ext cx="4000496" cy="2433633"/>
          </a:xfrm>
          <a:prstGeom prst="rect">
            <a:avLst/>
          </a:prstGeom>
          <a:noFill/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357166"/>
            <a:ext cx="385762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57166"/>
            <a:ext cx="4429156" cy="615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C:\Documents and Settings\Administrator\바탕 화면\olympic-log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571480"/>
            <a:ext cx="436130" cy="21165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71475"/>
            <a:ext cx="91440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10</Words>
  <Application>Microsoft Office PowerPoint</Application>
  <PresentationFormat>화면 슬라이드 쇼(4:3)</PresentationFormat>
  <Paragraphs>4</Paragraphs>
  <Slides>11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2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</vt:vector>
  </TitlesOfParts>
  <Company>WORKGROUP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JOOYON</dc:creator>
  <cp:lastModifiedBy>JOOYON</cp:lastModifiedBy>
  <cp:revision>161</cp:revision>
  <dcterms:created xsi:type="dcterms:W3CDTF">2012-07-02T11:49:56Z</dcterms:created>
  <dcterms:modified xsi:type="dcterms:W3CDTF">2012-07-08T05:54:00Z</dcterms:modified>
</cp:coreProperties>
</file>