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64" r:id="rId6"/>
    <p:sldId id="265" r:id="rId7"/>
    <p:sldId id="263" r:id="rId8"/>
    <p:sldId id="25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13B"/>
    <a:srgbClr val="FFFF99"/>
    <a:srgbClr val="7EB5F2"/>
    <a:srgbClr val="79B2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6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21F5-DE34-4739-9DE8-36768F07B961}" type="datetimeFigureOut">
              <a:rPr lang="ko-KR" altLang="en-US" smtClean="0"/>
              <a:t>2012-07-08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57F37-3C73-4280-A9BF-B7A3D5C627E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esign4us\AppData\Local\Microsoft\Windows\Temporary Internet Files\Content.IE5\G0RV23ZC\MP900438460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32"/>
          <a:stretch/>
        </p:blipFill>
        <p:spPr bwMode="auto">
          <a:xfrm>
            <a:off x="0" y="3096344"/>
            <a:ext cx="915103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000" cy="59218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251520" y="332656"/>
            <a:ext cx="8640960" cy="6428624"/>
          </a:xfrm>
          <a:prstGeom prst="roundRect">
            <a:avLst>
              <a:gd name="adj" fmla="val 3346"/>
            </a:avLst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내용 개체 틀 3" descr="cafelogo_v3.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31965" y="240736"/>
            <a:ext cx="2793560" cy="545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Design4us\AppData\Local\Microsoft\Windows\Temporary Internet Files\Content.IE5\G0RV23ZC\MP900438460[1]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99" b="37932"/>
          <a:stretch/>
        </p:blipFill>
        <p:spPr bwMode="auto">
          <a:xfrm>
            <a:off x="-7030" y="2276872"/>
            <a:ext cx="9151030" cy="217134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 userDrawn="1"/>
        </p:nvSpPr>
        <p:spPr>
          <a:xfrm>
            <a:off x="0" y="-27384"/>
            <a:ext cx="9144000" cy="2304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내용 개체 틀 3" descr="cafelogo_v3.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31965" y="240736"/>
            <a:ext cx="2793560" cy="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0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Design4us\AppData\Local\Microsoft\Windows\Temporary Internet Files\Content.IE5\G0RV23ZC\MP900438460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0676"/>
            <a:ext cx="9151030" cy="61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 userDrawn="1"/>
        </p:nvSpPr>
        <p:spPr>
          <a:xfrm>
            <a:off x="0" y="0"/>
            <a:ext cx="9144000" cy="780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내용 개체 틀 3" descr="cafelogo_v3.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91340" y="140382"/>
            <a:ext cx="2793560" cy="54533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4437112"/>
            <a:ext cx="8748464" cy="1872208"/>
          </a:xfrm>
          <a:prstGeom prst="rect">
            <a:avLst/>
          </a:prstGeom>
          <a:gradFill flip="none" rotWithShape="1">
            <a:gsLst>
              <a:gs pos="92000">
                <a:srgbClr val="000000">
                  <a:alpha val="0"/>
                </a:srgbClr>
              </a:gs>
              <a:gs pos="0">
                <a:schemeClr val="tx1"/>
              </a:gs>
              <a:gs pos="32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3600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 THANK YOU</a:t>
            </a:r>
            <a:endParaRPr lang="ko-KR" altLang="en-US" sz="3600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4BB25-0B1F-48F1-8A0E-BECC36B13701}" type="datetimeFigureOut">
              <a:rPr lang="ko-KR" altLang="en-US" smtClean="0"/>
              <a:pPr/>
              <a:t>2012-07-08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F42DD-D691-430D-830B-D0C35A698A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Design4us\AppData\Local\Microsoft\Windows\Temporary Internet Files\Content.IE5\G0RV23ZC\MP900438460[1]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0676"/>
            <a:ext cx="9151030" cy="61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0" y="0"/>
            <a:ext cx="9144000" cy="780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내용 개체 틀 3" descr="cafelogo_v3.0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291340" y="140382"/>
            <a:ext cx="2793560" cy="545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99592" y="142852"/>
            <a:ext cx="8244408" cy="2186049"/>
            <a:chOff x="899592" y="142852"/>
            <a:chExt cx="8244408" cy="2186049"/>
          </a:xfrm>
        </p:grpSpPr>
        <p:sp>
          <p:nvSpPr>
            <p:cNvPr id="3" name="직사각형 2"/>
            <p:cNvSpPr/>
            <p:nvPr/>
          </p:nvSpPr>
          <p:spPr>
            <a:xfrm>
              <a:off x="899592" y="1248781"/>
              <a:ext cx="7416824" cy="10801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자기 소개서</a:t>
              </a:r>
              <a:endPara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215074" y="142852"/>
              <a:ext cx="2928926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174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00034" y="214290"/>
            <a:ext cx="8501122" cy="6175794"/>
            <a:chOff x="500034" y="214290"/>
            <a:chExt cx="8501122" cy="617579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500034" y="428604"/>
              <a:ext cx="2214578" cy="93610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프로필</a:t>
              </a:r>
              <a:endParaRPr lang="ko-KR" altLang="en-US" sz="4800" b="1" cap="none" spc="0" dirty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endParaRPr>
            </a:p>
          </p:txBody>
        </p:sp>
        <p:pic>
          <p:nvPicPr>
            <p:cNvPr id="4" name="그림 3" descr="575601_211985782257700_390475290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857364"/>
              <a:ext cx="1890710" cy="2555663"/>
            </a:xfrm>
            <a:prstGeom prst="rect">
              <a:avLst/>
            </a:prstGeom>
          </p:spPr>
        </p:pic>
        <p:pic>
          <p:nvPicPr>
            <p:cNvPr id="5" name="_x31874840" descr="EMB000004c036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0430" y="2071678"/>
              <a:ext cx="3241675" cy="2124075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6215074" y="214290"/>
              <a:ext cx="2786082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3929066"/>
              <a:ext cx="2476496" cy="246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500034" y="428604"/>
            <a:ext cx="8358246" cy="6272427"/>
            <a:chOff x="500034" y="428604"/>
            <a:chExt cx="8358246" cy="6272427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500034" y="428604"/>
              <a:ext cx="5143536" cy="93610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장점 그</a:t>
              </a:r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rgbClr val="74913B"/>
                  </a:solidFill>
                  <a:latin typeface="Impact" pitchFamily="34" charset="0"/>
                </a:rPr>
                <a:t>리</a:t>
              </a:r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고 단점</a:t>
              </a:r>
              <a:endParaRPr lang="ko-KR" altLang="en-US" sz="4800" b="1" cap="none" spc="0" dirty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endParaRPr>
            </a:p>
          </p:txBody>
        </p:sp>
        <p:pic>
          <p:nvPicPr>
            <p:cNvPr id="1036" name="Picture 12" descr="C:\Documents and Settings\Administrator\Local Settings\Temporary Internet Files\Content.IE5\3RDYTPPZ\MP900422532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2143092"/>
              <a:ext cx="3357586" cy="335758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14348" y="5500702"/>
              <a:ext cx="357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손재주가 무척이나 타고 나서 손으로 하는 일을 하면 자신감이 생기고 어떤 손기술도 금방 터득 할 수 있다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037" name="Picture 13" descr="C:\Documents and Settings\Administrator\Local Settings\Temporary Internet Files\Content.IE5\VXUVY25X\MM900365271[1]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1857364"/>
              <a:ext cx="2214578" cy="260895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143504" y="4572008"/>
              <a:ext cx="371477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이웃 사람들과도 그렇고 낯가림이 너무 심하다 심지어 이번에 대학입학 하면서 친구들을 잘 사귀지 못한다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</a:p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평소에도 소심하다는 얘기를 자주 듣고 친구들과 어울리지 못해 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답답하기도 한다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500034" y="428604"/>
            <a:ext cx="8212659" cy="6075057"/>
            <a:chOff x="500034" y="428604"/>
            <a:chExt cx="8212659" cy="6075057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500034" y="428604"/>
              <a:ext cx="2928958" cy="93610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자격사항</a:t>
              </a:r>
              <a:endParaRPr lang="ko-KR" altLang="en-US" sz="4800" b="1" cap="none" spc="0" dirty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472" y="2071678"/>
              <a:ext cx="6643734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한식 조리기능사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양식 조리기능사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제과 기능사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제빵 기능사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전라남도 </a:t>
              </a:r>
              <a:r>
                <a:rPr lang="en-US" altLang="ko-KR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FFK </a:t>
              </a:r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제과제빵대회 금상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서영 대학교 제과제빵 부문 수상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광주광역시 궁전제과 제빵파트 근무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전남 광양시 소 </a:t>
              </a:r>
              <a:r>
                <a:rPr lang="ko-KR" altLang="en-US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딜리셔스</a:t>
              </a:r>
              <a:r>
                <a:rPr lang="ko-KR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제과제빵 파트 근무</a:t>
              </a:r>
              <a:endPara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altLang="ko-KR" sz="2400" dirty="0" smtClean="0"/>
            </a:p>
            <a:p>
              <a:r>
                <a:rPr lang="ko-KR" altLang="en-US" sz="2400" dirty="0" smtClean="0"/>
                <a:t>  </a:t>
              </a:r>
              <a:endParaRPr lang="en-US" altLang="ko-KR" dirty="0" smtClean="0"/>
            </a:p>
            <a:p>
              <a:endParaRPr lang="ko-KR" altLang="en-US" dirty="0"/>
            </a:p>
          </p:txBody>
        </p:sp>
        <p:pic>
          <p:nvPicPr>
            <p:cNvPr id="19" name="Picture 8" descr="http://blogfiles.naver.net/20120321_176/solvdp_1332338753112w0pCK_JPEG/naver_com_20120321_22594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8" y="1500174"/>
              <a:ext cx="2997685" cy="30718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785786" y="428604"/>
            <a:ext cx="1785950" cy="93610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4800" b="1" cap="none" spc="0" smtClean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rPr>
              <a:t>특기</a:t>
            </a:r>
            <a:endParaRPr lang="ko-KR" altLang="en-US" sz="4800" b="1" cap="none" spc="0" dirty="0">
              <a:ln w="0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http://www.hanwoo114.co.kr/userfiles/0/gudwo1023/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6455">
            <a:off x="2947738" y="3379660"/>
            <a:ext cx="2143140" cy="1595449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430871" cy="16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www.hanwoo114.co.kr/userfiles/0/gudwo1023/fgdhdf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2357454" cy="17662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286388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고등학교에 처음으로 제과제빵에 흥미를 느껴 시작해 자격증을 취득했다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내가 할 수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는 것이 유일하게 빵이다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빵을 열심히 배워 대회도 나가보고 많은 행사에 참여 해보았다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아르바이트를 할 때에도 돈을 적게 받더라도 빵 기술을 배우는 것이 즐거웠다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경험을 통해 내가 발전해 나가는 모습을 알 수 있었다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642910" y="428604"/>
            <a:ext cx="8143319" cy="6196194"/>
            <a:chOff x="642910" y="428604"/>
            <a:chExt cx="8143319" cy="619619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642910" y="428604"/>
              <a:ext cx="5143536" cy="93610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ko-KR" altLang="en-US" sz="4800" b="1" cap="none" spc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앞으로의 계획</a:t>
              </a:r>
              <a:endParaRPr lang="ko-KR" altLang="en-US" sz="4800" b="1" cap="none" spc="0" dirty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endParaRPr>
            </a:p>
          </p:txBody>
        </p:sp>
        <p:pic>
          <p:nvPicPr>
            <p:cNvPr id="5121" name="Picture 1" descr="C:\Documents and Settings\Administrator\Local Settings\Temporary Internet Files\Content.IE5\3RDYTPPZ\MC900335931[1]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428604"/>
              <a:ext cx="3999915" cy="3082845"/>
            </a:xfrm>
            <a:prstGeom prst="rect">
              <a:avLst/>
            </a:prstGeom>
            <a:noFill/>
          </p:spPr>
        </p:pic>
        <p:pic>
          <p:nvPicPr>
            <p:cNvPr id="5124" name="Picture 4" descr="C:\Documents and Settings\Administrator\Local Settings\Temporary Internet Files\Content.IE5\6NS6NK0R\MC9003892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3000372"/>
              <a:ext cx="3286148" cy="362442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000100" y="5286388"/>
              <a:ext cx="135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학점 관리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스펙</a:t>
              </a:r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관리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0166" y="4071942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외식업체 근무</a:t>
              </a: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endPara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자금 모으기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4546" y="300037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카페 운영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6116" y="1928802"/>
              <a:ext cx="857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조리강사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215074" y="214290"/>
            <a:ext cx="278608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500034" y="428604"/>
            <a:ext cx="8143932" cy="6072230"/>
            <a:chOff x="500034" y="428604"/>
            <a:chExt cx="8143932" cy="607223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500034" y="428604"/>
              <a:ext cx="2214578" cy="93610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ko-KR" altLang="en-US" sz="4800" b="1" cap="none" spc="0" dirty="0" smtClean="0">
                  <a:ln w="0" cmpd="sng">
                    <a:noFill/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latin typeface="Impact" pitchFamily="34" charset="0"/>
                </a:rPr>
                <a:t>나의 꿈</a:t>
              </a:r>
              <a:endParaRPr lang="ko-KR" altLang="en-US" sz="4800" b="1" cap="none" spc="0" dirty="0">
                <a:ln w="0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Impact" pitchFamily="34" charset="0"/>
              </a:endParaRPr>
            </a:p>
          </p:txBody>
        </p: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4000504"/>
              <a:ext cx="357190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071538" y="2143116"/>
              <a:ext cx="33575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외식 업체에 취직해 성실히 자금을 마련해놓아 나만의 카페를 운영 하는 것이다</a:t>
              </a: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066" y="857232"/>
              <a:ext cx="3556430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4071942"/>
              <a:ext cx="3000396" cy="2427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5883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215074" y="142852"/>
            <a:ext cx="29289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5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158</Words>
  <Application>Microsoft Office PowerPoint</Application>
  <PresentationFormat>화면 슬라이드 쇼(4:3)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다산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백미선</dc:creator>
  <cp:lastModifiedBy>JOOYON</cp:lastModifiedBy>
  <cp:revision>52</cp:revision>
  <dcterms:created xsi:type="dcterms:W3CDTF">2010-08-03T00:34:03Z</dcterms:created>
  <dcterms:modified xsi:type="dcterms:W3CDTF">2012-07-08T08:05:42Z</dcterms:modified>
</cp:coreProperties>
</file>