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171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480E-1D45-4002-A286-006037154785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05-DB84-40D6-9EBF-A3EA033C6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480E-1D45-4002-A286-006037154785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05-DB84-40D6-9EBF-A3EA033C6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480E-1D45-4002-A286-006037154785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05-DB84-40D6-9EBF-A3EA033C6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480E-1D45-4002-A286-006037154785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05-DB84-40D6-9EBF-A3EA033C6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480E-1D45-4002-A286-006037154785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05-DB84-40D6-9EBF-A3EA033C6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480E-1D45-4002-A286-006037154785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05-DB84-40D6-9EBF-A3EA033C6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480E-1D45-4002-A286-006037154785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05-DB84-40D6-9EBF-A3EA033C6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480E-1D45-4002-A286-006037154785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05-DB84-40D6-9EBF-A3EA033C6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480E-1D45-4002-A286-006037154785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05-DB84-40D6-9EBF-A3EA033C6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480E-1D45-4002-A286-006037154785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05-DB84-40D6-9EBF-A3EA033C6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480E-1D45-4002-A286-006037154785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05-DB84-40D6-9EBF-A3EA033C6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C480E-1D45-4002-A286-006037154785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AE905-DB84-40D6-9EBF-A3EA033C6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seulgi6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sz="7200" b="1" dirty="0" smtClean="0">
                <a:latin typeface="HY궁서" pitchFamily="18" charset="-127"/>
                <a:ea typeface="HY궁서" pitchFamily="18" charset="-127"/>
              </a:rPr>
              <a:t>우리한우 </a:t>
            </a:r>
            <a:r>
              <a:rPr lang="ko-KR" altLang="en-US" sz="7200" b="1" dirty="0" err="1" smtClean="0">
                <a:latin typeface="HY궁서" pitchFamily="18" charset="-127"/>
                <a:ea typeface="HY궁서" pitchFamily="18" charset="-127"/>
              </a:rPr>
              <a:t>서포터즈</a:t>
            </a:r>
            <a:endParaRPr lang="ko-KR" altLang="en-US" sz="7200" b="1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열혈 </a:t>
            </a:r>
            <a:r>
              <a:rPr lang="ko-KR" altLang="en-US" sz="4000" b="1" dirty="0" err="1" smtClean="0"/>
              <a:t>맛집</a:t>
            </a:r>
            <a:r>
              <a:rPr lang="en-US" altLang="ko-KR" sz="4000" b="1" dirty="0" smtClean="0"/>
              <a:t>&amp;</a:t>
            </a:r>
            <a:r>
              <a:rPr lang="ko-KR" altLang="en-US" sz="4000" b="1" dirty="0" smtClean="0"/>
              <a:t>요리 </a:t>
            </a:r>
            <a:r>
              <a:rPr lang="ko-KR" altLang="en-US" sz="4000" b="1" dirty="0" err="1" smtClean="0"/>
              <a:t>블로거</a:t>
            </a:r>
            <a:endParaRPr lang="en-US" altLang="ko-KR" sz="4000" b="1" dirty="0" smtClean="0"/>
          </a:p>
          <a:p>
            <a:r>
              <a:rPr lang="ko-KR" altLang="en-US" sz="4000" b="1" dirty="0" err="1" smtClean="0"/>
              <a:t>꽃</a:t>
            </a:r>
            <a:r>
              <a:rPr lang="ko-KR" altLang="en-US" sz="5400" b="1" dirty="0" err="1" smtClean="0"/>
              <a:t>소</a:t>
            </a:r>
            <a:r>
              <a:rPr lang="ko-KR" altLang="en-US" sz="4000" b="1" dirty="0" err="1" smtClean="0"/>
              <a:t>녀</a:t>
            </a:r>
            <a:r>
              <a:rPr lang="ko-KR" altLang="en-US" sz="4000" b="1" dirty="0" smtClean="0"/>
              <a:t> 김슬기</a:t>
            </a:r>
            <a:endParaRPr lang="en-US" altLang="ko-KR" sz="4000" b="1" dirty="0" smtClean="0"/>
          </a:p>
          <a:p>
            <a:endParaRPr lang="ko-KR" altLang="en-US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20" y="642918"/>
            <a:ext cx="850112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우리한우를 사랑하는 열혈 </a:t>
            </a:r>
            <a:r>
              <a:rPr lang="ko-KR" altLang="en-US" sz="3600" dirty="0" err="1" smtClean="0">
                <a:latin typeface="HY궁서" pitchFamily="18" charset="-127"/>
                <a:ea typeface="HY궁서" pitchFamily="18" charset="-127"/>
              </a:rPr>
              <a:t>꽃</a:t>
            </a:r>
            <a:r>
              <a:rPr lang="ko-KR" altLang="en-US" sz="4400" dirty="0" err="1" smtClean="0">
                <a:latin typeface="HY궁서" pitchFamily="18" charset="-127"/>
                <a:ea typeface="HY궁서" pitchFamily="18" charset="-127"/>
              </a:rPr>
              <a:t>소</a:t>
            </a:r>
            <a:r>
              <a:rPr lang="ko-KR" altLang="en-US" sz="3600" dirty="0" err="1" smtClean="0">
                <a:latin typeface="HY궁서" pitchFamily="18" charset="-127"/>
                <a:ea typeface="HY궁서" pitchFamily="18" charset="-127"/>
              </a:rPr>
              <a:t>녀는</a:t>
            </a:r>
            <a:endParaRPr lang="en-US" altLang="ko-KR" sz="3600" dirty="0" smtClean="0">
              <a:latin typeface="HY궁서" pitchFamily="18" charset="-127"/>
              <a:ea typeface="HY궁서" pitchFamily="18" charset="-127"/>
            </a:endParaRPr>
          </a:p>
          <a:p>
            <a:pPr algn="ctr"/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 </a:t>
            </a:r>
            <a:endParaRPr lang="en-US" altLang="ko-KR" sz="3600" dirty="0" smtClean="0">
              <a:latin typeface="HY궁서" pitchFamily="18" charset="-127"/>
              <a:ea typeface="HY궁서" pitchFamily="18" charset="-127"/>
            </a:endParaRPr>
          </a:p>
          <a:p>
            <a:pPr algn="ctr"/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런던에서 열심히 응원도 하고</a:t>
            </a:r>
            <a:r>
              <a:rPr lang="en-US" altLang="ko-KR" sz="3600" dirty="0" smtClean="0">
                <a:latin typeface="HY궁서" pitchFamily="18" charset="-127"/>
                <a:ea typeface="HY궁서" pitchFamily="18" charset="-127"/>
              </a:rPr>
              <a:t>!</a:t>
            </a:r>
          </a:p>
          <a:p>
            <a:pPr algn="ctr"/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우리한우를 홍보도 하고</a:t>
            </a:r>
            <a:r>
              <a:rPr lang="en-US" altLang="ko-KR" sz="3600" dirty="0" smtClean="0">
                <a:latin typeface="HY궁서" pitchFamily="18" charset="-127"/>
                <a:ea typeface="HY궁서" pitchFamily="18" charset="-127"/>
              </a:rPr>
              <a:t>!</a:t>
            </a:r>
          </a:p>
          <a:p>
            <a:pPr algn="ctr"/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싶어요</a:t>
            </a:r>
            <a:r>
              <a:rPr lang="en-US" altLang="ko-KR" sz="3600" dirty="0" smtClean="0">
                <a:latin typeface="HY궁서" pitchFamily="18" charset="-127"/>
                <a:ea typeface="HY궁서" pitchFamily="18" charset="-127"/>
              </a:rPr>
              <a:t>… </a:t>
            </a:r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꼭 되고 싶습니다</a:t>
            </a:r>
            <a:r>
              <a:rPr lang="en-US" altLang="ko-KR" sz="3600" dirty="0" smtClean="0">
                <a:latin typeface="HY궁서" pitchFamily="18" charset="-127"/>
                <a:ea typeface="HY궁서" pitchFamily="18" charset="-127"/>
              </a:rPr>
              <a:t>!!</a:t>
            </a:r>
          </a:p>
          <a:p>
            <a:pPr algn="ctr"/>
            <a:endParaRPr lang="en-US" altLang="ko-KR" sz="3600" dirty="0" smtClean="0">
              <a:latin typeface="HY궁서" pitchFamily="18" charset="-127"/>
              <a:ea typeface="HY궁서" pitchFamily="18" charset="-127"/>
            </a:endParaRPr>
          </a:p>
          <a:p>
            <a:pPr algn="ctr"/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우리한우 </a:t>
            </a:r>
            <a:r>
              <a:rPr lang="ko-KR" altLang="en-US" sz="3600" dirty="0" err="1" smtClean="0">
                <a:latin typeface="HY궁서" pitchFamily="18" charset="-127"/>
                <a:ea typeface="HY궁서" pitchFamily="18" charset="-127"/>
              </a:rPr>
              <a:t>서포터즈</a:t>
            </a:r>
            <a:endParaRPr lang="en-US" altLang="ko-KR" sz="3600" dirty="0" smtClean="0">
              <a:latin typeface="HY궁서" pitchFamily="18" charset="-127"/>
              <a:ea typeface="HY궁서" pitchFamily="18" charset="-127"/>
            </a:endParaRPr>
          </a:p>
          <a:p>
            <a:pPr algn="ctr"/>
            <a:endParaRPr lang="en-US" altLang="ko-KR" sz="3600" dirty="0" smtClean="0">
              <a:latin typeface="HY궁서" pitchFamily="18" charset="-127"/>
              <a:ea typeface="HY궁서" pitchFamily="18" charset="-127"/>
            </a:endParaRPr>
          </a:p>
          <a:p>
            <a:pPr algn="ctr"/>
            <a:r>
              <a:rPr lang="ko-KR" altLang="en-US" sz="4800" dirty="0" smtClean="0">
                <a:latin typeface="HY궁서" pitchFamily="18" charset="-127"/>
                <a:ea typeface="HY궁서" pitchFamily="18" charset="-127"/>
              </a:rPr>
              <a:t>끝</a:t>
            </a:r>
            <a:endParaRPr lang="en-US" altLang="ko-KR" sz="4800" dirty="0" smtClean="0">
              <a:latin typeface="HY궁서" pitchFamily="18" charset="-127"/>
              <a:ea typeface="HY궁서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071546"/>
            <a:ext cx="4786314" cy="2143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12_07_08_21_04_15_75855761_5965166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14488"/>
            <a:ext cx="3429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357166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열혈 꽃 </a:t>
            </a:r>
            <a:r>
              <a:rPr lang="ko-KR" altLang="en-US" sz="5400" dirty="0" smtClean="0">
                <a:latin typeface="HY궁서" pitchFamily="18" charset="-127"/>
                <a:ea typeface="HY궁서" pitchFamily="18" charset="-127"/>
              </a:rPr>
              <a:t>소</a:t>
            </a:r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녀 소개 </a:t>
            </a:r>
            <a:endParaRPr lang="ko-KR" altLang="en-US" sz="36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1785926"/>
            <a:ext cx="4429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j-lt"/>
              </a:rPr>
              <a:t>1990</a:t>
            </a:r>
            <a:r>
              <a:rPr lang="ko-KR" altLang="en-US" dirty="0" smtClean="0">
                <a:latin typeface="+mj-lt"/>
              </a:rPr>
              <a:t>년 </a:t>
            </a:r>
            <a:r>
              <a:rPr lang="en-US" altLang="ko-KR" dirty="0" smtClean="0">
                <a:latin typeface="+mj-lt"/>
              </a:rPr>
              <a:t>6</a:t>
            </a:r>
            <a:r>
              <a:rPr lang="ko-KR" altLang="en-US" dirty="0" smtClean="0">
                <a:latin typeface="+mj-lt"/>
              </a:rPr>
              <a:t>월 </a:t>
            </a:r>
            <a:r>
              <a:rPr lang="en-US" altLang="ko-KR" dirty="0" smtClean="0">
                <a:latin typeface="+mj-lt"/>
              </a:rPr>
              <a:t>8</a:t>
            </a:r>
            <a:r>
              <a:rPr lang="ko-KR" altLang="en-US" dirty="0" smtClean="0">
                <a:latin typeface="+mj-lt"/>
              </a:rPr>
              <a:t>일 꽃소녀 탄생</a:t>
            </a:r>
            <a:endParaRPr lang="en-US" altLang="ko-KR" dirty="0" smtClean="0">
              <a:latin typeface="+mj-lt"/>
            </a:endParaRPr>
          </a:p>
          <a:p>
            <a:endParaRPr lang="en-US" altLang="ko-KR" dirty="0">
              <a:latin typeface="+mj-lt"/>
            </a:endParaRPr>
          </a:p>
          <a:p>
            <a:r>
              <a:rPr lang="ko-KR" altLang="en-US" dirty="0" smtClean="0">
                <a:latin typeface="+mj-lt"/>
              </a:rPr>
              <a:t>소고기가 너무 좋아서 </a:t>
            </a:r>
            <a:r>
              <a:rPr lang="ko-KR" altLang="en-US" dirty="0" err="1" smtClean="0">
                <a:latin typeface="+mj-lt"/>
              </a:rPr>
              <a:t>먹는게</a:t>
            </a:r>
            <a:r>
              <a:rPr lang="ko-KR" altLang="en-US" dirty="0" smtClean="0">
                <a:latin typeface="+mj-lt"/>
              </a:rPr>
              <a:t> 좋아서</a:t>
            </a:r>
            <a:endParaRPr lang="en-US" altLang="ko-KR" dirty="0" smtClean="0">
              <a:latin typeface="+mj-lt"/>
            </a:endParaRPr>
          </a:p>
          <a:p>
            <a:r>
              <a:rPr lang="ko-KR" altLang="en-US" dirty="0" smtClean="0">
                <a:latin typeface="+mj-lt"/>
              </a:rPr>
              <a:t>열혈 </a:t>
            </a:r>
            <a:r>
              <a:rPr lang="ko-KR" altLang="en-US" dirty="0" err="1" smtClean="0">
                <a:latin typeface="+mj-lt"/>
              </a:rPr>
              <a:t>맛집</a:t>
            </a:r>
            <a:r>
              <a:rPr lang="ko-KR" altLang="en-US" dirty="0" smtClean="0">
                <a:latin typeface="+mj-lt"/>
              </a:rPr>
              <a:t> </a:t>
            </a:r>
            <a:r>
              <a:rPr lang="ko-KR" altLang="en-US" dirty="0" err="1" smtClean="0">
                <a:latin typeface="+mj-lt"/>
              </a:rPr>
              <a:t>블로거로</a:t>
            </a:r>
            <a:r>
              <a:rPr lang="ko-KR" altLang="en-US" dirty="0" smtClean="0">
                <a:latin typeface="+mj-lt"/>
              </a:rPr>
              <a:t> 활동 중입니다</a:t>
            </a:r>
            <a:r>
              <a:rPr lang="en-US" altLang="ko-KR" dirty="0" smtClean="0">
                <a:latin typeface="+mj-lt"/>
              </a:rPr>
              <a:t>.</a:t>
            </a:r>
          </a:p>
          <a:p>
            <a:r>
              <a:rPr lang="en-US" altLang="ko-KR" dirty="0" smtClean="0">
                <a:latin typeface="+mj-lt"/>
              </a:rPr>
              <a:t>(</a:t>
            </a:r>
            <a:r>
              <a:rPr lang="en-US" altLang="ko-KR" dirty="0" smtClean="0">
                <a:latin typeface="+mj-lt"/>
                <a:hlinkClick r:id="rId3"/>
              </a:rPr>
              <a:t>http://blog.naver.com/seulgi68</a:t>
            </a:r>
            <a:r>
              <a:rPr lang="en-US" altLang="ko-KR" dirty="0" smtClean="0">
                <a:latin typeface="+mj-lt"/>
              </a:rPr>
              <a:t>)</a:t>
            </a:r>
          </a:p>
          <a:p>
            <a:endParaRPr lang="en-US" altLang="ko-KR" dirty="0">
              <a:latin typeface="+mj-lt"/>
            </a:endParaRPr>
          </a:p>
          <a:p>
            <a:r>
              <a:rPr lang="ko-KR" altLang="en-US" dirty="0" smtClean="0">
                <a:latin typeface="+mj-lt"/>
              </a:rPr>
              <a:t>우리한우</a:t>
            </a:r>
            <a:r>
              <a:rPr lang="en-US" altLang="ko-KR" dirty="0">
                <a:latin typeface="+mj-lt"/>
              </a:rPr>
              <a:t>,</a:t>
            </a:r>
            <a:r>
              <a:rPr lang="en-US" altLang="ko-KR" dirty="0" smtClean="0">
                <a:latin typeface="+mj-lt"/>
              </a:rPr>
              <a:t> </a:t>
            </a:r>
            <a:r>
              <a:rPr lang="ko-KR" altLang="en-US" dirty="0" smtClean="0">
                <a:latin typeface="+mj-lt"/>
              </a:rPr>
              <a:t>먹어본 사람이 더 잘 알릴 수 있지 않을까요</a:t>
            </a:r>
            <a:r>
              <a:rPr lang="en-US" altLang="ko-KR" dirty="0" smtClean="0">
                <a:latin typeface="+mj-lt"/>
              </a:rPr>
              <a:t>?</a:t>
            </a:r>
          </a:p>
          <a:p>
            <a:r>
              <a:rPr lang="ko-KR" altLang="en-US" dirty="0" smtClean="0">
                <a:latin typeface="+mj-lt"/>
              </a:rPr>
              <a:t>우리한우</a:t>
            </a:r>
            <a:r>
              <a:rPr lang="en-US" altLang="ko-KR" dirty="0" smtClean="0">
                <a:latin typeface="+mj-lt"/>
              </a:rPr>
              <a:t>, </a:t>
            </a:r>
            <a:r>
              <a:rPr lang="ko-KR" altLang="en-US" dirty="0" smtClean="0">
                <a:latin typeface="+mj-lt"/>
              </a:rPr>
              <a:t>먹고 힘낸 </a:t>
            </a:r>
            <a:r>
              <a:rPr lang="ko-KR" altLang="en-US" dirty="0" smtClean="0">
                <a:latin typeface="+mj-lt"/>
              </a:rPr>
              <a:t>사람이 더 잘 응원할 수 있지 않을까요</a:t>
            </a:r>
            <a:r>
              <a:rPr lang="en-US" altLang="ko-KR" dirty="0" smtClean="0">
                <a:latin typeface="+mj-lt"/>
              </a:rPr>
              <a:t>?</a:t>
            </a:r>
          </a:p>
          <a:p>
            <a:endParaRPr lang="en-US" altLang="ko-KR" dirty="0" smtClean="0">
              <a:latin typeface="+mj-lt"/>
            </a:endParaRPr>
          </a:p>
          <a:p>
            <a:r>
              <a:rPr lang="en-US" altLang="ko-KR" dirty="0" smtClean="0">
                <a:latin typeface="+mj-lt"/>
              </a:rPr>
              <a:t>23</a:t>
            </a:r>
            <a:r>
              <a:rPr lang="ko-KR" altLang="en-US" dirty="0" smtClean="0">
                <a:latin typeface="+mj-lt"/>
              </a:rPr>
              <a:t>세 열혈 </a:t>
            </a:r>
            <a:r>
              <a:rPr lang="ko-KR" altLang="en-US" dirty="0" err="1" smtClean="0">
                <a:latin typeface="+mj-lt"/>
              </a:rPr>
              <a:t>꽃소녀의</a:t>
            </a:r>
            <a:r>
              <a:rPr lang="ko-KR" altLang="en-US" dirty="0" smtClean="0">
                <a:latin typeface="+mj-lt"/>
              </a:rPr>
              <a:t> 우리 한우 사랑을 </a:t>
            </a:r>
            <a:endParaRPr lang="en-US" altLang="ko-KR" dirty="0" smtClean="0">
              <a:latin typeface="+mj-lt"/>
            </a:endParaRPr>
          </a:p>
          <a:p>
            <a:r>
              <a:rPr lang="ko-KR" altLang="en-US" dirty="0" smtClean="0">
                <a:latin typeface="+mj-lt"/>
              </a:rPr>
              <a:t>런던 올림픽을 방문한 전 세계 응원단에게 전해주고 싶어요</a:t>
            </a:r>
            <a:r>
              <a:rPr lang="en-US" altLang="ko-KR" dirty="0">
                <a:latin typeface="+mj-lt"/>
              </a:rPr>
              <a:t>.</a:t>
            </a:r>
            <a:endParaRPr lang="en-US" altLang="ko-KR" dirty="0" smtClean="0">
              <a:latin typeface="+mj-lt"/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071546"/>
            <a:ext cx="6143636" cy="2143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57166"/>
            <a:ext cx="571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우리 </a:t>
            </a:r>
            <a:r>
              <a:rPr lang="ko-KR" altLang="en-US" sz="4800" dirty="0" smtClean="0">
                <a:latin typeface="HY궁서" pitchFamily="18" charset="-127"/>
                <a:ea typeface="HY궁서" pitchFamily="18" charset="-127"/>
              </a:rPr>
              <a:t>한</a:t>
            </a:r>
            <a:r>
              <a:rPr lang="ko-KR" altLang="en-US" sz="4800" b="1" dirty="0">
                <a:latin typeface="HY궁서" pitchFamily="18" charset="-127"/>
                <a:ea typeface="HY궁서" pitchFamily="18" charset="-127"/>
              </a:rPr>
              <a:t>우</a:t>
            </a:r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 먹은 유명인사 </a:t>
            </a:r>
            <a:endParaRPr lang="ko-KR" altLang="en-US" sz="3600" dirty="0">
              <a:latin typeface="HY궁서" pitchFamily="18" charset="-127"/>
              <a:ea typeface="HY궁서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41" t="1429" r="8980" b="2856"/>
          <a:stretch>
            <a:fillRect/>
          </a:stretch>
        </p:blipFill>
        <p:spPr bwMode="auto">
          <a:xfrm>
            <a:off x="571472" y="1643050"/>
            <a:ext cx="34290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29058" y="1857364"/>
            <a:ext cx="50006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+mj-lt"/>
              </a:rPr>
              <a:t>거친 태클도 끄떡 없다</a:t>
            </a:r>
            <a:r>
              <a:rPr lang="en-US" altLang="ko-KR" sz="2800" b="1" dirty="0" smtClean="0">
                <a:latin typeface="+mj-lt"/>
              </a:rPr>
              <a:t>!!</a:t>
            </a:r>
          </a:p>
          <a:p>
            <a:r>
              <a:rPr lang="ko-KR" altLang="en-US" sz="2800" b="1" dirty="0" smtClean="0">
                <a:latin typeface="+mj-lt"/>
              </a:rPr>
              <a:t>칼슘이 들어있는 뼈 </a:t>
            </a:r>
            <a:r>
              <a:rPr lang="ko-KR" altLang="en-US" sz="2800" b="1" dirty="0" err="1" smtClean="0">
                <a:latin typeface="+mj-lt"/>
              </a:rPr>
              <a:t>튼튼</a:t>
            </a:r>
            <a:r>
              <a:rPr lang="ko-KR" altLang="en-US" sz="2800" b="1" dirty="0" smtClean="0">
                <a:latin typeface="+mj-lt"/>
              </a:rPr>
              <a:t> 한우</a:t>
            </a:r>
            <a:endParaRPr lang="en-US" altLang="ko-KR" sz="2800" b="1" dirty="0" smtClean="0">
              <a:latin typeface="+mj-lt"/>
            </a:endParaRPr>
          </a:p>
          <a:p>
            <a:endParaRPr lang="en-US" altLang="ko-KR" sz="2800" dirty="0" smtClean="0">
              <a:latin typeface="+mj-lt"/>
            </a:endParaRPr>
          </a:p>
          <a:p>
            <a:r>
              <a:rPr lang="en-US" altLang="ko-KR" sz="2800" dirty="0" smtClean="0">
                <a:latin typeface="+mj-lt"/>
              </a:rPr>
              <a:t>  </a:t>
            </a:r>
            <a:endParaRPr lang="en-US" altLang="ko-KR" sz="2800" dirty="0">
              <a:latin typeface="+mj-lt"/>
            </a:endParaRPr>
          </a:p>
          <a:p>
            <a:r>
              <a:rPr lang="ko-KR" altLang="en-US" sz="2800" dirty="0" smtClean="0">
                <a:latin typeface="+mj-lt"/>
              </a:rPr>
              <a:t>한국 축구의 아이콘</a:t>
            </a:r>
            <a:r>
              <a:rPr lang="en-US" altLang="ko-KR" sz="2800" dirty="0" smtClean="0">
                <a:latin typeface="+mj-lt"/>
              </a:rPr>
              <a:t>!</a:t>
            </a:r>
          </a:p>
          <a:p>
            <a:r>
              <a:rPr lang="ko-KR" altLang="en-US" sz="2800" dirty="0" smtClean="0">
                <a:latin typeface="+mj-lt"/>
              </a:rPr>
              <a:t>세계 축구의 아이콘</a:t>
            </a:r>
            <a:r>
              <a:rPr lang="en-US" altLang="ko-KR" sz="2800" dirty="0" smtClean="0">
                <a:latin typeface="+mj-lt"/>
              </a:rPr>
              <a:t>!</a:t>
            </a:r>
          </a:p>
          <a:p>
            <a:endParaRPr lang="en-US" altLang="ko-KR" sz="2800" dirty="0">
              <a:latin typeface="+mj-lt"/>
            </a:endParaRPr>
          </a:p>
          <a:p>
            <a:r>
              <a:rPr lang="ko-KR" altLang="en-US" sz="2800" dirty="0" smtClean="0">
                <a:latin typeface="+mj-lt"/>
              </a:rPr>
              <a:t>지성이 오빠도 사랑하는 </a:t>
            </a:r>
            <a:endParaRPr lang="en-US" altLang="ko-KR" sz="2800" dirty="0" smtClean="0">
              <a:latin typeface="+mj-lt"/>
            </a:endParaRPr>
          </a:p>
          <a:p>
            <a:r>
              <a:rPr lang="ko-KR" altLang="en-US" sz="4000" dirty="0" smtClean="0">
                <a:latin typeface="HY궁서" pitchFamily="18" charset="-127"/>
                <a:ea typeface="HY궁서" pitchFamily="18" charset="-127"/>
              </a:rPr>
              <a:t>                우리한우</a:t>
            </a:r>
            <a:endParaRPr lang="ko-KR" altLang="en-US" sz="4000" dirty="0">
              <a:latin typeface="HY궁서" pitchFamily="18" charset="-127"/>
              <a:ea typeface="HY궁서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071546"/>
            <a:ext cx="6143636" cy="2143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57166"/>
            <a:ext cx="571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우리 </a:t>
            </a:r>
            <a:r>
              <a:rPr lang="ko-KR" altLang="en-US" sz="4800" dirty="0" smtClean="0">
                <a:latin typeface="HY궁서" pitchFamily="18" charset="-127"/>
                <a:ea typeface="HY궁서" pitchFamily="18" charset="-127"/>
              </a:rPr>
              <a:t>한</a:t>
            </a:r>
            <a:r>
              <a:rPr lang="ko-KR" altLang="en-US" sz="4800" b="1" dirty="0">
                <a:latin typeface="HY궁서" pitchFamily="18" charset="-127"/>
                <a:ea typeface="HY궁서" pitchFamily="18" charset="-127"/>
              </a:rPr>
              <a:t>우</a:t>
            </a:r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 먹은 유명인사 </a:t>
            </a:r>
            <a:endParaRPr lang="ko-KR" altLang="en-US" sz="36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1857364"/>
            <a:ext cx="521497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+mj-lt"/>
              </a:rPr>
              <a:t>뜨거운 태양도 </a:t>
            </a:r>
            <a:r>
              <a:rPr lang="en-US" altLang="ko-KR" sz="2800" b="1" dirty="0" smtClean="0">
                <a:latin typeface="+mj-lt"/>
              </a:rPr>
              <a:t>OK!!</a:t>
            </a:r>
          </a:p>
          <a:p>
            <a:r>
              <a:rPr lang="ko-KR" altLang="en-US" sz="2800" b="1" dirty="0" smtClean="0">
                <a:latin typeface="+mj-lt"/>
              </a:rPr>
              <a:t>콜라겐 듬뿍듬뿍 피부 짱 한우</a:t>
            </a:r>
            <a:endParaRPr lang="en-US" altLang="ko-KR" sz="2800" b="1" dirty="0" smtClean="0">
              <a:latin typeface="+mj-lt"/>
            </a:endParaRPr>
          </a:p>
          <a:p>
            <a:endParaRPr lang="en-US" altLang="ko-KR" sz="2800" dirty="0" smtClean="0">
              <a:latin typeface="+mj-lt"/>
            </a:endParaRPr>
          </a:p>
          <a:p>
            <a:endParaRPr lang="en-US" altLang="ko-KR" sz="2800" dirty="0" smtClean="0">
              <a:latin typeface="+mj-lt"/>
            </a:endParaRPr>
          </a:p>
          <a:p>
            <a:r>
              <a:rPr lang="en-US" altLang="ko-KR" sz="2800" dirty="0" smtClean="0">
                <a:latin typeface="+mj-lt"/>
              </a:rPr>
              <a:t>‘2011 </a:t>
            </a:r>
            <a:r>
              <a:rPr lang="ko-KR" altLang="en-US" sz="2800" dirty="0" smtClean="0">
                <a:latin typeface="+mj-lt"/>
              </a:rPr>
              <a:t>세계에서 가장 아름다운 얼굴 </a:t>
            </a:r>
            <a:r>
              <a:rPr lang="en-US" altLang="ko-KR" sz="2800" dirty="0" smtClean="0">
                <a:latin typeface="+mj-lt"/>
              </a:rPr>
              <a:t>100</a:t>
            </a:r>
            <a:r>
              <a:rPr lang="ko-KR" altLang="en-US" sz="2800" dirty="0" smtClean="0">
                <a:latin typeface="+mj-lt"/>
              </a:rPr>
              <a:t>명</a:t>
            </a:r>
            <a:r>
              <a:rPr lang="en-US" altLang="ko-KR" sz="2800" dirty="0" smtClean="0">
                <a:latin typeface="+mj-lt"/>
              </a:rPr>
              <a:t>’</a:t>
            </a:r>
            <a:r>
              <a:rPr lang="ko-KR" altLang="en-US" sz="2800" dirty="0" smtClean="0">
                <a:latin typeface="+mj-lt"/>
              </a:rPr>
              <a:t>의 주인공인</a:t>
            </a:r>
            <a:endParaRPr lang="en-US" altLang="ko-KR" sz="2800" dirty="0" smtClean="0">
              <a:latin typeface="+mj-lt"/>
            </a:endParaRPr>
          </a:p>
          <a:p>
            <a:r>
              <a:rPr lang="ko-KR" altLang="en-US" sz="2800" dirty="0" smtClean="0">
                <a:latin typeface="+mj-lt"/>
              </a:rPr>
              <a:t>송혜교</a:t>
            </a:r>
            <a:r>
              <a:rPr lang="ko-KR" altLang="en-US" sz="2800" dirty="0">
                <a:latin typeface="+mj-lt"/>
              </a:rPr>
              <a:t>의</a:t>
            </a:r>
            <a:r>
              <a:rPr lang="ko-KR" altLang="en-US" sz="2800" dirty="0" smtClean="0">
                <a:latin typeface="+mj-lt"/>
              </a:rPr>
              <a:t> 매끈한 피부비결은</a:t>
            </a:r>
            <a:r>
              <a:rPr lang="en-US" altLang="ko-KR" sz="2800" dirty="0" smtClean="0">
                <a:latin typeface="+mj-lt"/>
              </a:rPr>
              <a:t>?</a:t>
            </a:r>
          </a:p>
          <a:p>
            <a:r>
              <a:rPr lang="ko-KR" altLang="en-US" sz="5400" dirty="0" smtClean="0">
                <a:latin typeface="+mj-lt"/>
                <a:ea typeface="HY궁서" pitchFamily="18" charset="-127"/>
              </a:rPr>
              <a:t>         우리한우</a:t>
            </a:r>
            <a:endParaRPr lang="ko-KR" altLang="en-US" sz="4000" dirty="0" smtClean="0">
              <a:latin typeface="+mj-lt"/>
              <a:ea typeface="HY궁서" pitchFamily="18" charset="-127"/>
            </a:endParaRPr>
          </a:p>
          <a:p>
            <a:endParaRPr lang="en-US" altLang="ko-KR" sz="2800" dirty="0">
              <a:latin typeface="+mj-lt"/>
            </a:endParaRPr>
          </a:p>
        </p:txBody>
      </p:sp>
      <p:pic>
        <p:nvPicPr>
          <p:cNvPr id="3074" name="Picture 2" descr="http://postfiles13.naver.net/20111028_156/jay_company_13197757262728JcCI_JPEG/BCecdeecACEdDaB.jpg?type=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1432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071546"/>
            <a:ext cx="6143636" cy="2143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57166"/>
            <a:ext cx="571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우리 </a:t>
            </a:r>
            <a:r>
              <a:rPr lang="ko-KR" altLang="en-US" sz="4800" dirty="0" smtClean="0">
                <a:latin typeface="HY궁서" pitchFamily="18" charset="-127"/>
                <a:ea typeface="HY궁서" pitchFamily="18" charset="-127"/>
              </a:rPr>
              <a:t>한</a:t>
            </a:r>
            <a:r>
              <a:rPr lang="ko-KR" altLang="en-US" sz="4800" b="1" dirty="0">
                <a:latin typeface="HY궁서" pitchFamily="18" charset="-127"/>
                <a:ea typeface="HY궁서" pitchFamily="18" charset="-127"/>
              </a:rPr>
              <a:t>우</a:t>
            </a:r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 먹은 유명인사 </a:t>
            </a:r>
            <a:endParaRPr lang="ko-KR" altLang="en-US" sz="36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1928802"/>
            <a:ext cx="54292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+mj-lt"/>
              </a:rPr>
              <a:t>지방 적고 살코기 많아</a:t>
            </a:r>
            <a:r>
              <a:rPr lang="en-US" altLang="ko-KR" sz="2800" b="1" dirty="0" smtClean="0">
                <a:latin typeface="+mj-lt"/>
              </a:rPr>
              <a:t>!!</a:t>
            </a:r>
          </a:p>
          <a:p>
            <a:r>
              <a:rPr lang="ko-KR" altLang="en-US" sz="2800" b="1" dirty="0" smtClean="0">
                <a:latin typeface="+mj-lt"/>
              </a:rPr>
              <a:t>체조요정도 좋아하는 </a:t>
            </a:r>
            <a:r>
              <a:rPr lang="en-US" altLang="ko-KR" sz="2800" b="1" dirty="0" smtClean="0">
                <a:latin typeface="+mj-lt"/>
              </a:rPr>
              <a:t>S</a:t>
            </a:r>
            <a:r>
              <a:rPr lang="ko-KR" altLang="en-US" sz="2800" b="1" dirty="0" smtClean="0">
                <a:latin typeface="+mj-lt"/>
              </a:rPr>
              <a:t>라인 한우</a:t>
            </a:r>
            <a:endParaRPr lang="en-US" altLang="ko-KR" sz="2800" b="1" dirty="0" smtClean="0">
              <a:latin typeface="+mj-lt"/>
            </a:endParaRPr>
          </a:p>
          <a:p>
            <a:endParaRPr lang="en-US" altLang="ko-KR" sz="2800" dirty="0" smtClean="0">
              <a:latin typeface="+mj-lt"/>
            </a:endParaRPr>
          </a:p>
          <a:p>
            <a:endParaRPr lang="en-US" altLang="ko-KR" sz="2800" dirty="0" smtClean="0">
              <a:latin typeface="+mj-lt"/>
            </a:endParaRPr>
          </a:p>
          <a:p>
            <a:endParaRPr lang="en-US" altLang="ko-KR" sz="2800" dirty="0">
              <a:latin typeface="+mj-lt"/>
            </a:endParaRPr>
          </a:p>
          <a:p>
            <a:endParaRPr lang="en-US" altLang="ko-KR" sz="2800" dirty="0">
              <a:latin typeface="+mj-lt"/>
            </a:endParaRPr>
          </a:p>
          <a:p>
            <a:r>
              <a:rPr lang="ko-KR" altLang="en-US" sz="2800" dirty="0" smtClean="0">
                <a:latin typeface="+mj-lt"/>
              </a:rPr>
              <a:t>세계가 주목하는 피겨의 여왕이 </a:t>
            </a:r>
            <a:endParaRPr lang="en-US" altLang="ko-KR" sz="2800" dirty="0" smtClean="0">
              <a:latin typeface="+mj-lt"/>
            </a:endParaRPr>
          </a:p>
          <a:p>
            <a:r>
              <a:rPr lang="ko-KR" altLang="en-US" sz="2800" dirty="0" smtClean="0">
                <a:latin typeface="+mj-lt"/>
              </a:rPr>
              <a:t>즐겨먹는 </a:t>
            </a:r>
            <a:r>
              <a:rPr lang="ko-KR" altLang="en-US" sz="4000" dirty="0" smtClean="0">
                <a:latin typeface="HY궁서" pitchFamily="18" charset="-127"/>
                <a:ea typeface="HY궁서" pitchFamily="18" charset="-127"/>
              </a:rPr>
              <a:t>우리한우</a:t>
            </a:r>
            <a:endParaRPr lang="ko-KR" altLang="en-US" sz="2800" dirty="0">
              <a:latin typeface="HY궁서" pitchFamily="18" charset="-127"/>
              <a:ea typeface="HY궁서" pitchFamily="18" charset="-127"/>
            </a:endParaRPr>
          </a:p>
        </p:txBody>
      </p:sp>
      <p:pic>
        <p:nvPicPr>
          <p:cNvPr id="2050" name="Picture 2" descr="http://file.dailian.co.kr/news/201104/news1304086384_246204_1_m.jpg"/>
          <p:cNvPicPr>
            <a:picLocks noChangeAspect="1" noChangeArrowheads="1"/>
          </p:cNvPicPr>
          <p:nvPr/>
        </p:nvPicPr>
        <p:blipFill>
          <a:blip r:embed="rId2"/>
          <a:srcRect l="2018" t="1408" r="3130" b="1408"/>
          <a:stretch>
            <a:fillRect/>
          </a:stretch>
        </p:blipFill>
        <p:spPr bwMode="auto">
          <a:xfrm>
            <a:off x="357158" y="1571612"/>
            <a:ext cx="335758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071546"/>
            <a:ext cx="6143636" cy="2143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57166"/>
            <a:ext cx="571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우리한우로 </a:t>
            </a:r>
            <a:r>
              <a:rPr lang="ko-KR" altLang="en-US" sz="4800" dirty="0" smtClean="0">
                <a:latin typeface="HY궁서" pitchFamily="18" charset="-127"/>
                <a:ea typeface="HY궁서" pitchFamily="18" charset="-127"/>
              </a:rPr>
              <a:t>요리</a:t>
            </a:r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하기  </a:t>
            </a:r>
            <a:endParaRPr lang="ko-KR" altLang="en-US" sz="36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42910" y="4286256"/>
            <a:ext cx="8215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+mj-lt"/>
              </a:rPr>
              <a:t>우리한우 요리법은 그 나라를 대표할 수 있는 음식에</a:t>
            </a:r>
            <a:endParaRPr lang="en-US" altLang="ko-KR" sz="2400" b="1" dirty="0" smtClean="0">
              <a:latin typeface="+mj-lt"/>
            </a:endParaRPr>
          </a:p>
          <a:p>
            <a:r>
              <a:rPr lang="ko-KR" altLang="en-US" sz="2400" b="1" dirty="0" smtClean="0">
                <a:latin typeface="+mj-lt"/>
              </a:rPr>
              <a:t>고기를 우리한우로 대체하거나</a:t>
            </a:r>
            <a:r>
              <a:rPr lang="en-US" altLang="ko-KR" sz="2400" b="1" dirty="0" smtClean="0">
                <a:latin typeface="+mj-lt"/>
              </a:rPr>
              <a:t>, </a:t>
            </a:r>
            <a:r>
              <a:rPr lang="ko-KR" altLang="en-US" sz="2400" b="1" dirty="0" smtClean="0">
                <a:latin typeface="+mj-lt"/>
              </a:rPr>
              <a:t>외국인들에게 많이 알려진 한국의 대표 음식 요리법을 소개한다</a:t>
            </a:r>
            <a:r>
              <a:rPr lang="en-US" altLang="ko-KR" sz="2400" b="1" dirty="0" smtClean="0">
                <a:latin typeface="+mj-lt"/>
              </a:rPr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214414" y="2428868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+mj-lt"/>
              </a:rPr>
              <a:t>우리한우 부위마다의 요리법을 소개하고 부위의 </a:t>
            </a:r>
            <a:endParaRPr lang="en-US" altLang="ko-KR" sz="2400" b="1" dirty="0" smtClean="0">
              <a:latin typeface="+mj-lt"/>
            </a:endParaRPr>
          </a:p>
          <a:p>
            <a:r>
              <a:rPr lang="ko-KR" altLang="en-US" sz="2400" b="1" dirty="0" smtClean="0">
                <a:latin typeface="+mj-lt"/>
              </a:rPr>
              <a:t>장점을 소개하여 건강하고 맛있는 우리한우를 알린다</a:t>
            </a:r>
            <a:r>
              <a:rPr lang="en-US" altLang="ko-KR" sz="2400" b="1" dirty="0" smtClean="0">
                <a:latin typeface="+mj-lt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2000240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solidFill>
                  <a:schemeClr val="accent1"/>
                </a:solidFill>
              </a:rPr>
              <a:t>1</a:t>
            </a:r>
            <a:endParaRPr lang="ko-KR" altLang="en-US" sz="60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929066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solidFill>
                  <a:schemeClr val="accent1"/>
                </a:solidFill>
              </a:rPr>
              <a:t>2</a:t>
            </a:r>
            <a:endParaRPr lang="ko-KR" altLang="en-US" sz="60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071546"/>
            <a:ext cx="6143636" cy="2143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57166"/>
            <a:ext cx="571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우리한우로 </a:t>
            </a:r>
            <a:r>
              <a:rPr lang="ko-KR" altLang="en-US" sz="4800" dirty="0" smtClean="0">
                <a:latin typeface="HY궁서" pitchFamily="18" charset="-127"/>
                <a:ea typeface="HY궁서" pitchFamily="18" charset="-127"/>
              </a:rPr>
              <a:t>요리</a:t>
            </a:r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하기  </a:t>
            </a:r>
            <a:endParaRPr lang="ko-KR" altLang="en-US" sz="3600" dirty="0">
              <a:latin typeface="HY궁서" pitchFamily="18" charset="-127"/>
              <a:ea typeface="HY궁서" pitchFamily="18" charset="-127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 l="2076" t="4861" r="4473" b="4861"/>
          <a:stretch>
            <a:fillRect/>
          </a:stretch>
        </p:blipFill>
        <p:spPr bwMode="auto">
          <a:xfrm>
            <a:off x="4357686" y="3643314"/>
            <a:ext cx="439343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0" y="171448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ym typeface="Wingdings" pitchFamily="2" charset="2"/>
              </a:rPr>
              <a:t> </a:t>
            </a:r>
            <a:r>
              <a:rPr lang="ko-KR" altLang="en-US" sz="2400" dirty="0" smtClean="0"/>
              <a:t>한우 스테이크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607220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한우 미트볼 스파게티 </a:t>
            </a:r>
            <a:r>
              <a:rPr lang="en-US" altLang="ko-KR" sz="2400" dirty="0" smtClean="0">
                <a:sym typeface="Wingdings" pitchFamily="2" charset="2"/>
              </a:rPr>
              <a:t></a:t>
            </a:r>
            <a:endParaRPr lang="ko-KR" altLang="en-US" sz="2400" dirty="0"/>
          </a:p>
        </p:txBody>
      </p:sp>
      <p:pic>
        <p:nvPicPr>
          <p:cNvPr id="19458" name="Picture 2" descr="http://cafeptthumb2.phinf.naver.net/20120102_282/rosebay616_1325505142542nahYP_jpg/%C7%D1%BF%EC%BD%BA%C5%D7%C0%CC%C5%A91_rosebay616.jpg?type=w7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643050"/>
            <a:ext cx="4280495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071546"/>
            <a:ext cx="6143636" cy="2143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57166"/>
            <a:ext cx="571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우리한우로 </a:t>
            </a:r>
            <a:r>
              <a:rPr lang="ko-KR" altLang="en-US" sz="4800" dirty="0" smtClean="0">
                <a:latin typeface="HY궁서" pitchFamily="18" charset="-127"/>
                <a:ea typeface="HY궁서" pitchFamily="18" charset="-127"/>
              </a:rPr>
              <a:t>요리</a:t>
            </a:r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하기  </a:t>
            </a:r>
            <a:endParaRPr lang="ko-KR" altLang="en-US" sz="3600" dirty="0">
              <a:latin typeface="HY궁서" pitchFamily="18" charset="-127"/>
              <a:ea typeface="HY궁서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36" t="5729" r="5099" b="5729"/>
          <a:stretch>
            <a:fillRect/>
          </a:stretch>
        </p:blipFill>
        <p:spPr bwMode="auto">
          <a:xfrm>
            <a:off x="1428728" y="1500174"/>
            <a:ext cx="635588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592933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외국인들이 잘 아는 우리나라의 불고기 요리법과 우리한우를 함께 알린다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071546"/>
            <a:ext cx="6143636" cy="2143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57166"/>
            <a:ext cx="571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우리한우로 </a:t>
            </a:r>
            <a:r>
              <a:rPr lang="ko-KR" altLang="en-US" sz="4800" dirty="0" smtClean="0">
                <a:latin typeface="HY궁서" pitchFamily="18" charset="-127"/>
                <a:ea typeface="HY궁서" pitchFamily="18" charset="-127"/>
              </a:rPr>
              <a:t>요리</a:t>
            </a:r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하기   </a:t>
            </a:r>
            <a:endParaRPr lang="ko-KR" altLang="en-US" sz="3600" dirty="0">
              <a:latin typeface="HY궁서" pitchFamily="18" charset="-127"/>
              <a:ea typeface="HY궁서" pitchFamily="18" charset="-127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r="3928"/>
          <a:stretch>
            <a:fillRect/>
          </a:stretch>
        </p:blipFill>
        <p:spPr bwMode="auto">
          <a:xfrm>
            <a:off x="1142976" y="1500174"/>
            <a:ext cx="68136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600076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외국인들이 잘 아는 </a:t>
            </a:r>
            <a:r>
              <a:rPr lang="ko-KR" altLang="en-US" dirty="0" smtClean="0"/>
              <a:t>우리나라의 떡갈비 </a:t>
            </a:r>
            <a:r>
              <a:rPr lang="ko-KR" altLang="en-US" dirty="0" smtClean="0"/>
              <a:t>요리법과 우리한우를 함께 알린다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248</Words>
  <Application>Microsoft Office PowerPoint</Application>
  <PresentationFormat>화면 슬라이드 쇼(4:3)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우리한우 서포터즈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우리한우 서포터즈</dc:title>
  <dc:creator>김슬기</dc:creator>
  <cp:lastModifiedBy>김슬기</cp:lastModifiedBy>
  <cp:revision>15</cp:revision>
  <dcterms:created xsi:type="dcterms:W3CDTF">2012-07-08T11:58:00Z</dcterms:created>
  <dcterms:modified xsi:type="dcterms:W3CDTF">2012-07-08T13:31:09Z</dcterms:modified>
</cp:coreProperties>
</file>