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E1D57-86C6-4399-B1C0-3CBA72ACDA7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61EAAA03-AE45-496F-A12B-52A8FC9FA072}">
      <dgm:prSet phldrT="[텍스트]"/>
      <dgm:spPr>
        <a:solidFill>
          <a:srgbClr val="0AD80F">
            <a:alpha val="66000"/>
          </a:srgbClr>
        </a:solidFill>
      </dgm:spPr>
      <dgm:t>
        <a:bodyPr/>
        <a:lstStyle/>
        <a:p>
          <a:pPr latinLnBrk="1"/>
          <a:r>
            <a:rPr lang="ko-KR" altLang="en-US" b="1" dirty="0" smtClean="0"/>
            <a:t>영양 짱</a:t>
          </a:r>
          <a:r>
            <a:rPr lang="en-US" altLang="ko-KR" b="1" dirty="0" smtClean="0"/>
            <a:t>!</a:t>
          </a:r>
        </a:p>
      </dgm:t>
    </dgm:pt>
    <dgm:pt modelId="{7C1760C2-AD46-4CDF-A192-8F97C2CB9E69}" type="parTrans" cxnId="{DD116D81-0301-4883-B2B1-9226272DEE28}">
      <dgm:prSet/>
      <dgm:spPr/>
      <dgm:t>
        <a:bodyPr/>
        <a:lstStyle/>
        <a:p>
          <a:pPr latinLnBrk="1"/>
          <a:endParaRPr lang="ko-KR" altLang="en-US"/>
        </a:p>
      </dgm:t>
    </dgm:pt>
    <dgm:pt modelId="{BB2FB01C-4C90-4A9D-BBE5-ED181F3B248F}" type="sibTrans" cxnId="{DD116D81-0301-4883-B2B1-9226272DEE28}">
      <dgm:prSet/>
      <dgm:spPr/>
      <dgm:t>
        <a:bodyPr/>
        <a:lstStyle/>
        <a:p>
          <a:pPr latinLnBrk="1"/>
          <a:endParaRPr lang="ko-KR" altLang="en-US"/>
        </a:p>
      </dgm:t>
    </dgm:pt>
    <dgm:pt modelId="{8E6FDCFA-8099-485D-A40C-FCC6FD9E98DA}">
      <dgm:prSet phldrT="[텍스트]"/>
      <dgm:spPr>
        <a:solidFill>
          <a:srgbClr val="92D050">
            <a:alpha val="68000"/>
          </a:srgbClr>
        </a:solidFill>
      </dgm:spPr>
      <dgm:t>
        <a:bodyPr/>
        <a:lstStyle/>
        <a:p>
          <a:pPr latinLnBrk="1"/>
          <a:r>
            <a:rPr lang="ko-KR" altLang="en-US" b="1" dirty="0" smtClean="0"/>
            <a:t>맛도 짱</a:t>
          </a:r>
          <a:r>
            <a:rPr lang="en-US" altLang="ko-KR" b="1" dirty="0" smtClean="0"/>
            <a:t>!</a:t>
          </a:r>
        </a:p>
      </dgm:t>
    </dgm:pt>
    <dgm:pt modelId="{42F9FC65-3BE7-4287-A990-D830EF4DD1BE}" type="parTrans" cxnId="{EB7431B9-71E1-4EFB-8860-32110A078BF9}">
      <dgm:prSet/>
      <dgm:spPr/>
      <dgm:t>
        <a:bodyPr/>
        <a:lstStyle/>
        <a:p>
          <a:pPr latinLnBrk="1"/>
          <a:endParaRPr lang="ko-KR" altLang="en-US"/>
        </a:p>
      </dgm:t>
    </dgm:pt>
    <dgm:pt modelId="{5F4595F0-3D85-47A9-86B1-6260AEF1D6B5}" type="sibTrans" cxnId="{EB7431B9-71E1-4EFB-8860-32110A078BF9}">
      <dgm:prSet/>
      <dgm:spPr/>
      <dgm:t>
        <a:bodyPr/>
        <a:lstStyle/>
        <a:p>
          <a:pPr latinLnBrk="1"/>
          <a:endParaRPr lang="ko-KR" altLang="en-US"/>
        </a:p>
      </dgm:t>
    </dgm:pt>
    <dgm:pt modelId="{379F1FFC-0361-4F9F-825F-CF6D1F3FD55C}">
      <dgm:prSet phldrT="[텍스트]" custT="1"/>
      <dgm:spPr>
        <a:solidFill>
          <a:srgbClr val="00B050">
            <a:alpha val="64000"/>
          </a:srgbClr>
        </a:solidFill>
      </dgm:spPr>
      <dgm:t>
        <a:bodyPr/>
        <a:lstStyle/>
        <a:p>
          <a:pPr latinLnBrk="1"/>
          <a:r>
            <a:rPr lang="ko-KR" altLang="en-US" sz="1400" b="1" dirty="0" smtClean="0"/>
            <a:t>슈퍼히어로</a:t>
          </a:r>
          <a:endParaRPr lang="en-US" altLang="ko-KR" sz="1400" b="1" dirty="0" smtClean="0"/>
        </a:p>
        <a:p>
          <a:pPr latinLnBrk="1"/>
          <a:r>
            <a:rPr lang="ko-KR" altLang="en-US" sz="1400" b="1" dirty="0" smtClean="0"/>
            <a:t>영웅 한 우</a:t>
          </a:r>
          <a:endParaRPr lang="ko-KR" altLang="en-US" sz="1400" b="1" dirty="0"/>
        </a:p>
      </dgm:t>
    </dgm:pt>
    <dgm:pt modelId="{4258DF7C-1300-4E32-8DB4-ADDFAA13A5F5}" type="parTrans" cxnId="{FCF9F5DF-5BA2-4EBA-8BC7-9FE1861274E9}">
      <dgm:prSet/>
      <dgm:spPr/>
      <dgm:t>
        <a:bodyPr/>
        <a:lstStyle/>
        <a:p>
          <a:pPr latinLnBrk="1"/>
          <a:endParaRPr lang="ko-KR" altLang="en-US"/>
        </a:p>
      </dgm:t>
    </dgm:pt>
    <dgm:pt modelId="{6320B126-139B-4755-AFB8-D428C0A3B822}" type="sibTrans" cxnId="{FCF9F5DF-5BA2-4EBA-8BC7-9FE1861274E9}">
      <dgm:prSet/>
      <dgm:spPr/>
      <dgm:t>
        <a:bodyPr/>
        <a:lstStyle/>
        <a:p>
          <a:pPr latinLnBrk="1"/>
          <a:endParaRPr lang="ko-KR" altLang="en-US"/>
        </a:p>
      </dgm:t>
    </dgm:pt>
    <dgm:pt modelId="{3D7EFFD5-5FE4-4289-B7A2-449E96CDF745}" type="pres">
      <dgm:prSet presAssocID="{A02E1D57-86C6-4399-B1C0-3CBA72ACDA70}" presName="linearFlow" presStyleCnt="0">
        <dgm:presLayoutVars>
          <dgm:dir/>
          <dgm:resizeHandles val="exact"/>
        </dgm:presLayoutVars>
      </dgm:prSet>
      <dgm:spPr/>
    </dgm:pt>
    <dgm:pt modelId="{63AEE66F-B933-4304-AF03-0AE1E9A7C7F5}" type="pres">
      <dgm:prSet presAssocID="{61EAAA03-AE45-496F-A12B-52A8FC9FA0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72531C-8B8C-4280-805A-2C01B398CEE7}" type="pres">
      <dgm:prSet presAssocID="{BB2FB01C-4C90-4A9D-BBE5-ED181F3B248F}" presName="spacerL" presStyleCnt="0"/>
      <dgm:spPr/>
    </dgm:pt>
    <dgm:pt modelId="{7FB20BB8-310F-452E-8E95-C405E889D3C2}" type="pres">
      <dgm:prSet presAssocID="{BB2FB01C-4C90-4A9D-BBE5-ED181F3B248F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37F3AEA-7368-46C2-BD46-B3CE7BB7B192}" type="pres">
      <dgm:prSet presAssocID="{BB2FB01C-4C90-4A9D-BBE5-ED181F3B248F}" presName="spacerR" presStyleCnt="0"/>
      <dgm:spPr/>
    </dgm:pt>
    <dgm:pt modelId="{7560ABFA-932A-461F-BFFB-0083BE0A1CBF}" type="pres">
      <dgm:prSet presAssocID="{8E6FDCFA-8099-485D-A40C-FCC6FD9E98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3C0E77-3AEA-491B-B323-B59047ADC6C8}" type="pres">
      <dgm:prSet presAssocID="{5F4595F0-3D85-47A9-86B1-6260AEF1D6B5}" presName="spacerL" presStyleCnt="0"/>
      <dgm:spPr/>
    </dgm:pt>
    <dgm:pt modelId="{E6CD8DE0-D69E-4559-A75D-BE7533F54424}" type="pres">
      <dgm:prSet presAssocID="{5F4595F0-3D85-47A9-86B1-6260AEF1D6B5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3DDAC1D4-29AE-43AF-862D-C9C2B05D731B}" type="pres">
      <dgm:prSet presAssocID="{5F4595F0-3D85-47A9-86B1-6260AEF1D6B5}" presName="spacerR" presStyleCnt="0"/>
      <dgm:spPr/>
    </dgm:pt>
    <dgm:pt modelId="{24D61B25-3BEA-45A1-929E-5E160EE8E498}" type="pres">
      <dgm:prSet presAssocID="{379F1FFC-0361-4F9F-825F-CF6D1F3FD5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6F7D57F-A934-4808-99F9-67ED37806B18}" type="presOf" srcId="{61EAAA03-AE45-496F-A12B-52A8FC9FA072}" destId="{63AEE66F-B933-4304-AF03-0AE1E9A7C7F5}" srcOrd="0" destOrd="0" presId="urn:microsoft.com/office/officeart/2005/8/layout/equation1"/>
    <dgm:cxn modelId="{AC7F8A0E-E802-42B8-9103-4684D72D0B06}" type="presOf" srcId="{BB2FB01C-4C90-4A9D-BBE5-ED181F3B248F}" destId="{7FB20BB8-310F-452E-8E95-C405E889D3C2}" srcOrd="0" destOrd="0" presId="urn:microsoft.com/office/officeart/2005/8/layout/equation1"/>
    <dgm:cxn modelId="{BA594198-EB3A-47A5-8BD4-F67DB60B2E0A}" type="presOf" srcId="{8E6FDCFA-8099-485D-A40C-FCC6FD9E98DA}" destId="{7560ABFA-932A-461F-BFFB-0083BE0A1CBF}" srcOrd="0" destOrd="0" presId="urn:microsoft.com/office/officeart/2005/8/layout/equation1"/>
    <dgm:cxn modelId="{E76746F7-AF9E-4E56-8ED7-9DF7D80810B9}" type="presOf" srcId="{A02E1D57-86C6-4399-B1C0-3CBA72ACDA70}" destId="{3D7EFFD5-5FE4-4289-B7A2-449E96CDF745}" srcOrd="0" destOrd="0" presId="urn:microsoft.com/office/officeart/2005/8/layout/equation1"/>
    <dgm:cxn modelId="{A0FA2435-0936-4AD2-9A4A-AA258842E5B0}" type="presOf" srcId="{5F4595F0-3D85-47A9-86B1-6260AEF1D6B5}" destId="{E6CD8DE0-D69E-4559-A75D-BE7533F54424}" srcOrd="0" destOrd="0" presId="urn:microsoft.com/office/officeart/2005/8/layout/equation1"/>
    <dgm:cxn modelId="{EB7431B9-71E1-4EFB-8860-32110A078BF9}" srcId="{A02E1D57-86C6-4399-B1C0-3CBA72ACDA70}" destId="{8E6FDCFA-8099-485D-A40C-FCC6FD9E98DA}" srcOrd="1" destOrd="0" parTransId="{42F9FC65-3BE7-4287-A990-D830EF4DD1BE}" sibTransId="{5F4595F0-3D85-47A9-86B1-6260AEF1D6B5}"/>
    <dgm:cxn modelId="{21841D80-DBFD-4C2A-A814-DE3889DFC692}" type="presOf" srcId="{379F1FFC-0361-4F9F-825F-CF6D1F3FD55C}" destId="{24D61B25-3BEA-45A1-929E-5E160EE8E498}" srcOrd="0" destOrd="0" presId="urn:microsoft.com/office/officeart/2005/8/layout/equation1"/>
    <dgm:cxn modelId="{FCF9F5DF-5BA2-4EBA-8BC7-9FE1861274E9}" srcId="{A02E1D57-86C6-4399-B1C0-3CBA72ACDA70}" destId="{379F1FFC-0361-4F9F-825F-CF6D1F3FD55C}" srcOrd="2" destOrd="0" parTransId="{4258DF7C-1300-4E32-8DB4-ADDFAA13A5F5}" sibTransId="{6320B126-139B-4755-AFB8-D428C0A3B822}"/>
    <dgm:cxn modelId="{DD116D81-0301-4883-B2B1-9226272DEE28}" srcId="{A02E1D57-86C6-4399-B1C0-3CBA72ACDA70}" destId="{61EAAA03-AE45-496F-A12B-52A8FC9FA072}" srcOrd="0" destOrd="0" parTransId="{7C1760C2-AD46-4CDF-A192-8F97C2CB9E69}" sibTransId="{BB2FB01C-4C90-4A9D-BBE5-ED181F3B248F}"/>
    <dgm:cxn modelId="{D2B6E149-B623-45DA-BA97-159180D5B362}" type="presParOf" srcId="{3D7EFFD5-5FE4-4289-B7A2-449E96CDF745}" destId="{63AEE66F-B933-4304-AF03-0AE1E9A7C7F5}" srcOrd="0" destOrd="0" presId="urn:microsoft.com/office/officeart/2005/8/layout/equation1"/>
    <dgm:cxn modelId="{1241E002-A419-487B-A677-9BE31A2ED8C8}" type="presParOf" srcId="{3D7EFFD5-5FE4-4289-B7A2-449E96CDF745}" destId="{2672531C-8B8C-4280-805A-2C01B398CEE7}" srcOrd="1" destOrd="0" presId="urn:microsoft.com/office/officeart/2005/8/layout/equation1"/>
    <dgm:cxn modelId="{0FF3D2FB-3477-4CAB-9FF1-52C9073E6A35}" type="presParOf" srcId="{3D7EFFD5-5FE4-4289-B7A2-449E96CDF745}" destId="{7FB20BB8-310F-452E-8E95-C405E889D3C2}" srcOrd="2" destOrd="0" presId="urn:microsoft.com/office/officeart/2005/8/layout/equation1"/>
    <dgm:cxn modelId="{E0A1DFC2-AB48-42AC-91B6-B9D9AF0F3AB8}" type="presParOf" srcId="{3D7EFFD5-5FE4-4289-B7A2-449E96CDF745}" destId="{037F3AEA-7368-46C2-BD46-B3CE7BB7B192}" srcOrd="3" destOrd="0" presId="urn:microsoft.com/office/officeart/2005/8/layout/equation1"/>
    <dgm:cxn modelId="{B4472206-8A47-4819-8DAC-C8598B639432}" type="presParOf" srcId="{3D7EFFD5-5FE4-4289-B7A2-449E96CDF745}" destId="{7560ABFA-932A-461F-BFFB-0083BE0A1CBF}" srcOrd="4" destOrd="0" presId="urn:microsoft.com/office/officeart/2005/8/layout/equation1"/>
    <dgm:cxn modelId="{699FBE93-D969-47DE-82A1-1B491A3158CF}" type="presParOf" srcId="{3D7EFFD5-5FE4-4289-B7A2-449E96CDF745}" destId="{733C0E77-3AEA-491B-B323-B59047ADC6C8}" srcOrd="5" destOrd="0" presId="urn:microsoft.com/office/officeart/2005/8/layout/equation1"/>
    <dgm:cxn modelId="{06BD7950-8F4D-41A4-B743-809B091BF33E}" type="presParOf" srcId="{3D7EFFD5-5FE4-4289-B7A2-449E96CDF745}" destId="{E6CD8DE0-D69E-4559-A75D-BE7533F54424}" srcOrd="6" destOrd="0" presId="urn:microsoft.com/office/officeart/2005/8/layout/equation1"/>
    <dgm:cxn modelId="{4F9AE52F-5ACC-402B-A7E6-C14BBE230B1D}" type="presParOf" srcId="{3D7EFFD5-5FE4-4289-B7A2-449E96CDF745}" destId="{3DDAC1D4-29AE-43AF-862D-C9C2B05D731B}" srcOrd="7" destOrd="0" presId="urn:microsoft.com/office/officeart/2005/8/layout/equation1"/>
    <dgm:cxn modelId="{A0F5EC4D-70A4-49E5-9438-9F85E53C4DDD}" type="presParOf" srcId="{3D7EFFD5-5FE4-4289-B7A2-449E96CDF745}" destId="{24D61B25-3BEA-45A1-929E-5E160EE8E498}" srcOrd="8" destOrd="0" presId="urn:microsoft.com/office/officeart/2005/8/layout/equati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E1D57-86C6-4399-B1C0-3CBA72ACDA7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61EAAA03-AE45-496F-A12B-52A8FC9FA072}">
      <dgm:prSet phldrT="[텍스트]" custT="1"/>
      <dgm:spPr>
        <a:solidFill>
          <a:srgbClr val="0AD80F">
            <a:alpha val="66000"/>
          </a:srgbClr>
        </a:solidFill>
      </dgm:spPr>
      <dgm:t>
        <a:bodyPr/>
        <a:lstStyle/>
        <a:p>
          <a:pPr latinLnBrk="1"/>
          <a:r>
            <a:rPr lang="ko-KR" altLang="en-US" sz="1600" b="1" dirty="0" smtClean="0"/>
            <a:t>우리가 </a:t>
          </a:r>
          <a:endParaRPr lang="en-US" altLang="ko-KR" sz="1600" b="1" dirty="0" smtClean="0"/>
        </a:p>
        <a:p>
          <a:pPr latinLnBrk="1"/>
          <a:r>
            <a:rPr lang="ko-KR" altLang="en-US" sz="1600" b="1" dirty="0" smtClean="0"/>
            <a:t>누구</a:t>
          </a:r>
          <a:r>
            <a:rPr lang="en-US" altLang="ko-KR" sz="1600" b="1" dirty="0" smtClean="0"/>
            <a:t>?</a:t>
          </a:r>
        </a:p>
      </dgm:t>
    </dgm:pt>
    <dgm:pt modelId="{7C1760C2-AD46-4CDF-A192-8F97C2CB9E69}" type="parTrans" cxnId="{DD116D81-0301-4883-B2B1-9226272DEE28}">
      <dgm:prSet/>
      <dgm:spPr/>
      <dgm:t>
        <a:bodyPr/>
        <a:lstStyle/>
        <a:p>
          <a:pPr latinLnBrk="1"/>
          <a:endParaRPr lang="ko-KR" altLang="en-US"/>
        </a:p>
      </dgm:t>
    </dgm:pt>
    <dgm:pt modelId="{BB2FB01C-4C90-4A9D-BBE5-ED181F3B248F}" type="sibTrans" cxnId="{DD116D81-0301-4883-B2B1-9226272DEE28}">
      <dgm:prSet/>
      <dgm:spPr/>
      <dgm:t>
        <a:bodyPr/>
        <a:lstStyle/>
        <a:p>
          <a:pPr latinLnBrk="1"/>
          <a:endParaRPr lang="ko-KR" altLang="en-US"/>
        </a:p>
      </dgm:t>
    </dgm:pt>
    <dgm:pt modelId="{8E6FDCFA-8099-485D-A40C-FCC6FD9E98DA}">
      <dgm:prSet phldrT="[텍스트]" custT="1"/>
      <dgm:spPr>
        <a:solidFill>
          <a:srgbClr val="92D050">
            <a:alpha val="68000"/>
          </a:srgbClr>
        </a:solidFill>
      </dgm:spPr>
      <dgm:t>
        <a:bodyPr/>
        <a:lstStyle/>
        <a:p>
          <a:pPr latinLnBrk="1"/>
          <a:r>
            <a:rPr lang="ko-KR" altLang="en-US" sz="1600" b="1" dirty="0" smtClean="0"/>
            <a:t>우리의 </a:t>
          </a:r>
          <a:endParaRPr lang="en-US" altLang="ko-KR" sz="1600" b="1" dirty="0" smtClean="0"/>
        </a:p>
        <a:p>
          <a:pPr latinLnBrk="1"/>
          <a:r>
            <a:rPr lang="ko-KR" altLang="en-US" sz="1600" b="1" dirty="0" smtClean="0"/>
            <a:t>장점</a:t>
          </a:r>
          <a:endParaRPr lang="en-US" altLang="ko-KR" sz="1600" b="1" dirty="0" smtClean="0"/>
        </a:p>
        <a:p>
          <a:pPr latinLnBrk="1"/>
          <a:r>
            <a:rPr lang="ko-KR" altLang="en-US" sz="1600" b="1" dirty="0" smtClean="0"/>
            <a:t> </a:t>
          </a:r>
          <a:r>
            <a:rPr lang="en-US" altLang="ko-KR" sz="1600" b="1" dirty="0" smtClean="0"/>
            <a:t>5</a:t>
          </a:r>
          <a:r>
            <a:rPr lang="ko-KR" altLang="en-US" sz="1600" b="1" dirty="0" smtClean="0"/>
            <a:t>가지</a:t>
          </a:r>
          <a:endParaRPr lang="en-US" altLang="ko-KR" sz="1600" b="1" dirty="0" smtClean="0"/>
        </a:p>
      </dgm:t>
    </dgm:pt>
    <dgm:pt modelId="{42F9FC65-3BE7-4287-A990-D830EF4DD1BE}" type="parTrans" cxnId="{EB7431B9-71E1-4EFB-8860-32110A078BF9}">
      <dgm:prSet/>
      <dgm:spPr/>
      <dgm:t>
        <a:bodyPr/>
        <a:lstStyle/>
        <a:p>
          <a:pPr latinLnBrk="1"/>
          <a:endParaRPr lang="ko-KR" altLang="en-US"/>
        </a:p>
      </dgm:t>
    </dgm:pt>
    <dgm:pt modelId="{5F4595F0-3D85-47A9-86B1-6260AEF1D6B5}" type="sibTrans" cxnId="{EB7431B9-71E1-4EFB-8860-32110A078BF9}">
      <dgm:prSet/>
      <dgm:spPr/>
      <dgm:t>
        <a:bodyPr/>
        <a:lstStyle/>
        <a:p>
          <a:pPr latinLnBrk="1"/>
          <a:endParaRPr lang="ko-KR" altLang="en-US"/>
        </a:p>
      </dgm:t>
    </dgm:pt>
    <dgm:pt modelId="{379F1FFC-0361-4F9F-825F-CF6D1F3FD55C}">
      <dgm:prSet phldrT="[텍스트]" custT="1"/>
      <dgm:spPr>
        <a:solidFill>
          <a:srgbClr val="00B050">
            <a:alpha val="64000"/>
          </a:srgbClr>
        </a:solidFill>
      </dgm:spPr>
      <dgm:t>
        <a:bodyPr/>
        <a:lstStyle/>
        <a:p>
          <a:pPr latinLnBrk="1"/>
          <a:r>
            <a:rPr lang="ko-KR" altLang="en-US" sz="1400" b="1" dirty="0" smtClean="0"/>
            <a:t>역시 </a:t>
          </a:r>
          <a:endParaRPr lang="en-US" altLang="ko-KR" sz="1400" b="1" dirty="0" smtClean="0"/>
        </a:p>
        <a:p>
          <a:pPr latinLnBrk="1"/>
          <a:r>
            <a:rPr lang="ko-KR" altLang="en-US" sz="1400" b="1" dirty="0" err="1" smtClean="0"/>
            <a:t>서포터즈는</a:t>
          </a:r>
          <a:endParaRPr lang="en-US" altLang="ko-KR" sz="1400" b="1" dirty="0" smtClean="0"/>
        </a:p>
        <a:p>
          <a:pPr latinLnBrk="1"/>
          <a:r>
            <a:rPr lang="ko-KR" altLang="en-US" sz="1400" b="1" dirty="0" smtClean="0"/>
            <a:t> 우리가</a:t>
          </a:r>
          <a:r>
            <a:rPr lang="en-US" altLang="ko-KR" sz="1400" b="1" dirty="0" smtClean="0"/>
            <a:t>!</a:t>
          </a:r>
          <a:endParaRPr lang="ko-KR" altLang="en-US" sz="1400" b="1" dirty="0"/>
        </a:p>
      </dgm:t>
    </dgm:pt>
    <dgm:pt modelId="{4258DF7C-1300-4E32-8DB4-ADDFAA13A5F5}" type="parTrans" cxnId="{FCF9F5DF-5BA2-4EBA-8BC7-9FE1861274E9}">
      <dgm:prSet/>
      <dgm:spPr/>
      <dgm:t>
        <a:bodyPr/>
        <a:lstStyle/>
        <a:p>
          <a:pPr latinLnBrk="1"/>
          <a:endParaRPr lang="ko-KR" altLang="en-US"/>
        </a:p>
      </dgm:t>
    </dgm:pt>
    <dgm:pt modelId="{6320B126-139B-4755-AFB8-D428C0A3B822}" type="sibTrans" cxnId="{FCF9F5DF-5BA2-4EBA-8BC7-9FE1861274E9}">
      <dgm:prSet/>
      <dgm:spPr/>
      <dgm:t>
        <a:bodyPr/>
        <a:lstStyle/>
        <a:p>
          <a:pPr latinLnBrk="1"/>
          <a:endParaRPr lang="ko-KR" altLang="en-US"/>
        </a:p>
      </dgm:t>
    </dgm:pt>
    <dgm:pt modelId="{3D7EFFD5-5FE4-4289-B7A2-449E96CDF745}" type="pres">
      <dgm:prSet presAssocID="{A02E1D57-86C6-4399-B1C0-3CBA72ACDA70}" presName="linearFlow" presStyleCnt="0">
        <dgm:presLayoutVars>
          <dgm:dir/>
          <dgm:resizeHandles val="exact"/>
        </dgm:presLayoutVars>
      </dgm:prSet>
      <dgm:spPr/>
    </dgm:pt>
    <dgm:pt modelId="{63AEE66F-B933-4304-AF03-0AE1E9A7C7F5}" type="pres">
      <dgm:prSet presAssocID="{61EAAA03-AE45-496F-A12B-52A8FC9FA0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72531C-8B8C-4280-805A-2C01B398CEE7}" type="pres">
      <dgm:prSet presAssocID="{BB2FB01C-4C90-4A9D-BBE5-ED181F3B248F}" presName="spacerL" presStyleCnt="0"/>
      <dgm:spPr/>
    </dgm:pt>
    <dgm:pt modelId="{7FB20BB8-310F-452E-8E95-C405E889D3C2}" type="pres">
      <dgm:prSet presAssocID="{BB2FB01C-4C90-4A9D-BBE5-ED181F3B248F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37F3AEA-7368-46C2-BD46-B3CE7BB7B192}" type="pres">
      <dgm:prSet presAssocID="{BB2FB01C-4C90-4A9D-BBE5-ED181F3B248F}" presName="spacerR" presStyleCnt="0"/>
      <dgm:spPr/>
    </dgm:pt>
    <dgm:pt modelId="{7560ABFA-932A-461F-BFFB-0083BE0A1CBF}" type="pres">
      <dgm:prSet presAssocID="{8E6FDCFA-8099-485D-A40C-FCC6FD9E98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3C0E77-3AEA-491B-B323-B59047ADC6C8}" type="pres">
      <dgm:prSet presAssocID="{5F4595F0-3D85-47A9-86B1-6260AEF1D6B5}" presName="spacerL" presStyleCnt="0"/>
      <dgm:spPr/>
    </dgm:pt>
    <dgm:pt modelId="{E6CD8DE0-D69E-4559-A75D-BE7533F54424}" type="pres">
      <dgm:prSet presAssocID="{5F4595F0-3D85-47A9-86B1-6260AEF1D6B5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3DDAC1D4-29AE-43AF-862D-C9C2B05D731B}" type="pres">
      <dgm:prSet presAssocID="{5F4595F0-3D85-47A9-86B1-6260AEF1D6B5}" presName="spacerR" presStyleCnt="0"/>
      <dgm:spPr/>
    </dgm:pt>
    <dgm:pt modelId="{24D61B25-3BEA-45A1-929E-5E160EE8E498}" type="pres">
      <dgm:prSet presAssocID="{379F1FFC-0361-4F9F-825F-CF6D1F3FD5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68F323B-8F3C-4D46-9E92-B5ED4A6E0F48}" type="presOf" srcId="{BB2FB01C-4C90-4A9D-BBE5-ED181F3B248F}" destId="{7FB20BB8-310F-452E-8E95-C405E889D3C2}" srcOrd="0" destOrd="0" presId="urn:microsoft.com/office/officeart/2005/8/layout/equation1"/>
    <dgm:cxn modelId="{EA56AFA7-41BB-4B72-826E-64E6C66264B1}" type="presOf" srcId="{8E6FDCFA-8099-485D-A40C-FCC6FD9E98DA}" destId="{7560ABFA-932A-461F-BFFB-0083BE0A1CBF}" srcOrd="0" destOrd="0" presId="urn:microsoft.com/office/officeart/2005/8/layout/equation1"/>
    <dgm:cxn modelId="{5E231FEF-D3D5-4544-AA7D-8357846D29AA}" type="presOf" srcId="{61EAAA03-AE45-496F-A12B-52A8FC9FA072}" destId="{63AEE66F-B933-4304-AF03-0AE1E9A7C7F5}" srcOrd="0" destOrd="0" presId="urn:microsoft.com/office/officeart/2005/8/layout/equation1"/>
    <dgm:cxn modelId="{EB7431B9-71E1-4EFB-8860-32110A078BF9}" srcId="{A02E1D57-86C6-4399-B1C0-3CBA72ACDA70}" destId="{8E6FDCFA-8099-485D-A40C-FCC6FD9E98DA}" srcOrd="1" destOrd="0" parTransId="{42F9FC65-3BE7-4287-A990-D830EF4DD1BE}" sibTransId="{5F4595F0-3D85-47A9-86B1-6260AEF1D6B5}"/>
    <dgm:cxn modelId="{BA25BFE5-3206-4F93-9C77-F27C309F65EB}" type="presOf" srcId="{379F1FFC-0361-4F9F-825F-CF6D1F3FD55C}" destId="{24D61B25-3BEA-45A1-929E-5E160EE8E498}" srcOrd="0" destOrd="0" presId="urn:microsoft.com/office/officeart/2005/8/layout/equation1"/>
    <dgm:cxn modelId="{838EDBE1-4316-4787-BB39-DF145CFDC270}" type="presOf" srcId="{5F4595F0-3D85-47A9-86B1-6260AEF1D6B5}" destId="{E6CD8DE0-D69E-4559-A75D-BE7533F54424}" srcOrd="0" destOrd="0" presId="urn:microsoft.com/office/officeart/2005/8/layout/equation1"/>
    <dgm:cxn modelId="{FCF9F5DF-5BA2-4EBA-8BC7-9FE1861274E9}" srcId="{A02E1D57-86C6-4399-B1C0-3CBA72ACDA70}" destId="{379F1FFC-0361-4F9F-825F-CF6D1F3FD55C}" srcOrd="2" destOrd="0" parTransId="{4258DF7C-1300-4E32-8DB4-ADDFAA13A5F5}" sibTransId="{6320B126-139B-4755-AFB8-D428C0A3B822}"/>
    <dgm:cxn modelId="{DD116D81-0301-4883-B2B1-9226272DEE28}" srcId="{A02E1D57-86C6-4399-B1C0-3CBA72ACDA70}" destId="{61EAAA03-AE45-496F-A12B-52A8FC9FA072}" srcOrd="0" destOrd="0" parTransId="{7C1760C2-AD46-4CDF-A192-8F97C2CB9E69}" sibTransId="{BB2FB01C-4C90-4A9D-BBE5-ED181F3B248F}"/>
    <dgm:cxn modelId="{514497C5-20D7-49A1-8EA1-3C2A1E121048}" type="presOf" srcId="{A02E1D57-86C6-4399-B1C0-3CBA72ACDA70}" destId="{3D7EFFD5-5FE4-4289-B7A2-449E96CDF745}" srcOrd="0" destOrd="0" presId="urn:microsoft.com/office/officeart/2005/8/layout/equation1"/>
    <dgm:cxn modelId="{5C635AC5-FBE9-4A94-BD3B-A6261E5DA5E2}" type="presParOf" srcId="{3D7EFFD5-5FE4-4289-B7A2-449E96CDF745}" destId="{63AEE66F-B933-4304-AF03-0AE1E9A7C7F5}" srcOrd="0" destOrd="0" presId="urn:microsoft.com/office/officeart/2005/8/layout/equation1"/>
    <dgm:cxn modelId="{8E721510-2333-40B6-A8C0-E15C9DA54FA5}" type="presParOf" srcId="{3D7EFFD5-5FE4-4289-B7A2-449E96CDF745}" destId="{2672531C-8B8C-4280-805A-2C01B398CEE7}" srcOrd="1" destOrd="0" presId="urn:microsoft.com/office/officeart/2005/8/layout/equation1"/>
    <dgm:cxn modelId="{3E827A4C-FC22-48AC-A51D-B39C7DC7E327}" type="presParOf" srcId="{3D7EFFD5-5FE4-4289-B7A2-449E96CDF745}" destId="{7FB20BB8-310F-452E-8E95-C405E889D3C2}" srcOrd="2" destOrd="0" presId="urn:microsoft.com/office/officeart/2005/8/layout/equation1"/>
    <dgm:cxn modelId="{0FFC6F04-5AA2-4CFC-91A8-7B63E0FCAD97}" type="presParOf" srcId="{3D7EFFD5-5FE4-4289-B7A2-449E96CDF745}" destId="{037F3AEA-7368-46C2-BD46-B3CE7BB7B192}" srcOrd="3" destOrd="0" presId="urn:microsoft.com/office/officeart/2005/8/layout/equation1"/>
    <dgm:cxn modelId="{8B08BF7C-778E-40EF-8100-71F224CAC67E}" type="presParOf" srcId="{3D7EFFD5-5FE4-4289-B7A2-449E96CDF745}" destId="{7560ABFA-932A-461F-BFFB-0083BE0A1CBF}" srcOrd="4" destOrd="0" presId="urn:microsoft.com/office/officeart/2005/8/layout/equation1"/>
    <dgm:cxn modelId="{8B23C4E7-05D5-4800-BF82-75CCC74340B3}" type="presParOf" srcId="{3D7EFFD5-5FE4-4289-B7A2-449E96CDF745}" destId="{733C0E77-3AEA-491B-B323-B59047ADC6C8}" srcOrd="5" destOrd="0" presId="urn:microsoft.com/office/officeart/2005/8/layout/equation1"/>
    <dgm:cxn modelId="{549431B4-C5C7-4208-83CC-A747D910EB4C}" type="presParOf" srcId="{3D7EFFD5-5FE4-4289-B7A2-449E96CDF745}" destId="{E6CD8DE0-D69E-4559-A75D-BE7533F54424}" srcOrd="6" destOrd="0" presId="urn:microsoft.com/office/officeart/2005/8/layout/equation1"/>
    <dgm:cxn modelId="{A3AE80CD-963A-4698-9007-8F328AA96BE9}" type="presParOf" srcId="{3D7EFFD5-5FE4-4289-B7A2-449E96CDF745}" destId="{3DDAC1D4-29AE-43AF-862D-C9C2B05D731B}" srcOrd="7" destOrd="0" presId="urn:microsoft.com/office/officeart/2005/8/layout/equation1"/>
    <dgm:cxn modelId="{3F531990-5CA4-4FC3-9399-30A7B7A569C3}" type="presParOf" srcId="{3D7EFFD5-5FE4-4289-B7A2-449E96CDF745}" destId="{24D61B25-3BEA-45A1-929E-5E160EE8E498}" srcOrd="8" destOrd="0" presId="urn:microsoft.com/office/officeart/2005/8/layout/equatio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2E1D57-86C6-4399-B1C0-3CBA72ACDA7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61EAAA03-AE45-496F-A12B-52A8FC9FA072}">
      <dgm:prSet phldrT="[텍스트]" custT="1"/>
      <dgm:spPr>
        <a:solidFill>
          <a:srgbClr val="0AD80F">
            <a:alpha val="66000"/>
          </a:srgbClr>
        </a:solidFill>
      </dgm:spPr>
      <dgm:t>
        <a:bodyPr/>
        <a:lstStyle/>
        <a:p>
          <a:pPr latinLnBrk="1"/>
          <a:r>
            <a:rPr lang="ko-KR" altLang="en-US" sz="1400" b="1" dirty="0" smtClean="0"/>
            <a:t>출발 전</a:t>
          </a:r>
          <a:endParaRPr lang="en-US" altLang="ko-KR" sz="1400" b="1" dirty="0" smtClean="0"/>
        </a:p>
        <a:p>
          <a:pPr latinLnBrk="1"/>
          <a:r>
            <a:rPr lang="ko-KR" altLang="en-US" sz="1400" b="1" dirty="0" smtClean="0"/>
            <a:t> 홍보</a:t>
          </a:r>
          <a:endParaRPr lang="en-US" altLang="ko-KR" sz="1400" b="1" dirty="0" smtClean="0"/>
        </a:p>
        <a:p>
          <a:pPr latinLnBrk="1"/>
          <a:r>
            <a:rPr lang="en-US" altLang="ko-KR" sz="1400" b="1" dirty="0" smtClean="0"/>
            <a:t>FACEBOOK </a:t>
          </a:r>
          <a:endParaRPr lang="ko-KR" altLang="en-US" sz="1400" b="1" dirty="0"/>
        </a:p>
      </dgm:t>
    </dgm:pt>
    <dgm:pt modelId="{7C1760C2-AD46-4CDF-A192-8F97C2CB9E69}" type="parTrans" cxnId="{DD116D81-0301-4883-B2B1-9226272DEE28}">
      <dgm:prSet/>
      <dgm:spPr/>
      <dgm:t>
        <a:bodyPr/>
        <a:lstStyle/>
        <a:p>
          <a:pPr latinLnBrk="1"/>
          <a:endParaRPr lang="ko-KR" altLang="en-US"/>
        </a:p>
      </dgm:t>
    </dgm:pt>
    <dgm:pt modelId="{BB2FB01C-4C90-4A9D-BBE5-ED181F3B248F}" type="sibTrans" cxnId="{DD116D81-0301-4883-B2B1-9226272DEE28}">
      <dgm:prSet/>
      <dgm:spPr/>
      <dgm:t>
        <a:bodyPr/>
        <a:lstStyle/>
        <a:p>
          <a:pPr latinLnBrk="1"/>
          <a:endParaRPr lang="ko-KR" altLang="en-US"/>
        </a:p>
      </dgm:t>
    </dgm:pt>
    <dgm:pt modelId="{8E6FDCFA-8099-485D-A40C-FCC6FD9E98DA}">
      <dgm:prSet phldrT="[텍스트]"/>
      <dgm:spPr>
        <a:solidFill>
          <a:srgbClr val="92D050">
            <a:alpha val="68000"/>
          </a:srgbClr>
        </a:solidFill>
      </dgm:spPr>
      <dgm:t>
        <a:bodyPr/>
        <a:lstStyle/>
        <a:p>
          <a:pPr latinLnBrk="1"/>
          <a:r>
            <a:rPr lang="ko-KR" altLang="en-US" b="1" dirty="0" smtClean="0"/>
            <a:t>런던에서</a:t>
          </a:r>
          <a:endParaRPr lang="en-US" altLang="ko-KR" b="1" dirty="0" smtClean="0"/>
        </a:p>
        <a:p>
          <a:pPr latinLnBrk="1"/>
          <a:r>
            <a:rPr lang="en-US" altLang="ko-KR" b="1" dirty="0" smtClean="0"/>
            <a:t>1day </a:t>
          </a:r>
          <a:r>
            <a:rPr lang="ko-KR" altLang="en-US" b="1" dirty="0" smtClean="0"/>
            <a:t>홍보 </a:t>
          </a:r>
          <a:endParaRPr lang="en-US" altLang="ko-KR" b="1" dirty="0" smtClean="0"/>
        </a:p>
      </dgm:t>
    </dgm:pt>
    <dgm:pt modelId="{42F9FC65-3BE7-4287-A990-D830EF4DD1BE}" type="parTrans" cxnId="{EB7431B9-71E1-4EFB-8860-32110A078BF9}">
      <dgm:prSet/>
      <dgm:spPr/>
      <dgm:t>
        <a:bodyPr/>
        <a:lstStyle/>
        <a:p>
          <a:pPr latinLnBrk="1"/>
          <a:endParaRPr lang="ko-KR" altLang="en-US"/>
        </a:p>
      </dgm:t>
    </dgm:pt>
    <dgm:pt modelId="{5F4595F0-3D85-47A9-86B1-6260AEF1D6B5}" type="sibTrans" cxnId="{EB7431B9-71E1-4EFB-8860-32110A078BF9}">
      <dgm:prSet/>
      <dgm:spPr/>
      <dgm:t>
        <a:bodyPr/>
        <a:lstStyle/>
        <a:p>
          <a:pPr latinLnBrk="1"/>
          <a:endParaRPr lang="ko-KR" altLang="en-US"/>
        </a:p>
      </dgm:t>
    </dgm:pt>
    <dgm:pt modelId="{379F1FFC-0361-4F9F-825F-CF6D1F3FD55C}">
      <dgm:prSet phldrT="[텍스트]" custT="1"/>
      <dgm:spPr>
        <a:solidFill>
          <a:srgbClr val="00B050">
            <a:alpha val="64000"/>
          </a:srgbClr>
        </a:solidFill>
      </dgm:spPr>
      <dgm:t>
        <a:bodyPr/>
        <a:lstStyle/>
        <a:p>
          <a:pPr latinLnBrk="1"/>
          <a:r>
            <a:rPr lang="ko-KR" altLang="en-US" sz="1400" b="1" dirty="0" smtClean="0"/>
            <a:t>완벽한 </a:t>
          </a:r>
          <a:endParaRPr lang="en-US" altLang="ko-KR" sz="1400" b="1" dirty="0" smtClean="0"/>
        </a:p>
        <a:p>
          <a:pPr latinLnBrk="1"/>
          <a:r>
            <a:rPr lang="ko-KR" altLang="en-US" sz="1400" b="1" dirty="0" smtClean="0"/>
            <a:t>홍보효과</a:t>
          </a:r>
          <a:endParaRPr lang="en-US" altLang="ko-KR" sz="1400" b="1" dirty="0" smtClean="0"/>
        </a:p>
        <a:p>
          <a:pPr latinLnBrk="1"/>
          <a:r>
            <a:rPr lang="ko-KR" altLang="en-US" sz="1400" b="1" dirty="0" smtClean="0"/>
            <a:t> 달성</a:t>
          </a:r>
          <a:r>
            <a:rPr lang="en-US" altLang="ko-KR" sz="1400" b="1" dirty="0" smtClean="0"/>
            <a:t>!!!!</a:t>
          </a:r>
          <a:endParaRPr lang="ko-KR" altLang="en-US" sz="1400" b="1" dirty="0"/>
        </a:p>
      </dgm:t>
    </dgm:pt>
    <dgm:pt modelId="{4258DF7C-1300-4E32-8DB4-ADDFAA13A5F5}" type="parTrans" cxnId="{FCF9F5DF-5BA2-4EBA-8BC7-9FE1861274E9}">
      <dgm:prSet/>
      <dgm:spPr/>
      <dgm:t>
        <a:bodyPr/>
        <a:lstStyle/>
        <a:p>
          <a:pPr latinLnBrk="1"/>
          <a:endParaRPr lang="ko-KR" altLang="en-US"/>
        </a:p>
      </dgm:t>
    </dgm:pt>
    <dgm:pt modelId="{6320B126-139B-4755-AFB8-D428C0A3B822}" type="sibTrans" cxnId="{FCF9F5DF-5BA2-4EBA-8BC7-9FE1861274E9}">
      <dgm:prSet/>
      <dgm:spPr/>
      <dgm:t>
        <a:bodyPr/>
        <a:lstStyle/>
        <a:p>
          <a:pPr latinLnBrk="1"/>
          <a:endParaRPr lang="ko-KR" altLang="en-US"/>
        </a:p>
      </dgm:t>
    </dgm:pt>
    <dgm:pt modelId="{3D7EFFD5-5FE4-4289-B7A2-449E96CDF745}" type="pres">
      <dgm:prSet presAssocID="{A02E1D57-86C6-4399-B1C0-3CBA72ACDA70}" presName="linearFlow" presStyleCnt="0">
        <dgm:presLayoutVars>
          <dgm:dir/>
          <dgm:resizeHandles val="exact"/>
        </dgm:presLayoutVars>
      </dgm:prSet>
      <dgm:spPr/>
    </dgm:pt>
    <dgm:pt modelId="{63AEE66F-B933-4304-AF03-0AE1E9A7C7F5}" type="pres">
      <dgm:prSet presAssocID="{61EAAA03-AE45-496F-A12B-52A8FC9FA0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72531C-8B8C-4280-805A-2C01B398CEE7}" type="pres">
      <dgm:prSet presAssocID="{BB2FB01C-4C90-4A9D-BBE5-ED181F3B248F}" presName="spacerL" presStyleCnt="0"/>
      <dgm:spPr/>
    </dgm:pt>
    <dgm:pt modelId="{7FB20BB8-310F-452E-8E95-C405E889D3C2}" type="pres">
      <dgm:prSet presAssocID="{BB2FB01C-4C90-4A9D-BBE5-ED181F3B248F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37F3AEA-7368-46C2-BD46-B3CE7BB7B192}" type="pres">
      <dgm:prSet presAssocID="{BB2FB01C-4C90-4A9D-BBE5-ED181F3B248F}" presName="spacerR" presStyleCnt="0"/>
      <dgm:spPr/>
    </dgm:pt>
    <dgm:pt modelId="{7560ABFA-932A-461F-BFFB-0083BE0A1CBF}" type="pres">
      <dgm:prSet presAssocID="{8E6FDCFA-8099-485D-A40C-FCC6FD9E98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3C0E77-3AEA-491B-B323-B59047ADC6C8}" type="pres">
      <dgm:prSet presAssocID="{5F4595F0-3D85-47A9-86B1-6260AEF1D6B5}" presName="spacerL" presStyleCnt="0"/>
      <dgm:spPr/>
    </dgm:pt>
    <dgm:pt modelId="{E6CD8DE0-D69E-4559-A75D-BE7533F54424}" type="pres">
      <dgm:prSet presAssocID="{5F4595F0-3D85-47A9-86B1-6260AEF1D6B5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3DDAC1D4-29AE-43AF-862D-C9C2B05D731B}" type="pres">
      <dgm:prSet presAssocID="{5F4595F0-3D85-47A9-86B1-6260AEF1D6B5}" presName="spacerR" presStyleCnt="0"/>
      <dgm:spPr/>
    </dgm:pt>
    <dgm:pt modelId="{24D61B25-3BEA-45A1-929E-5E160EE8E498}" type="pres">
      <dgm:prSet presAssocID="{379F1FFC-0361-4F9F-825F-CF6D1F3FD5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E575E63-A87D-4147-9522-2CE53C1286AB}" type="presOf" srcId="{A02E1D57-86C6-4399-B1C0-3CBA72ACDA70}" destId="{3D7EFFD5-5FE4-4289-B7A2-449E96CDF745}" srcOrd="0" destOrd="0" presId="urn:microsoft.com/office/officeart/2005/8/layout/equation1"/>
    <dgm:cxn modelId="{44684A15-ACF1-4A1B-B25A-AD021207A819}" type="presOf" srcId="{61EAAA03-AE45-496F-A12B-52A8FC9FA072}" destId="{63AEE66F-B933-4304-AF03-0AE1E9A7C7F5}" srcOrd="0" destOrd="0" presId="urn:microsoft.com/office/officeart/2005/8/layout/equation1"/>
    <dgm:cxn modelId="{A9DCF6C5-129C-4704-8B20-C2AA9C2C21BD}" type="presOf" srcId="{379F1FFC-0361-4F9F-825F-CF6D1F3FD55C}" destId="{24D61B25-3BEA-45A1-929E-5E160EE8E498}" srcOrd="0" destOrd="0" presId="urn:microsoft.com/office/officeart/2005/8/layout/equation1"/>
    <dgm:cxn modelId="{399672E5-99B4-4A9D-B43E-C15C39188160}" type="presOf" srcId="{BB2FB01C-4C90-4A9D-BBE5-ED181F3B248F}" destId="{7FB20BB8-310F-452E-8E95-C405E889D3C2}" srcOrd="0" destOrd="0" presId="urn:microsoft.com/office/officeart/2005/8/layout/equation1"/>
    <dgm:cxn modelId="{EB7431B9-71E1-4EFB-8860-32110A078BF9}" srcId="{A02E1D57-86C6-4399-B1C0-3CBA72ACDA70}" destId="{8E6FDCFA-8099-485D-A40C-FCC6FD9E98DA}" srcOrd="1" destOrd="0" parTransId="{42F9FC65-3BE7-4287-A990-D830EF4DD1BE}" sibTransId="{5F4595F0-3D85-47A9-86B1-6260AEF1D6B5}"/>
    <dgm:cxn modelId="{FCF9F5DF-5BA2-4EBA-8BC7-9FE1861274E9}" srcId="{A02E1D57-86C6-4399-B1C0-3CBA72ACDA70}" destId="{379F1FFC-0361-4F9F-825F-CF6D1F3FD55C}" srcOrd="2" destOrd="0" parTransId="{4258DF7C-1300-4E32-8DB4-ADDFAA13A5F5}" sibTransId="{6320B126-139B-4755-AFB8-D428C0A3B822}"/>
    <dgm:cxn modelId="{DD116D81-0301-4883-B2B1-9226272DEE28}" srcId="{A02E1D57-86C6-4399-B1C0-3CBA72ACDA70}" destId="{61EAAA03-AE45-496F-A12B-52A8FC9FA072}" srcOrd="0" destOrd="0" parTransId="{7C1760C2-AD46-4CDF-A192-8F97C2CB9E69}" sibTransId="{BB2FB01C-4C90-4A9D-BBE5-ED181F3B248F}"/>
    <dgm:cxn modelId="{13336C0E-592D-43C9-B433-827E7FEA4F52}" type="presOf" srcId="{8E6FDCFA-8099-485D-A40C-FCC6FD9E98DA}" destId="{7560ABFA-932A-461F-BFFB-0083BE0A1CBF}" srcOrd="0" destOrd="0" presId="urn:microsoft.com/office/officeart/2005/8/layout/equation1"/>
    <dgm:cxn modelId="{183236A5-9944-40BA-B3B4-0FDFD48BCF8F}" type="presOf" srcId="{5F4595F0-3D85-47A9-86B1-6260AEF1D6B5}" destId="{E6CD8DE0-D69E-4559-A75D-BE7533F54424}" srcOrd="0" destOrd="0" presId="urn:microsoft.com/office/officeart/2005/8/layout/equation1"/>
    <dgm:cxn modelId="{29942C00-1E0D-4D5C-9EB7-44D33FE6F94B}" type="presParOf" srcId="{3D7EFFD5-5FE4-4289-B7A2-449E96CDF745}" destId="{63AEE66F-B933-4304-AF03-0AE1E9A7C7F5}" srcOrd="0" destOrd="0" presId="urn:microsoft.com/office/officeart/2005/8/layout/equation1"/>
    <dgm:cxn modelId="{3F96DFB2-8733-425C-9A38-7FE441D27B1F}" type="presParOf" srcId="{3D7EFFD5-5FE4-4289-B7A2-449E96CDF745}" destId="{2672531C-8B8C-4280-805A-2C01B398CEE7}" srcOrd="1" destOrd="0" presId="urn:microsoft.com/office/officeart/2005/8/layout/equation1"/>
    <dgm:cxn modelId="{BC60651A-180A-43AC-B26F-FD37EF76B511}" type="presParOf" srcId="{3D7EFFD5-5FE4-4289-B7A2-449E96CDF745}" destId="{7FB20BB8-310F-452E-8E95-C405E889D3C2}" srcOrd="2" destOrd="0" presId="urn:microsoft.com/office/officeart/2005/8/layout/equation1"/>
    <dgm:cxn modelId="{AFB77C0E-4EDC-4705-809C-496F848DF6B7}" type="presParOf" srcId="{3D7EFFD5-5FE4-4289-B7A2-449E96CDF745}" destId="{037F3AEA-7368-46C2-BD46-B3CE7BB7B192}" srcOrd="3" destOrd="0" presId="urn:microsoft.com/office/officeart/2005/8/layout/equation1"/>
    <dgm:cxn modelId="{AF587AFC-69B7-49EA-98A0-1310783619DB}" type="presParOf" srcId="{3D7EFFD5-5FE4-4289-B7A2-449E96CDF745}" destId="{7560ABFA-932A-461F-BFFB-0083BE0A1CBF}" srcOrd="4" destOrd="0" presId="urn:microsoft.com/office/officeart/2005/8/layout/equation1"/>
    <dgm:cxn modelId="{F8715BB0-C3BD-43D3-B26B-0C71EC7554C5}" type="presParOf" srcId="{3D7EFFD5-5FE4-4289-B7A2-449E96CDF745}" destId="{733C0E77-3AEA-491B-B323-B59047ADC6C8}" srcOrd="5" destOrd="0" presId="urn:microsoft.com/office/officeart/2005/8/layout/equation1"/>
    <dgm:cxn modelId="{803B8D77-3C71-4AC6-BAE2-485DC5D338F7}" type="presParOf" srcId="{3D7EFFD5-5FE4-4289-B7A2-449E96CDF745}" destId="{E6CD8DE0-D69E-4559-A75D-BE7533F54424}" srcOrd="6" destOrd="0" presId="urn:microsoft.com/office/officeart/2005/8/layout/equation1"/>
    <dgm:cxn modelId="{C2692082-2E6E-4705-8D90-627921B14BAA}" type="presParOf" srcId="{3D7EFFD5-5FE4-4289-B7A2-449E96CDF745}" destId="{3DDAC1D4-29AE-43AF-862D-C9C2B05D731B}" srcOrd="7" destOrd="0" presId="urn:microsoft.com/office/officeart/2005/8/layout/equation1"/>
    <dgm:cxn modelId="{5E8A3548-EF69-49D5-98B8-26085D090B79}" type="presParOf" srcId="{3D7EFFD5-5FE4-4289-B7A2-449E96CDF745}" destId="{24D61B25-3BEA-45A1-929E-5E160EE8E498}" srcOrd="8" destOrd="0" presId="urn:microsoft.com/office/officeart/2005/8/layout/equati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4AEF3-4D53-4E89-901E-B37FDB9F92CC}" type="datetimeFigureOut">
              <a:rPr lang="ko-KR" altLang="en-US" smtClean="0"/>
              <a:t>2012-07-08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85194-BA5A-42E3-88CD-EBEB26347C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01585-8B83-42AF-B821-E2CA70F9842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01585-8B83-42AF-B821-E2CA70F9842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910A-761E-4598-B6C1-E60A3CE2D9F0}" type="datetimeFigureOut">
              <a:rPr lang="ko-KR" altLang="en-US" smtClean="0"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02-88DB-4066-9054-61567EA020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910A-761E-4598-B6C1-E60A3CE2D9F0}" type="datetimeFigureOut">
              <a:rPr lang="ko-KR" altLang="en-US" smtClean="0"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02-88DB-4066-9054-61567EA020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910A-761E-4598-B6C1-E60A3CE2D9F0}" type="datetimeFigureOut">
              <a:rPr lang="ko-KR" altLang="en-US" smtClean="0"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02-88DB-4066-9054-61567EA020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910A-761E-4598-B6C1-E60A3CE2D9F0}" type="datetimeFigureOut">
              <a:rPr lang="ko-KR" altLang="en-US" smtClean="0"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02-88DB-4066-9054-61567EA020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910A-761E-4598-B6C1-E60A3CE2D9F0}" type="datetimeFigureOut">
              <a:rPr lang="ko-KR" altLang="en-US" smtClean="0"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02-88DB-4066-9054-61567EA020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910A-761E-4598-B6C1-E60A3CE2D9F0}" type="datetimeFigureOut">
              <a:rPr lang="ko-KR" altLang="en-US" smtClean="0"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02-88DB-4066-9054-61567EA020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910A-761E-4598-B6C1-E60A3CE2D9F0}" type="datetimeFigureOut">
              <a:rPr lang="ko-KR" altLang="en-US" smtClean="0"/>
              <a:t>2012-07-08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02-88DB-4066-9054-61567EA020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910A-761E-4598-B6C1-E60A3CE2D9F0}" type="datetimeFigureOut">
              <a:rPr lang="ko-KR" altLang="en-US" smtClean="0"/>
              <a:t>2012-07-08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02-88DB-4066-9054-61567EA020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910A-761E-4598-B6C1-E60A3CE2D9F0}" type="datetimeFigureOut">
              <a:rPr lang="ko-KR" altLang="en-US" smtClean="0"/>
              <a:t>2012-07-08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02-88DB-4066-9054-61567EA020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910A-761E-4598-B6C1-E60A3CE2D9F0}" type="datetimeFigureOut">
              <a:rPr lang="ko-KR" altLang="en-US" smtClean="0"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02-88DB-4066-9054-61567EA020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910A-761E-4598-B6C1-E60A3CE2D9F0}" type="datetimeFigureOut">
              <a:rPr lang="ko-KR" altLang="en-US" smtClean="0"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02-88DB-4066-9054-61567EA020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B910A-761E-4598-B6C1-E60A3CE2D9F0}" type="datetimeFigureOut">
              <a:rPr lang="ko-KR" altLang="en-US" smtClean="0"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CC502-88DB-4066-9054-61567EA020C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51.gif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gif"/><Relationship Id="rId16" Type="http://schemas.openxmlformats.org/officeDocument/2006/relationships/image" Target="../media/image46.png"/><Relationship Id="rId20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gif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microsoft.com/office/2007/relationships/hdphoto" Target="../media/hdphoto2.wdp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12.gif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 설명선 3"/>
          <p:cNvSpPr/>
          <p:nvPr/>
        </p:nvSpPr>
        <p:spPr>
          <a:xfrm rot="507803">
            <a:off x="4502642" y="1277055"/>
            <a:ext cx="3286148" cy="3214710"/>
          </a:xfrm>
          <a:prstGeom prst="wedgeRectCallout">
            <a:avLst/>
          </a:prstGeom>
          <a:solidFill>
            <a:srgbClr val="00B050"/>
          </a:solidFill>
          <a:ln>
            <a:noFill/>
          </a:ln>
          <a:effectLst>
            <a:glow rad="139700">
              <a:srgbClr val="0AD80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716016" y="162880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 altLang="ko-KR" sz="2400" b="1" dirty="0" smtClean="0">
                <a:solidFill>
                  <a:schemeClr val="bg2">
                    <a:lumMod val="90000"/>
                  </a:schemeClr>
                </a:solidFill>
              </a:rPr>
              <a:t>o you </a:t>
            </a:r>
            <a:r>
              <a:rPr lang="en-US" altLang="ko-KR" sz="2800" b="1" dirty="0" smtClean="0">
                <a:solidFill>
                  <a:schemeClr val="bg2">
                    <a:lumMod val="90000"/>
                  </a:schemeClr>
                </a:solidFill>
              </a:rPr>
              <a:t>know</a:t>
            </a:r>
            <a:endParaRPr lang="ko-KR" altLang="en-US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2420888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rgbClr val="FFFF00"/>
                </a:solidFill>
              </a:rPr>
              <a:t>H</a:t>
            </a:r>
            <a:r>
              <a:rPr lang="en-US" altLang="ko-KR" sz="4800" b="1" dirty="0" smtClean="0">
                <a:solidFill>
                  <a:schemeClr val="bg2">
                    <a:lumMod val="90000"/>
                  </a:schemeClr>
                </a:solidFill>
              </a:rPr>
              <a:t>AN</a:t>
            </a:r>
            <a:r>
              <a:rPr lang="en-US" altLang="ko-KR" sz="6000" b="1" dirty="0" smtClean="0">
                <a:solidFill>
                  <a:srgbClr val="FFFF00"/>
                </a:solidFill>
              </a:rPr>
              <a:t>W</a:t>
            </a:r>
            <a:r>
              <a:rPr lang="en-US" altLang="ko-KR" sz="4800" b="1" dirty="0" smtClean="0">
                <a:solidFill>
                  <a:schemeClr val="bg2">
                    <a:lumMod val="90000"/>
                  </a:schemeClr>
                </a:solidFill>
              </a:rPr>
              <a:t>OO</a:t>
            </a:r>
            <a:endParaRPr lang="ko-KR" altLang="en-US" sz="5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357301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2">
                    <a:lumMod val="90000"/>
                  </a:schemeClr>
                </a:solidFill>
              </a:rPr>
              <a:t>story ?</a:t>
            </a:r>
            <a:endParaRPr lang="ko-KR" altLang="en-US" sz="28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9" name="그림 8" descr="한우짜르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500306"/>
            <a:ext cx="2683122" cy="36569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 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endParaRPr lang="ko-KR" altLang="en-US" sz="2800" b="1" dirty="0" smtClean="0">
              <a:solidFill>
                <a:srgbClr val="008AF2"/>
              </a:solidFill>
            </a:endParaRPr>
          </a:p>
          <a:p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r>
              <a:rPr lang="ko-KR" altLang="en-US" sz="2800" b="1" dirty="0" smtClean="0">
                <a:solidFill>
                  <a:srgbClr val="008AF2"/>
                </a:solidFill>
              </a:rPr>
              <a:t>그건 바로 너</a:t>
            </a:r>
            <a:r>
              <a:rPr lang="en-US" altLang="ko-KR" sz="2800" b="1" dirty="0" smtClean="0">
                <a:solidFill>
                  <a:srgbClr val="008AF2"/>
                </a:solidFill>
              </a:rPr>
              <a:t>! </a:t>
            </a:r>
            <a:endParaRPr lang="ko-KR" altLang="en-US" sz="2800" b="1" dirty="0" smtClean="0">
              <a:solidFill>
                <a:srgbClr val="008AF2"/>
              </a:solidFill>
            </a:endParaRPr>
          </a:p>
          <a:p>
            <a:endParaRPr lang="ko-KR" altLang="en-US" sz="2800" b="1" dirty="0" smtClean="0">
              <a:solidFill>
                <a:srgbClr val="008AF2"/>
              </a:solidFill>
            </a:endParaRPr>
          </a:p>
          <a:p>
            <a:endParaRPr lang="ko-KR" altLang="en-US" sz="2800" b="1" dirty="0" smtClean="0">
              <a:solidFill>
                <a:srgbClr val="008AF2"/>
              </a:solidFill>
            </a:endParaRPr>
          </a:p>
          <a:p>
            <a:r>
              <a:rPr lang="en-US" altLang="ko-KR" sz="2400" b="1" dirty="0" smtClean="0">
                <a:solidFill>
                  <a:srgbClr val="008AF2"/>
                </a:solidFill>
              </a:rPr>
              <a:t> </a:t>
            </a:r>
            <a:endParaRPr lang="ko-KR" altLang="en-US" sz="2400" b="1" dirty="0" smtClean="0">
              <a:solidFill>
                <a:srgbClr val="008AF2"/>
              </a:solidFill>
            </a:endParaRPr>
          </a:p>
          <a:p>
            <a:endParaRPr lang="ko-KR" altLang="en-US" sz="2400" b="1" dirty="0">
              <a:solidFill>
                <a:srgbClr val="008AF2"/>
              </a:solidFill>
            </a:endParaRPr>
          </a:p>
        </p:txBody>
      </p:sp>
      <p:pic>
        <p:nvPicPr>
          <p:cNvPr id="6" name="그림 5" descr="손까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000240"/>
            <a:ext cx="3000397" cy="288109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소대가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782772" cy="4286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33332">
            <a:off x="4247202" y="4437598"/>
            <a:ext cx="4500594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 바로   </a:t>
            </a:r>
            <a:r>
              <a:rPr lang="ko-KR" altLang="en-US" sz="6600" b="1" dirty="0" smtClean="0">
                <a:solidFill>
                  <a:schemeClr val="bg1"/>
                </a:solidFill>
              </a:rPr>
              <a:t>한우</a:t>
            </a:r>
            <a:r>
              <a:rPr lang="en-US" altLang="ko-KR" sz="6000" b="1" dirty="0" smtClean="0">
                <a:solidFill>
                  <a:schemeClr val="bg1"/>
                </a:solidFill>
              </a:rPr>
              <a:t>!!!!!</a:t>
            </a:r>
            <a:endParaRPr lang="en-US" altLang="ko-KR" sz="2800" b="1" dirty="0" smtClean="0">
              <a:solidFill>
                <a:schemeClr val="bg1"/>
              </a:solidFill>
            </a:endParaRPr>
          </a:p>
        </p:txBody>
      </p:sp>
      <p:pic>
        <p:nvPicPr>
          <p:cNvPr id="6" name="그림 5" descr="소대가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357298"/>
            <a:ext cx="2072546" cy="1857388"/>
          </a:xfrm>
          <a:prstGeom prst="rect">
            <a:avLst/>
          </a:prstGeom>
          <a:scene3d>
            <a:camera prst="orthographicFront">
              <a:rot lat="0" lon="9900001" rev="0"/>
            </a:camera>
            <a:lightRig rig="threePt" dir="t"/>
          </a:scene3d>
        </p:spPr>
      </p:pic>
      <p:grpSp>
        <p:nvGrpSpPr>
          <p:cNvPr id="2" name="그룹 6"/>
          <p:cNvGrpSpPr/>
          <p:nvPr/>
        </p:nvGrpSpPr>
        <p:grpSpPr>
          <a:xfrm rot="20782824">
            <a:off x="7072330" y="357166"/>
            <a:ext cx="1785950" cy="1312105"/>
            <a:chOff x="4857752" y="285728"/>
            <a:chExt cx="1785950" cy="1312105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752" y="285728"/>
              <a:ext cx="1785950" cy="131210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286380" y="857232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/>
                <a:t>내가 영웅</a:t>
              </a:r>
              <a:r>
                <a:rPr lang="en-US" altLang="ko-KR" b="1" dirty="0" smtClean="0"/>
                <a:t>!</a:t>
              </a:r>
              <a:endParaRPr lang="ko-KR" altLang="en-US" b="1" dirty="0"/>
            </a:p>
          </p:txBody>
        </p:sp>
      </p:grpSp>
      <p:grpSp>
        <p:nvGrpSpPr>
          <p:cNvPr id="3" name="그룹 13"/>
          <p:cNvGrpSpPr/>
          <p:nvPr/>
        </p:nvGrpSpPr>
        <p:grpSpPr>
          <a:xfrm rot="1151021">
            <a:off x="1482745" y="2037703"/>
            <a:ext cx="1785950" cy="1500198"/>
            <a:chOff x="479185" y="4390858"/>
            <a:chExt cx="1785950" cy="1500198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70290">
              <a:off x="479185" y="4446338"/>
              <a:ext cx="1785950" cy="131210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18713574">
              <a:off x="518713" y="4817791"/>
              <a:ext cx="1500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/>
                <a:t>먹으면 힘이 불끈</a:t>
              </a:r>
              <a:r>
                <a:rPr lang="en-US" altLang="ko-KR" b="1" dirty="0" smtClean="0"/>
                <a:t>!</a:t>
              </a:r>
              <a:endParaRPr lang="ko-KR" alt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14282" y="500042"/>
            <a:ext cx="1872208" cy="1800200"/>
          </a:xfrm>
          <a:prstGeom prst="ellipse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59632" y="4941168"/>
            <a:ext cx="3531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Delicious </a:t>
            </a:r>
          </a:p>
          <a:p>
            <a:pPr marL="342900" indent="-342900"/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Good for Health </a:t>
            </a:r>
            <a:endParaRPr lang="ko-KR" altLang="en-US" sz="3200" b="1" dirty="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28" t="20924" b="19271"/>
          <a:stretch/>
        </p:blipFill>
        <p:spPr bwMode="auto">
          <a:xfrm>
            <a:off x="285720" y="714356"/>
            <a:ext cx="785818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785794"/>
            <a:ext cx="928694" cy="9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36"/>
          <a:stretch/>
        </p:blipFill>
        <p:spPr bwMode="auto">
          <a:xfrm>
            <a:off x="1000100" y="1071546"/>
            <a:ext cx="1000132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36"/>
          <a:stretch/>
        </p:blipFill>
        <p:spPr bwMode="auto">
          <a:xfrm>
            <a:off x="2571736" y="285728"/>
            <a:ext cx="1500198" cy="207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57166"/>
            <a:ext cx="1428760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01" b="21771"/>
          <a:stretch/>
        </p:blipFill>
        <p:spPr bwMode="auto">
          <a:xfrm>
            <a:off x="4643438" y="357166"/>
            <a:ext cx="1428760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28" t="20924" b="19271"/>
          <a:stretch/>
        </p:blipFill>
        <p:spPr bwMode="auto">
          <a:xfrm>
            <a:off x="5786446" y="357167"/>
            <a:ext cx="1354472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0"/>
            <a:ext cx="1136168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0"/>
            <a:ext cx="1214478" cy="257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5576" y="4005064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/>
              <a:t>올레인산과</a:t>
            </a:r>
            <a:r>
              <a:rPr lang="ko-KR" altLang="en-US" sz="1400" b="1" dirty="0" smtClean="0"/>
              <a:t> 아미노산은 쇠고기의 맛을 좋게 하고 콜레스테롤 함량을 낮추고 피를 맑게 해준다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19672" y="256490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한우</a:t>
            </a:r>
            <a:r>
              <a:rPr lang="ko-KR" altLang="en-US" sz="2000" b="1" dirty="0" smtClean="0"/>
              <a:t>와 수입산 쇠고기의 결정적인 차이는</a:t>
            </a:r>
            <a:r>
              <a:rPr lang="en-US" altLang="ko-KR" sz="2000" b="1" dirty="0" smtClean="0"/>
              <a:t>?</a:t>
            </a:r>
            <a:endParaRPr lang="ko-KR" altLang="en-US" sz="2000" b="1" dirty="0"/>
          </a:p>
        </p:txBody>
      </p:sp>
      <p:sp>
        <p:nvSpPr>
          <p:cNvPr id="19" name="육각형 18"/>
          <p:cNvSpPr/>
          <p:nvPr/>
        </p:nvSpPr>
        <p:spPr>
          <a:xfrm rot="300000">
            <a:off x="4626416" y="2321503"/>
            <a:ext cx="2736304" cy="1368152"/>
          </a:xfrm>
          <a:prstGeom prst="hexagon">
            <a:avLst/>
          </a:prstGeom>
          <a:solidFill>
            <a:srgbClr val="FF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올레인산</a:t>
            </a:r>
            <a:r>
              <a:rPr lang="ko-KR" alt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과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아미노산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의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높은 함량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!!</a:t>
            </a:r>
            <a:endParaRPr lang="ko-KR" alt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pic>
        <p:nvPicPr>
          <p:cNvPr id="21" name="그림 20" descr="zzzzzzzz (1)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4048" y="4365104"/>
            <a:ext cx="1892215" cy="2263258"/>
          </a:xfrm>
          <a:prstGeom prst="rect">
            <a:avLst/>
          </a:prstGeom>
        </p:spPr>
      </p:pic>
      <p:sp>
        <p:nvSpPr>
          <p:cNvPr id="22" name="모서리가 둥근 사각형 설명선 21"/>
          <p:cNvSpPr/>
          <p:nvPr/>
        </p:nvSpPr>
        <p:spPr>
          <a:xfrm rot="300000">
            <a:off x="6475075" y="4447190"/>
            <a:ext cx="1918252" cy="792088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한우 짱</a:t>
            </a: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!!!!</a:t>
            </a:r>
            <a:endParaRPr lang="ko-KR" altLang="en-US" sz="2400" b="1" dirty="0" smtClean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57290" y="3071810"/>
            <a:ext cx="3024336" cy="584775"/>
          </a:xfrm>
          <a:prstGeom prst="rect">
            <a:avLst/>
          </a:prstGeom>
          <a:solidFill>
            <a:srgbClr val="00B050">
              <a:alpha val="42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ko-KR" altLang="en-US" sz="32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" name="그림 9" descr="손가락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714356"/>
            <a:ext cx="1285884" cy="200026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 rot="403333">
            <a:off x="1195096" y="1382770"/>
            <a:ext cx="1785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800" b="1" dirty="0" smtClean="0"/>
              <a:t>우</a:t>
            </a:r>
            <a:endParaRPr lang="ko-KR" altLang="en-US" sz="13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14612" y="1928802"/>
            <a:ext cx="17145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500" b="1" dirty="0" smtClean="0"/>
              <a:t>리</a:t>
            </a:r>
            <a:endParaRPr lang="ko-KR" altLang="en-US" sz="11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71934" y="228599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아니면</a:t>
            </a:r>
            <a:r>
              <a:rPr lang="ko-KR" altLang="en-US" b="1" dirty="0" smtClean="0"/>
              <a:t> 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57818" y="278605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절대</a:t>
            </a:r>
            <a:endParaRPr lang="ko-KR" alt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43702" y="1428736"/>
            <a:ext cx="18573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dirty="0" smtClean="0"/>
              <a:t>안돼</a:t>
            </a:r>
            <a:r>
              <a:rPr lang="en-US" altLang="ko-KR" sz="6600" b="1" dirty="0" smtClean="0"/>
              <a:t>!</a:t>
            </a:r>
            <a:endParaRPr lang="ko-KR" altLang="en-US" sz="6600" b="1" dirty="0"/>
          </a:p>
        </p:txBody>
      </p:sp>
      <p:grpSp>
        <p:nvGrpSpPr>
          <p:cNvPr id="2" name="그룹 15"/>
          <p:cNvGrpSpPr/>
          <p:nvPr/>
        </p:nvGrpSpPr>
        <p:grpSpPr>
          <a:xfrm>
            <a:off x="785786" y="1142984"/>
            <a:ext cx="1175318" cy="941664"/>
            <a:chOff x="569688" y="433720"/>
            <a:chExt cx="1175318" cy="941664"/>
          </a:xfrm>
        </p:grpSpPr>
        <p:sp>
          <p:nvSpPr>
            <p:cNvPr id="8" name="뺄셈 기호 7"/>
            <p:cNvSpPr/>
            <p:nvPr/>
          </p:nvSpPr>
          <p:spPr>
            <a:xfrm rot="1602869">
              <a:off x="569688" y="946756"/>
              <a:ext cx="500066" cy="428628"/>
            </a:xfrm>
            <a:prstGeom prst="mathMinus">
              <a:avLst/>
            </a:prstGeom>
            <a:solidFill>
              <a:srgbClr val="0AD80F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" name="뺄셈 기호 8"/>
            <p:cNvSpPr/>
            <p:nvPr/>
          </p:nvSpPr>
          <p:spPr>
            <a:xfrm rot="3406567">
              <a:off x="847237" y="577201"/>
              <a:ext cx="500066" cy="428628"/>
            </a:xfrm>
            <a:prstGeom prst="mathMinus">
              <a:avLst/>
            </a:prstGeom>
            <a:solidFill>
              <a:srgbClr val="0AD80F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8" name="뺄셈 기호 17"/>
            <p:cNvSpPr/>
            <p:nvPr/>
          </p:nvSpPr>
          <p:spPr>
            <a:xfrm rot="4706794">
              <a:off x="1280659" y="469439"/>
              <a:ext cx="500066" cy="428628"/>
            </a:xfrm>
            <a:prstGeom prst="mathMinus">
              <a:avLst/>
            </a:prstGeom>
            <a:solidFill>
              <a:srgbClr val="0AD80F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b="1" dirty="0" smtClean="0">
                <a:solidFill>
                  <a:schemeClr val="tx1"/>
                </a:solidFill>
                <a:latin typeface="+mn-ea"/>
              </a:endParaRPr>
            </a:p>
          </p:txBody>
        </p:sp>
      </p:grpSp>
      <p:graphicFrame>
        <p:nvGraphicFramePr>
          <p:cNvPr id="20" name="다이어그램 19"/>
          <p:cNvGraphicFramePr/>
          <p:nvPr/>
        </p:nvGraphicFramePr>
        <p:xfrm>
          <a:off x="1571604" y="4286256"/>
          <a:ext cx="6096000" cy="16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하트 12"/>
          <p:cNvSpPr/>
          <p:nvPr/>
        </p:nvSpPr>
        <p:spPr>
          <a:xfrm rot="20299836">
            <a:off x="571472" y="714356"/>
            <a:ext cx="785818" cy="857256"/>
          </a:xfrm>
          <a:prstGeom prst="heart">
            <a:avLst/>
          </a:prstGeom>
          <a:solidFill>
            <a:srgbClr val="11CA0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하트 5"/>
          <p:cNvSpPr/>
          <p:nvPr/>
        </p:nvSpPr>
        <p:spPr>
          <a:xfrm rot="1002913">
            <a:off x="7643834" y="500042"/>
            <a:ext cx="785818" cy="857256"/>
          </a:xfrm>
          <a:prstGeom prst="heart">
            <a:avLst/>
          </a:prstGeom>
          <a:solidFill>
            <a:srgbClr val="00B05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" name="그림 1" descr="IMG_12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0"/>
            <a:ext cx="4143404" cy="5357826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4" name="구부러진 연결선 3"/>
          <p:cNvCxnSpPr/>
          <p:nvPr/>
        </p:nvCxnSpPr>
        <p:spPr>
          <a:xfrm>
            <a:off x="6429388" y="357166"/>
            <a:ext cx="928694" cy="571504"/>
          </a:xfrm>
          <a:prstGeom prst="curvedConnector3">
            <a:avLst>
              <a:gd name="adj1" fmla="val 50000"/>
            </a:avLst>
          </a:prstGeom>
          <a:ln w="412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58082" y="85723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/>
              <a:t>한은솜</a:t>
            </a:r>
            <a:endParaRPr lang="ko-KR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29454" y="157161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Since.1990</a:t>
            </a:r>
            <a:endParaRPr lang="ko-KR" altLang="en-US" sz="2000" b="1" dirty="0"/>
          </a:p>
        </p:txBody>
      </p:sp>
      <p:sp>
        <p:nvSpPr>
          <p:cNvPr id="8" name="TextBox 7"/>
          <p:cNvSpPr txBox="1"/>
          <p:nvPr/>
        </p:nvSpPr>
        <p:spPr>
          <a:xfrm rot="189564">
            <a:off x="7000892" y="2143116"/>
            <a:ext cx="192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00B050"/>
                </a:solidFill>
              </a:rPr>
              <a:t>건국</a:t>
            </a:r>
            <a:r>
              <a:rPr lang="ko-KR" altLang="en-US" b="1" dirty="0" smtClean="0"/>
              <a:t>대학교 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경제학과 </a:t>
            </a:r>
            <a:endParaRPr lang="ko-KR" altLang="en-US" b="1" dirty="0"/>
          </a:p>
        </p:txBody>
      </p:sp>
      <p:cxnSp>
        <p:nvCxnSpPr>
          <p:cNvPr id="11" name="구부러진 연결선 10"/>
          <p:cNvCxnSpPr/>
          <p:nvPr/>
        </p:nvCxnSpPr>
        <p:spPr>
          <a:xfrm rot="10800000" flipV="1">
            <a:off x="1643042" y="571480"/>
            <a:ext cx="1500198" cy="714380"/>
          </a:xfrm>
          <a:prstGeom prst="curvedConnector3">
            <a:avLst>
              <a:gd name="adj1" fmla="val 50000"/>
            </a:avLst>
          </a:prstGeom>
          <a:ln w="412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4282" y="107154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/>
              <a:t>윤지숙</a:t>
            </a:r>
            <a:endParaRPr lang="ko-KR" alt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0034" y="178592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Since.1990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 rot="21169132">
            <a:off x="0" y="2428868"/>
            <a:ext cx="192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441DEB"/>
                </a:solidFill>
              </a:rPr>
              <a:t>인하</a:t>
            </a:r>
            <a:r>
              <a:rPr lang="ko-KR" altLang="en-US" b="1" dirty="0" smtClean="0"/>
              <a:t>대학교 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경제학과 </a:t>
            </a:r>
            <a:endParaRPr lang="ko-KR" alt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14546" y="5286388"/>
            <a:ext cx="45720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i="1" dirty="0" smtClean="0"/>
              <a:t>우리 </a:t>
            </a:r>
            <a:r>
              <a:rPr lang="ko-KR" altLang="en-US" sz="2000" b="1" dirty="0" smtClean="0"/>
              <a:t>들의 공통점</a:t>
            </a:r>
            <a:r>
              <a:rPr lang="en-US" altLang="ko-KR" sz="2000" b="1" i="1" dirty="0" smtClean="0"/>
              <a:t>!</a:t>
            </a: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한우사랑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 </a:t>
            </a:r>
            <a:r>
              <a:rPr lang="ko-KR" altLang="en-US" sz="1600" b="1" u="dashLong" dirty="0" smtClean="0">
                <a:uFill>
                  <a:solidFill>
                    <a:srgbClr val="FF0000"/>
                  </a:solidFill>
                </a:uFill>
              </a:rPr>
              <a:t>만들기</a:t>
            </a:r>
            <a:r>
              <a:rPr lang="en-US" altLang="ko-KR" sz="1600" b="1" u="dashLong" dirty="0" smtClean="0">
                <a:uFill>
                  <a:solidFill>
                    <a:srgbClr val="FF0000"/>
                  </a:solidFill>
                </a:uFill>
              </a:rPr>
              <a:t>&amp;</a:t>
            </a:r>
            <a:r>
              <a:rPr lang="ko-KR" altLang="en-US" sz="1600" b="1" u="dashLong" dirty="0" smtClean="0">
                <a:uFill>
                  <a:solidFill>
                    <a:srgbClr val="FF0000"/>
                  </a:solidFill>
                </a:uFill>
              </a:rPr>
              <a:t>꾸미기 </a:t>
            </a:r>
            <a:r>
              <a:rPr lang="ko-KR" altLang="en-US" sz="1600" b="1" u="dashLong" dirty="0" err="1" smtClean="0">
                <a:uFill>
                  <a:solidFill>
                    <a:srgbClr val="FF0000"/>
                  </a:solidFill>
                </a:uFill>
              </a:rPr>
              <a:t>좋아좋아</a:t>
            </a:r>
            <a:r>
              <a:rPr lang="en-US" altLang="ko-KR" sz="1600" b="1" dirty="0" smtClean="0"/>
              <a:t>,</a:t>
            </a:r>
          </a:p>
          <a:p>
            <a:pPr algn="ctr"/>
            <a:r>
              <a:rPr lang="ko-KR" altLang="en-US" sz="1600" b="1" dirty="0" err="1" smtClean="0"/>
              <a:t>포토샵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동영상제작 완벽마스터</a:t>
            </a:r>
            <a:r>
              <a:rPr lang="en-US" altLang="ko-KR" sz="1600" b="1" dirty="0" smtClean="0"/>
              <a:t/>
            </a:r>
            <a:br>
              <a:rPr lang="en-US" altLang="ko-KR" sz="1600" b="1" dirty="0" smtClean="0"/>
            </a:b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흘러 넘치는 센스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아이디어</a:t>
            </a:r>
            <a:r>
              <a:rPr lang="en-US" altLang="ko-KR" sz="1600" b="1" dirty="0" smtClean="0"/>
              <a:t> </a:t>
            </a:r>
          </a:p>
          <a:p>
            <a:pPr algn="ctr"/>
            <a:r>
              <a:rPr lang="en-US" altLang="ko-KR" b="1" dirty="0" err="1" smtClean="0"/>
              <a:t>Facebook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중독자들</a:t>
            </a:r>
            <a:endParaRPr lang="en-US" altLang="ko-KR" b="1" dirty="0" smtClean="0"/>
          </a:p>
          <a:p>
            <a:pPr algn="ctr"/>
            <a:endParaRPr lang="ko-KR" altLang="en-US" b="1" dirty="0"/>
          </a:p>
        </p:txBody>
      </p:sp>
      <p:sp>
        <p:nvSpPr>
          <p:cNvPr id="21" name="TextBox 20"/>
          <p:cNvSpPr txBox="1"/>
          <p:nvPr/>
        </p:nvSpPr>
        <p:spPr>
          <a:xfrm rot="21280674">
            <a:off x="6853424" y="3113819"/>
            <a:ext cx="193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동물사랑 </a:t>
            </a:r>
            <a:r>
              <a:rPr lang="en-US" altLang="ko-KR" sz="3200" b="1" dirty="0" smtClean="0"/>
              <a:t>1</a:t>
            </a:r>
            <a:r>
              <a:rPr lang="ko-KR" altLang="en-US" b="1" dirty="0" smtClean="0"/>
              <a:t>인자</a:t>
            </a:r>
            <a:endParaRPr lang="ko-KR" altLang="en-US" b="1" dirty="0"/>
          </a:p>
        </p:txBody>
      </p:sp>
      <p:sp>
        <p:nvSpPr>
          <p:cNvPr id="22" name="TextBox 21"/>
          <p:cNvSpPr txBox="1"/>
          <p:nvPr/>
        </p:nvSpPr>
        <p:spPr>
          <a:xfrm rot="234886">
            <a:off x="235803" y="3443991"/>
            <a:ext cx="2266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/>
              <a:t>요리</a:t>
            </a:r>
            <a:r>
              <a:rPr lang="ko-KR" altLang="en-US" sz="2000" b="1" dirty="0" smtClean="0"/>
              <a:t> 정말 잘해</a:t>
            </a:r>
            <a:endParaRPr lang="en-US" altLang="ko-KR" sz="2000" b="1" dirty="0" smtClean="0"/>
          </a:p>
          <a:p>
            <a:pPr algn="ctr"/>
            <a:endParaRPr lang="ko-KR" altLang="en-US" sz="2000" b="1" dirty="0"/>
          </a:p>
        </p:txBody>
      </p:sp>
      <p:sp>
        <p:nvSpPr>
          <p:cNvPr id="23" name="TextBox 22"/>
          <p:cNvSpPr txBox="1"/>
          <p:nvPr/>
        </p:nvSpPr>
        <p:spPr>
          <a:xfrm rot="270773">
            <a:off x="6857837" y="3965529"/>
            <a:ext cx="207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정신력</a:t>
            </a:r>
            <a:r>
              <a:rPr lang="en-US" altLang="ko-KR" sz="2000" b="1" dirty="0" smtClean="0"/>
              <a:t>&amp;</a:t>
            </a:r>
            <a:r>
              <a:rPr lang="ko-KR" altLang="en-US" sz="2000" b="1" dirty="0" err="1" smtClean="0"/>
              <a:t>체력</a:t>
            </a:r>
            <a:r>
              <a:rPr lang="ko-KR" altLang="en-US" sz="3200" b="1" dirty="0" err="1" smtClean="0"/>
              <a:t>王</a:t>
            </a:r>
            <a:endParaRPr lang="ko-KR" altLang="en-US" sz="2000" b="1" dirty="0"/>
          </a:p>
        </p:txBody>
      </p:sp>
      <p:sp>
        <p:nvSpPr>
          <p:cNvPr id="24" name="TextBox 23"/>
          <p:cNvSpPr txBox="1"/>
          <p:nvPr/>
        </p:nvSpPr>
        <p:spPr>
          <a:xfrm rot="21342530">
            <a:off x="228365" y="4213022"/>
            <a:ext cx="227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무한 </a:t>
            </a:r>
            <a:r>
              <a:rPr lang="ko-KR" altLang="en-US" sz="2400" b="1" dirty="0" err="1" smtClean="0"/>
              <a:t>긍</a:t>
            </a:r>
            <a:r>
              <a:rPr lang="en-US" altLang="ko-KR" sz="2400" b="1" dirty="0" smtClean="0"/>
              <a:t>!</a:t>
            </a:r>
            <a:r>
              <a:rPr lang="ko-KR" altLang="en-US" sz="2400" b="1" dirty="0" smtClean="0"/>
              <a:t>정</a:t>
            </a:r>
            <a:r>
              <a:rPr lang="en-US" altLang="ko-KR" sz="2400" b="1" dirty="0" smtClean="0"/>
              <a:t>!</a:t>
            </a:r>
            <a:r>
              <a:rPr lang="ko-KR" altLang="en-US" b="1" dirty="0" smtClean="0"/>
              <a:t>마인드</a:t>
            </a:r>
            <a:endParaRPr lang="ko-KR" alt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214311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우리가 누구</a:t>
            </a:r>
            <a:r>
              <a:rPr lang="en-US" altLang="ko-KR" sz="2800" b="1" i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??</a:t>
            </a:r>
            <a:endParaRPr lang="ko-KR" altLang="en-US" sz="2800" b="1" i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6"/>
          <p:cNvGrpSpPr/>
          <p:nvPr/>
        </p:nvGrpSpPr>
        <p:grpSpPr>
          <a:xfrm>
            <a:off x="19031" y="595189"/>
            <a:ext cx="4845289" cy="4071966"/>
            <a:chOff x="19031" y="595189"/>
            <a:chExt cx="4845289" cy="4071966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8428">
              <a:off x="19031" y="595189"/>
              <a:ext cx="4845289" cy="4071966"/>
            </a:xfrm>
            <a:prstGeom prst="rect">
              <a:avLst/>
            </a:prstGeom>
            <a:scene3d>
              <a:camera prst="orthographicFront">
                <a:rot lat="0" lon="10500000" rev="0"/>
              </a:camera>
              <a:lightRig rig="threePt" dir="t"/>
            </a:scene3d>
          </p:spPr>
        </p:pic>
        <p:sp>
          <p:nvSpPr>
            <p:cNvPr id="3" name="TextBox 2"/>
            <p:cNvSpPr txBox="1"/>
            <p:nvPr/>
          </p:nvSpPr>
          <p:spPr>
            <a:xfrm>
              <a:off x="642910" y="1142984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/>
                <a:t>우리가</a:t>
              </a:r>
              <a:r>
                <a:rPr lang="ko-KR" altLang="en-US" dirty="0" smtClean="0"/>
                <a:t> </a:t>
              </a:r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 rot="500271">
              <a:off x="1401680" y="805770"/>
              <a:ext cx="1312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rgbClr val="EB258D"/>
                  </a:solidFill>
                </a:rPr>
                <a:t>한우</a:t>
              </a:r>
              <a:endParaRPr lang="ko-KR" altLang="en-US" sz="4000" b="1" dirty="0">
                <a:solidFill>
                  <a:srgbClr val="EB258D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7158" y="1500174"/>
              <a:ext cx="32147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 smtClean="0"/>
                <a:t>잘 홍보할 수 있는 이유</a:t>
              </a:r>
              <a:endParaRPr lang="ko-KR" altLang="en-US" sz="2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626520">
              <a:off x="1543440" y="246985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err="1" smtClean="0"/>
                <a:t>로</a:t>
              </a:r>
              <a:endParaRPr lang="ko-KR" altLang="en-US" sz="2800" b="1" dirty="0"/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590815">
              <a:off x="2168711" y="2157127"/>
              <a:ext cx="630957" cy="7528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57290" y="2928934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 smtClean="0"/>
                <a:t>말하기</a:t>
              </a:r>
              <a:r>
                <a:rPr lang="en-US" altLang="ko-KR" sz="3600" b="1" dirty="0" smtClean="0"/>
                <a:t>!</a:t>
              </a:r>
              <a:endParaRPr lang="ko-KR" altLang="en-US" sz="3600" b="1" dirty="0"/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204834">
              <a:off x="84186" y="2143365"/>
              <a:ext cx="1338934" cy="15450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428860" y="1000108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/>
                <a:t>를</a:t>
              </a:r>
              <a:endParaRPr lang="ko-KR" altLang="en-US" sz="2400" b="1" dirty="0"/>
            </a:p>
          </p:txBody>
        </p:sp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590815">
              <a:off x="2828993" y="2344004"/>
              <a:ext cx="428365" cy="511118"/>
            </a:xfrm>
            <a:prstGeom prst="rect">
              <a:avLst/>
            </a:prstGeom>
          </p:spPr>
        </p:pic>
      </p:grpSp>
      <p:grpSp>
        <p:nvGrpSpPr>
          <p:cNvPr id="5" name="그룹 28"/>
          <p:cNvGrpSpPr/>
          <p:nvPr/>
        </p:nvGrpSpPr>
        <p:grpSpPr>
          <a:xfrm>
            <a:off x="4071934" y="285728"/>
            <a:ext cx="4071966" cy="1615828"/>
            <a:chOff x="4071934" y="285728"/>
            <a:chExt cx="4071966" cy="1615828"/>
          </a:xfrm>
        </p:grpSpPr>
        <p:pic>
          <p:nvPicPr>
            <p:cNvPr id="17" name="그림 16" descr="소대가리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1934" y="285728"/>
              <a:ext cx="1071570" cy="96032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214942" y="285729"/>
              <a:ext cx="2928958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 err="1" smtClean="0">
                  <a:solidFill>
                    <a:srgbClr val="EB258D"/>
                  </a:solidFill>
                </a:rPr>
                <a:t>O</a:t>
              </a:r>
              <a:r>
                <a:rPr lang="en-US" altLang="ko-KR" sz="2200" b="1" dirty="0" err="1" smtClean="0"/>
                <a:t>rigninal</a:t>
              </a:r>
              <a:r>
                <a:rPr lang="en-US" altLang="ko-KR" sz="2200" b="1" dirty="0" smtClean="0"/>
                <a:t> </a:t>
              </a:r>
              <a:r>
                <a:rPr lang="ko-KR" altLang="en-US" sz="2200" b="1" dirty="0" smtClean="0"/>
                <a:t>시골사람</a:t>
              </a:r>
              <a:endParaRPr lang="en-US" altLang="ko-KR" sz="2200" b="1" dirty="0" smtClean="0"/>
            </a:p>
            <a:p>
              <a:r>
                <a:rPr lang="ko-KR" altLang="en-US" sz="1400" b="1" dirty="0" smtClean="0"/>
                <a:t>어머니 아버지들의 피땀</a:t>
              </a:r>
              <a:r>
                <a:rPr lang="en-US" altLang="ko-KR" sz="1400" b="1" dirty="0" smtClean="0"/>
                <a:t>,</a:t>
              </a:r>
              <a:r>
                <a:rPr lang="ko-KR" altLang="en-US" sz="1400" b="1" dirty="0" smtClean="0"/>
                <a:t>사랑으로 </a:t>
              </a:r>
              <a:endParaRPr lang="en-US" altLang="ko-KR" sz="1400" b="1" dirty="0" smtClean="0"/>
            </a:p>
            <a:p>
              <a:r>
                <a:rPr lang="ko-KR" altLang="en-US" sz="1400" b="1" dirty="0" smtClean="0"/>
                <a:t>한우가 성장한다는 사실을 </a:t>
              </a:r>
              <a:endParaRPr lang="en-US" altLang="ko-KR" sz="1400" b="1" dirty="0" smtClean="0"/>
            </a:p>
            <a:p>
              <a:r>
                <a:rPr lang="ko-KR" altLang="en-US" sz="1400" b="1" dirty="0" smtClean="0"/>
                <a:t>시골에서 직접 보고 자람</a:t>
              </a:r>
              <a:r>
                <a:rPr lang="en-US" altLang="ko-KR" sz="1400" b="1" dirty="0" smtClean="0"/>
                <a:t>. </a:t>
              </a:r>
              <a:r>
                <a:rPr lang="ko-KR" altLang="en-US" sz="1400" b="1" dirty="0" smtClean="0"/>
                <a:t>우사에서 </a:t>
              </a:r>
              <a:r>
                <a:rPr lang="ko-KR" altLang="en-US" sz="1400" b="1" dirty="0" err="1" smtClean="0"/>
                <a:t>소똥도</a:t>
              </a:r>
              <a:r>
                <a:rPr lang="ko-KR" altLang="en-US" sz="1400" b="1" dirty="0" smtClean="0"/>
                <a:t> 치워봄</a:t>
              </a:r>
              <a:r>
                <a:rPr lang="en-US" altLang="ko-KR" sz="1400" b="1" dirty="0" smtClean="0"/>
                <a:t>.</a:t>
              </a:r>
            </a:p>
            <a:p>
              <a:r>
                <a:rPr lang="ko-KR" altLang="en-US" dirty="0" smtClean="0"/>
                <a:t> </a:t>
              </a:r>
              <a:endParaRPr lang="ko-KR" altLang="en-US" dirty="0"/>
            </a:p>
          </p:txBody>
        </p:sp>
      </p:grpSp>
      <p:grpSp>
        <p:nvGrpSpPr>
          <p:cNvPr id="7" name="그룹 29"/>
          <p:cNvGrpSpPr/>
          <p:nvPr/>
        </p:nvGrpSpPr>
        <p:grpSpPr>
          <a:xfrm>
            <a:off x="4143372" y="1643050"/>
            <a:ext cx="4000528" cy="1400383"/>
            <a:chOff x="4143372" y="1643050"/>
            <a:chExt cx="4000528" cy="1400383"/>
          </a:xfrm>
        </p:grpSpPr>
        <p:pic>
          <p:nvPicPr>
            <p:cNvPr id="18" name="그림 17" descr="소대가리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3372" y="1643050"/>
              <a:ext cx="1071570" cy="96032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214942" y="1643050"/>
              <a:ext cx="2928958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b="1" dirty="0" smtClean="0">
                  <a:solidFill>
                    <a:srgbClr val="EB258D"/>
                  </a:solidFill>
                </a:rPr>
                <a:t>오</a:t>
              </a:r>
              <a:r>
                <a:rPr lang="ko-KR" altLang="en-US" sz="2200" b="1" dirty="0" smtClean="0"/>
                <a:t>지랖 최고</a:t>
              </a:r>
              <a:r>
                <a:rPr lang="en-US" altLang="ko-KR" sz="2200" b="1" dirty="0" smtClean="0"/>
                <a:t>!</a:t>
              </a:r>
            </a:p>
            <a:p>
              <a:r>
                <a:rPr lang="ko-KR" altLang="en-US" sz="1400" b="1" dirty="0" smtClean="0"/>
                <a:t>뛰어난 오지랖의 기술로</a:t>
              </a:r>
              <a:endParaRPr lang="en-US" altLang="ko-KR" sz="1400" b="1" dirty="0" smtClean="0"/>
            </a:p>
            <a:p>
              <a:r>
                <a:rPr lang="ko-KR" altLang="en-US" sz="1400" b="1" dirty="0" smtClean="0"/>
                <a:t>외국인들과  금방 친구가 되어 </a:t>
              </a:r>
              <a:endParaRPr lang="en-US" altLang="ko-KR" sz="1400" b="1" dirty="0" smtClean="0"/>
            </a:p>
            <a:p>
              <a:r>
                <a:rPr lang="ko-KR" altLang="en-US" sz="1400" b="1" dirty="0" smtClean="0"/>
                <a:t>한우의 장점을 널리 알릴 수 있음</a:t>
              </a:r>
              <a:r>
                <a:rPr lang="en-US" altLang="ko-KR" sz="1400" b="1" dirty="0" smtClean="0"/>
                <a:t>.</a:t>
              </a:r>
            </a:p>
            <a:p>
              <a:r>
                <a:rPr lang="ko-KR" altLang="en-US" dirty="0" smtClean="0"/>
                <a:t> </a:t>
              </a:r>
              <a:endParaRPr lang="ko-KR" altLang="en-US" dirty="0"/>
            </a:p>
          </p:txBody>
        </p:sp>
      </p:grpSp>
      <p:grpSp>
        <p:nvGrpSpPr>
          <p:cNvPr id="13" name="그룹 30"/>
          <p:cNvGrpSpPr/>
          <p:nvPr/>
        </p:nvGrpSpPr>
        <p:grpSpPr>
          <a:xfrm>
            <a:off x="4214810" y="2857496"/>
            <a:ext cx="4929190" cy="1123384"/>
            <a:chOff x="4214810" y="2857496"/>
            <a:chExt cx="4929190" cy="1123384"/>
          </a:xfrm>
        </p:grpSpPr>
        <p:pic>
          <p:nvPicPr>
            <p:cNvPr id="19" name="그림 18" descr="소대가리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14810" y="2928934"/>
              <a:ext cx="1071570" cy="96032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214942" y="2857496"/>
              <a:ext cx="3929058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b="1" dirty="0" smtClean="0">
                  <a:solidFill>
                    <a:srgbClr val="EB258D"/>
                  </a:solidFill>
                </a:rPr>
                <a:t>오 </a:t>
              </a:r>
              <a:r>
                <a:rPr lang="ko-KR" altLang="en-US" sz="2200" b="1" dirty="0" smtClean="0"/>
                <a:t>만가지 고생 할 준비 완료</a:t>
              </a:r>
              <a:endParaRPr lang="en-US" altLang="ko-KR" sz="2200" b="1" dirty="0" smtClean="0"/>
            </a:p>
            <a:p>
              <a:r>
                <a:rPr lang="ko-KR" altLang="en-US" sz="1400" b="1" dirty="0" smtClean="0"/>
                <a:t>우리의 한우를 홍보할 수 만 있다면</a:t>
              </a:r>
              <a:endParaRPr lang="en-US" altLang="ko-KR" sz="1400" b="1" dirty="0" smtClean="0"/>
            </a:p>
            <a:p>
              <a:r>
                <a:rPr lang="ko-KR" altLang="en-US" sz="1400" b="1" dirty="0" smtClean="0"/>
                <a:t>어떠한 고생이든 받아들일 준비 완료</a:t>
              </a:r>
              <a:r>
                <a:rPr lang="en-US" altLang="ko-KR" sz="1400" b="1" dirty="0" smtClean="0"/>
                <a:t>! </a:t>
              </a:r>
            </a:p>
            <a:p>
              <a:r>
                <a:rPr lang="ko-KR" altLang="en-US" sz="1400" b="1" dirty="0" smtClean="0"/>
                <a:t> </a:t>
              </a:r>
              <a:endParaRPr lang="ko-KR" altLang="en-US" sz="1400" b="1" dirty="0"/>
            </a:p>
          </p:txBody>
        </p:sp>
      </p:grpSp>
      <p:grpSp>
        <p:nvGrpSpPr>
          <p:cNvPr id="14" name="그룹 31"/>
          <p:cNvGrpSpPr/>
          <p:nvPr/>
        </p:nvGrpSpPr>
        <p:grpSpPr>
          <a:xfrm>
            <a:off x="4214810" y="3857628"/>
            <a:ext cx="4929190" cy="2062103"/>
            <a:chOff x="4214810" y="3857628"/>
            <a:chExt cx="4929190" cy="2062103"/>
          </a:xfrm>
        </p:grpSpPr>
        <p:pic>
          <p:nvPicPr>
            <p:cNvPr id="20" name="그림 19" descr="소대가리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14810" y="4214818"/>
              <a:ext cx="1071570" cy="96032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286380" y="3857628"/>
              <a:ext cx="385762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solidFill>
                    <a:srgbClr val="EB258D"/>
                  </a:solidFill>
                </a:rPr>
                <a:t>5</a:t>
              </a:r>
              <a:r>
                <a:rPr lang="ko-KR" altLang="en-US" sz="2200" b="1" dirty="0" smtClean="0"/>
                <a:t>개국어로 한우홍보</a:t>
              </a:r>
              <a:endParaRPr lang="en-US" altLang="ko-KR" sz="2200" b="1" dirty="0" smtClean="0"/>
            </a:p>
            <a:p>
              <a:r>
                <a:rPr lang="ko-KR" altLang="en-US" sz="1400" b="1" dirty="0" smtClean="0"/>
                <a:t>완벽한 서울말 </a:t>
              </a:r>
              <a:r>
                <a:rPr lang="ko-KR" altLang="en-US" sz="1600" b="1" i="1" dirty="0" smtClean="0"/>
                <a:t>한국어</a:t>
              </a:r>
              <a:r>
                <a:rPr lang="en-US" altLang="ko-KR" sz="1400" b="1" dirty="0" smtClean="0"/>
                <a:t>, </a:t>
              </a:r>
              <a:r>
                <a:rPr lang="ko-KR" altLang="en-US" sz="1400" b="1" dirty="0" smtClean="0"/>
                <a:t>남들 다하는 </a:t>
              </a:r>
              <a:r>
                <a:rPr lang="ko-KR" altLang="en-US" sz="1600" b="1" i="1" dirty="0" smtClean="0"/>
                <a:t>영어</a:t>
              </a:r>
              <a:r>
                <a:rPr lang="en-US" altLang="ko-KR" sz="1400" b="1" dirty="0" smtClean="0"/>
                <a:t>,</a:t>
              </a:r>
              <a:r>
                <a:rPr lang="ko-KR" altLang="en-US" sz="1400" b="1" dirty="0" smtClean="0"/>
                <a:t> </a:t>
              </a:r>
              <a:endParaRPr lang="en-US" altLang="ko-KR" sz="1400" b="1" dirty="0" smtClean="0"/>
            </a:p>
            <a:p>
              <a:r>
                <a:rPr lang="ko-KR" altLang="en-US" sz="1400" b="1" dirty="0" smtClean="0"/>
                <a:t>고등학교 때 중국어</a:t>
              </a:r>
              <a:r>
                <a:rPr lang="en-US" altLang="ko-KR" sz="1400" b="1" dirty="0" smtClean="0"/>
                <a:t>2</a:t>
              </a:r>
              <a:r>
                <a:rPr lang="ko-KR" altLang="en-US" sz="1400" b="1" dirty="0" smtClean="0"/>
                <a:t>년 </a:t>
              </a:r>
              <a:r>
                <a:rPr lang="ko-KR" altLang="en-US" sz="1600" b="1" i="1" dirty="0" smtClean="0"/>
                <a:t>중국어</a:t>
              </a:r>
              <a:r>
                <a:rPr lang="en-US" altLang="ko-KR" sz="1400" b="1" dirty="0" smtClean="0"/>
                <a:t>, </a:t>
              </a:r>
            </a:p>
            <a:p>
              <a:r>
                <a:rPr lang="ko-KR" altLang="en-US" sz="1400" b="1" dirty="0" smtClean="0"/>
                <a:t>손짓 몸짓 발짓 모두 </a:t>
              </a:r>
              <a:r>
                <a:rPr lang="en-US" altLang="ko-KR" sz="1400" b="1" dirty="0" smtClean="0"/>
                <a:t>ok </a:t>
              </a:r>
              <a:r>
                <a:rPr lang="ko-KR" altLang="en-US" sz="1600" b="1" i="1" dirty="0" smtClean="0"/>
                <a:t>바디랭귀지</a:t>
              </a:r>
              <a:r>
                <a:rPr lang="en-US" altLang="ko-KR" sz="1400" b="1" dirty="0" smtClean="0"/>
                <a:t>,</a:t>
              </a:r>
            </a:p>
            <a:p>
              <a:r>
                <a:rPr lang="ko-KR" altLang="en-US" sz="1400" b="1" dirty="0" smtClean="0"/>
                <a:t>마음으로 말해요 </a:t>
              </a:r>
              <a:r>
                <a:rPr lang="ko-KR" altLang="en-US" sz="1600" b="1" i="1" dirty="0" smtClean="0"/>
                <a:t>마음의 언어</a:t>
              </a:r>
              <a:r>
                <a:rPr lang="ko-KR" altLang="en-US" sz="1400" b="1" i="1" dirty="0" smtClean="0"/>
                <a:t> </a:t>
              </a:r>
              <a:endParaRPr lang="en-US" altLang="ko-KR" sz="1400" b="1" i="1" dirty="0" smtClean="0"/>
            </a:p>
            <a:p>
              <a:r>
                <a:rPr lang="ko-KR" altLang="en-US" sz="2200" b="1" dirty="0" smtClean="0"/>
                <a:t> </a:t>
              </a:r>
              <a:endParaRPr lang="en-US" altLang="ko-KR" sz="2200" b="1" dirty="0" smtClean="0"/>
            </a:p>
            <a:p>
              <a:r>
                <a:rPr lang="ko-KR" altLang="en-US" sz="1400" b="1" dirty="0" smtClean="0"/>
                <a:t> </a:t>
              </a:r>
              <a:endParaRPr lang="ko-KR" altLang="en-US" sz="1400" b="1" dirty="0"/>
            </a:p>
          </p:txBody>
        </p:sp>
      </p:grpSp>
      <p:grpSp>
        <p:nvGrpSpPr>
          <p:cNvPr id="27" name="그룹 32"/>
          <p:cNvGrpSpPr/>
          <p:nvPr/>
        </p:nvGrpSpPr>
        <p:grpSpPr>
          <a:xfrm>
            <a:off x="4286248" y="5500702"/>
            <a:ext cx="4714876" cy="1677382"/>
            <a:chOff x="4286248" y="5500702"/>
            <a:chExt cx="4714876" cy="1677382"/>
          </a:xfrm>
        </p:grpSpPr>
        <p:pic>
          <p:nvPicPr>
            <p:cNvPr id="21" name="그림 20" descr="소대가리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6248" y="5572140"/>
              <a:ext cx="1071570" cy="96032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357818" y="5500702"/>
              <a:ext cx="3643306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b="1" dirty="0" smtClean="0">
                  <a:solidFill>
                    <a:srgbClr val="EB258D"/>
                  </a:solidFill>
                </a:rPr>
                <a:t>娛</a:t>
              </a:r>
              <a:r>
                <a:rPr lang="en-US" altLang="ko-KR" sz="2500" b="1" dirty="0" smtClean="0">
                  <a:solidFill>
                    <a:srgbClr val="EB258D"/>
                  </a:solidFill>
                </a:rPr>
                <a:t>(</a:t>
              </a:r>
              <a:r>
                <a:rPr lang="ko-KR" altLang="en-US" sz="2500" b="1" dirty="0" smtClean="0">
                  <a:solidFill>
                    <a:srgbClr val="EB258D"/>
                  </a:solidFill>
                </a:rPr>
                <a:t>오</a:t>
              </a:r>
              <a:r>
                <a:rPr lang="en-US" altLang="ko-KR" sz="2500" b="1" dirty="0" smtClean="0">
                  <a:solidFill>
                    <a:srgbClr val="EB258D"/>
                  </a:solidFill>
                </a:rPr>
                <a:t>)! </a:t>
              </a:r>
              <a:r>
                <a:rPr lang="ko-KR" altLang="en-US" sz="2200" b="1" dirty="0" smtClean="0"/>
                <a:t>한우</a:t>
              </a:r>
              <a:endParaRPr lang="en-US" altLang="ko-KR" sz="2200" b="1" dirty="0" smtClean="0"/>
            </a:p>
            <a:p>
              <a:r>
                <a:rPr lang="ko-KR" altLang="en-US" sz="1400" b="1" dirty="0" smtClean="0"/>
                <a:t>한우햄버거부터 설렁탕까지 모든 한우요리     즐겨먹는 우리</a:t>
              </a:r>
              <a:r>
                <a:rPr lang="en-US" altLang="ko-KR" sz="1400" b="1" dirty="0" smtClean="0"/>
                <a:t>! </a:t>
              </a:r>
              <a:r>
                <a:rPr lang="ko-KR" altLang="en-US" sz="1400" b="1" dirty="0" smtClean="0"/>
                <a:t>모든 중요한 날 전에는 당연히 한우</a:t>
              </a:r>
              <a:r>
                <a:rPr lang="en-US" altLang="ko-KR" sz="1400" b="1" dirty="0" smtClean="0"/>
                <a:t>! </a:t>
              </a:r>
              <a:r>
                <a:rPr lang="ko-KR" altLang="en-US" sz="1400" b="1" dirty="0" smtClean="0"/>
                <a:t>수능 전날 육회 두 접시 비운 사연</a:t>
              </a:r>
              <a:r>
                <a:rPr lang="en-US" altLang="ko-KR" sz="1400" b="1" dirty="0" smtClean="0"/>
                <a:t>. </a:t>
              </a:r>
            </a:p>
            <a:p>
              <a:endParaRPr lang="en-US" altLang="ko-KR" sz="2200" b="1" dirty="0" smtClean="0"/>
            </a:p>
            <a:p>
              <a:r>
                <a:rPr lang="ko-KR" altLang="en-US" sz="1400" b="1" dirty="0" smtClean="0"/>
                <a:t>  </a:t>
              </a:r>
              <a:endParaRPr lang="ko-KR" altLang="en-US" sz="1400" b="1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00496" y="3500438"/>
            <a:ext cx="3024336" cy="584775"/>
          </a:xfrm>
          <a:prstGeom prst="rect">
            <a:avLst/>
          </a:prstGeom>
          <a:solidFill>
            <a:srgbClr val="00B050">
              <a:alpha val="42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ko-KR" altLang="en-US" sz="32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 descr="손가락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7023">
            <a:off x="2997148" y="196186"/>
            <a:ext cx="857256" cy="192882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714744" y="2928934"/>
            <a:ext cx="35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dirty="0" smtClean="0"/>
              <a:t>홍보계획</a:t>
            </a:r>
            <a:r>
              <a:rPr lang="en-US" altLang="ko-KR" sz="6600" b="1" dirty="0" smtClean="0"/>
              <a:t>!</a:t>
            </a:r>
            <a:endParaRPr lang="ko-KR" altLang="en-US" sz="6600" b="1" dirty="0"/>
          </a:p>
        </p:txBody>
      </p:sp>
      <p:sp>
        <p:nvSpPr>
          <p:cNvPr id="4" name="TextBox 3"/>
          <p:cNvSpPr txBox="1"/>
          <p:nvPr/>
        </p:nvSpPr>
        <p:spPr>
          <a:xfrm rot="20935312">
            <a:off x="731034" y="787036"/>
            <a:ext cx="25003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600" b="1" dirty="0" smtClean="0"/>
              <a:t>한</a:t>
            </a:r>
            <a:endParaRPr lang="ko-KR" altLang="en-US" sz="16600" b="1" dirty="0"/>
          </a:p>
        </p:txBody>
      </p:sp>
      <p:sp>
        <p:nvSpPr>
          <p:cNvPr id="5" name="TextBox 4"/>
          <p:cNvSpPr txBox="1"/>
          <p:nvPr/>
        </p:nvSpPr>
        <p:spPr>
          <a:xfrm rot="702516">
            <a:off x="2857488" y="1428736"/>
            <a:ext cx="17859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500" b="1" dirty="0" smtClean="0"/>
              <a:t>우</a:t>
            </a:r>
            <a:endParaRPr lang="ko-KR" altLang="en-US" sz="11500" b="1" dirty="0"/>
          </a:p>
        </p:txBody>
      </p:sp>
      <p:grpSp>
        <p:nvGrpSpPr>
          <p:cNvPr id="2" name="그룹 13"/>
          <p:cNvGrpSpPr/>
          <p:nvPr/>
        </p:nvGrpSpPr>
        <p:grpSpPr>
          <a:xfrm>
            <a:off x="273047" y="1001300"/>
            <a:ext cx="821537" cy="1107290"/>
            <a:chOff x="273047" y="1001300"/>
            <a:chExt cx="821537" cy="1107290"/>
          </a:xfrm>
        </p:grpSpPr>
        <p:sp>
          <p:nvSpPr>
            <p:cNvPr id="9" name="뺄셈 기호 8"/>
            <p:cNvSpPr/>
            <p:nvPr/>
          </p:nvSpPr>
          <p:spPr>
            <a:xfrm rot="1935018">
              <a:off x="277723" y="1223025"/>
              <a:ext cx="500066" cy="428628"/>
            </a:xfrm>
            <a:prstGeom prst="mathMinus">
              <a:avLst/>
            </a:prstGeom>
            <a:solidFill>
              <a:srgbClr val="0AD80F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" name="뺄셈 기호 9"/>
            <p:cNvSpPr/>
            <p:nvPr/>
          </p:nvSpPr>
          <p:spPr>
            <a:xfrm rot="3655919">
              <a:off x="630237" y="1037019"/>
              <a:ext cx="500066" cy="428628"/>
            </a:xfrm>
            <a:prstGeom prst="mathMinus">
              <a:avLst/>
            </a:prstGeom>
            <a:solidFill>
              <a:srgbClr val="0AD80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1" name="뺄셈 기호 10"/>
            <p:cNvSpPr/>
            <p:nvPr/>
          </p:nvSpPr>
          <p:spPr>
            <a:xfrm rot="21328767">
              <a:off x="273047" y="1679962"/>
              <a:ext cx="500066" cy="428628"/>
            </a:xfrm>
            <a:prstGeom prst="mathMinus">
              <a:avLst/>
            </a:prstGeom>
            <a:solidFill>
              <a:srgbClr val="0AD80F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b="1" dirty="0" smtClean="0">
                <a:solidFill>
                  <a:schemeClr val="tx1"/>
                </a:solidFill>
                <a:latin typeface="+mn-ea"/>
              </a:endParaRPr>
            </a:p>
          </p:txBody>
        </p:sp>
      </p:grpSp>
      <p:graphicFrame>
        <p:nvGraphicFramePr>
          <p:cNvPr id="13" name="다이어그램 12"/>
          <p:cNvGraphicFramePr/>
          <p:nvPr/>
        </p:nvGraphicFramePr>
        <p:xfrm>
          <a:off x="1500166" y="4429132"/>
          <a:ext cx="6096000" cy="16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하트 17"/>
          <p:cNvSpPr/>
          <p:nvPr/>
        </p:nvSpPr>
        <p:spPr>
          <a:xfrm rot="560108">
            <a:off x="2126995" y="4055419"/>
            <a:ext cx="737703" cy="742360"/>
          </a:xfrm>
          <a:prstGeom prst="heart">
            <a:avLst/>
          </a:prstGeom>
          <a:solidFill>
            <a:srgbClr val="FB15B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57158" y="1285860"/>
            <a:ext cx="214314" cy="214314"/>
          </a:xfrm>
          <a:prstGeom prst="rect">
            <a:avLst/>
          </a:prstGeom>
          <a:solidFill>
            <a:schemeClr val="tx2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357298"/>
            <a:ext cx="32147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3813D3"/>
                </a:solidFill>
              </a:rPr>
              <a:t>런</a:t>
            </a:r>
            <a:r>
              <a:rPr lang="ko-KR" altLang="en-US" sz="2400" b="1" dirty="0" smtClean="0"/>
              <a:t>던으로 출발 전</a:t>
            </a:r>
            <a:r>
              <a:rPr lang="en-US" altLang="ko-KR" sz="2400" b="1" dirty="0" smtClean="0"/>
              <a:t>!</a:t>
            </a:r>
          </a:p>
          <a:p>
            <a:endParaRPr lang="ko-KR" altLang="en-US" dirty="0"/>
          </a:p>
        </p:txBody>
      </p:sp>
      <p:pic>
        <p:nvPicPr>
          <p:cNvPr id="5" name="그림 4" descr="fac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73081">
            <a:off x="1025815" y="2208126"/>
            <a:ext cx="16668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4612" y="2500306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에</a:t>
            </a:r>
            <a:r>
              <a:rPr lang="ko-KR" altLang="en-US" b="1" dirty="0" smtClean="0"/>
              <a:t> </a:t>
            </a:r>
            <a:r>
              <a:rPr lang="ko-KR" altLang="en-US" sz="3200" b="1" i="1" dirty="0" smtClean="0"/>
              <a:t>한</a:t>
            </a:r>
            <a:r>
              <a:rPr lang="ko-KR" altLang="en-US" sz="2800" b="1" i="1" dirty="0" smtClean="0"/>
              <a:t>우</a:t>
            </a:r>
            <a:r>
              <a:rPr lang="ko-KR" altLang="en-US" sz="3200" b="1" i="1" dirty="0" smtClean="0"/>
              <a:t>홍</a:t>
            </a:r>
            <a:r>
              <a:rPr lang="ko-KR" altLang="en-US" sz="2800" b="1" i="1" dirty="0" smtClean="0"/>
              <a:t>보</a:t>
            </a:r>
            <a:r>
              <a:rPr lang="ko-KR" altLang="en-US" sz="3200" b="1" i="1" dirty="0" smtClean="0"/>
              <a:t>영</a:t>
            </a:r>
            <a:r>
              <a:rPr lang="ko-KR" altLang="en-US" sz="2800" b="1" i="1" dirty="0" smtClean="0"/>
              <a:t>상 </a:t>
            </a:r>
            <a:r>
              <a:rPr lang="ko-KR" altLang="en-US" sz="1600" b="1" dirty="0" smtClean="0"/>
              <a:t>을 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429000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제작하여 업로드 한 후 </a:t>
            </a:r>
            <a:endParaRPr lang="en-US" altLang="ko-KR" sz="2000" b="1" dirty="0" smtClean="0"/>
          </a:p>
        </p:txBody>
      </p:sp>
      <p:pic>
        <p:nvPicPr>
          <p:cNvPr id="8" name="그림 7" descr="핸드폰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22975">
            <a:off x="5706475" y="5777523"/>
            <a:ext cx="482811" cy="1054838"/>
          </a:xfrm>
          <a:prstGeom prst="rect">
            <a:avLst/>
          </a:prstGeom>
          <a:scene3d>
            <a:camera prst="orthographicFront">
              <a:rot lat="0" lon="21599945" rev="0"/>
            </a:camera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 rot="260954">
            <a:off x="6439" y="4125515"/>
            <a:ext cx="509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주변사람들의 </a:t>
            </a:r>
            <a:r>
              <a:rPr lang="ko-KR" altLang="en-US" sz="2800" b="1" dirty="0" smtClean="0"/>
              <a:t>관심</a:t>
            </a:r>
            <a:r>
              <a:rPr lang="ko-KR" altLang="en-US" sz="2000" b="1" dirty="0" smtClean="0"/>
              <a:t>을 이끌어낸다</a:t>
            </a:r>
            <a:r>
              <a:rPr lang="en-US" altLang="ko-KR" sz="2000" b="1" dirty="0" smtClean="0"/>
              <a:t>. </a:t>
            </a:r>
            <a:endParaRPr lang="ko-KR" altLang="en-US" sz="2000" b="1" dirty="0"/>
          </a:p>
        </p:txBody>
      </p:sp>
      <p:pic>
        <p:nvPicPr>
          <p:cNvPr id="9" name="그림 8" descr="사람들들들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786058"/>
            <a:ext cx="3891003" cy="3857652"/>
          </a:xfrm>
          <a:prstGeom prst="rect">
            <a:avLst/>
          </a:prstGeom>
        </p:spPr>
      </p:pic>
      <p:grpSp>
        <p:nvGrpSpPr>
          <p:cNvPr id="2" name="그룹 17"/>
          <p:cNvGrpSpPr/>
          <p:nvPr/>
        </p:nvGrpSpPr>
        <p:grpSpPr>
          <a:xfrm>
            <a:off x="6339039" y="352749"/>
            <a:ext cx="2309655" cy="2539431"/>
            <a:chOff x="6339039" y="352749"/>
            <a:chExt cx="2309655" cy="2539431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8104867">
              <a:off x="6224151" y="467637"/>
              <a:ext cx="2539431" cy="2309655"/>
            </a:xfrm>
            <a:prstGeom prst="rect">
              <a:avLst/>
            </a:prstGeom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6858016" y="714356"/>
              <a:ext cx="16430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/>
                <a:t>우와</a:t>
              </a:r>
              <a:r>
                <a:rPr lang="en-US" altLang="ko-KR" sz="1600" b="1" dirty="0" smtClean="0"/>
                <a:t>! </a:t>
              </a:r>
            </a:p>
            <a:p>
              <a:pPr algn="ctr"/>
              <a:r>
                <a:rPr lang="ko-KR" altLang="en-US" sz="1600" b="1" dirty="0" smtClean="0"/>
                <a:t>한우 </a:t>
              </a:r>
              <a:r>
                <a:rPr lang="ko-KR" altLang="en-US" sz="1600" b="1" dirty="0" err="1" smtClean="0"/>
                <a:t>서포터즈들이</a:t>
              </a:r>
              <a:r>
                <a:rPr lang="ko-KR" altLang="en-US" sz="1600" b="1" dirty="0" smtClean="0"/>
                <a:t> 런던으로 한우를 홍보하러 간데</a:t>
              </a:r>
              <a:r>
                <a:rPr lang="en-US" altLang="ko-KR" sz="1600" b="1" dirty="0" smtClean="0"/>
                <a:t>!!</a:t>
              </a:r>
              <a:endParaRPr lang="ko-KR" altLang="en-US" sz="1600" b="1" dirty="0"/>
            </a:p>
          </p:txBody>
        </p:sp>
      </p:grpSp>
      <p:grpSp>
        <p:nvGrpSpPr>
          <p:cNvPr id="3" name="그룹 18"/>
          <p:cNvGrpSpPr/>
          <p:nvPr/>
        </p:nvGrpSpPr>
        <p:grpSpPr>
          <a:xfrm>
            <a:off x="3482995" y="5038128"/>
            <a:ext cx="1574857" cy="1432359"/>
            <a:chOff x="3482995" y="5038128"/>
            <a:chExt cx="1574857" cy="1432359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224641">
              <a:off x="3482995" y="5038128"/>
              <a:ext cx="1574857" cy="1432359"/>
            </a:xfrm>
            <a:prstGeom prst="rect">
              <a:avLst/>
            </a:prstGeom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3500430" y="5286388"/>
              <a:ext cx="12858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/>
                <a:t>오오 진짜</a:t>
              </a:r>
              <a:r>
                <a:rPr lang="en-US" altLang="ko-KR" sz="1600" b="1" dirty="0" smtClean="0"/>
                <a:t>?</a:t>
              </a:r>
              <a:r>
                <a:rPr lang="ko-KR" altLang="en-US" sz="1600" b="1" dirty="0" smtClean="0"/>
                <a:t>나도</a:t>
              </a:r>
              <a:endParaRPr lang="en-US" altLang="ko-KR" sz="1600" b="1" dirty="0" smtClean="0"/>
            </a:p>
            <a:p>
              <a:r>
                <a:rPr lang="ko-KR" altLang="en-US" sz="1600" b="1" dirty="0" smtClean="0"/>
                <a:t>가고 싶다</a:t>
              </a:r>
              <a:r>
                <a:rPr lang="en-US" altLang="ko-KR" sz="1600" b="1" dirty="0" smtClean="0"/>
                <a:t>!</a:t>
              </a:r>
              <a:endParaRPr lang="ko-KR" altLang="en-US" sz="1600" b="1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1"/>
          <p:cNvGrpSpPr/>
          <p:nvPr/>
        </p:nvGrpSpPr>
        <p:grpSpPr>
          <a:xfrm>
            <a:off x="214282" y="1428736"/>
            <a:ext cx="3643338" cy="5143536"/>
            <a:chOff x="214282" y="285728"/>
            <a:chExt cx="4214842" cy="6286544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4282" y="285728"/>
              <a:ext cx="785818" cy="2143140"/>
            </a:xfrm>
            <a:prstGeom prst="rect">
              <a:avLst/>
            </a:prstGeom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1071546"/>
              <a:ext cx="928694" cy="1285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422" y="1142984"/>
              <a:ext cx="1143008" cy="107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3867"/>
            <a:stretch/>
          </p:blipFill>
          <p:spPr bwMode="auto">
            <a:xfrm>
              <a:off x="214282" y="2714620"/>
              <a:ext cx="428660" cy="785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2500306"/>
              <a:ext cx="571504" cy="1143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1142984"/>
              <a:ext cx="1143008" cy="107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70" y="2786058"/>
              <a:ext cx="428628" cy="928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801" b="13969"/>
            <a:stretch/>
          </p:blipFill>
          <p:spPr bwMode="auto">
            <a:xfrm>
              <a:off x="1357289" y="2643182"/>
              <a:ext cx="851303" cy="928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2714620"/>
              <a:ext cx="571504" cy="928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4609" r="19526" b="15730"/>
            <a:stretch/>
          </p:blipFill>
          <p:spPr bwMode="auto">
            <a:xfrm>
              <a:off x="2357422" y="2643182"/>
              <a:ext cx="642942" cy="928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50" y="2714620"/>
              <a:ext cx="642942" cy="857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2714620"/>
              <a:ext cx="428628" cy="928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701" b="21771"/>
            <a:stretch/>
          </p:blipFill>
          <p:spPr bwMode="auto">
            <a:xfrm>
              <a:off x="3571868" y="2786058"/>
              <a:ext cx="642942" cy="714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1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3867"/>
            <a:stretch/>
          </p:blipFill>
          <p:spPr bwMode="auto">
            <a:xfrm>
              <a:off x="214282" y="3929066"/>
              <a:ext cx="1143008" cy="2286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52" y="3714752"/>
              <a:ext cx="1285884" cy="285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70" y="4214818"/>
              <a:ext cx="1500198" cy="2214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701" b="21771"/>
            <a:stretch/>
          </p:blipFill>
          <p:spPr bwMode="auto">
            <a:xfrm>
              <a:off x="3357554" y="4143380"/>
              <a:ext cx="1071570" cy="2071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그룹 33"/>
          <p:cNvGrpSpPr/>
          <p:nvPr/>
        </p:nvGrpSpPr>
        <p:grpSpPr>
          <a:xfrm>
            <a:off x="3929058" y="357166"/>
            <a:ext cx="5000660" cy="6286544"/>
            <a:chOff x="4071934" y="357166"/>
            <a:chExt cx="5072066" cy="6215106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2" name="그림 1" descr="ㅡㅡ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71934" y="357166"/>
              <a:ext cx="5072066" cy="6215106"/>
            </a:xfrm>
            <a:prstGeom prst="rect">
              <a:avLst/>
            </a:prstGeom>
            <a:noFill/>
          </p:spPr>
        </p:pic>
        <p:cxnSp>
          <p:nvCxnSpPr>
            <p:cNvPr id="70" name="직선 연결선 69"/>
            <p:cNvCxnSpPr/>
            <p:nvPr/>
          </p:nvCxnSpPr>
          <p:spPr>
            <a:xfrm rot="16200000" flipH="1">
              <a:off x="4357686" y="2571744"/>
              <a:ext cx="4572032" cy="2000264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 rot="10800000">
              <a:off x="6643702" y="3500438"/>
              <a:ext cx="1928826" cy="1588"/>
            </a:xfrm>
            <a:prstGeom prst="line">
              <a:avLst/>
            </a:prstGeom>
            <a:ln w="3492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 rot="10800000" flipV="1">
              <a:off x="4786314" y="3500438"/>
              <a:ext cx="1785950" cy="1214446"/>
            </a:xfrm>
            <a:prstGeom prst="line">
              <a:avLst/>
            </a:prstGeom>
            <a:ln w="3492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그림 81"/>
            <p:cNvPicPr>
              <a:picLocks noChangeAspect="1"/>
            </p:cNvPicPr>
            <p:nvPr/>
          </p:nvPicPr>
          <p:blipFill>
            <a:blip r:embed="rId1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198" y="3000372"/>
              <a:ext cx="1147729" cy="1012702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143768" y="3571876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rgbClr val="EB258D"/>
                  </a:solidFill>
                  <a:latin typeface="HY나무B" pitchFamily="18" charset="-127"/>
                  <a:ea typeface="HY나무B" pitchFamily="18" charset="-127"/>
                </a:rPr>
                <a:t>아침홍보</a:t>
              </a:r>
              <a:endParaRPr lang="en-US" altLang="ko-KR" sz="2400" b="1" dirty="0" smtClean="0">
                <a:solidFill>
                  <a:srgbClr val="EB258D"/>
                </a:solidFill>
                <a:latin typeface="HY나무B" pitchFamily="18" charset="-127"/>
                <a:ea typeface="HY나무B" pitchFamily="18" charset="-127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143768" y="4071942"/>
              <a:ext cx="1214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atin typeface="HY나무B" pitchFamily="18" charset="-127"/>
                  <a:ea typeface="HY나무B" pitchFamily="18" charset="-127"/>
                </a:rPr>
                <a:t>한우 </a:t>
              </a:r>
              <a:r>
                <a:rPr lang="en-US" altLang="ko-KR" b="1" dirty="0" smtClean="0">
                  <a:latin typeface="HY나무B" pitchFamily="18" charset="-127"/>
                  <a:ea typeface="HY나무B" pitchFamily="18" charset="-127"/>
                </a:rPr>
                <a:t>Breakfast </a:t>
              </a:r>
              <a:endParaRPr lang="ko-KR" altLang="en-US" b="1" dirty="0">
                <a:latin typeface="HY나무B" pitchFamily="18" charset="-127"/>
                <a:ea typeface="HY나무B" pitchFamily="18" charset="-127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357818" y="4143380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 smtClean="0">
                  <a:solidFill>
                    <a:srgbClr val="EB258D"/>
                  </a:solidFill>
                  <a:latin typeface="HY나무B" pitchFamily="18" charset="-127"/>
                  <a:ea typeface="HY나무B" pitchFamily="18" charset="-127"/>
                </a:rPr>
                <a:t>점심홍보</a:t>
              </a:r>
              <a:endParaRPr lang="en-US" altLang="ko-KR" sz="2400" b="1" dirty="0" smtClean="0">
                <a:solidFill>
                  <a:srgbClr val="EB258D"/>
                </a:solidFill>
                <a:latin typeface="HY나무B" pitchFamily="18" charset="-127"/>
                <a:ea typeface="HY나무B" pitchFamily="18" charset="-127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572132" y="4714884"/>
              <a:ext cx="15716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atin typeface="HY나무B" pitchFamily="18" charset="-127"/>
                  <a:ea typeface="HY나무B" pitchFamily="18" charset="-127"/>
                </a:rPr>
                <a:t>한국전통게임 </a:t>
              </a:r>
              <a:r>
                <a:rPr lang="en-US" altLang="ko-KR" b="1" dirty="0" smtClean="0">
                  <a:latin typeface="HY나무B" pitchFamily="18" charset="-127"/>
                  <a:ea typeface="HY나무B" pitchFamily="18" charset="-127"/>
                </a:rPr>
                <a:t>&amp; </a:t>
              </a:r>
            </a:p>
            <a:p>
              <a:pPr algn="ctr"/>
              <a:r>
                <a:rPr lang="ko-KR" altLang="en-US" b="1" dirty="0" smtClean="0">
                  <a:latin typeface="HY나무B" pitchFamily="18" charset="-127"/>
                  <a:ea typeface="HY나무B" pitchFamily="18" charset="-127"/>
                </a:rPr>
                <a:t>한우기념품</a:t>
              </a:r>
              <a:r>
                <a:rPr lang="en-US" altLang="ko-KR" b="1" dirty="0" smtClean="0"/>
                <a:t> </a:t>
              </a:r>
              <a:endParaRPr lang="ko-KR" altLang="en-US" b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643438" y="2285992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 smtClean="0">
                  <a:solidFill>
                    <a:srgbClr val="EB258D"/>
                  </a:solidFill>
                  <a:latin typeface="HY나무B" pitchFamily="18" charset="-127"/>
                  <a:ea typeface="HY나무B" pitchFamily="18" charset="-127"/>
                </a:rPr>
                <a:t>저녁홍보</a:t>
              </a:r>
              <a:endParaRPr lang="en-US" altLang="ko-KR" sz="2400" b="1" dirty="0" smtClean="0">
                <a:solidFill>
                  <a:srgbClr val="EB258D"/>
                </a:solidFill>
                <a:latin typeface="HY나무B" pitchFamily="18" charset="-127"/>
                <a:ea typeface="HY나무B" pitchFamily="18" charset="-127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714876" y="2928934"/>
              <a:ext cx="1571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atin typeface="HY나무B" pitchFamily="18" charset="-127"/>
                  <a:ea typeface="HY나무B" pitchFamily="18" charset="-127"/>
                </a:rPr>
                <a:t>신나는</a:t>
              </a:r>
              <a:endParaRPr lang="en-US" altLang="ko-KR" b="1" dirty="0" smtClean="0">
                <a:latin typeface="HY나무B" pitchFamily="18" charset="-127"/>
                <a:ea typeface="HY나무B" pitchFamily="18" charset="-127"/>
              </a:endParaRPr>
            </a:p>
            <a:p>
              <a:pPr algn="ctr"/>
              <a:r>
                <a:rPr lang="ko-KR" altLang="en-US" b="1" dirty="0" smtClean="0">
                  <a:latin typeface="HY나무B" pitchFamily="18" charset="-127"/>
                  <a:ea typeface="HY나무B" pitchFamily="18" charset="-127"/>
                </a:rPr>
                <a:t>한우 파티</a:t>
              </a:r>
              <a:r>
                <a:rPr lang="en-US" altLang="ko-KR" b="1" dirty="0" smtClean="0">
                  <a:latin typeface="HY나무B" pitchFamily="18" charset="-127"/>
                  <a:ea typeface="HY나무B" pitchFamily="18" charset="-127"/>
                </a:rPr>
                <a:t>!</a:t>
              </a:r>
              <a:r>
                <a:rPr lang="en-US" altLang="ko-KR" b="1" dirty="0" smtClean="0"/>
                <a:t> </a:t>
              </a:r>
              <a:endParaRPr lang="ko-KR" altLang="en-US" b="1" dirty="0"/>
            </a:p>
          </p:txBody>
        </p:sp>
        <p:pic>
          <p:nvPicPr>
            <p:cNvPr id="90" name="그림 89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172"/>
            <a:stretch/>
          </p:blipFill>
          <p:spPr>
            <a:xfrm>
              <a:off x="6215074" y="1214422"/>
              <a:ext cx="2007719" cy="2071702"/>
            </a:xfrm>
            <a:prstGeom prst="rect">
              <a:avLst/>
            </a:prstGeom>
          </p:spPr>
        </p:pic>
      </p:grpSp>
      <p:pic>
        <p:nvPicPr>
          <p:cNvPr id="92" name="그림 91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0" y="1500174"/>
            <a:ext cx="523408" cy="932096"/>
          </a:xfrm>
          <a:prstGeom prst="rect">
            <a:avLst/>
          </a:prstGeom>
        </p:spPr>
      </p:pic>
      <p:grpSp>
        <p:nvGrpSpPr>
          <p:cNvPr id="34" name="그룹 33"/>
          <p:cNvGrpSpPr/>
          <p:nvPr/>
        </p:nvGrpSpPr>
        <p:grpSpPr>
          <a:xfrm>
            <a:off x="571472" y="500042"/>
            <a:ext cx="3214710" cy="861774"/>
            <a:chOff x="1142976" y="214290"/>
            <a:chExt cx="3214710" cy="861774"/>
          </a:xfrm>
        </p:grpSpPr>
        <p:sp>
          <p:nvSpPr>
            <p:cNvPr id="35" name="TextBox 34"/>
            <p:cNvSpPr txBox="1"/>
            <p:nvPr/>
          </p:nvSpPr>
          <p:spPr>
            <a:xfrm>
              <a:off x="1142976" y="214290"/>
              <a:ext cx="321471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smtClean="0">
                  <a:solidFill>
                    <a:srgbClr val="3813D3"/>
                  </a:solidFill>
                </a:rPr>
                <a:t>런</a:t>
              </a:r>
              <a:r>
                <a:rPr lang="ko-KR" altLang="en-US" sz="2400" b="1" dirty="0" smtClean="0"/>
                <a:t>던에서</a:t>
              </a:r>
              <a:r>
                <a:rPr lang="en-US" altLang="ko-KR" sz="2400" b="1" dirty="0" smtClean="0"/>
                <a:t>!</a:t>
              </a:r>
            </a:p>
            <a:p>
              <a:endParaRPr lang="ko-KR" altLang="en-US" dirty="0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142976" y="214290"/>
              <a:ext cx="214314" cy="214314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b="1" dirty="0" smtClean="0">
                <a:solidFill>
                  <a:schemeClr val="tx1"/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2857488" y="142852"/>
            <a:ext cx="1214446" cy="1214446"/>
            <a:chOff x="500034" y="213476"/>
            <a:chExt cx="1445166" cy="1227874"/>
          </a:xfrm>
        </p:grpSpPr>
        <p:pic>
          <p:nvPicPr>
            <p:cNvPr id="5" name="그림 4" descr="하늘색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034" y="213476"/>
              <a:ext cx="1445166" cy="122787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55063" y="285704"/>
              <a:ext cx="10715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아</a:t>
              </a:r>
              <a:endParaRPr lang="ko-KR" altLang="en-US" sz="5400" b="1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3" name="그룹 6"/>
          <p:cNvGrpSpPr/>
          <p:nvPr/>
        </p:nvGrpSpPr>
        <p:grpSpPr>
          <a:xfrm>
            <a:off x="4500562" y="0"/>
            <a:ext cx="1425188" cy="1357322"/>
            <a:chOff x="1996692" y="71438"/>
            <a:chExt cx="1425188" cy="1357322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1250" b="77250" l="9500" r="48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607" t="21002" r="51968" b="23544"/>
            <a:stretch/>
          </p:blipFill>
          <p:spPr>
            <a:xfrm>
              <a:off x="1996692" y="71438"/>
              <a:ext cx="1425188" cy="135732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11006" y="285752"/>
              <a:ext cx="10715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침</a:t>
              </a:r>
              <a:endParaRPr lang="ko-KR" altLang="en-US" sz="5400" b="1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4" name="그룹 10"/>
          <p:cNvGrpSpPr/>
          <p:nvPr/>
        </p:nvGrpSpPr>
        <p:grpSpPr>
          <a:xfrm>
            <a:off x="928662" y="2786058"/>
            <a:ext cx="3357586" cy="2500330"/>
            <a:chOff x="714348" y="4643446"/>
            <a:chExt cx="3357586" cy="2071678"/>
          </a:xfrm>
        </p:grpSpPr>
        <p:sp>
          <p:nvSpPr>
            <p:cNvPr id="12" name="모서리가 접힌 도형 11"/>
            <p:cNvSpPr/>
            <p:nvPr/>
          </p:nvSpPr>
          <p:spPr>
            <a:xfrm>
              <a:off x="714348" y="4643446"/>
              <a:ext cx="3357586" cy="2071678"/>
            </a:xfrm>
            <a:prstGeom prst="foldedCorner">
              <a:avLst/>
            </a:prstGeom>
            <a:solidFill>
              <a:schemeClr val="tx2">
                <a:lumMod val="40000"/>
                <a:lumOff val="6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4348" y="4786322"/>
              <a:ext cx="335758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atin typeface="DFKai-SB" pitchFamily="65" charset="-120"/>
                  <a:ea typeface="DFKai-SB" pitchFamily="65" charset="-120"/>
                </a:rPr>
                <a:t>- M E N U -</a:t>
              </a:r>
            </a:p>
            <a:p>
              <a:pPr algn="ctr"/>
              <a:endParaRPr lang="en-US" altLang="ko-KR" sz="2000" b="1" dirty="0" smtClean="0"/>
            </a:p>
            <a:p>
              <a:pPr algn="ctr"/>
              <a:r>
                <a:rPr lang="ko-KR" altLang="en-US" sz="2000" b="1" dirty="0" smtClean="0"/>
                <a:t>한우 양지 </a:t>
              </a:r>
              <a:r>
                <a:rPr lang="ko-KR" altLang="en-US" sz="2000" b="1" dirty="0" err="1" smtClean="0"/>
                <a:t>크림스프</a:t>
              </a:r>
              <a:r>
                <a:rPr lang="ko-KR" altLang="en-US" sz="2000" b="1" dirty="0" smtClean="0"/>
                <a:t> </a:t>
              </a:r>
              <a:endParaRPr lang="en-US" altLang="ko-KR" sz="2000" b="1" dirty="0" smtClean="0"/>
            </a:p>
            <a:p>
              <a:pPr algn="ctr"/>
              <a:r>
                <a:rPr lang="en-US" altLang="ko-KR" sz="2000" b="1" dirty="0" smtClean="0"/>
                <a:t>&amp;</a:t>
              </a:r>
            </a:p>
            <a:p>
              <a:pPr algn="ctr"/>
              <a:r>
                <a:rPr lang="en-US" altLang="ko-KR" sz="2000" b="1" dirty="0" smtClean="0"/>
                <a:t> </a:t>
              </a:r>
              <a:r>
                <a:rPr lang="ko-KR" altLang="en-US" sz="2000" b="1" dirty="0" smtClean="0"/>
                <a:t>한우 햄버거 샌드위치 </a:t>
              </a:r>
              <a:endParaRPr lang="ko-KR" altLang="en-US" sz="2000" b="1" dirty="0"/>
            </a:p>
          </p:txBody>
        </p:sp>
      </p:grpSp>
      <p:grpSp>
        <p:nvGrpSpPr>
          <p:cNvPr id="7" name="그룹 30"/>
          <p:cNvGrpSpPr/>
          <p:nvPr/>
        </p:nvGrpSpPr>
        <p:grpSpPr>
          <a:xfrm>
            <a:off x="5286380" y="2000240"/>
            <a:ext cx="3370575" cy="3286148"/>
            <a:chOff x="5286380" y="2000240"/>
            <a:chExt cx="3370575" cy="3286148"/>
          </a:xfrm>
        </p:grpSpPr>
        <p:grpSp>
          <p:nvGrpSpPr>
            <p:cNvPr id="11" name="그룹 28"/>
            <p:cNvGrpSpPr/>
            <p:nvPr/>
          </p:nvGrpSpPr>
          <p:grpSpPr>
            <a:xfrm>
              <a:off x="5286380" y="2000240"/>
              <a:ext cx="3370575" cy="2214578"/>
              <a:chOff x="5286380" y="2000240"/>
              <a:chExt cx="3370575" cy="2214578"/>
            </a:xfrm>
          </p:grpSpPr>
          <p:pic>
            <p:nvPicPr>
              <p:cNvPr id="15" name="그림 14" descr="컵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786578" y="2000240"/>
                <a:ext cx="1870377" cy="2214578"/>
              </a:xfrm>
              <a:prstGeom prst="rect">
                <a:avLst/>
              </a:prstGeom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16" name="Picture 2" descr="C:\Users\LG\Desktop\슾프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286380" y="2571744"/>
                <a:ext cx="1558637" cy="1242616"/>
              </a:xfrm>
              <a:prstGeom prst="rect">
                <a:avLst/>
              </a:prstGeom>
              <a:noFill/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23" name="오른쪽 화살표 22"/>
              <p:cNvSpPr/>
              <p:nvPr/>
            </p:nvSpPr>
            <p:spPr>
              <a:xfrm>
                <a:off x="6929454" y="2928934"/>
                <a:ext cx="285752" cy="357190"/>
              </a:xfrm>
              <a:prstGeom prst="rightArrow">
                <a:avLst/>
              </a:prstGeom>
              <a:solidFill>
                <a:srgbClr val="FF0000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b="1" dirty="0" smtClean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grpSp>
          <p:nvGrpSpPr>
            <p:cNvPr id="14" name="그룹 29"/>
            <p:cNvGrpSpPr/>
            <p:nvPr/>
          </p:nvGrpSpPr>
          <p:grpSpPr>
            <a:xfrm>
              <a:off x="5286380" y="3929066"/>
              <a:ext cx="3000396" cy="1357322"/>
              <a:chOff x="5286380" y="3929066"/>
              <a:chExt cx="3000396" cy="1357322"/>
            </a:xfrm>
          </p:grpSpPr>
          <p:pic>
            <p:nvPicPr>
              <p:cNvPr id="18" name="그림 17" descr="한우샌드위치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286380" y="4058335"/>
                <a:ext cx="1444635" cy="1163419"/>
              </a:xfrm>
              <a:prstGeom prst="rect">
                <a:avLst/>
              </a:prstGeom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19" name="그림 18" descr="ㅇㅇㅇㄹㄴㄹㅇㄹ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119955" y="3929066"/>
                <a:ext cx="1166821" cy="1357322"/>
              </a:xfrm>
              <a:prstGeom prst="rect">
                <a:avLst/>
              </a:prstGeom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25" name="오른쪽 화살표 24"/>
              <p:cNvSpPr/>
              <p:nvPr/>
            </p:nvSpPr>
            <p:spPr>
              <a:xfrm>
                <a:off x="6786578" y="4357694"/>
                <a:ext cx="285752" cy="357190"/>
              </a:xfrm>
              <a:prstGeom prst="rightArrow">
                <a:avLst/>
              </a:prstGeom>
              <a:solidFill>
                <a:srgbClr val="FF0000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b="1" dirty="0" smtClean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0" y="600076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Take-out </a:t>
            </a:r>
            <a:r>
              <a:rPr lang="ko-KR" altLang="en-US" sz="2000" b="1" dirty="0" err="1" smtClean="0"/>
              <a:t>크림스프와</a:t>
            </a:r>
            <a:r>
              <a:rPr lang="ko-KR" altLang="en-US" sz="2000" b="1" dirty="0" smtClean="0"/>
              <a:t> 샌드위치를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무료</a:t>
            </a:r>
            <a:r>
              <a:rPr lang="ko-KR" altLang="en-US" sz="2000" b="1" dirty="0" smtClean="0"/>
              <a:t>로 드립니다</a:t>
            </a:r>
            <a:r>
              <a:rPr lang="en-US" altLang="ko-KR" b="1" dirty="0" smtClean="0"/>
              <a:t>. </a:t>
            </a:r>
          </a:p>
          <a:p>
            <a:pPr algn="ctr"/>
            <a:r>
              <a:rPr lang="ko-KR" altLang="en-US" sz="1400" b="1" dirty="0" smtClean="0"/>
              <a:t>요리법은 한우</a:t>
            </a:r>
            <a:r>
              <a:rPr lang="en-US" altLang="ko-KR" sz="1400" b="1" dirty="0" smtClean="0"/>
              <a:t>114 </a:t>
            </a:r>
            <a:r>
              <a:rPr lang="ko-KR" altLang="en-US" sz="1400" b="1" dirty="0" smtClean="0"/>
              <a:t>홈페이지를 참조하여 만드는 걸로</a:t>
            </a:r>
            <a:r>
              <a:rPr lang="en-US" altLang="ko-KR" sz="1400" b="1" dirty="0" smtClean="0"/>
              <a:t>…^^</a:t>
            </a:r>
          </a:p>
        </p:txBody>
      </p:sp>
      <p:grpSp>
        <p:nvGrpSpPr>
          <p:cNvPr id="17" name="그룹 27"/>
          <p:cNvGrpSpPr/>
          <p:nvPr/>
        </p:nvGrpSpPr>
        <p:grpSpPr>
          <a:xfrm>
            <a:off x="285720" y="404664"/>
            <a:ext cx="8286808" cy="2255178"/>
            <a:chOff x="285720" y="404664"/>
            <a:chExt cx="8286808" cy="2255178"/>
          </a:xfrm>
        </p:grpSpPr>
        <p:sp>
          <p:nvSpPr>
            <p:cNvPr id="10" name="TextBox 9"/>
            <p:cNvSpPr txBox="1"/>
            <p:nvPr/>
          </p:nvSpPr>
          <p:spPr>
            <a:xfrm>
              <a:off x="285720" y="1428736"/>
              <a:ext cx="828680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 smtClean="0"/>
                <a:t>런</a:t>
              </a:r>
              <a:r>
                <a:rPr lang="ko-KR" altLang="en-US" b="1" dirty="0" smtClean="0"/>
                <a:t>던의 </a:t>
              </a:r>
              <a:r>
                <a:rPr lang="ko-KR" altLang="en-US" sz="2000" b="1" dirty="0" smtClean="0"/>
                <a:t>바</a:t>
              </a:r>
              <a:r>
                <a:rPr lang="ko-KR" altLang="en-US" b="1" dirty="0" smtClean="0"/>
                <a:t>쁜 </a:t>
              </a:r>
              <a:r>
                <a:rPr lang="ko-KR" altLang="en-US" sz="2400" b="1" dirty="0" smtClean="0"/>
                <a:t>직</a:t>
              </a:r>
              <a:r>
                <a:rPr lang="ko-KR" altLang="en-US" b="1" dirty="0" smtClean="0"/>
                <a:t>장인</a:t>
              </a:r>
              <a:r>
                <a:rPr lang="ko-KR" altLang="en-US" sz="2000" b="1" dirty="0" smtClean="0"/>
                <a:t>들</a:t>
              </a:r>
              <a:r>
                <a:rPr lang="ko-KR" altLang="en-US" b="1" dirty="0" smtClean="0"/>
                <a:t> 위</a:t>
              </a:r>
              <a:r>
                <a:rPr lang="ko-KR" altLang="en-US" sz="2000" b="1" dirty="0" smtClean="0"/>
                <a:t>한</a:t>
              </a:r>
              <a:r>
                <a:rPr lang="ko-KR" altLang="en-US" b="1" dirty="0" smtClean="0"/>
                <a:t> </a:t>
              </a:r>
              <a:endParaRPr lang="en-US" altLang="ko-KR" b="1" dirty="0" smtClean="0"/>
            </a:p>
            <a:p>
              <a:pPr algn="ctr"/>
              <a:r>
                <a:rPr lang="ko-KR" altLang="en-US" sz="2400" b="1" dirty="0" smtClean="0"/>
                <a:t>무</a:t>
              </a:r>
              <a:r>
                <a:rPr lang="ko-KR" altLang="en-US" b="1" dirty="0" smtClean="0"/>
                <a:t>료  </a:t>
              </a:r>
              <a:r>
                <a:rPr lang="en-US" altLang="ko-KR" sz="3200" b="1" dirty="0" smtClean="0">
                  <a:ln w="18000">
                    <a:solidFill>
                      <a:srgbClr val="3813D3"/>
                    </a:solidFill>
                    <a:prstDash val="solid"/>
                    <a:miter lim="800000"/>
                  </a:ln>
                  <a:noFill/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HANWOO BREAKFAST </a:t>
              </a:r>
              <a:r>
                <a:rPr lang="ko-KR" altLang="en-US" b="1" dirty="0" err="1" smtClean="0"/>
                <a:t>스낵</a:t>
              </a:r>
              <a:r>
                <a:rPr lang="ko-KR" altLang="en-US" sz="2400" b="1" dirty="0" err="1" smtClean="0"/>
                <a:t>바</a:t>
              </a:r>
              <a:r>
                <a:rPr lang="ko-KR" altLang="en-US" b="1" dirty="0" smtClean="0"/>
                <a:t> </a:t>
              </a:r>
              <a:r>
                <a:rPr lang="en-US" altLang="ko-KR" b="1" dirty="0" smtClean="0"/>
                <a:t>!!!</a:t>
              </a:r>
            </a:p>
            <a:p>
              <a:endParaRPr lang="ko-KR" altLang="en-US" dirty="0"/>
            </a:p>
          </p:txBody>
        </p:sp>
        <p:grpSp>
          <p:nvGrpSpPr>
            <p:cNvPr id="20" name="그룹 26"/>
            <p:cNvGrpSpPr/>
            <p:nvPr/>
          </p:nvGrpSpPr>
          <p:grpSpPr>
            <a:xfrm>
              <a:off x="6372200" y="404664"/>
              <a:ext cx="1499831" cy="1584176"/>
              <a:chOff x="6372200" y="404664"/>
              <a:chExt cx="1499831" cy="1584176"/>
            </a:xfrm>
          </p:grpSpPr>
          <p:pic>
            <p:nvPicPr>
              <p:cNvPr id="22" name="그림 21" descr="회사남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372200" y="404664"/>
                <a:ext cx="781739" cy="1584176"/>
              </a:xfrm>
              <a:prstGeom prst="rect">
                <a:avLst/>
              </a:prstGeom>
            </p:spPr>
          </p:pic>
          <p:pic>
            <p:nvPicPr>
              <p:cNvPr id="24" name="그림 23" descr="회사여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092280" y="620688"/>
                <a:ext cx="779751" cy="131326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8"/>
          <p:cNvGrpSpPr/>
          <p:nvPr/>
        </p:nvGrpSpPr>
        <p:grpSpPr>
          <a:xfrm>
            <a:off x="4067944" y="2492896"/>
            <a:ext cx="4205102" cy="1531913"/>
            <a:chOff x="4067944" y="2492896"/>
            <a:chExt cx="4205102" cy="1531913"/>
          </a:xfrm>
        </p:grpSpPr>
        <p:sp>
          <p:nvSpPr>
            <p:cNvPr id="4" name="TextBox 3"/>
            <p:cNvSpPr txBox="1"/>
            <p:nvPr/>
          </p:nvSpPr>
          <p:spPr>
            <a:xfrm>
              <a:off x="5004048" y="2492896"/>
              <a:ext cx="3024336" cy="5847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Do you </a:t>
              </a:r>
              <a:r>
                <a:rPr lang="en-US" altLang="ko-KR" sz="3200" dirty="0" smtClean="0">
                  <a:solidFill>
                    <a:srgbClr val="FFFF00"/>
                  </a:solidFill>
                  <a:latin typeface="HY견고딕" pitchFamily="18" charset="-127"/>
                  <a:ea typeface="HY견고딕" pitchFamily="18" charset="-127"/>
                </a:rPr>
                <a:t>know</a:t>
              </a:r>
              <a:endParaRPr lang="ko-KR" altLang="en-US" sz="32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67944" y="3140968"/>
              <a:ext cx="3816424" cy="5847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3200" dirty="0" smtClean="0">
                  <a:solidFill>
                    <a:srgbClr val="FFFF00"/>
                  </a:solidFill>
                  <a:latin typeface="HY견고딕" pitchFamily="18" charset="-127"/>
                  <a:ea typeface="HY견고딕" pitchFamily="18" charset="-127"/>
                </a:rPr>
                <a:t>Han Woo </a:t>
              </a:r>
              <a:r>
                <a:rPr lang="en-US" altLang="ko-KR" sz="32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Story ?</a:t>
              </a:r>
              <a:endParaRPr lang="ko-KR" altLang="en-US" sz="3200" dirty="0">
                <a:solidFill>
                  <a:srgbClr val="FFFF99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2240" y="3717032"/>
              <a:ext cx="1540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n>
                    <a:solidFill>
                      <a:schemeClr val="tx1">
                        <a:alpha val="44000"/>
                      </a:schemeClr>
                    </a:solidFill>
                  </a:ln>
                  <a:latin typeface="HY견고딕" pitchFamily="18" charset="-127"/>
                  <a:ea typeface="HY견고딕" pitchFamily="18" charset="-127"/>
                </a:rPr>
                <a:t>Contents </a:t>
              </a:r>
              <a:r>
                <a:rPr lang="ko-KR" altLang="en-US" sz="1400" dirty="0" smtClean="0">
                  <a:ln>
                    <a:solidFill>
                      <a:schemeClr val="tx1">
                        <a:alpha val="44000"/>
                      </a:schemeClr>
                    </a:solidFill>
                  </a:ln>
                  <a:latin typeface="HY견고딕" pitchFamily="18" charset="-127"/>
                  <a:ea typeface="HY견고딕" pitchFamily="18" charset="-127"/>
                </a:rPr>
                <a:t>목차</a:t>
              </a:r>
              <a:r>
                <a:rPr lang="en-US" altLang="ko-KR" sz="1400" dirty="0" smtClean="0">
                  <a:ln>
                    <a:solidFill>
                      <a:schemeClr val="tx1">
                        <a:alpha val="44000"/>
                      </a:schemeClr>
                    </a:solidFill>
                  </a:ln>
                  <a:latin typeface="HY견고딕" pitchFamily="18" charset="-127"/>
                  <a:ea typeface="HY견고딕" pitchFamily="18" charset="-127"/>
                </a:rPr>
                <a:t> </a:t>
              </a:r>
              <a:endParaRPr lang="ko-KR" altLang="en-US" sz="1400" dirty="0">
                <a:ln>
                  <a:solidFill>
                    <a:schemeClr val="tx1">
                      <a:alpha val="44000"/>
                    </a:schemeClr>
                  </a:solidFill>
                </a:ln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그룹 37"/>
          <p:cNvGrpSpPr/>
          <p:nvPr/>
        </p:nvGrpSpPr>
        <p:grpSpPr>
          <a:xfrm>
            <a:off x="971600" y="4941168"/>
            <a:ext cx="7128792" cy="576064"/>
            <a:chOff x="971600" y="4941168"/>
            <a:chExt cx="7128792" cy="576064"/>
          </a:xfrm>
        </p:grpSpPr>
        <p:cxnSp>
          <p:nvCxnSpPr>
            <p:cNvPr id="9" name="직선 연결선 8"/>
            <p:cNvCxnSpPr/>
            <p:nvPr/>
          </p:nvCxnSpPr>
          <p:spPr>
            <a:xfrm flipH="1">
              <a:off x="971600" y="5517232"/>
              <a:ext cx="712879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H="1">
              <a:off x="971600" y="5445224"/>
              <a:ext cx="712879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259632" y="4941168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latin typeface="휴먼편지체" pitchFamily="18" charset="-127"/>
                  <a:ea typeface="휴먼편지체" pitchFamily="18" charset="-127"/>
                </a:rPr>
                <a:t>01.</a:t>
              </a:r>
              <a:r>
                <a:rPr lang="en-US" altLang="ko-KR" b="1" dirty="0" smtClean="0">
                  <a:latin typeface="휴먼편지체" pitchFamily="18" charset="-127"/>
                  <a:ea typeface="휴먼편지체" pitchFamily="18" charset="-127"/>
                </a:rPr>
                <a:t> </a:t>
              </a:r>
              <a:r>
                <a:rPr lang="ko-KR" altLang="en-US" b="1" dirty="0" smtClean="0">
                  <a:latin typeface="휴먼편지체" pitchFamily="18" charset="-127"/>
                  <a:ea typeface="휴먼편지체" pitchFamily="18" charset="-127"/>
                </a:rPr>
                <a:t>진짜 영웅은 </a:t>
              </a:r>
              <a:r>
                <a:rPr lang="en-US" altLang="ko-KR" b="1" dirty="0" smtClean="0">
                  <a:latin typeface="휴먼편지체" pitchFamily="18" charset="-127"/>
                  <a:ea typeface="휴먼편지체" pitchFamily="18" charset="-127"/>
                </a:rPr>
                <a:t>?</a:t>
              </a:r>
              <a:endParaRPr lang="ko-KR" altLang="en-US" b="1" dirty="0">
                <a:latin typeface="휴먼편지체" pitchFamily="18" charset="-127"/>
                <a:ea typeface="휴먼편지체" pitchFamily="18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47864" y="4941168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latin typeface="휴먼편지체" pitchFamily="18" charset="-127"/>
                  <a:ea typeface="휴먼편지체" pitchFamily="18" charset="-127"/>
                </a:rPr>
                <a:t> 02. </a:t>
              </a:r>
              <a:r>
                <a:rPr lang="ko-KR" altLang="en-US" b="1" dirty="0" smtClean="0">
                  <a:latin typeface="휴먼편지체" pitchFamily="18" charset="-127"/>
                  <a:ea typeface="휴먼편지체" pitchFamily="18" charset="-127"/>
                </a:rPr>
                <a:t>우리 아니면 안돼</a:t>
              </a:r>
              <a:endParaRPr lang="ko-KR" altLang="en-US" b="1" dirty="0">
                <a:latin typeface="휴먼편지체" pitchFamily="18" charset="-127"/>
                <a:ea typeface="휴먼편지체" pitchFamily="18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12160" y="4941168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latin typeface="휴먼편지체" pitchFamily="18" charset="-127"/>
                  <a:ea typeface="휴먼편지체" pitchFamily="18" charset="-127"/>
                </a:rPr>
                <a:t>03. </a:t>
              </a:r>
              <a:r>
                <a:rPr lang="ko-KR" altLang="en-US" b="1" dirty="0" smtClean="0">
                  <a:latin typeface="휴먼편지체" pitchFamily="18" charset="-127"/>
                  <a:ea typeface="휴먼편지체" pitchFamily="18" charset="-127"/>
                </a:rPr>
                <a:t>한우 홍보 계획</a:t>
              </a:r>
              <a:endParaRPr lang="ko-KR" altLang="en-US" b="1" dirty="0">
                <a:latin typeface="휴먼편지체" pitchFamily="18" charset="-127"/>
                <a:ea typeface="휴먼편지체" pitchFamily="18" charset="-127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빨강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88640"/>
            <a:ext cx="1285885" cy="1224136"/>
          </a:xfrm>
          <a:prstGeom prst="rect">
            <a:avLst/>
          </a:prstGeom>
        </p:spPr>
      </p:pic>
      <p:pic>
        <p:nvPicPr>
          <p:cNvPr id="1026" name="Picture 2" descr="C:\Users\LG\Desktop\ㅍ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1288423" cy="11521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5856" y="260648"/>
            <a:ext cx="90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점</a:t>
            </a:r>
            <a:endParaRPr lang="ko-KR" altLang="en-US" sz="5400" b="1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88640"/>
            <a:ext cx="90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심</a:t>
            </a:r>
            <a:endParaRPr lang="ko-KR" altLang="en-US" sz="5400" b="1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3" name="그룹 34"/>
          <p:cNvGrpSpPr/>
          <p:nvPr/>
        </p:nvGrpSpPr>
        <p:grpSpPr>
          <a:xfrm>
            <a:off x="179512" y="1124744"/>
            <a:ext cx="2857520" cy="4587022"/>
            <a:chOff x="179512" y="1124744"/>
            <a:chExt cx="2857520" cy="4587022"/>
          </a:xfrm>
        </p:grpSpPr>
        <p:pic>
          <p:nvPicPr>
            <p:cNvPr id="12" name="그림 11" descr="목업슴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2379781"/>
              <a:ext cx="2857520" cy="3331985"/>
            </a:xfrm>
            <a:prstGeom prst="rect">
              <a:avLst/>
            </a:prstGeom>
          </p:spPr>
        </p:pic>
        <p:grpSp>
          <p:nvGrpSpPr>
            <p:cNvPr id="4" name="그룹 10"/>
            <p:cNvGrpSpPr/>
            <p:nvPr/>
          </p:nvGrpSpPr>
          <p:grpSpPr>
            <a:xfrm rot="530046">
              <a:off x="661357" y="1124744"/>
              <a:ext cx="1525339" cy="1890909"/>
              <a:chOff x="6629631" y="1089602"/>
              <a:chExt cx="1825195" cy="2067602"/>
            </a:xfrm>
          </p:grpSpPr>
          <p:pic>
            <p:nvPicPr>
              <p:cNvPr id="8" name="그림 7" descr="ㄺㄺㄺㄺㄺㄹ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H="1">
                <a:off x="6929454" y="2000240"/>
                <a:ext cx="1431597" cy="1156964"/>
              </a:xfrm>
              <a:prstGeom prst="rect">
                <a:avLst/>
              </a:prstGeom>
              <a:scene3d>
                <a:camera prst="orthographicFront">
                  <a:rot lat="21469438" lon="9861197" rev="657499"/>
                </a:camera>
                <a:lightRig rig="threePt" dir="t"/>
              </a:scene3d>
            </p:spPr>
          </p:pic>
          <p:pic>
            <p:nvPicPr>
              <p:cNvPr id="10" name="그림 9" descr="모자2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9762269">
                <a:off x="6629631" y="1089602"/>
                <a:ext cx="1825195" cy="1285884"/>
              </a:xfrm>
              <a:prstGeom prst="rect">
                <a:avLst/>
              </a:prstGeom>
              <a:scene3d>
                <a:camera prst="orthographicFront">
                  <a:rot lat="20099988" lon="299977" rev="0"/>
                </a:camera>
                <a:lightRig rig="threePt" dir="t"/>
              </a:scene3d>
            </p:spPr>
          </p:pic>
        </p:grpSp>
        <p:pic>
          <p:nvPicPr>
            <p:cNvPr id="33" name="그림 32" descr="qqqqqqq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4083760">
              <a:off x="1796744" y="1207876"/>
              <a:ext cx="1143008" cy="1257309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2267744" y="328498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Face Painting · </a:t>
            </a:r>
            <a:r>
              <a:rPr lang="ko-KR" altLang="en-US" sz="32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투호놀이</a:t>
            </a:r>
            <a:r>
              <a:rPr lang="en-US" altLang="ko-KR" sz="36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 </a:t>
            </a:r>
            <a:endParaRPr lang="ko-KR" altLang="en-US" sz="3600" b="1" dirty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7704" y="4365104"/>
            <a:ext cx="5328592" cy="196977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b="1" dirty="0" smtClean="0"/>
          </a:p>
          <a:p>
            <a:pPr algn="ctr"/>
            <a:r>
              <a:rPr lang="ko-KR" altLang="en-US" b="1" dirty="0" smtClean="0"/>
              <a:t>올림픽 선수들의 선전을 기원하는</a:t>
            </a:r>
            <a:endParaRPr lang="en-US" altLang="ko-KR" b="1" dirty="0" smtClean="0"/>
          </a:p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Face &amp; Hands Painting </a:t>
            </a:r>
            <a:r>
              <a:rPr lang="ko-KR" altLang="en-US" b="1" dirty="0" smtClean="0"/>
              <a:t>을 해드립니다</a:t>
            </a:r>
            <a:r>
              <a:rPr lang="en-US" altLang="ko-KR" b="1" dirty="0" smtClean="0"/>
              <a:t>.</a:t>
            </a:r>
            <a:r>
              <a:rPr lang="ko-KR" altLang="en-US" b="1" dirty="0" smtClean="0"/>
              <a:t> </a:t>
            </a:r>
            <a:endParaRPr lang="en-US" altLang="ko-KR" sz="1600" b="1" dirty="0" smtClean="0"/>
          </a:p>
          <a:p>
            <a:pPr algn="ctr"/>
            <a:r>
              <a:rPr lang="ko-KR" altLang="en-US" b="1" dirty="0" smtClean="0"/>
              <a:t>그리고 한국의 전통놀이 행운의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투 호</a:t>
            </a:r>
            <a:r>
              <a:rPr lang="ko-KR" altLang="en-US" sz="2000" b="1" dirty="0" smtClean="0"/>
              <a:t> </a:t>
            </a:r>
            <a:endParaRPr lang="en-US" altLang="ko-KR" b="1" dirty="0" smtClean="0"/>
          </a:p>
          <a:p>
            <a:pPr algn="ctr"/>
            <a:r>
              <a:rPr lang="en-US" altLang="ko-KR" b="1" dirty="0" smtClean="0"/>
              <a:t>5</a:t>
            </a:r>
            <a:r>
              <a:rPr lang="ko-KR" altLang="en-US" sz="1600" b="1" dirty="0" smtClean="0"/>
              <a:t>번 시도 중 </a:t>
            </a:r>
            <a:r>
              <a:rPr lang="en-US" altLang="ko-KR" b="1" dirty="0" smtClean="0"/>
              <a:t>3</a:t>
            </a:r>
            <a:r>
              <a:rPr lang="ko-KR" altLang="en-US" sz="1600" b="1" dirty="0" smtClean="0"/>
              <a:t>번 성공하면 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한우 부채 </a:t>
            </a:r>
            <a:r>
              <a:rPr lang="ko-KR" altLang="en-US" sz="1600" b="1" dirty="0" smtClean="0"/>
              <a:t>증정 </a:t>
            </a:r>
            <a:r>
              <a:rPr lang="en-US" altLang="ko-KR" sz="1600" b="1" dirty="0" smtClean="0"/>
              <a:t>!!!</a:t>
            </a:r>
          </a:p>
          <a:p>
            <a:r>
              <a:rPr lang="en-US" altLang="ko-KR" dirty="0" smtClean="0"/>
              <a:t>  </a:t>
            </a:r>
          </a:p>
        </p:txBody>
      </p:sp>
      <p:grpSp>
        <p:nvGrpSpPr>
          <p:cNvPr id="5" name="그룹 31"/>
          <p:cNvGrpSpPr/>
          <p:nvPr/>
        </p:nvGrpSpPr>
        <p:grpSpPr>
          <a:xfrm>
            <a:off x="3131840" y="1196752"/>
            <a:ext cx="5760640" cy="4624261"/>
            <a:chOff x="3131840" y="1196752"/>
            <a:chExt cx="5760640" cy="4624261"/>
          </a:xfrm>
        </p:grpSpPr>
        <p:grpSp>
          <p:nvGrpSpPr>
            <p:cNvPr id="9" name="그룹 31"/>
            <p:cNvGrpSpPr/>
            <p:nvPr/>
          </p:nvGrpSpPr>
          <p:grpSpPr>
            <a:xfrm>
              <a:off x="3131840" y="1196752"/>
              <a:ext cx="5760640" cy="4624261"/>
              <a:chOff x="3221318" y="1428736"/>
              <a:chExt cx="5760640" cy="4624261"/>
            </a:xfrm>
          </p:grpSpPr>
          <p:sp>
            <p:nvSpPr>
              <p:cNvPr id="20" name="뺄셈 기호 19"/>
              <p:cNvSpPr/>
              <p:nvPr/>
            </p:nvSpPr>
            <p:spPr>
              <a:xfrm rot="1684025">
                <a:off x="6117866" y="1805005"/>
                <a:ext cx="500066" cy="500066"/>
              </a:xfrm>
              <a:prstGeom prst="mathMinus">
                <a:avLst/>
              </a:prstGeom>
              <a:solidFill>
                <a:srgbClr val="0AD80F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b="1" dirty="0" smtClean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1" name="뺄셈 기호 20"/>
              <p:cNvSpPr/>
              <p:nvPr/>
            </p:nvSpPr>
            <p:spPr>
              <a:xfrm rot="2302163">
                <a:off x="6625638" y="2126589"/>
                <a:ext cx="563738" cy="492417"/>
              </a:xfrm>
              <a:prstGeom prst="mathMinus">
                <a:avLst/>
              </a:prstGeom>
              <a:solidFill>
                <a:srgbClr val="0AD80F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b="1" dirty="0" smtClean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2" name="뺄셈 기호 21"/>
              <p:cNvSpPr/>
              <p:nvPr/>
            </p:nvSpPr>
            <p:spPr>
              <a:xfrm rot="13202311">
                <a:off x="7058053" y="2488460"/>
                <a:ext cx="563738" cy="492417"/>
              </a:xfrm>
              <a:prstGeom prst="mathMinus">
                <a:avLst/>
              </a:prstGeom>
              <a:solidFill>
                <a:srgbClr val="0AD80F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b="1" dirty="0" smtClean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3" name="뺄셈 기호 22"/>
              <p:cNvSpPr/>
              <p:nvPr/>
            </p:nvSpPr>
            <p:spPr>
              <a:xfrm rot="3531895">
                <a:off x="7479840" y="2991257"/>
                <a:ext cx="563738" cy="492417"/>
              </a:xfrm>
              <a:prstGeom prst="mathMinus">
                <a:avLst/>
              </a:prstGeom>
              <a:solidFill>
                <a:srgbClr val="0AD80F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b="1" dirty="0" smtClean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5" name="아래쪽 화살표 24"/>
              <p:cNvSpPr/>
              <p:nvPr/>
            </p:nvSpPr>
            <p:spPr>
              <a:xfrm>
                <a:off x="7929586" y="3571876"/>
                <a:ext cx="214314" cy="500066"/>
              </a:xfrm>
              <a:prstGeom prst="downArrow">
                <a:avLst/>
              </a:prstGeom>
              <a:solidFill>
                <a:srgbClr val="0AD80F">
                  <a:alpha val="38000"/>
                </a:srgbClr>
              </a:solidFill>
              <a:ln>
                <a:noFill/>
              </a:ln>
              <a:scene3d>
                <a:camera prst="orthographicFront">
                  <a:rot lat="0" lon="0" rev="1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b="1" dirty="0" smtClean="0">
                  <a:solidFill>
                    <a:schemeClr val="tx1"/>
                  </a:solidFill>
                  <a:latin typeface="+mn-ea"/>
                </a:endParaRPr>
              </a:p>
            </p:txBody>
          </p:sp>
          <p:pic>
            <p:nvPicPr>
              <p:cNvPr id="26" name="그림 25" descr="ㅎ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469790" y="4102076"/>
                <a:ext cx="1512168" cy="1950921"/>
              </a:xfrm>
              <a:prstGeom prst="rect">
                <a:avLst/>
              </a:prstGeom>
            </p:spPr>
          </p:pic>
          <p:sp>
            <p:nvSpPr>
              <p:cNvPr id="27" name="뺄셈 기호 26"/>
              <p:cNvSpPr/>
              <p:nvPr/>
            </p:nvSpPr>
            <p:spPr>
              <a:xfrm rot="18131043">
                <a:off x="3221318" y="2221196"/>
                <a:ext cx="500066" cy="500066"/>
              </a:xfrm>
              <a:prstGeom prst="mathMinus">
                <a:avLst/>
              </a:prstGeom>
              <a:solidFill>
                <a:srgbClr val="0AD80F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b="1" dirty="0" smtClean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8" name="뺄셈 기호 27"/>
              <p:cNvSpPr/>
              <p:nvPr/>
            </p:nvSpPr>
            <p:spPr>
              <a:xfrm rot="19526464">
                <a:off x="3741018" y="1812202"/>
                <a:ext cx="500066" cy="500066"/>
              </a:xfrm>
              <a:prstGeom prst="mathMinus">
                <a:avLst/>
              </a:prstGeom>
              <a:solidFill>
                <a:srgbClr val="0AD80F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b="1" dirty="0" smtClean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9" name="뺄셈 기호 28"/>
              <p:cNvSpPr/>
              <p:nvPr/>
            </p:nvSpPr>
            <p:spPr>
              <a:xfrm rot="20839605">
                <a:off x="4241083" y="1526449"/>
                <a:ext cx="500066" cy="500066"/>
              </a:xfrm>
              <a:prstGeom prst="mathMinus">
                <a:avLst/>
              </a:prstGeom>
              <a:solidFill>
                <a:srgbClr val="0AD80F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b="1" dirty="0" smtClean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" name="뺄셈 기호 29"/>
              <p:cNvSpPr/>
              <p:nvPr/>
            </p:nvSpPr>
            <p:spPr>
              <a:xfrm>
                <a:off x="4929190" y="1428736"/>
                <a:ext cx="500066" cy="500066"/>
              </a:xfrm>
              <a:prstGeom prst="mathMinus">
                <a:avLst/>
              </a:prstGeom>
              <a:solidFill>
                <a:srgbClr val="0AD80F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b="1" dirty="0" smtClean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1" name="뺄셈 기호 30"/>
              <p:cNvSpPr/>
              <p:nvPr/>
            </p:nvSpPr>
            <p:spPr>
              <a:xfrm rot="1221298">
                <a:off x="5524922" y="1572100"/>
                <a:ext cx="500066" cy="500066"/>
              </a:xfrm>
              <a:prstGeom prst="mathMinus">
                <a:avLst/>
              </a:prstGeom>
              <a:solidFill>
                <a:srgbClr val="0AD80F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b="1" dirty="0" smtClean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pic>
          <p:nvPicPr>
            <p:cNvPr id="36" name="그림 35" descr="올림픽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24328" y="4581128"/>
              <a:ext cx="1224136" cy="86409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32"/>
          <p:cNvGrpSpPr/>
          <p:nvPr/>
        </p:nvGrpSpPr>
        <p:grpSpPr>
          <a:xfrm rot="652694">
            <a:off x="2696107" y="514328"/>
            <a:ext cx="5978489" cy="5543793"/>
            <a:chOff x="1928055" y="785794"/>
            <a:chExt cx="5978489" cy="5543793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6" name="그룹 28"/>
            <p:cNvGrpSpPr/>
            <p:nvPr/>
          </p:nvGrpSpPr>
          <p:grpSpPr>
            <a:xfrm>
              <a:off x="1928055" y="785794"/>
              <a:ext cx="5978489" cy="5543793"/>
              <a:chOff x="1928055" y="785794"/>
              <a:chExt cx="5978489" cy="5543793"/>
            </a:xfrm>
          </p:grpSpPr>
          <p:grpSp>
            <p:nvGrpSpPr>
              <p:cNvPr id="15" name="그룹 15"/>
              <p:cNvGrpSpPr/>
              <p:nvPr/>
            </p:nvGrpSpPr>
            <p:grpSpPr>
              <a:xfrm>
                <a:off x="2071670" y="785794"/>
                <a:ext cx="5834874" cy="4190301"/>
                <a:chOff x="2071670" y="785794"/>
                <a:chExt cx="5834874" cy="4190301"/>
              </a:xfrm>
            </p:grpSpPr>
            <p:grpSp>
              <p:nvGrpSpPr>
                <p:cNvPr id="16" name="그룹 4"/>
                <p:cNvGrpSpPr/>
                <p:nvPr/>
              </p:nvGrpSpPr>
              <p:grpSpPr>
                <a:xfrm>
                  <a:off x="2071670" y="785794"/>
                  <a:ext cx="5834874" cy="4190301"/>
                  <a:chOff x="1933878" y="644619"/>
                  <a:chExt cx="5834874" cy="4190301"/>
                </a:xfrm>
              </p:grpSpPr>
              <p:pic>
                <p:nvPicPr>
                  <p:cNvPr id="2" name="그림 1" descr="ㅇㄻㅇㄹㅇㄹㄻㅇㄻㅇㄹㄹㄹ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 rot="1724403">
                    <a:off x="1933878" y="644619"/>
                    <a:ext cx="5834874" cy="4190301"/>
                  </a:xfrm>
                  <a:prstGeom prst="rect">
                    <a:avLst/>
                  </a:prstGeom>
                </p:spPr>
              </p:pic>
              <p:pic>
                <p:nvPicPr>
                  <p:cNvPr id="3" name="그림 2" descr="짤른소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 rot="407298">
                    <a:off x="3448122" y="1199844"/>
                    <a:ext cx="2235712" cy="157901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" name="TextBox 3"/>
                <p:cNvSpPr txBox="1"/>
                <p:nvPr/>
              </p:nvSpPr>
              <p:spPr>
                <a:xfrm>
                  <a:off x="3214678" y="3000372"/>
                  <a:ext cx="2928958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brightRoom" dir="t"/>
                  </a:scene3d>
                  <a:sp3d contourW="6350" prstMaterial="plastic">
                    <a:bevelT w="20320" h="20320" prst="angle"/>
                    <a:contourClr>
                      <a:schemeClr val="accent1">
                        <a:tint val="100000"/>
                        <a:shade val="100000"/>
                        <a:hueMod val="100000"/>
                        <a:satMod val="10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altLang="ko-KR" b="1" dirty="0" smtClean="0"/>
                    <a:t>Korean beef </a:t>
                  </a:r>
                </a:p>
                <a:p>
                  <a:pPr algn="ctr"/>
                  <a:r>
                    <a:rPr lang="en-US" altLang="ko-KR" sz="2400" b="1" dirty="0" smtClean="0">
                      <a:ln w="17780" cmpd="sng">
                        <a:solidFill>
                          <a:schemeClr val="accent1">
                            <a:tint val="3000"/>
                          </a:schemeClr>
                        </a:solidFill>
                        <a:prstDash val="solid"/>
                        <a:miter lim="800000"/>
                      </a:ln>
                      <a:solidFill>
                        <a:schemeClr val="tx2"/>
                      </a:solidFill>
                      <a:effectLst>
                        <a:outerShdw blurRad="55000" dist="50800" dir="5400000" algn="tl">
                          <a:srgbClr val="000000">
                            <a:alpha val="33000"/>
                          </a:srgbClr>
                        </a:outerShdw>
                      </a:effectLst>
                    </a:rPr>
                    <a:t>HAN WOO</a:t>
                  </a:r>
                  <a:endParaRPr lang="ko-KR" altLang="en-US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tx2"/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7" name="그룹 27"/>
              <p:cNvGrpSpPr/>
              <p:nvPr/>
            </p:nvGrpSpPr>
            <p:grpSpPr>
              <a:xfrm>
                <a:off x="1928055" y="928670"/>
                <a:ext cx="5012282" cy="2218830"/>
                <a:chOff x="1928055" y="928670"/>
                <a:chExt cx="5012282" cy="2218830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 rot="18466509">
                  <a:off x="1934126" y="2784239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/>
                    <a:t>H</a:t>
                  </a:r>
                  <a:endParaRPr lang="ko-KR" altLang="en-US" b="1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 rot="18277034">
                  <a:off x="2075069" y="2567525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/>
                    <a:t>A</a:t>
                  </a:r>
                  <a:endParaRPr lang="ko-KR" altLang="en-US" b="1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 rot="18434569">
                  <a:off x="2219607" y="2355260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/>
                    <a:t>N</a:t>
                  </a:r>
                  <a:endParaRPr lang="ko-KR" altLang="en-US" b="1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 rot="18948811">
                  <a:off x="2435605" y="2143911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/>
                    <a:t>W</a:t>
                  </a:r>
                  <a:endParaRPr lang="ko-KR" altLang="en-US" b="1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 rot="19276619">
                  <a:off x="2862310" y="1714178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/>
                    <a:t>O</a:t>
                  </a:r>
                  <a:endParaRPr lang="ko-KR" altLang="en-US" b="1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 rot="3192594">
                  <a:off x="6577076" y="1640565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/>
                    <a:t>O</a:t>
                  </a:r>
                  <a:endParaRPr lang="ko-KR" altLang="en-US" b="1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 rot="20250781">
                  <a:off x="3503223" y="1283965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/>
                    <a:t>S</a:t>
                  </a:r>
                  <a:endParaRPr lang="ko-KR" altLang="en-US" b="1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643438" y="928670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/>
                    <a:t>U</a:t>
                  </a:r>
                  <a:endParaRPr lang="ko-KR" altLang="en-US" b="1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929190" y="928670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/>
                    <a:t>P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 rot="1109402">
                  <a:off x="5786446" y="1142984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/>
                    <a:t>H</a:t>
                  </a:r>
                  <a:endParaRPr lang="ko-KR" altLang="en-US" b="1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 rot="844815">
                  <a:off x="5183064" y="966570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/>
                    <a:t>E</a:t>
                  </a:r>
                  <a:endParaRPr lang="ko-KR" altLang="en-US" b="1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 rot="1120992">
                  <a:off x="5479001" y="1047587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/>
                    <a:t>R</a:t>
                  </a:r>
                  <a:endParaRPr lang="ko-KR" altLang="en-US" b="1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 rot="19146206">
                  <a:off x="2649040" y="1929211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/>
                    <a:t>O</a:t>
                  </a:r>
                  <a:endParaRPr lang="ko-KR" altLang="en-US" b="1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 rot="19568429">
                  <a:off x="3274980" y="1414553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/>
                    <a:t>I</a:t>
                  </a:r>
                  <a:endParaRPr lang="ko-KR" altLang="en-US" b="1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 rot="20944513">
                  <a:off x="4389446" y="959169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/>
                    <a:t>S</a:t>
                  </a:r>
                  <a:endParaRPr lang="ko-KR" altLang="en-US" b="1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 rot="1862849">
                  <a:off x="6123120" y="1263001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/>
                    <a:t>E</a:t>
                  </a:r>
                  <a:endParaRPr lang="ko-KR" altLang="en-US" b="1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 rot="2292451">
                  <a:off x="6362471" y="1428201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/>
                    <a:t>R</a:t>
                  </a:r>
                  <a:endParaRPr lang="ko-KR" altLang="en-US" b="1" dirty="0"/>
                </a:p>
              </p:txBody>
            </p:sp>
          </p:grpSp>
          <p:pic>
            <p:nvPicPr>
              <p:cNvPr id="26" name="그림 25" descr="꼬리표짜름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998627" flipH="1">
                <a:off x="3995755" y="4847115"/>
                <a:ext cx="664899" cy="1482472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 rot="20388762">
              <a:off x="3838938" y="105039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FB15BF"/>
                  </a:solidFill>
                </a:rPr>
                <a:t>★</a:t>
              </a:r>
              <a:endParaRPr lang="ko-KR" altLang="en-US" b="1" dirty="0">
                <a:solidFill>
                  <a:srgbClr val="FB15B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3497330">
              <a:off x="6827879" y="187649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!!!</a:t>
              </a:r>
              <a:endParaRPr lang="ko-KR" altLang="en-US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57158" y="857232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rgbClr val="FA8E8E"/>
                </a:solidFill>
              </a:rPr>
              <a:t>한</a:t>
            </a:r>
            <a:r>
              <a:rPr lang="ko-KR" altLang="en-US" sz="3000" b="1" dirty="0" smtClean="0">
                <a:solidFill>
                  <a:srgbClr val="FA8E8E"/>
                </a:solidFill>
              </a:rPr>
              <a:t>우</a:t>
            </a:r>
            <a:r>
              <a:rPr lang="ko-KR" altLang="en-US" sz="2800" b="1" dirty="0" smtClean="0"/>
              <a:t>부채</a:t>
            </a:r>
            <a:r>
              <a:rPr lang="en-US" altLang="ko-KR" sz="2800" b="1" dirty="0" smtClean="0"/>
              <a:t>?</a:t>
            </a:r>
            <a:endParaRPr lang="en-US" altLang="ko-KR" sz="3200" b="1" dirty="0" smtClean="0"/>
          </a:p>
          <a:p>
            <a:endParaRPr lang="ko-KR" altLang="en-US" sz="3200" b="1" dirty="0"/>
          </a:p>
        </p:txBody>
      </p:sp>
      <p:grpSp>
        <p:nvGrpSpPr>
          <p:cNvPr id="28" name="그룹 34"/>
          <p:cNvGrpSpPr/>
          <p:nvPr/>
        </p:nvGrpSpPr>
        <p:grpSpPr>
          <a:xfrm>
            <a:off x="507695" y="3370084"/>
            <a:ext cx="3431843" cy="3121318"/>
            <a:chOff x="507695" y="3370084"/>
            <a:chExt cx="3431843" cy="3121318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2216784">
              <a:off x="507695" y="3370084"/>
              <a:ext cx="3431843" cy="3121318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37" name="TextBox 36"/>
            <p:cNvSpPr txBox="1"/>
            <p:nvPr/>
          </p:nvSpPr>
          <p:spPr>
            <a:xfrm>
              <a:off x="714348" y="4000504"/>
              <a:ext cx="278608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latin typeface="HY강B" pitchFamily="18" charset="-127"/>
                  <a:ea typeface="HY강B" pitchFamily="18" charset="-127"/>
                </a:rPr>
                <a:t>부채의 꼬리표에</a:t>
              </a:r>
              <a:endParaRPr lang="en-US" altLang="ko-KR" b="1" dirty="0" smtClean="0"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b="1" dirty="0" smtClean="0">
                  <a:latin typeface="HY강B" pitchFamily="18" charset="-127"/>
                  <a:ea typeface="HY강B" pitchFamily="18" charset="-127"/>
                </a:rPr>
                <a:t>한우가 특별한 이유와</a:t>
              </a:r>
              <a:endParaRPr lang="en-US" altLang="ko-KR" b="1" dirty="0" smtClean="0"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b="1" dirty="0" smtClean="0">
                  <a:latin typeface="HY강B" pitchFamily="18" charset="-127"/>
                  <a:ea typeface="HY강B" pitchFamily="18" charset="-127"/>
                </a:rPr>
                <a:t>한우의 효능</a:t>
              </a:r>
              <a:r>
                <a:rPr lang="en-US" altLang="ko-KR" b="1" dirty="0" smtClean="0">
                  <a:latin typeface="HY강B" pitchFamily="18" charset="-127"/>
                  <a:ea typeface="HY강B" pitchFamily="18" charset="-127"/>
                </a:rPr>
                <a:t>, </a:t>
              </a:r>
              <a:r>
                <a:rPr lang="ko-KR" altLang="en-US" b="1" dirty="0" smtClean="0">
                  <a:latin typeface="HY강B" pitchFamily="18" charset="-127"/>
                  <a:ea typeface="HY강B" pitchFamily="18" charset="-127"/>
                </a:rPr>
                <a:t>맛에 대한 내용을 간단히 적어 한우의 우수성을 알린다</a:t>
              </a:r>
              <a:r>
                <a:rPr lang="en-US" altLang="ko-KR" b="1" dirty="0" smtClean="0">
                  <a:latin typeface="HY강B" pitchFamily="18" charset="-127"/>
                  <a:ea typeface="HY강B" pitchFamily="18" charset="-127"/>
                </a:rPr>
                <a:t>.</a:t>
              </a:r>
              <a:r>
                <a:rPr lang="ko-KR" altLang="en-US" b="1" dirty="0" smtClean="0">
                  <a:latin typeface="HY강B" pitchFamily="18" charset="-127"/>
                  <a:ea typeface="HY강B" pitchFamily="18" charset="-127"/>
                </a:rPr>
                <a:t> </a:t>
              </a:r>
              <a:endParaRPr lang="en-US" altLang="ko-KR" b="1" dirty="0" smtClean="0"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38" name="그림 3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48616">
            <a:off x="2103125" y="540771"/>
            <a:ext cx="630957" cy="75284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하늘색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88640"/>
            <a:ext cx="1224136" cy="1080120"/>
          </a:xfrm>
          <a:prstGeom prst="rect">
            <a:avLst/>
          </a:prstGeom>
        </p:spPr>
      </p:pic>
      <p:pic>
        <p:nvPicPr>
          <p:cNvPr id="6" name="그림 5" descr="ㄱㄹㅇㄽ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88640"/>
            <a:ext cx="1285884" cy="108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260648"/>
            <a:ext cx="90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저</a:t>
            </a:r>
            <a:endParaRPr lang="ko-KR" altLang="en-US" sz="5400" b="1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60648"/>
            <a:ext cx="90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녁</a:t>
            </a:r>
            <a:endParaRPr lang="ko-KR" altLang="en-US" sz="5400" b="1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2" name="그룹 22"/>
          <p:cNvGrpSpPr/>
          <p:nvPr/>
        </p:nvGrpSpPr>
        <p:grpSpPr>
          <a:xfrm>
            <a:off x="5220072" y="2996952"/>
            <a:ext cx="3096344" cy="1517008"/>
            <a:chOff x="5220072" y="2996952"/>
            <a:chExt cx="3096344" cy="1517008"/>
          </a:xfrm>
        </p:grpSpPr>
        <p:pic>
          <p:nvPicPr>
            <p:cNvPr id="7" name="그림 6" descr="도시락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0072" y="2996952"/>
              <a:ext cx="2015263" cy="1517008"/>
            </a:xfrm>
            <a:prstGeom prst="rect">
              <a:avLst/>
            </a:prstGeom>
          </p:spPr>
        </p:pic>
        <p:pic>
          <p:nvPicPr>
            <p:cNvPr id="10" name="그림 9" descr="도시락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0272" y="3212976"/>
              <a:ext cx="1296144" cy="1118697"/>
            </a:xfrm>
            <a:prstGeom prst="rect">
              <a:avLst/>
            </a:prstGeom>
          </p:spPr>
        </p:pic>
      </p:grpSp>
      <p:sp>
        <p:nvSpPr>
          <p:cNvPr id="11" name="직사각형 10"/>
          <p:cNvSpPr/>
          <p:nvPr/>
        </p:nvSpPr>
        <p:spPr>
          <a:xfrm>
            <a:off x="539552" y="1268760"/>
            <a:ext cx="79896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0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H</a:t>
            </a:r>
            <a:r>
              <a:rPr lang="en-US" altLang="ko-KR" sz="54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AN</a:t>
            </a:r>
            <a:r>
              <a:rPr lang="en-US" altLang="ko-KR" sz="60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W</a:t>
            </a:r>
            <a:r>
              <a:rPr lang="en-US" altLang="ko-KR" sz="54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OO</a:t>
            </a:r>
            <a:r>
              <a:rPr lang="en-US" altLang="ko-KR" sz="60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S</a:t>
            </a:r>
            <a:r>
              <a:rPr lang="en-US" altLang="ko-KR" sz="54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HA</a:t>
            </a:r>
            <a:r>
              <a:rPr lang="en-US" altLang="ko-KR" sz="60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K</a:t>
            </a:r>
            <a:r>
              <a:rPr lang="en-US" altLang="ko-KR" sz="54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E</a:t>
            </a:r>
            <a:r>
              <a:rPr lang="en-US" altLang="ko-KR" sz="60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P</a:t>
            </a:r>
            <a:r>
              <a:rPr lang="en-US" altLang="ko-KR" sz="54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AR</a:t>
            </a:r>
            <a:r>
              <a:rPr lang="en-US" altLang="ko-KR" sz="60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T</a:t>
            </a:r>
            <a:r>
              <a:rPr lang="en-US" altLang="ko-KR" sz="54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Y</a:t>
            </a:r>
            <a:r>
              <a:rPr lang="en-US" altLang="ko-KR" sz="60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!!</a:t>
            </a:r>
            <a:endParaRPr lang="en-US" altLang="ko-KR" sz="6000" b="1" cap="none" spc="0" dirty="0">
              <a:ln w="1905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2768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HY강B" pitchFamily="18" charset="-127"/>
                <a:ea typeface="HY강B" pitchFamily="18" charset="-127"/>
              </a:rPr>
              <a:t>신나는 음악과 함께</a:t>
            </a:r>
            <a:r>
              <a:rPr lang="en-US" altLang="ko-KR" sz="20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000" b="1" dirty="0" smtClean="0">
                <a:latin typeface="HY강B" pitchFamily="18" charset="-127"/>
                <a:ea typeface="HY강B" pitchFamily="18" charset="-127"/>
              </a:rPr>
              <a:t>한우 불고기 도시락도 흔들고</a:t>
            </a:r>
            <a:r>
              <a:rPr lang="en-US" altLang="ko-KR" sz="20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000" b="1" dirty="0" smtClean="0">
                <a:latin typeface="HY강B" pitchFamily="18" charset="-127"/>
                <a:ea typeface="HY강B" pitchFamily="18" charset="-127"/>
              </a:rPr>
              <a:t>내 몸도 흔들어보아요 </a:t>
            </a:r>
            <a:r>
              <a:rPr lang="en-US" altLang="ko-KR" sz="2000" b="1" dirty="0" smtClean="0">
                <a:latin typeface="HY강B" pitchFamily="18" charset="-127"/>
                <a:ea typeface="HY강B" pitchFamily="18" charset="-127"/>
              </a:rPr>
              <a:t>~~</a:t>
            </a:r>
            <a:endParaRPr lang="ko-KR" altLang="en-US" sz="2000" b="1" dirty="0"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3" name="그룹 21"/>
          <p:cNvGrpSpPr/>
          <p:nvPr/>
        </p:nvGrpSpPr>
        <p:grpSpPr>
          <a:xfrm>
            <a:off x="395536" y="2852936"/>
            <a:ext cx="4555856" cy="3645024"/>
            <a:chOff x="395536" y="2852936"/>
            <a:chExt cx="4555856" cy="3645024"/>
          </a:xfrm>
        </p:grpSpPr>
        <p:sp>
          <p:nvSpPr>
            <p:cNvPr id="13" name="포인트가 6개인 별 12"/>
            <p:cNvSpPr/>
            <p:nvPr/>
          </p:nvSpPr>
          <p:spPr>
            <a:xfrm>
              <a:off x="971600" y="2852936"/>
              <a:ext cx="3456384" cy="3645024"/>
            </a:xfrm>
            <a:prstGeom prst="star6">
              <a:avLst/>
            </a:prstGeom>
            <a:solidFill>
              <a:srgbClr val="FF0000">
                <a:alpha val="18000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>
                  <a:solidFill>
                    <a:srgbClr val="C00000"/>
                  </a:solidFill>
                  <a:latin typeface="+mn-ea"/>
                </a:rPr>
                <a:t>세계인들과 함께 </a:t>
              </a:r>
              <a:endParaRPr lang="en-US" altLang="ko-KR" sz="2000" b="1" dirty="0" smtClean="0">
                <a:solidFill>
                  <a:srgbClr val="C00000"/>
                </a:solidFill>
                <a:latin typeface="+mn-ea"/>
              </a:endParaRPr>
            </a:p>
            <a:p>
              <a:pPr algn="ctr"/>
              <a:r>
                <a:rPr lang="ko-KR" altLang="en-US" sz="2000" b="1" dirty="0" smtClean="0">
                  <a:solidFill>
                    <a:srgbClr val="C00000"/>
                  </a:solidFill>
                  <a:latin typeface="+mn-ea"/>
                </a:rPr>
                <a:t>한우불고기 도시락 흔들면서</a:t>
              </a:r>
              <a:endParaRPr lang="en-US" altLang="ko-KR" sz="2000" b="1" dirty="0" smtClean="0">
                <a:solidFill>
                  <a:srgbClr val="C00000"/>
                </a:solidFill>
                <a:latin typeface="+mn-ea"/>
              </a:endParaRPr>
            </a:p>
            <a:p>
              <a:pPr algn="ctr"/>
              <a:r>
                <a:rPr lang="en-US" altLang="ko-KR" sz="2000" b="1" dirty="0" smtClean="0">
                  <a:solidFill>
                    <a:srgbClr val="FF0000"/>
                  </a:solidFill>
                  <a:latin typeface="+mn-ea"/>
                </a:rPr>
                <a:t>Shake it Shake it </a:t>
              </a:r>
            </a:p>
            <a:p>
              <a:pPr algn="ctr"/>
              <a:r>
                <a:rPr lang="en-US" altLang="ko-KR" sz="2000" b="1" dirty="0" smtClean="0">
                  <a:solidFill>
                    <a:srgbClr val="FF0000"/>
                  </a:solidFill>
                  <a:latin typeface="+mn-ea"/>
                </a:rPr>
                <a:t>Party Time !!!</a:t>
              </a:r>
              <a:endParaRPr lang="ko-KR" altLang="en-US" sz="2000" b="1" dirty="0" smtClean="0">
                <a:solidFill>
                  <a:srgbClr val="FF0000"/>
                </a:solidFill>
                <a:latin typeface="+mn-ea"/>
              </a:endParaRPr>
            </a:p>
          </p:txBody>
        </p:sp>
        <p:grpSp>
          <p:nvGrpSpPr>
            <p:cNvPr id="4" name="그룹 18"/>
            <p:cNvGrpSpPr/>
            <p:nvPr/>
          </p:nvGrpSpPr>
          <p:grpSpPr>
            <a:xfrm>
              <a:off x="395536" y="2996952"/>
              <a:ext cx="4555856" cy="3308360"/>
              <a:chOff x="395536" y="2996952"/>
              <a:chExt cx="4555856" cy="3308360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427984" y="5157192"/>
                <a:ext cx="523408" cy="932096"/>
              </a:xfrm>
              <a:prstGeom prst="rect">
                <a:avLst/>
              </a:prstGeom>
            </p:spPr>
          </p:pic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3140968"/>
                <a:ext cx="523408" cy="932096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11560" y="5373216"/>
                <a:ext cx="523408" cy="932096"/>
              </a:xfrm>
              <a:prstGeom prst="rect">
                <a:avLst/>
              </a:prstGeom>
            </p:spPr>
          </p:pic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283968" y="2996952"/>
                <a:ext cx="523408" cy="932096"/>
              </a:xfrm>
              <a:prstGeom prst="rect">
                <a:avLst/>
              </a:prstGeom>
            </p:spPr>
          </p:pic>
        </p:grpSp>
      </p:grpSp>
      <p:grpSp>
        <p:nvGrpSpPr>
          <p:cNvPr id="19" name="그룹 24"/>
          <p:cNvGrpSpPr/>
          <p:nvPr/>
        </p:nvGrpSpPr>
        <p:grpSpPr>
          <a:xfrm>
            <a:off x="5220072" y="4077072"/>
            <a:ext cx="3555548" cy="2581379"/>
            <a:chOff x="5220072" y="4077072"/>
            <a:chExt cx="3555548" cy="2581379"/>
          </a:xfrm>
        </p:grpSpPr>
        <p:pic>
          <p:nvPicPr>
            <p:cNvPr id="18" name="그림 17" descr="춤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20072" y="4077072"/>
              <a:ext cx="2376264" cy="2581379"/>
            </a:xfrm>
            <a:prstGeom prst="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</p:pic>
        <p:grpSp>
          <p:nvGrpSpPr>
            <p:cNvPr id="22" name="그룹 23"/>
            <p:cNvGrpSpPr/>
            <p:nvPr/>
          </p:nvGrpSpPr>
          <p:grpSpPr>
            <a:xfrm>
              <a:off x="6876256" y="4797152"/>
              <a:ext cx="1899364" cy="835396"/>
              <a:chOff x="6876256" y="4797152"/>
              <a:chExt cx="1899364" cy="835396"/>
            </a:xfrm>
          </p:grpSpPr>
          <p:sp>
            <p:nvSpPr>
              <p:cNvPr id="20" name="TextBox 19"/>
              <p:cNvSpPr txBox="1"/>
              <p:nvPr/>
            </p:nvSpPr>
            <p:spPr>
              <a:xfrm rot="722377">
                <a:off x="6876256" y="4797152"/>
                <a:ext cx="151216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Shake it !</a:t>
                </a:r>
              </a:p>
              <a:p>
                <a:endPara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20533532">
                <a:off x="7551484" y="5263216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Shake it !</a:t>
                </a:r>
                <a:endPara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소대가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857232"/>
            <a:ext cx="1673979" cy="1500198"/>
          </a:xfrm>
          <a:prstGeom prst="rect">
            <a:avLst/>
          </a:prstGeom>
        </p:spPr>
      </p:pic>
      <p:pic>
        <p:nvPicPr>
          <p:cNvPr id="3" name="그림 2" descr="무제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571612"/>
            <a:ext cx="3211589" cy="3257634"/>
          </a:xfrm>
          <a:prstGeom prst="rect">
            <a:avLst/>
          </a:prstGeom>
        </p:spPr>
      </p:pic>
      <p:grpSp>
        <p:nvGrpSpPr>
          <p:cNvPr id="5" name="그룹 18"/>
          <p:cNvGrpSpPr/>
          <p:nvPr/>
        </p:nvGrpSpPr>
        <p:grpSpPr>
          <a:xfrm rot="1271109">
            <a:off x="2916610" y="494460"/>
            <a:ext cx="1939326" cy="1432359"/>
            <a:chOff x="3482995" y="5038128"/>
            <a:chExt cx="1574857" cy="1432359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684174">
              <a:off x="3482995" y="5038128"/>
              <a:ext cx="1574857" cy="1432359"/>
            </a:xfrm>
            <a:prstGeom prst="rect">
              <a:avLst/>
            </a:prstGeom>
            <a:effectLst/>
          </p:spPr>
        </p:pic>
        <p:sp>
          <p:nvSpPr>
            <p:cNvPr id="7" name="TextBox 6"/>
            <p:cNvSpPr txBox="1"/>
            <p:nvPr/>
          </p:nvSpPr>
          <p:spPr>
            <a:xfrm rot="20328891">
              <a:off x="3500431" y="5409499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/>
                <a:t>뽑아주세요 </a:t>
              </a:r>
              <a:endParaRPr lang="en-US" altLang="ko-KR" sz="1600" b="1" dirty="0" smtClean="0"/>
            </a:p>
            <a:p>
              <a:r>
                <a:rPr lang="ko-KR" altLang="en-US" sz="1600" b="1" dirty="0" err="1" smtClean="0"/>
                <a:t>음메</a:t>
              </a:r>
              <a:r>
                <a:rPr lang="en-US" altLang="ko-KR" sz="1600" b="1" dirty="0" smtClean="0"/>
                <a:t>~~~</a:t>
              </a:r>
              <a:endParaRPr lang="en-US" altLang="ko-KR" sz="1600" b="1" dirty="0" smtClean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28926" y="3286124"/>
            <a:ext cx="3024336" cy="584775"/>
          </a:xfrm>
          <a:prstGeom prst="rect">
            <a:avLst/>
          </a:prstGeom>
          <a:solidFill>
            <a:srgbClr val="00B050">
              <a:alpha val="42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ko-KR" altLang="en-US" sz="32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" name="그림 8" descr="손가락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500042"/>
            <a:ext cx="1085828" cy="21129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14414" y="2357430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 smtClean="0"/>
              <a:t>진</a:t>
            </a:r>
            <a:endParaRPr lang="ko-KR" alt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2500306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/>
              <a:t>짜</a:t>
            </a:r>
            <a:endParaRPr lang="ko-KR" altLang="en-US" sz="4800" b="1" dirty="0"/>
          </a:p>
        </p:txBody>
      </p:sp>
      <p:sp>
        <p:nvSpPr>
          <p:cNvPr id="6" name="TextBox 5"/>
          <p:cNvSpPr txBox="1"/>
          <p:nvPr/>
        </p:nvSpPr>
        <p:spPr>
          <a:xfrm rot="363368">
            <a:off x="2683649" y="1159574"/>
            <a:ext cx="1785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800" b="1" dirty="0" smtClean="0"/>
              <a:t>영</a:t>
            </a:r>
            <a:endParaRPr lang="ko-KR" altLang="en-US" sz="13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1714488"/>
            <a:ext cx="1785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800" b="1" dirty="0" smtClean="0"/>
              <a:t>웅</a:t>
            </a:r>
            <a:endParaRPr lang="ko-KR" altLang="en-US" sz="13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15074" y="2928934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/>
              <a:t>은</a:t>
            </a:r>
            <a:r>
              <a:rPr lang="en-US" altLang="ko-KR" sz="4400" b="1" dirty="0" smtClean="0"/>
              <a:t>?</a:t>
            </a:r>
            <a:endParaRPr lang="ko-KR" altLang="en-US" sz="3600" b="1" dirty="0"/>
          </a:p>
        </p:txBody>
      </p:sp>
      <p:graphicFrame>
        <p:nvGraphicFramePr>
          <p:cNvPr id="11" name="다이어그램 10"/>
          <p:cNvGraphicFramePr/>
          <p:nvPr/>
        </p:nvGraphicFramePr>
        <p:xfrm>
          <a:off x="1571604" y="4286256"/>
          <a:ext cx="6096000" cy="16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폭발 2 7"/>
          <p:cNvSpPr/>
          <p:nvPr/>
        </p:nvSpPr>
        <p:spPr>
          <a:xfrm>
            <a:off x="3143240" y="1928802"/>
            <a:ext cx="5000660" cy="2857520"/>
          </a:xfrm>
          <a:prstGeom prst="irregularSeal2">
            <a:avLst/>
          </a:prstGeom>
          <a:solidFill>
            <a:srgbClr val="0AD80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2928934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atin typeface="+mn-ea"/>
              </a:rPr>
              <a:t>우</a:t>
            </a:r>
            <a:r>
              <a:rPr lang="ko-KR" altLang="en-US" sz="2400" b="1" dirty="0" smtClean="0">
                <a:latin typeface="+mn-ea"/>
              </a:rPr>
              <a:t>리의</a:t>
            </a:r>
            <a:r>
              <a:rPr lang="ko-KR" altLang="en-US" sz="3200" b="1" dirty="0" smtClean="0">
                <a:latin typeface="+mn-ea"/>
              </a:rPr>
              <a:t>  </a:t>
            </a:r>
            <a:r>
              <a:rPr lang="ko-KR" altLang="en-US" sz="4000" b="1" dirty="0" smtClean="0">
                <a:solidFill>
                  <a:srgbClr val="FFFF00"/>
                </a:solidFill>
                <a:latin typeface="+mn-ea"/>
              </a:rPr>
              <a:t>슈퍼히어로</a:t>
            </a:r>
            <a:r>
              <a:rPr lang="ko-KR" altLang="en-US" sz="3200" b="1" dirty="0" smtClean="0">
                <a:latin typeface="+mn-ea"/>
              </a:rPr>
              <a:t> </a:t>
            </a:r>
            <a:r>
              <a:rPr lang="ko-KR" altLang="en-US" sz="2400" b="1" dirty="0" err="1" smtClean="0">
                <a:latin typeface="+mn-ea"/>
              </a:rPr>
              <a:t>를</a:t>
            </a:r>
            <a:r>
              <a:rPr lang="ko-KR" altLang="en-US" sz="2400" b="1" dirty="0" smtClean="0">
                <a:latin typeface="+mn-ea"/>
              </a:rPr>
              <a:t> 찾아라</a:t>
            </a:r>
            <a:r>
              <a:rPr lang="en-US" altLang="ko-KR" b="1" dirty="0" smtClean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</p:txBody>
      </p:sp>
      <p:pic>
        <p:nvPicPr>
          <p:cNvPr id="12" name="Picture 2" descr="C:\Users\LG\Desktop\슈퍼맨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3199616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43438" y="2357430"/>
            <a:ext cx="350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어</a:t>
            </a:r>
            <a:r>
              <a:rPr lang="ko-KR" altLang="en-US" sz="2000" b="1" dirty="0" smtClean="0"/>
              <a:t>릴 적</a:t>
            </a:r>
            <a:r>
              <a:rPr lang="en-US" altLang="ko-KR" sz="2000" b="1" dirty="0" smtClean="0"/>
              <a:t>, </a:t>
            </a:r>
          </a:p>
          <a:p>
            <a:r>
              <a:rPr lang="ko-KR" altLang="en-US" sz="2000" b="1" dirty="0" smtClean="0"/>
              <a:t>우리가 어른이 되면</a:t>
            </a:r>
            <a:endParaRPr lang="en-US" altLang="ko-KR" sz="2000" b="1" dirty="0" smtClean="0"/>
          </a:p>
          <a:p>
            <a:r>
              <a:rPr lang="ko-KR" altLang="en-US" sz="3600" b="1" i="1" u="dottedHeavy" dirty="0" smtClean="0">
                <a:solidFill>
                  <a:srgbClr val="00B0F0"/>
                </a:solidFill>
              </a:rPr>
              <a:t>슈퍼 히어로 </a:t>
            </a:r>
            <a:r>
              <a:rPr lang="ko-KR" altLang="en-US" b="1" dirty="0" smtClean="0"/>
              <a:t>가</a:t>
            </a:r>
            <a:endParaRPr lang="en-US" altLang="ko-KR" sz="1600" b="1" dirty="0" smtClean="0"/>
          </a:p>
          <a:p>
            <a:r>
              <a:rPr lang="ko-KR" altLang="en-US" b="1" dirty="0" smtClean="0"/>
              <a:t>될 줄 알았지</a:t>
            </a:r>
            <a:r>
              <a:rPr lang="en-US" altLang="ko-KR" b="1" dirty="0"/>
              <a:t> 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</p:txBody>
      </p:sp>
      <p:sp>
        <p:nvSpPr>
          <p:cNvPr id="11" name="타원 10"/>
          <p:cNvSpPr/>
          <p:nvPr/>
        </p:nvSpPr>
        <p:spPr>
          <a:xfrm>
            <a:off x="4429124" y="2143116"/>
            <a:ext cx="1428760" cy="1357322"/>
          </a:xfrm>
          <a:prstGeom prst="ellipse">
            <a:avLst/>
          </a:prstGeom>
          <a:solidFill>
            <a:srgbClr val="00B0F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번개 11"/>
          <p:cNvSpPr/>
          <p:nvPr/>
        </p:nvSpPr>
        <p:spPr>
          <a:xfrm>
            <a:off x="3214678" y="1428736"/>
            <a:ext cx="642942" cy="428628"/>
          </a:xfrm>
          <a:prstGeom prst="lightningBolt">
            <a:avLst/>
          </a:prstGeom>
          <a:solidFill>
            <a:srgbClr val="FFC000"/>
          </a:solidFill>
          <a:ln>
            <a:solidFill>
              <a:schemeClr val="tx1">
                <a:alpha val="60000"/>
              </a:schemeClr>
            </a:solidFill>
          </a:ln>
          <a:scene3d>
            <a:camera prst="orthographicFront">
              <a:rot lat="0" lon="1200000" rev="16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갈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071546"/>
            <a:ext cx="2714644" cy="4572008"/>
          </a:xfrm>
          <a:prstGeom prst="rect">
            <a:avLst/>
          </a:prstGeom>
          <a:scene3d>
            <a:camera prst="orthographicFront">
              <a:rot lat="0" lon="10200000" rev="0"/>
            </a:camera>
            <a:lightRig rig="threePt" dir="t"/>
          </a:scene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8662" y="2643182"/>
            <a:ext cx="500066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두</a:t>
            </a:r>
            <a:r>
              <a:rPr lang="ko-KR" altLang="en-US" sz="2000" b="1" dirty="0" smtClean="0"/>
              <a:t>려울 것이 없는</a:t>
            </a:r>
            <a:endParaRPr lang="en-US" altLang="ko-KR" sz="2400" b="1" dirty="0" smtClean="0"/>
          </a:p>
          <a:p>
            <a:r>
              <a:rPr lang="ko-KR" altLang="en-US" sz="4300" b="1" i="1" u="dottedHeavy" dirty="0" smtClean="0">
                <a:solidFill>
                  <a:srgbClr val="EB258D"/>
                </a:solidFill>
              </a:rPr>
              <a:t>무쇠 팔</a:t>
            </a:r>
            <a:r>
              <a:rPr lang="en-US" altLang="ko-KR" sz="4300" b="1" i="1" u="dottedHeavy" dirty="0" smtClean="0">
                <a:solidFill>
                  <a:srgbClr val="EB258D"/>
                </a:solidFill>
              </a:rPr>
              <a:t>, </a:t>
            </a:r>
            <a:r>
              <a:rPr lang="ko-KR" altLang="en-US" sz="4300" b="1" i="1" u="dottedHeavy" dirty="0" smtClean="0">
                <a:solidFill>
                  <a:srgbClr val="EB258D"/>
                </a:solidFill>
              </a:rPr>
              <a:t>무쇠다리</a:t>
            </a:r>
            <a:endParaRPr lang="en-US" altLang="ko-KR" sz="4300" b="1" i="1" u="dottedHeavy" dirty="0" smtClean="0">
              <a:solidFill>
                <a:srgbClr val="EB258D"/>
              </a:solidFill>
            </a:endParaRP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모두 우리 얘긴 줄 알았어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9" name="타원 8"/>
          <p:cNvSpPr/>
          <p:nvPr/>
        </p:nvSpPr>
        <p:spPr>
          <a:xfrm>
            <a:off x="642910" y="1857364"/>
            <a:ext cx="2428892" cy="2357454"/>
          </a:xfrm>
          <a:prstGeom prst="ellipse">
            <a:avLst/>
          </a:prstGeom>
          <a:solidFill>
            <a:srgbClr val="EB258D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gggggggg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785794"/>
            <a:ext cx="2763216" cy="528641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ddddd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6058"/>
            <a:ext cx="2984127" cy="40719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43240" y="3000372"/>
            <a:ext cx="3929090" cy="892552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212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chemeClr val="bg1"/>
                </a:solidFill>
              </a:rPr>
              <a:t>어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디선가 나를 부르면      </a:t>
            </a:r>
            <a:endParaRPr lang="en-US" altLang="ko-KR" sz="2000" b="1" dirty="0" smtClean="0">
              <a:solidFill>
                <a:schemeClr val="bg1"/>
              </a:solidFill>
            </a:endParaRPr>
          </a:p>
          <a:p>
            <a:r>
              <a:rPr lang="ko-KR" altLang="en-US" sz="2000" b="1" dirty="0" smtClean="0">
                <a:solidFill>
                  <a:schemeClr val="bg1"/>
                </a:solidFill>
              </a:rPr>
              <a:t>빨간 망토 두르고 달려가겠어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0" name="타원형 설명선 9"/>
          <p:cNvSpPr/>
          <p:nvPr/>
        </p:nvSpPr>
        <p:spPr>
          <a:xfrm>
            <a:off x="6929454" y="357166"/>
            <a:ext cx="1714512" cy="1571636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000892" y="114298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H</a:t>
            </a:r>
            <a:r>
              <a:rPr lang="en-US" altLang="ko-KR" b="1" dirty="0" smtClean="0"/>
              <a:t>elp me !!!!</a:t>
            </a:r>
            <a:endParaRPr lang="ko-KR" altLang="en-US" b="1" dirty="0"/>
          </a:p>
        </p:txBody>
      </p:sp>
      <p:sp>
        <p:nvSpPr>
          <p:cNvPr id="7" name="포인트가 5개인 별 6"/>
          <p:cNvSpPr/>
          <p:nvPr/>
        </p:nvSpPr>
        <p:spPr>
          <a:xfrm>
            <a:off x="2500298" y="1714488"/>
            <a:ext cx="1357322" cy="1285884"/>
          </a:xfrm>
          <a:prstGeom prst="star5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포인트가 5개인 별 7"/>
          <p:cNvSpPr/>
          <p:nvPr/>
        </p:nvSpPr>
        <p:spPr>
          <a:xfrm>
            <a:off x="6286512" y="3714752"/>
            <a:ext cx="1071570" cy="1000132"/>
          </a:xfrm>
          <a:prstGeom prst="star5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 smtClean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5918" y="2643182"/>
            <a:ext cx="5786478" cy="1077218"/>
          </a:xfrm>
          <a:prstGeom prst="rect">
            <a:avLst/>
          </a:prstGeom>
          <a:solidFill>
            <a:srgbClr val="3813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</a:rPr>
              <a:t>그런데 세상 살다 보니 이게 아니야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세상에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영웅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은 없어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/>
          <p:cNvSpPr/>
          <p:nvPr/>
        </p:nvSpPr>
        <p:spPr>
          <a:xfrm>
            <a:off x="2143108" y="2643182"/>
            <a:ext cx="1428760" cy="1357322"/>
          </a:xfrm>
          <a:prstGeom prst="ellipse">
            <a:avLst/>
          </a:prstGeom>
          <a:solidFill>
            <a:srgbClr val="3813D3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열쇠년눈아프다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785926"/>
            <a:ext cx="1714512" cy="27797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868" y="2643182"/>
            <a:ext cx="36433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1" dirty="0" smtClean="0"/>
              <a:t>정답을 찾고 싶어</a:t>
            </a:r>
            <a:endParaRPr lang="en-US" altLang="ko-KR" sz="2800" b="1" i="1" dirty="0" smtClean="0"/>
          </a:p>
          <a:p>
            <a:r>
              <a:rPr lang="ko-KR" altLang="en-US" sz="4000" b="1" dirty="0" smtClean="0">
                <a:solidFill>
                  <a:srgbClr val="3813D3"/>
                </a:solidFill>
              </a:rPr>
              <a:t>영웅</a:t>
            </a:r>
            <a:r>
              <a:rPr lang="ko-KR" altLang="en-US" sz="3200" b="1" dirty="0" smtClean="0">
                <a:solidFill>
                  <a:srgbClr val="3813D3"/>
                </a:solidFill>
              </a:rPr>
              <a:t>은 없는 건지</a:t>
            </a:r>
            <a:endParaRPr lang="ko-KR" altLang="en-US" sz="3200" b="1" dirty="0">
              <a:solidFill>
                <a:srgbClr val="3813D3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808</Words>
  <Application>Microsoft Office PowerPoint</Application>
  <PresentationFormat>화면 슬라이드 쇼(4:3)</PresentationFormat>
  <Paragraphs>198</Paragraphs>
  <Slides>23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Haneunsom</dc:creator>
  <cp:lastModifiedBy>Haneunsom</cp:lastModifiedBy>
  <cp:revision>3</cp:revision>
  <dcterms:created xsi:type="dcterms:W3CDTF">2012-07-08T13:30:50Z</dcterms:created>
  <dcterms:modified xsi:type="dcterms:W3CDTF">2012-07-08T13:42:03Z</dcterms:modified>
</cp:coreProperties>
</file>