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1" r:id="rId8"/>
  </p:sldIdLst>
  <p:sldSz cx="9144000" cy="6858000" type="screen4x3"/>
  <p:notesSz cx="6858000" cy="9144000"/>
  <p:embeddedFontLst>
    <p:embeddedFont>
      <p:font typeface="맑은 고딕" pitchFamily="50" charset="-127"/>
      <p:regular r:id="rId9"/>
      <p:bold r:id="rId1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926-56BE-4320-A703-F4FCB2AE8DE7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00DC-B84D-43F8-9F86-ED245D5B2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926-56BE-4320-A703-F4FCB2AE8DE7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00DC-B84D-43F8-9F86-ED245D5B2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926-56BE-4320-A703-F4FCB2AE8DE7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00DC-B84D-43F8-9F86-ED245D5B2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926-56BE-4320-A703-F4FCB2AE8DE7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00DC-B84D-43F8-9F86-ED245D5B2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926-56BE-4320-A703-F4FCB2AE8DE7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00DC-B84D-43F8-9F86-ED245D5B2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926-56BE-4320-A703-F4FCB2AE8DE7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00DC-B84D-43F8-9F86-ED245D5B2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926-56BE-4320-A703-F4FCB2AE8DE7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00DC-B84D-43F8-9F86-ED245D5B2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926-56BE-4320-A703-F4FCB2AE8DE7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00DC-B84D-43F8-9F86-ED245D5B2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926-56BE-4320-A703-F4FCB2AE8DE7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00DC-B84D-43F8-9F86-ED245D5B2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926-56BE-4320-A703-F4FCB2AE8DE7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00DC-B84D-43F8-9F86-ED245D5B2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C926-56BE-4320-A703-F4FCB2AE8DE7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00DC-B84D-43F8-9F86-ED245D5B2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C926-56BE-4320-A703-F4FCB2AE8DE7}" type="datetimeFigureOut">
              <a:rPr lang="ko-KR" altLang="en-US" smtClean="0"/>
              <a:pPr/>
              <a:t>2014-09-18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F00DC-B84D-43F8-9F86-ED245D5B2A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43608" y="2132856"/>
            <a:ext cx="7092280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ysClr val="windowText" lastClr="000000"/>
                </a:solidFill>
              </a:rPr>
              <a:t>사랑과 존경 영상 공유 이벤트 </a:t>
            </a:r>
            <a:r>
              <a:rPr lang="en-US" altLang="ko-KR" sz="2000" b="1" dirty="0" smtClean="0">
                <a:solidFill>
                  <a:sysClr val="windowText" lastClr="000000"/>
                </a:solidFill>
              </a:rPr>
              <a:t>+ </a:t>
            </a:r>
            <a:r>
              <a:rPr lang="ko-KR" altLang="en-US" sz="2000" b="1" dirty="0" smtClean="0">
                <a:solidFill>
                  <a:sysClr val="windowText" lastClr="000000"/>
                </a:solidFill>
              </a:rPr>
              <a:t>웹사이트 방문 이벤트</a:t>
            </a:r>
            <a:endParaRPr lang="ko-KR" alt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299695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/>
              <a:t>2014.09.15</a:t>
            </a:r>
          </a:p>
        </p:txBody>
      </p:sp>
      <p:pic>
        <p:nvPicPr>
          <p:cNvPr id="55" name="그림 54" descr="애드미션로고_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7542" y="6237312"/>
            <a:ext cx="928916" cy="2520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260648"/>
            <a:ext cx="7092280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ysClr val="windowText" lastClr="000000"/>
                </a:solidFill>
              </a:rPr>
              <a:t>사랑과 존경 영상 공유 이벤트 </a:t>
            </a:r>
            <a:r>
              <a:rPr lang="en-US" altLang="ko-KR" sz="1600" b="1" dirty="0" smtClean="0">
                <a:solidFill>
                  <a:sysClr val="windowText" lastClr="000000"/>
                </a:solidFill>
              </a:rPr>
              <a:t>+ </a:t>
            </a:r>
            <a:r>
              <a:rPr lang="ko-KR" altLang="en-US" sz="1600" b="1" dirty="0" smtClean="0">
                <a:solidFill>
                  <a:sysClr val="windowText" lastClr="000000"/>
                </a:solidFill>
              </a:rPr>
              <a:t>웹사이트 방문 이벤트</a:t>
            </a:r>
            <a:endParaRPr lang="ko-KR" alt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236296" y="260648"/>
            <a:ext cx="1907704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</a:rPr>
              <a:t>안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3174008" y="4365104"/>
            <a:ext cx="449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③ </a:t>
            </a:r>
            <a:r>
              <a:rPr lang="en-US" altLang="ko-KR" b="1" dirty="0" smtClean="0"/>
              <a:t>AK1525 </a:t>
            </a:r>
            <a:r>
              <a:rPr lang="ko-KR" altLang="en-US" b="1" dirty="0" smtClean="0"/>
              <a:t>로그인 후 페이지 서핑</a:t>
            </a:r>
            <a:endParaRPr lang="ko-KR" altLang="en-US" b="1" dirty="0"/>
          </a:p>
        </p:txBody>
      </p:sp>
      <p:sp>
        <p:nvSpPr>
          <p:cNvPr id="32" name="직사각형 31"/>
          <p:cNvSpPr/>
          <p:nvPr/>
        </p:nvSpPr>
        <p:spPr>
          <a:xfrm>
            <a:off x="3174008" y="4869160"/>
            <a:ext cx="54304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④ </a:t>
            </a:r>
            <a:r>
              <a:rPr lang="ko-KR" altLang="en-US" b="1" dirty="0" err="1" smtClean="0"/>
              <a:t>웹페이지에서</a:t>
            </a:r>
            <a:r>
              <a:rPr lang="ko-KR" altLang="en-US" b="1" dirty="0" smtClean="0"/>
              <a:t> 언니의 옷 발견</a:t>
            </a:r>
            <a:r>
              <a:rPr lang="en-US" altLang="ko-KR" b="1" dirty="0" smtClean="0"/>
              <a:t>!</a:t>
            </a:r>
          </a:p>
          <a:p>
            <a:r>
              <a:rPr lang="ko-KR" altLang="en-US" sz="1600" b="1" dirty="0" smtClean="0"/>
              <a:t>    언니의 옷은 하루에 단 세벌 뿐</a:t>
            </a:r>
            <a:r>
              <a:rPr lang="en-US" altLang="ko-KR" sz="1600" b="1" dirty="0" smtClean="0"/>
              <a:t>!</a:t>
            </a:r>
            <a:endParaRPr lang="ko-KR" altLang="en-US" sz="1600" b="1" dirty="0"/>
          </a:p>
        </p:txBody>
      </p:sp>
      <p:sp>
        <p:nvSpPr>
          <p:cNvPr id="34" name="직사각형 33"/>
          <p:cNvSpPr/>
          <p:nvPr/>
        </p:nvSpPr>
        <p:spPr>
          <a:xfrm>
            <a:off x="3174008" y="5661248"/>
            <a:ext cx="44999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⑤ 옷 속엔 </a:t>
            </a:r>
            <a:r>
              <a:rPr lang="en-US" altLang="ko-KR" b="1" dirty="0" smtClean="0"/>
              <a:t>100% </a:t>
            </a:r>
            <a:r>
              <a:rPr lang="ko-KR" altLang="en-US" b="1" dirty="0" smtClean="0"/>
              <a:t>당첨 선물이</a:t>
            </a:r>
            <a:r>
              <a:rPr lang="en-US" altLang="ko-KR" b="1" dirty="0" smtClean="0"/>
              <a:t>~!</a:t>
            </a:r>
          </a:p>
          <a:p>
            <a:r>
              <a:rPr lang="ko-KR" altLang="en-US" sz="1600" b="1" dirty="0" smtClean="0"/>
              <a:t>    찾은 옷을 페이스북 댓글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이미지</a:t>
            </a:r>
            <a:r>
              <a:rPr lang="en-US" altLang="ko-KR" sz="1600" b="1" dirty="0" smtClean="0"/>
              <a:t>)</a:t>
            </a:r>
            <a:r>
              <a:rPr lang="ko-KR" altLang="en-US" sz="1600" b="1" dirty="0" smtClean="0"/>
              <a:t>로 올려주세요</a:t>
            </a:r>
            <a:r>
              <a:rPr lang="en-US" altLang="ko-KR" sz="1600" b="1" dirty="0" smtClean="0"/>
              <a:t>!</a:t>
            </a:r>
            <a:endParaRPr lang="ko-KR" altLang="en-US" sz="1600" b="1" dirty="0"/>
          </a:p>
        </p:txBody>
      </p:sp>
      <p:sp>
        <p:nvSpPr>
          <p:cNvPr id="41" name="직사각형 40"/>
          <p:cNvSpPr/>
          <p:nvPr/>
        </p:nvSpPr>
        <p:spPr>
          <a:xfrm>
            <a:off x="1619672" y="4437112"/>
            <a:ext cx="1444352" cy="18722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AK1525</a:t>
            </a:r>
          </a:p>
          <a:p>
            <a:pPr algn="ctr"/>
            <a:r>
              <a:rPr lang="en-US" altLang="ko-KR" b="1" dirty="0" smtClean="0"/>
              <a:t>Website</a:t>
            </a:r>
            <a:endParaRPr lang="ko-KR" altLang="en-US" b="1" dirty="0"/>
          </a:p>
        </p:txBody>
      </p:sp>
      <p:sp>
        <p:nvSpPr>
          <p:cNvPr id="30" name="직사각형 29"/>
          <p:cNvSpPr/>
          <p:nvPr/>
        </p:nvSpPr>
        <p:spPr>
          <a:xfrm>
            <a:off x="3174008" y="2856443"/>
            <a:ext cx="449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②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언니의 옷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을 찾아라</a:t>
            </a:r>
            <a:r>
              <a:rPr lang="en-US" altLang="ko-KR" b="1" dirty="0" smtClean="0"/>
              <a:t>!</a:t>
            </a:r>
            <a:endParaRPr lang="ko-KR" altLang="en-US" b="1" dirty="0"/>
          </a:p>
        </p:txBody>
      </p:sp>
      <p:sp>
        <p:nvSpPr>
          <p:cNvPr id="35" name="직사각형 34"/>
          <p:cNvSpPr/>
          <p:nvPr/>
        </p:nvSpPr>
        <p:spPr>
          <a:xfrm>
            <a:off x="3174008" y="3246075"/>
            <a:ext cx="5830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</a:rPr>
              <a:t>AK1525 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웹사이트에서 언니의 옷을 찾고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ko-KR" altLang="en-US" sz="1600" b="1" dirty="0" smtClean="0">
                <a:solidFill>
                  <a:srgbClr val="0070C0"/>
                </a:solidFill>
              </a:rPr>
              <a:t>옷 속의 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Lucky 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선물을 발견해보세요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!</a:t>
            </a:r>
          </a:p>
          <a:p>
            <a:r>
              <a:rPr lang="ko-KR" altLang="en-US" sz="1600" b="1" dirty="0" smtClean="0">
                <a:solidFill>
                  <a:srgbClr val="0070C0"/>
                </a:solidFill>
              </a:rPr>
              <a:t>친구들에게 소문내면 발견할 확률이 높아진다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? (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공유 유도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)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174008" y="1971139"/>
            <a:ext cx="449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① 사랑과 존경 영상 </a:t>
            </a:r>
            <a:r>
              <a:rPr lang="en-US" altLang="ko-KR" b="1" dirty="0" smtClean="0"/>
              <a:t>EP07 ‘</a:t>
            </a:r>
            <a:r>
              <a:rPr lang="ko-KR" altLang="en-US" b="1" dirty="0" smtClean="0"/>
              <a:t>자매 편</a:t>
            </a:r>
            <a:r>
              <a:rPr lang="en-US" altLang="ko-KR" b="1" dirty="0" smtClean="0"/>
              <a:t>’</a:t>
            </a:r>
            <a:endParaRPr lang="ko-KR" altLang="en-US" b="1" dirty="0"/>
          </a:p>
        </p:txBody>
      </p:sp>
      <p:sp>
        <p:nvSpPr>
          <p:cNvPr id="37" name="직사각형 36"/>
          <p:cNvSpPr/>
          <p:nvPr/>
        </p:nvSpPr>
        <p:spPr>
          <a:xfrm>
            <a:off x="3174008" y="2331179"/>
            <a:ext cx="5578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rgbClr val="0070C0"/>
                </a:solidFill>
              </a:rPr>
              <a:t>언니 몰래 입고 나온 언니의 재킷에서 우연히 발견한 용돈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1619672" y="2064355"/>
            <a:ext cx="1444352" cy="1995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AK1525</a:t>
            </a:r>
          </a:p>
          <a:p>
            <a:pPr algn="ctr"/>
            <a:r>
              <a:rPr lang="en-US" altLang="ko-KR" b="1" dirty="0" err="1" smtClean="0"/>
              <a:t>facebook</a:t>
            </a:r>
            <a:endParaRPr lang="ko-KR" alt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79512" y="116284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 smtClean="0"/>
              <a:t>‘</a:t>
            </a:r>
            <a:r>
              <a:rPr lang="ko-KR" altLang="en-US" sz="2400" b="1" i="1" dirty="0" smtClean="0"/>
              <a:t>언니의 옷</a:t>
            </a:r>
            <a:r>
              <a:rPr lang="en-US" altLang="ko-KR" sz="2400" b="1" i="1" dirty="0" smtClean="0"/>
              <a:t>’</a:t>
            </a:r>
            <a:r>
              <a:rPr lang="ko-KR" altLang="en-US" sz="2400" b="1" i="1" dirty="0" smtClean="0"/>
              <a:t>을 찾아라</a:t>
            </a:r>
            <a:r>
              <a:rPr lang="en-US" altLang="ko-KR" sz="2400" b="1" i="1" dirty="0" smtClean="0"/>
              <a:t>!</a:t>
            </a:r>
            <a:endParaRPr lang="ko-KR" altLang="en-US" sz="24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표 42"/>
          <p:cNvGraphicFramePr>
            <a:graphicFrameLocks noGrp="1"/>
          </p:cNvGraphicFramePr>
          <p:nvPr/>
        </p:nvGraphicFramePr>
        <p:xfrm>
          <a:off x="323528" y="1811614"/>
          <a:ext cx="8280923" cy="214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989"/>
                <a:gridCol w="1182989"/>
                <a:gridCol w="1182989"/>
                <a:gridCol w="1182989"/>
                <a:gridCol w="1182989"/>
                <a:gridCol w="1182989"/>
                <a:gridCol w="1182989"/>
              </a:tblGrid>
              <a:tr h="480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r>
                        <a:rPr lang="ko-KR" altLang="en-US" sz="1200" dirty="0" smtClean="0"/>
                        <a:t>일차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r>
                        <a:rPr lang="ko-KR" altLang="en-US" sz="1200" dirty="0" smtClean="0"/>
                        <a:t>일차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r>
                        <a:rPr lang="ko-KR" altLang="en-US" sz="1200" dirty="0" smtClean="0"/>
                        <a:t>일차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r>
                        <a:rPr lang="ko-KR" altLang="en-US" sz="1200" dirty="0" smtClean="0"/>
                        <a:t>일차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r>
                        <a:rPr lang="ko-KR" altLang="en-US" sz="1200" dirty="0" smtClean="0"/>
                        <a:t>일차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</a:t>
                      </a:r>
                      <a:r>
                        <a:rPr lang="ko-KR" altLang="en-US" sz="1200" dirty="0" smtClean="0"/>
                        <a:t>일차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</a:t>
                      </a:r>
                      <a:r>
                        <a:rPr lang="ko-KR" altLang="en-US" sz="1200" dirty="0" smtClean="0"/>
                        <a:t>일차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9/22</a:t>
                      </a:r>
                      <a:r>
                        <a:rPr lang="en-US" altLang="ko-KR" sz="1200" baseline="0" smtClean="0"/>
                        <a:t> </a:t>
                      </a:r>
                      <a:r>
                        <a:rPr lang="en-US" altLang="ko-KR" sz="1200" baseline="0" dirty="0" smtClean="0"/>
                        <a:t>(</a:t>
                      </a:r>
                      <a:r>
                        <a:rPr lang="ko-KR" altLang="en-US" sz="1200" baseline="0" dirty="0" smtClean="0"/>
                        <a:t>월</a:t>
                      </a:r>
                      <a:r>
                        <a:rPr lang="en-US" altLang="ko-KR" sz="1200" baseline="0" dirty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9/23</a:t>
                      </a:r>
                      <a:r>
                        <a:rPr lang="en-US" altLang="ko-KR" sz="1200" baseline="0" smtClean="0"/>
                        <a:t> (</a:t>
                      </a:r>
                      <a:r>
                        <a:rPr lang="ko-KR" altLang="en-US" sz="1200" baseline="0" smtClean="0"/>
                        <a:t>화</a:t>
                      </a:r>
                      <a:r>
                        <a:rPr lang="en-US" altLang="ko-KR" sz="1200" baseline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9/24</a:t>
                      </a:r>
                      <a:r>
                        <a:rPr lang="en-US" altLang="ko-KR" sz="1200" baseline="0" smtClean="0"/>
                        <a:t> (</a:t>
                      </a:r>
                      <a:r>
                        <a:rPr lang="ko-KR" altLang="en-US" sz="1200" baseline="0" smtClean="0"/>
                        <a:t>수</a:t>
                      </a:r>
                      <a:r>
                        <a:rPr lang="en-US" altLang="ko-KR" sz="1200" baseline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9/25</a:t>
                      </a:r>
                      <a:r>
                        <a:rPr lang="en-US" altLang="ko-KR" sz="1200" baseline="0" smtClean="0"/>
                        <a:t> (</a:t>
                      </a:r>
                      <a:r>
                        <a:rPr lang="ko-KR" altLang="en-US" sz="1200" baseline="0" smtClean="0"/>
                        <a:t>목</a:t>
                      </a:r>
                      <a:r>
                        <a:rPr lang="en-US" altLang="ko-KR" sz="1200" baseline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9/26</a:t>
                      </a:r>
                      <a:r>
                        <a:rPr lang="en-US" altLang="ko-KR" sz="1200" baseline="0" smtClean="0"/>
                        <a:t> (</a:t>
                      </a:r>
                      <a:r>
                        <a:rPr lang="ko-KR" altLang="en-US" sz="1200" baseline="0" smtClean="0"/>
                        <a:t>금</a:t>
                      </a:r>
                      <a:r>
                        <a:rPr lang="en-US" altLang="ko-KR" sz="1200" baseline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9/27</a:t>
                      </a:r>
                      <a:r>
                        <a:rPr lang="en-US" altLang="ko-KR" sz="1200" baseline="0" smtClean="0"/>
                        <a:t> (</a:t>
                      </a:r>
                      <a:r>
                        <a:rPr lang="ko-KR" altLang="en-US" sz="1200" baseline="0" smtClean="0"/>
                        <a:t>토</a:t>
                      </a:r>
                      <a:r>
                        <a:rPr lang="en-US" altLang="ko-KR" sz="1200" baseline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9/28</a:t>
                      </a:r>
                      <a:r>
                        <a:rPr lang="en-US" altLang="ko-KR" sz="1200" baseline="0" smtClean="0"/>
                        <a:t> (</a:t>
                      </a:r>
                      <a:r>
                        <a:rPr lang="ko-KR" altLang="en-US" sz="1200" baseline="0" smtClean="0"/>
                        <a:t>일</a:t>
                      </a:r>
                      <a:r>
                        <a:rPr lang="en-US" altLang="ko-KR" sz="1200" baseline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4" name="표 43"/>
          <p:cNvGraphicFramePr>
            <a:graphicFrameLocks noGrp="1"/>
          </p:cNvGraphicFramePr>
          <p:nvPr/>
        </p:nvGraphicFramePr>
        <p:xfrm>
          <a:off x="323528" y="4104456"/>
          <a:ext cx="8280923" cy="214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989"/>
                <a:gridCol w="1182989"/>
                <a:gridCol w="1182989"/>
                <a:gridCol w="1182989"/>
                <a:gridCol w="1182989"/>
                <a:gridCol w="1182989"/>
                <a:gridCol w="1182989"/>
              </a:tblGrid>
              <a:tr h="480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8</a:t>
                      </a:r>
                      <a:r>
                        <a:rPr lang="ko-KR" altLang="en-US" sz="1200" smtClean="0"/>
                        <a:t>일차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9</a:t>
                      </a:r>
                      <a:r>
                        <a:rPr lang="ko-KR" altLang="en-US" sz="1200" smtClean="0"/>
                        <a:t>일차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10</a:t>
                      </a:r>
                      <a:r>
                        <a:rPr lang="ko-KR" altLang="en-US" sz="1200" smtClean="0"/>
                        <a:t>일차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11</a:t>
                      </a:r>
                      <a:r>
                        <a:rPr lang="ko-KR" altLang="en-US" sz="1200" smtClean="0"/>
                        <a:t>일차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12</a:t>
                      </a:r>
                      <a:r>
                        <a:rPr lang="ko-KR" altLang="en-US" sz="1200" smtClean="0"/>
                        <a:t>일차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13</a:t>
                      </a:r>
                      <a:r>
                        <a:rPr lang="ko-KR" altLang="en-US" sz="1200" smtClean="0"/>
                        <a:t>일차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14</a:t>
                      </a:r>
                      <a:r>
                        <a:rPr lang="ko-KR" altLang="en-US" sz="1200" smtClean="0"/>
                        <a:t>일차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9/29</a:t>
                      </a:r>
                      <a:r>
                        <a:rPr lang="en-US" altLang="ko-KR" sz="1200" baseline="0" smtClean="0"/>
                        <a:t> (</a:t>
                      </a:r>
                      <a:r>
                        <a:rPr lang="ko-KR" altLang="en-US" sz="1200" baseline="0" smtClean="0"/>
                        <a:t>월</a:t>
                      </a:r>
                      <a:r>
                        <a:rPr lang="en-US" altLang="ko-KR" sz="1200" baseline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9/30</a:t>
                      </a:r>
                      <a:r>
                        <a:rPr lang="en-US" altLang="ko-KR" sz="1200" baseline="0" smtClean="0"/>
                        <a:t> (</a:t>
                      </a:r>
                      <a:r>
                        <a:rPr lang="ko-KR" altLang="en-US" sz="1200" baseline="0" smtClean="0"/>
                        <a:t>화</a:t>
                      </a:r>
                      <a:r>
                        <a:rPr lang="en-US" altLang="ko-KR" sz="1200" baseline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10/1</a:t>
                      </a:r>
                      <a:r>
                        <a:rPr lang="en-US" altLang="ko-KR" sz="1200" baseline="0" smtClean="0"/>
                        <a:t> (</a:t>
                      </a:r>
                      <a:r>
                        <a:rPr lang="ko-KR" altLang="en-US" sz="1200" baseline="0" smtClean="0"/>
                        <a:t>수</a:t>
                      </a:r>
                      <a:r>
                        <a:rPr lang="en-US" altLang="ko-KR" sz="1200" baseline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10/2</a:t>
                      </a:r>
                      <a:r>
                        <a:rPr lang="en-US" altLang="ko-KR" sz="1200" baseline="0" smtClean="0"/>
                        <a:t> (</a:t>
                      </a:r>
                      <a:r>
                        <a:rPr lang="ko-KR" altLang="en-US" sz="1200" baseline="0" smtClean="0"/>
                        <a:t>목</a:t>
                      </a:r>
                      <a:r>
                        <a:rPr lang="en-US" altLang="ko-KR" sz="1200" baseline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10/3</a:t>
                      </a:r>
                      <a:r>
                        <a:rPr lang="en-US" altLang="ko-KR" sz="1200" baseline="0" smtClean="0"/>
                        <a:t> (</a:t>
                      </a:r>
                      <a:r>
                        <a:rPr lang="ko-KR" altLang="en-US" sz="1200" baseline="0" smtClean="0"/>
                        <a:t>금</a:t>
                      </a:r>
                      <a:r>
                        <a:rPr lang="en-US" altLang="ko-KR" sz="1200" baseline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10/4</a:t>
                      </a:r>
                      <a:r>
                        <a:rPr lang="en-US" altLang="ko-KR" sz="1200" baseline="0" smtClean="0"/>
                        <a:t> (</a:t>
                      </a:r>
                      <a:r>
                        <a:rPr lang="ko-KR" altLang="en-US" sz="1200" baseline="0" smtClean="0"/>
                        <a:t>토</a:t>
                      </a:r>
                      <a:r>
                        <a:rPr lang="en-US" altLang="ko-KR" sz="1200" baseline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10/5</a:t>
                      </a:r>
                      <a:r>
                        <a:rPr lang="en-US" altLang="ko-KR" sz="1200" baseline="0" smtClean="0"/>
                        <a:t> (</a:t>
                      </a:r>
                      <a:r>
                        <a:rPr lang="ko-KR" altLang="en-US" sz="1200" baseline="0" smtClean="0"/>
                        <a:t>일</a:t>
                      </a:r>
                      <a:r>
                        <a:rPr lang="en-US" altLang="ko-KR" sz="1200" baseline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480053"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346713" y="6487452"/>
            <a:ext cx="17972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>
                <a:solidFill>
                  <a:prstClr val="black"/>
                </a:solidFill>
              </a:rPr>
              <a:t>http://www.giftishow.com/</a:t>
            </a:r>
            <a:endParaRPr lang="ko-KR" altLang="en-US" sz="105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08312"/>
            <a:ext cx="576064" cy="6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425996" y="3528392"/>
            <a:ext cx="9925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>
                <a:solidFill>
                  <a:prstClr val="black"/>
                </a:solidFill>
              </a:rPr>
              <a:t>파스쿠찌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ko-KR" altLang="en-US" sz="900">
                <a:solidFill>
                  <a:prstClr val="black"/>
                </a:solidFill>
              </a:rPr>
              <a:t>아이스카페라떼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en-US" altLang="ko-KR" sz="900">
                <a:solidFill>
                  <a:prstClr val="black"/>
                </a:solidFill>
              </a:rPr>
              <a:t>4,500</a:t>
            </a:r>
            <a:r>
              <a:rPr lang="ko-KR" altLang="en-US" sz="900">
                <a:solidFill>
                  <a:prstClr val="black"/>
                </a:solidFill>
              </a:rPr>
              <a:t>원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300" y="2875807"/>
            <a:ext cx="939615" cy="52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6315622" y="3528392"/>
            <a:ext cx="9925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00">
                <a:solidFill>
                  <a:prstClr val="black"/>
                </a:solidFill>
              </a:rPr>
              <a:t>CGV</a:t>
            </a:r>
          </a:p>
          <a:p>
            <a:pPr algn="ctr"/>
            <a:r>
              <a:rPr lang="ko-KR" altLang="en-US" sz="900">
                <a:solidFill>
                  <a:prstClr val="black"/>
                </a:solidFill>
              </a:rPr>
              <a:t>주말영화예매권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en-US" altLang="ko-KR" sz="900">
                <a:solidFill>
                  <a:prstClr val="black"/>
                </a:solidFill>
              </a:rPr>
              <a:t>9,000</a:t>
            </a:r>
            <a:r>
              <a:rPr lang="ko-KR" altLang="en-US" sz="900">
                <a:solidFill>
                  <a:prstClr val="black"/>
                </a:solidFill>
              </a:rPr>
              <a:t>원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775" y="2875807"/>
            <a:ext cx="939615" cy="52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5124997" y="3528392"/>
            <a:ext cx="9925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00">
                <a:solidFill>
                  <a:prstClr val="black"/>
                </a:solidFill>
              </a:rPr>
              <a:t>CGV</a:t>
            </a:r>
          </a:p>
          <a:p>
            <a:pPr algn="ctr"/>
            <a:r>
              <a:rPr lang="ko-KR" altLang="en-US" sz="900">
                <a:solidFill>
                  <a:prstClr val="black"/>
                </a:solidFill>
              </a:rPr>
              <a:t>주말영화예매권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en-US" altLang="ko-KR" sz="900">
                <a:solidFill>
                  <a:prstClr val="black"/>
                </a:solidFill>
              </a:rPr>
              <a:t>9,000</a:t>
            </a:r>
            <a:r>
              <a:rPr lang="ko-KR" altLang="en-US" sz="900">
                <a:solidFill>
                  <a:prstClr val="black"/>
                </a:solidFill>
              </a:rPr>
              <a:t>원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7519" y="2786589"/>
            <a:ext cx="553401" cy="70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2723153" y="3528392"/>
            <a:ext cx="114807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>
                <a:solidFill>
                  <a:prstClr val="black"/>
                </a:solidFill>
              </a:rPr>
              <a:t>베스킨라빈스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ko-KR" altLang="en-US" sz="900">
                <a:solidFill>
                  <a:prstClr val="black"/>
                </a:solidFill>
              </a:rPr>
              <a:t>싱글킹 아이스크림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en-US" altLang="ko-KR" sz="900">
                <a:solidFill>
                  <a:prstClr val="black"/>
                </a:solidFill>
              </a:rPr>
              <a:t>3,500</a:t>
            </a:r>
            <a:r>
              <a:rPr lang="ko-KR" altLang="en-US" sz="900">
                <a:solidFill>
                  <a:prstClr val="black"/>
                </a:solidFill>
              </a:rPr>
              <a:t>원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8775" y="2794843"/>
            <a:ext cx="866775" cy="73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1447167" y="3528392"/>
            <a:ext cx="123623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>
                <a:solidFill>
                  <a:prstClr val="black"/>
                </a:solidFill>
              </a:rPr>
              <a:t>파리바게뜨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ko-KR" altLang="en-US" sz="700">
                <a:solidFill>
                  <a:prstClr val="black"/>
                </a:solidFill>
              </a:rPr>
              <a:t>치즈가 부드러워지는 시간</a:t>
            </a:r>
            <a:endParaRPr lang="en-US" altLang="ko-KR" sz="700">
              <a:solidFill>
                <a:prstClr val="black"/>
              </a:solidFill>
            </a:endParaRPr>
          </a:p>
          <a:p>
            <a:pPr algn="ctr"/>
            <a:r>
              <a:rPr lang="en-US" altLang="ko-KR" sz="900">
                <a:solidFill>
                  <a:prstClr val="black"/>
                </a:solidFill>
              </a:rPr>
              <a:t>4,500</a:t>
            </a:r>
            <a:r>
              <a:rPr lang="ko-KR" altLang="en-US" sz="900">
                <a:solidFill>
                  <a:prstClr val="black"/>
                </a:solidFill>
              </a:rPr>
              <a:t>원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0989" y="2821832"/>
            <a:ext cx="702373" cy="7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>
          <a:xfrm>
            <a:off x="3825306" y="3528392"/>
            <a:ext cx="1223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>
                <a:solidFill>
                  <a:prstClr val="black"/>
                </a:solidFill>
              </a:rPr>
              <a:t>그릴드치즈치아바타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en-US" altLang="ko-KR" sz="900">
                <a:solidFill>
                  <a:prstClr val="black"/>
                </a:solidFill>
              </a:rPr>
              <a:t>&amp; </a:t>
            </a:r>
            <a:r>
              <a:rPr lang="ko-KR" altLang="en-US" sz="900">
                <a:solidFill>
                  <a:prstClr val="black"/>
                </a:solidFill>
              </a:rPr>
              <a:t>아메리카노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en-US" altLang="ko-KR" sz="900">
                <a:solidFill>
                  <a:prstClr val="black"/>
                </a:solidFill>
              </a:rPr>
              <a:t>5,500</a:t>
            </a:r>
            <a:r>
              <a:rPr lang="ko-KR" altLang="en-US" sz="900">
                <a:solidFill>
                  <a:prstClr val="black"/>
                </a:solidFill>
              </a:rPr>
              <a:t>원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0516" y="2837459"/>
            <a:ext cx="631022" cy="66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/>
          <p:cNvSpPr/>
          <p:nvPr/>
        </p:nvSpPr>
        <p:spPr>
          <a:xfrm>
            <a:off x="7557604" y="3528392"/>
            <a:ext cx="8771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>
                <a:solidFill>
                  <a:prstClr val="black"/>
                </a:solidFill>
              </a:rPr>
              <a:t>던킨도너츠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ko-KR" altLang="en-US" sz="900">
                <a:solidFill>
                  <a:prstClr val="black"/>
                </a:solidFill>
              </a:rPr>
              <a:t>요거트스무디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en-US" altLang="ko-KR" sz="900">
                <a:solidFill>
                  <a:prstClr val="black"/>
                </a:solidFill>
              </a:rPr>
              <a:t>5,200</a:t>
            </a:r>
            <a:r>
              <a:rPr lang="ko-KR" altLang="en-US" sz="900">
                <a:solidFill>
                  <a:prstClr val="black"/>
                </a:solidFill>
              </a:rPr>
              <a:t>원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0550" y="5096719"/>
            <a:ext cx="66267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직사각형 22"/>
          <p:cNvSpPr/>
          <p:nvPr/>
        </p:nvSpPr>
        <p:spPr>
          <a:xfrm>
            <a:off x="450965" y="5839792"/>
            <a:ext cx="91723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>
                <a:solidFill>
                  <a:prstClr val="black"/>
                </a:solidFill>
              </a:rPr>
              <a:t>던킨도너츠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ko-KR" altLang="en-US" sz="900">
                <a:solidFill>
                  <a:prstClr val="black"/>
                </a:solidFill>
              </a:rPr>
              <a:t>모카 던카치노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en-US" altLang="ko-KR" sz="900">
                <a:solidFill>
                  <a:prstClr val="black"/>
                </a:solidFill>
              </a:rPr>
              <a:t>5,200</a:t>
            </a:r>
            <a:r>
              <a:rPr lang="ko-KR" altLang="en-US" sz="900">
                <a:solidFill>
                  <a:prstClr val="black"/>
                </a:solidFill>
              </a:rPr>
              <a:t>원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240413" y="5750892"/>
            <a:ext cx="7617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>
                <a:solidFill>
                  <a:prstClr val="black"/>
                </a:solidFill>
              </a:rPr>
              <a:t>메가박스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ko-KR" altLang="en-US" sz="900">
                <a:solidFill>
                  <a:prstClr val="black"/>
                </a:solidFill>
              </a:rPr>
              <a:t>영화예매권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en-US" altLang="ko-KR" sz="900">
                <a:solidFill>
                  <a:prstClr val="black"/>
                </a:solidFill>
              </a:rPr>
              <a:t>9,000</a:t>
            </a:r>
            <a:r>
              <a:rPr lang="ko-KR" altLang="en-US" sz="900">
                <a:solidFill>
                  <a:prstClr val="black"/>
                </a:solidFill>
              </a:rPr>
              <a:t>원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6563" y="5131644"/>
            <a:ext cx="595017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직사각형 28"/>
          <p:cNvSpPr/>
          <p:nvPr/>
        </p:nvSpPr>
        <p:spPr>
          <a:xfrm>
            <a:off x="1478549" y="5839792"/>
            <a:ext cx="114807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>
                <a:solidFill>
                  <a:prstClr val="black"/>
                </a:solidFill>
              </a:rPr>
              <a:t>파스쿠찌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ko-KR" altLang="en-US" sz="900">
                <a:solidFill>
                  <a:prstClr val="black"/>
                </a:solidFill>
              </a:rPr>
              <a:t>아이스 카라멜라떼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en-US" altLang="ko-KR" sz="900">
                <a:solidFill>
                  <a:prstClr val="black"/>
                </a:solidFill>
              </a:rPr>
              <a:t>5,000</a:t>
            </a:r>
            <a:r>
              <a:rPr lang="ko-KR" altLang="en-US" sz="900">
                <a:solidFill>
                  <a:prstClr val="black"/>
                </a:solidFill>
              </a:rPr>
              <a:t>원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3722" y="5095287"/>
            <a:ext cx="815225" cy="73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직사각형 31"/>
          <p:cNvSpPr/>
          <p:nvPr/>
        </p:nvSpPr>
        <p:spPr>
          <a:xfrm>
            <a:off x="2858607" y="5832816"/>
            <a:ext cx="8771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>
                <a:solidFill>
                  <a:prstClr val="black"/>
                </a:solidFill>
              </a:rPr>
              <a:t>베스킨라빈스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ko-KR" altLang="en-US" sz="900">
                <a:solidFill>
                  <a:prstClr val="black"/>
                </a:solidFill>
              </a:rPr>
              <a:t>오리지널선데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en-US" altLang="ko-KR" sz="900">
                <a:solidFill>
                  <a:prstClr val="black"/>
                </a:solidFill>
              </a:rPr>
              <a:t>4,200</a:t>
            </a:r>
            <a:r>
              <a:rPr lang="ko-KR" altLang="en-US" sz="900">
                <a:solidFill>
                  <a:prstClr val="black"/>
                </a:solidFill>
              </a:rPr>
              <a:t>원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6839" y="5042743"/>
            <a:ext cx="652462" cy="71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/>
          <p:cNvSpPr/>
          <p:nvPr/>
        </p:nvSpPr>
        <p:spPr>
          <a:xfrm>
            <a:off x="7570307" y="5832816"/>
            <a:ext cx="8771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>
                <a:solidFill>
                  <a:prstClr val="black"/>
                </a:solidFill>
              </a:rPr>
              <a:t>베스킨라빈스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ko-KR" altLang="en-US" sz="900">
                <a:solidFill>
                  <a:prstClr val="black"/>
                </a:solidFill>
              </a:rPr>
              <a:t>파인트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en-US" altLang="ko-KR" sz="900">
                <a:solidFill>
                  <a:prstClr val="black"/>
                </a:solidFill>
              </a:rPr>
              <a:t>7,200</a:t>
            </a:r>
            <a:r>
              <a:rPr lang="ko-KR" altLang="en-US" sz="900">
                <a:solidFill>
                  <a:prstClr val="black"/>
                </a:solidFill>
              </a:rPr>
              <a:t>원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7163" y="5164982"/>
            <a:ext cx="890587" cy="6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35"/>
          <p:cNvSpPr/>
          <p:nvPr/>
        </p:nvSpPr>
        <p:spPr>
          <a:xfrm>
            <a:off x="3790383" y="5832816"/>
            <a:ext cx="122341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>
                <a:solidFill>
                  <a:prstClr val="black"/>
                </a:solidFill>
              </a:rPr>
              <a:t>카페베네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ko-KR" altLang="en-US" sz="900">
                <a:solidFill>
                  <a:prstClr val="black"/>
                </a:solidFill>
              </a:rPr>
              <a:t>카라멜시나몬브레드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en-US" altLang="ko-KR" sz="900">
                <a:solidFill>
                  <a:prstClr val="black"/>
                </a:solidFill>
              </a:rPr>
              <a:t>4,200</a:t>
            </a:r>
            <a:r>
              <a:rPr lang="ko-KR" altLang="en-US" sz="900">
                <a:solidFill>
                  <a:prstClr val="black"/>
                </a:solidFill>
              </a:rPr>
              <a:t>원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43209" y="5143073"/>
            <a:ext cx="559256" cy="60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직사각형 37"/>
          <p:cNvSpPr/>
          <p:nvPr/>
        </p:nvSpPr>
        <p:spPr>
          <a:xfrm>
            <a:off x="6451993" y="5750892"/>
            <a:ext cx="7617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>
                <a:solidFill>
                  <a:prstClr val="black"/>
                </a:solidFill>
              </a:rPr>
              <a:t>메가박스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ko-KR" altLang="en-US" sz="900">
                <a:solidFill>
                  <a:prstClr val="black"/>
                </a:solidFill>
              </a:rPr>
              <a:t>영화예매권</a:t>
            </a:r>
            <a:endParaRPr lang="en-US" altLang="ko-KR" sz="900">
              <a:solidFill>
                <a:prstClr val="black"/>
              </a:solidFill>
            </a:endParaRPr>
          </a:p>
          <a:p>
            <a:pPr algn="ctr"/>
            <a:r>
              <a:rPr lang="en-US" altLang="ko-KR" sz="900">
                <a:solidFill>
                  <a:prstClr val="black"/>
                </a:solidFill>
              </a:rPr>
              <a:t>9,000</a:t>
            </a:r>
            <a:r>
              <a:rPr lang="ko-KR" altLang="en-US" sz="900">
                <a:solidFill>
                  <a:prstClr val="black"/>
                </a:solidFill>
              </a:rPr>
              <a:t>원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pic>
        <p:nvPicPr>
          <p:cNvPr id="39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54789" y="5143073"/>
            <a:ext cx="559256" cy="60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/>
          <p:cNvSpPr/>
          <p:nvPr/>
        </p:nvSpPr>
        <p:spPr>
          <a:xfrm>
            <a:off x="0" y="260648"/>
            <a:ext cx="7092280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ysClr val="windowText" lastClr="000000"/>
                </a:solidFill>
              </a:rPr>
              <a:t>사랑과 존경 영상 공유 이벤트 </a:t>
            </a:r>
            <a:r>
              <a:rPr lang="en-US" altLang="ko-KR" sz="1600" b="1" dirty="0" smtClean="0">
                <a:solidFill>
                  <a:sysClr val="windowText" lastClr="000000"/>
                </a:solidFill>
              </a:rPr>
              <a:t>+ </a:t>
            </a:r>
            <a:r>
              <a:rPr lang="ko-KR" altLang="en-US" sz="1600" b="1" dirty="0" smtClean="0">
                <a:solidFill>
                  <a:sysClr val="windowText" lastClr="000000"/>
                </a:solidFill>
              </a:rPr>
              <a:t>웹사이트 방문 이벤트</a:t>
            </a:r>
            <a:endParaRPr lang="ko-KR" alt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236296" y="260648"/>
            <a:ext cx="1907704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</a:rPr>
              <a:t>경품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0" y="126876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1</a:t>
            </a:r>
            <a:r>
              <a:rPr lang="ko-KR" altLang="en-US" b="1" dirty="0" smtClean="0"/>
              <a:t>일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명 </a:t>
            </a:r>
            <a:r>
              <a:rPr lang="ko-KR" altLang="en-US" b="1" dirty="0" smtClean="0"/>
              <a:t>당첨 </a:t>
            </a:r>
            <a:r>
              <a:rPr lang="en-US" altLang="ko-KR" b="1" dirty="0" smtClean="0"/>
              <a:t>/ </a:t>
            </a:r>
            <a:r>
              <a:rPr lang="ko-KR" altLang="en-US" b="1" dirty="0" smtClean="0"/>
              <a:t>총 </a:t>
            </a:r>
            <a:r>
              <a:rPr lang="en-US" altLang="ko-KR" b="1" dirty="0" smtClean="0"/>
              <a:t>14</a:t>
            </a:r>
            <a:r>
              <a:rPr lang="ko-KR" altLang="en-US" b="1" dirty="0" smtClean="0"/>
              <a:t>일간 진행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260648"/>
            <a:ext cx="7092280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ysClr val="windowText" lastClr="000000"/>
                </a:solidFill>
              </a:rPr>
              <a:t>사랑과 존경 영상 공유 이벤트 </a:t>
            </a:r>
            <a:r>
              <a:rPr lang="en-US" altLang="ko-KR" sz="1600" b="1" dirty="0" smtClean="0">
                <a:solidFill>
                  <a:sysClr val="windowText" lastClr="000000"/>
                </a:solidFill>
              </a:rPr>
              <a:t>+ </a:t>
            </a:r>
            <a:r>
              <a:rPr lang="ko-KR" altLang="en-US" sz="1600" b="1" dirty="0" smtClean="0">
                <a:solidFill>
                  <a:sysClr val="windowText" lastClr="000000"/>
                </a:solidFill>
              </a:rPr>
              <a:t>웹사이트 방문 이벤트</a:t>
            </a:r>
            <a:endParaRPr lang="ko-KR" alt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190576" y="260648"/>
            <a:ext cx="1907704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bg1">
                    <a:lumMod val="95000"/>
                  </a:schemeClr>
                </a:solidFill>
              </a:rPr>
              <a:t>SB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219950" y="1180678"/>
            <a:ext cx="1800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b="1" smtClean="0">
                <a:solidFill>
                  <a:sysClr val="windowText" lastClr="000000"/>
                </a:solidFill>
              </a:rPr>
              <a:t>행운의 선물</a:t>
            </a:r>
            <a:r>
              <a:rPr lang="en-US" altLang="ko-KR" sz="1000" b="1" smtClean="0">
                <a:solidFill>
                  <a:sysClr val="windowText" lastClr="000000"/>
                </a:solidFill>
              </a:rPr>
              <a:t>! </a:t>
            </a:r>
            <a:r>
              <a:rPr lang="ko-KR" altLang="en-US" sz="1000" b="1" smtClean="0">
                <a:solidFill>
                  <a:sysClr val="windowText" lastClr="000000"/>
                </a:solidFill>
              </a:rPr>
              <a:t>언니의 옷 발견</a:t>
            </a:r>
            <a:r>
              <a:rPr lang="en-US" altLang="ko-KR" sz="1000" b="1" smtClean="0">
                <a:solidFill>
                  <a:sysClr val="windowText" lastClr="000000"/>
                </a:solidFill>
              </a:rPr>
              <a:t>! </a:t>
            </a:r>
            <a:r>
              <a:rPr lang="ko-KR" altLang="en-US" sz="1000" b="1" smtClean="0">
                <a:solidFill>
                  <a:sysClr val="windowText" lastClr="000000"/>
                </a:solidFill>
              </a:rPr>
              <a:t>확인하기</a:t>
            </a:r>
            <a:endParaRPr lang="en-US" altLang="ko-KR" sz="1000" b="1" smtClean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852" y="1196752"/>
            <a:ext cx="566185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타원 7"/>
          <p:cNvSpPr/>
          <p:nvPr/>
        </p:nvSpPr>
        <p:spPr>
          <a:xfrm>
            <a:off x="4302244" y="3068960"/>
            <a:ext cx="1640200" cy="164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4641" b="14054"/>
          <a:stretch>
            <a:fillRect/>
          </a:stretch>
        </p:blipFill>
        <p:spPr bwMode="auto">
          <a:xfrm>
            <a:off x="4721129" y="3212976"/>
            <a:ext cx="877259" cy="9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35955" y="3829422"/>
            <a:ext cx="14478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mtClean="0"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a옛날목욕탕L" pitchFamily="18" charset="-127"/>
                <a:ea typeface="a옛날목욕탕L" pitchFamily="18" charset="-127"/>
              </a:rPr>
              <a:t>행운</a:t>
            </a:r>
            <a:r>
              <a:rPr lang="ko-KR" altLang="en-US" sz="1200" smtClean="0"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a옛날목욕탕L" pitchFamily="18" charset="-127"/>
                <a:ea typeface="a옛날목욕탕L" pitchFamily="18" charset="-127"/>
              </a:rPr>
              <a:t>의</a:t>
            </a:r>
            <a:r>
              <a:rPr lang="ko-KR" altLang="en-US" sz="1400" smtClean="0"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a옛날목욕탕L" pitchFamily="18" charset="-127"/>
                <a:ea typeface="a옛날목욕탕L" pitchFamily="18" charset="-127"/>
              </a:rPr>
              <a:t> 선물</a:t>
            </a:r>
            <a:r>
              <a:rPr lang="en-US" altLang="ko-KR" sz="1400" smtClean="0"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a옛날목욕탕L" pitchFamily="18" charset="-127"/>
                <a:ea typeface="a옛날목욕탕L" pitchFamily="18" charset="-127"/>
              </a:rPr>
              <a:t>!</a:t>
            </a:r>
            <a:endParaRPr lang="en-US" altLang="ko-KR" sz="1400"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a옛날목욕탕L" pitchFamily="18" charset="-127"/>
              <a:ea typeface="a옛날목욕탕L" pitchFamily="18" charset="-127"/>
            </a:endParaRPr>
          </a:p>
          <a:p>
            <a:pPr algn="ctr"/>
            <a:r>
              <a:rPr lang="ko-KR" altLang="en-US" sz="1600" smtClean="0"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언니의 옷</a:t>
            </a:r>
            <a:r>
              <a:rPr lang="ko-KR" altLang="en-US" sz="1600" smtClean="0"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a옛날목욕탕L" pitchFamily="18" charset="-127"/>
                <a:ea typeface="a옛날목욕탕L" pitchFamily="18" charset="-127"/>
              </a:rPr>
              <a:t> 발견</a:t>
            </a:r>
            <a:r>
              <a:rPr lang="en-US" altLang="ko-KR" sz="1600" smtClean="0"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a옛날목욕탕L" pitchFamily="18" charset="-127"/>
                <a:ea typeface="a옛날목욕탕L" pitchFamily="18" charset="-127"/>
              </a:rPr>
              <a:t>!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799330" y="4383088"/>
            <a:ext cx="656285" cy="201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>
                <a:solidFill>
                  <a:schemeClr val="bg1"/>
                </a:solidFill>
              </a:rPr>
              <a:t>확인하기</a:t>
            </a:r>
            <a:endParaRPr lang="ko-KR" altLang="en-US" sz="800">
              <a:solidFill>
                <a:schemeClr val="bg1"/>
              </a:solidFill>
            </a:endParaRPr>
          </a:p>
        </p:txBody>
      </p:sp>
      <p:pic>
        <p:nvPicPr>
          <p:cNvPr id="3074" name="Picture 2" descr="C:\Users\노은빈\Desktop\커서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2105" y="4394200"/>
            <a:ext cx="534830" cy="558800"/>
          </a:xfrm>
          <a:prstGeom prst="rect">
            <a:avLst/>
          </a:prstGeom>
          <a:noFill/>
        </p:spPr>
      </p:pic>
      <p:sp>
        <p:nvSpPr>
          <p:cNvPr id="12" name="모서리가 둥근 직사각형 11"/>
          <p:cNvSpPr/>
          <p:nvPr/>
        </p:nvSpPr>
        <p:spPr>
          <a:xfrm>
            <a:off x="3861435" y="2836544"/>
            <a:ext cx="2593347" cy="2124075"/>
          </a:xfrm>
          <a:prstGeom prst="roundRect">
            <a:avLst>
              <a:gd name="adj" fmla="val 9690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179146" y="1106468"/>
            <a:ext cx="1907704" cy="554579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bg1">
                    <a:lumMod val="95000"/>
                  </a:schemeClr>
                </a:solidFill>
              </a:rPr>
              <a:t>SB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975350" y="2590800"/>
            <a:ext cx="247650" cy="247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smtClean="0"/>
              <a:t>1</a:t>
            </a:r>
            <a:endParaRPr lang="ko-KR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260648"/>
            <a:ext cx="7092280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mtClean="0">
                <a:solidFill>
                  <a:sysClr val="windowText" lastClr="000000"/>
                </a:solidFill>
              </a:rPr>
              <a:t>사랑과 존경 영상 공유 이벤트 </a:t>
            </a:r>
            <a:r>
              <a:rPr lang="en-US" altLang="ko-KR" sz="1600" b="1" smtClean="0">
                <a:solidFill>
                  <a:sysClr val="windowText" lastClr="000000"/>
                </a:solidFill>
              </a:rPr>
              <a:t>+ </a:t>
            </a:r>
            <a:r>
              <a:rPr lang="ko-KR" altLang="en-US" sz="1600" b="1" smtClean="0">
                <a:solidFill>
                  <a:sysClr val="windowText" lastClr="000000"/>
                </a:solidFill>
              </a:rPr>
              <a:t>웹사이트 방문 이벤트 </a:t>
            </a:r>
            <a:r>
              <a:rPr lang="en-US" altLang="ko-KR" sz="1600" b="1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600" b="1" smtClean="0">
                <a:solidFill>
                  <a:sysClr val="windowText" lastClr="000000"/>
                </a:solidFill>
              </a:rPr>
              <a:t>당첨시</a:t>
            </a:r>
            <a:r>
              <a:rPr lang="en-US" altLang="ko-KR" sz="1600" b="1" smtClean="0">
                <a:solidFill>
                  <a:sysClr val="windowText" lastClr="000000"/>
                </a:solidFill>
              </a:rPr>
              <a:t>)</a:t>
            </a:r>
            <a:endParaRPr lang="ko-KR" alt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190576" y="260648"/>
            <a:ext cx="1907704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bg1">
                    <a:lumMod val="95000"/>
                  </a:schemeClr>
                </a:solidFill>
              </a:rPr>
              <a:t>SB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219950" y="1180678"/>
            <a:ext cx="1800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altLang="ko-KR" sz="1000" b="1" smtClean="0">
                <a:solidFill>
                  <a:sysClr val="windowText" lastClr="000000"/>
                </a:solidFill>
              </a:rPr>
              <a:t>2. </a:t>
            </a:r>
            <a:r>
              <a:rPr lang="ko-KR" altLang="en-US" sz="1000" b="1" smtClean="0">
                <a:solidFill>
                  <a:sysClr val="windowText" lastClr="000000"/>
                </a:solidFill>
              </a:rPr>
              <a:t>당첨을 진심으로</a:t>
            </a:r>
            <a:endParaRPr lang="en-US" altLang="ko-KR" sz="1000" b="1" smtClean="0">
              <a:solidFill>
                <a:sysClr val="windowText" lastClr="000000"/>
              </a:solidFill>
            </a:endParaRPr>
          </a:p>
          <a:p>
            <a:pPr marL="228600" indent="-228600"/>
            <a:r>
              <a:rPr lang="en-US" altLang="ko-KR" sz="1000" b="1">
                <a:solidFill>
                  <a:sysClr val="windowText" lastClr="000000"/>
                </a:solidFill>
              </a:rPr>
              <a:t> </a:t>
            </a:r>
            <a:r>
              <a:rPr lang="en-US" altLang="ko-KR" sz="1000" b="1" smtClean="0">
                <a:solidFill>
                  <a:sysClr val="windowText" lastClr="000000"/>
                </a:solidFill>
              </a:rPr>
              <a:t>  </a:t>
            </a:r>
            <a:r>
              <a:rPr lang="ko-KR" altLang="en-US" sz="1000" b="1" smtClean="0">
                <a:solidFill>
                  <a:sysClr val="windowText" lastClr="000000"/>
                </a:solidFill>
              </a:rPr>
              <a:t>축하드립니다</a:t>
            </a:r>
            <a:r>
              <a:rPr lang="en-US" altLang="ko-KR" sz="1000" b="1" smtClean="0">
                <a:solidFill>
                  <a:sysClr val="windowText" lastClr="000000"/>
                </a:solidFill>
              </a:rPr>
              <a:t>!</a:t>
            </a:r>
          </a:p>
          <a:p>
            <a:pPr marL="228600" indent="-228600"/>
            <a:r>
              <a:rPr lang="en-US" altLang="ko-KR" sz="1000" b="1" smtClean="0">
                <a:solidFill>
                  <a:sysClr val="windowText" lastClr="000000"/>
                </a:solidFill>
              </a:rPr>
              <a:t>   </a:t>
            </a:r>
            <a:r>
              <a:rPr lang="ko-KR" altLang="en-US" sz="1000" b="1" smtClean="0">
                <a:solidFill>
                  <a:sysClr val="windowText" lastClr="000000"/>
                </a:solidFill>
              </a:rPr>
              <a:t>아이스 카페라떼 증정</a:t>
            </a:r>
            <a:endParaRPr lang="en-US" altLang="ko-KR" sz="1000" b="1" smtClean="0">
              <a:solidFill>
                <a:sysClr val="windowText" lastClr="000000"/>
              </a:solidFill>
            </a:endParaRPr>
          </a:p>
          <a:p>
            <a:pPr marL="228600" indent="-228600"/>
            <a:r>
              <a:rPr lang="en-US" altLang="ko-KR" sz="1000" b="1">
                <a:solidFill>
                  <a:sysClr val="windowText" lastClr="000000"/>
                </a:solidFill>
              </a:rPr>
              <a:t> </a:t>
            </a:r>
            <a:r>
              <a:rPr lang="en-US" altLang="ko-KR" sz="1000" b="1" smtClean="0">
                <a:solidFill>
                  <a:sysClr val="windowText" lastClr="000000"/>
                </a:solidFill>
              </a:rPr>
              <a:t>  </a:t>
            </a:r>
            <a:r>
              <a:rPr lang="ko-KR" altLang="en-US" sz="1000" b="1" smtClean="0">
                <a:solidFill>
                  <a:sysClr val="windowText" lastClr="000000"/>
                </a:solidFill>
              </a:rPr>
              <a:t>당첨되신 상품은 </a:t>
            </a:r>
            <a:r>
              <a:rPr lang="en-US" altLang="ko-KR" sz="1000" b="1" smtClean="0">
                <a:solidFill>
                  <a:sysClr val="windowText" lastClr="000000"/>
                </a:solidFill>
              </a:rPr>
              <a:t>00</a:t>
            </a:r>
            <a:r>
              <a:rPr lang="ko-KR" altLang="en-US" sz="1000" b="1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b="1" smtClean="0">
                <a:solidFill>
                  <a:sysClr val="windowText" lastClr="000000"/>
                </a:solidFill>
              </a:rPr>
              <a:t>00</a:t>
            </a:r>
            <a:r>
              <a:rPr lang="ko-KR" altLang="en-US" sz="1000" b="1" smtClean="0">
                <a:solidFill>
                  <a:sysClr val="windowText" lastClr="000000"/>
                </a:solidFill>
              </a:rPr>
              <a:t>일 이후 일괄 배송될 예정입니다</a:t>
            </a:r>
            <a:r>
              <a:rPr lang="en-US" altLang="ko-KR" sz="1000" b="1" smtClean="0">
                <a:solidFill>
                  <a:sysClr val="windowText" lastClr="000000"/>
                </a:solidFill>
              </a:rPr>
              <a:t>. (</a:t>
            </a:r>
            <a:r>
              <a:rPr lang="ko-KR" altLang="en-US" sz="1000" b="1" smtClean="0">
                <a:solidFill>
                  <a:sysClr val="windowText" lastClr="000000"/>
                </a:solidFill>
              </a:rPr>
              <a:t>로그인시 들고된 회원정보기준</a:t>
            </a:r>
            <a:r>
              <a:rPr lang="en-US" altLang="ko-KR" sz="1000" b="1" smtClean="0">
                <a:solidFill>
                  <a:sysClr val="windowText" lastClr="000000"/>
                </a:solidFill>
              </a:rPr>
              <a:t>)</a:t>
            </a:r>
          </a:p>
          <a:p>
            <a:pPr marL="228600" indent="-228600"/>
            <a:endParaRPr lang="en-US" altLang="ko-KR" sz="1000" b="1" smtClean="0">
              <a:solidFill>
                <a:sysClr val="windowText" lastClr="000000"/>
              </a:solidFill>
            </a:endParaRPr>
          </a:p>
          <a:p>
            <a:pPr marL="228600" indent="-228600"/>
            <a:endParaRPr lang="en-US" altLang="ko-KR" sz="1000" b="1" smtClean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852" y="1196752"/>
            <a:ext cx="566185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노은빈\Desktop\커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5235" y="5057140"/>
            <a:ext cx="534830" cy="558800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179146" y="1106468"/>
            <a:ext cx="1907704" cy="554579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bg1">
                    <a:lumMod val="95000"/>
                  </a:schemeClr>
                </a:solidFill>
              </a:rPr>
              <a:t>SB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160270" y="2846070"/>
            <a:ext cx="4366260" cy="2731770"/>
          </a:xfrm>
          <a:prstGeom prst="roundRect">
            <a:avLst>
              <a:gd name="adj" fmla="val 9014"/>
            </a:avLst>
          </a:prstGeo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66210" y="3224094"/>
            <a:ext cx="246888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400" smtClean="0">
                <a:ln w="3175">
                  <a:noFill/>
                </a:ln>
                <a:solidFill>
                  <a:srgbClr val="FF0000"/>
                </a:solidFill>
                <a:latin typeface="a옛날목욕탕L" pitchFamily="18" charset="-127"/>
                <a:ea typeface="a옛날목욕탕L" pitchFamily="18" charset="-127"/>
              </a:rPr>
              <a:t>당첨</a:t>
            </a:r>
            <a:r>
              <a:rPr lang="ko-KR" altLang="en-US" smtClean="0">
                <a:ln w="3175">
                  <a:noFill/>
                </a:ln>
                <a:latin typeface="a옛날목욕탕L" pitchFamily="18" charset="-127"/>
                <a:ea typeface="a옛날목욕탕L" pitchFamily="18" charset="-127"/>
              </a:rPr>
              <a:t>을 진심으로</a:t>
            </a:r>
            <a:endParaRPr lang="en-US" altLang="ko-KR" smtClean="0">
              <a:ln w="3175">
                <a:noFill/>
              </a:ln>
              <a:latin typeface="a옛날목욕탕L" pitchFamily="18" charset="-127"/>
              <a:ea typeface="a옛날목욕탕L" pitchFamily="18" charset="-127"/>
            </a:endParaRPr>
          </a:p>
          <a:p>
            <a:pPr algn="ctr"/>
            <a:r>
              <a:rPr lang="ko-KR" altLang="en-US" smtClean="0">
                <a:ln w="3175">
                  <a:noFill/>
                </a:ln>
                <a:latin typeface="a옛날목욕탕L" pitchFamily="18" charset="-127"/>
                <a:ea typeface="a옛날목욕탕L" pitchFamily="18" charset="-127"/>
              </a:rPr>
              <a:t>축하드립니다</a:t>
            </a:r>
            <a:r>
              <a:rPr lang="en-US" altLang="ko-KR" smtClean="0">
                <a:ln w="3175">
                  <a:noFill/>
                </a:ln>
                <a:latin typeface="a옛날목욕탕L" pitchFamily="18" charset="-127"/>
                <a:ea typeface="a옛날목욕탕L" pitchFamily="18" charset="-127"/>
              </a:rPr>
              <a:t>!</a:t>
            </a:r>
          </a:p>
        </p:txBody>
      </p:sp>
      <p:sp>
        <p:nvSpPr>
          <p:cNvPr id="19" name="타원 18"/>
          <p:cNvSpPr/>
          <p:nvPr/>
        </p:nvSpPr>
        <p:spPr>
          <a:xfrm>
            <a:off x="2393434" y="3286130"/>
            <a:ext cx="1640200" cy="164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8970" y="3551262"/>
            <a:ext cx="1003073" cy="11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모서리가 둥근 직사각형 19"/>
          <p:cNvSpPr/>
          <p:nvPr/>
        </p:nvSpPr>
        <p:spPr>
          <a:xfrm>
            <a:off x="4297680" y="4046220"/>
            <a:ext cx="1851660" cy="28575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/>
              <a:t>아이스 카페라떼 증정</a:t>
            </a:r>
            <a:endParaRPr lang="ko-KR" altLang="en-US" sz="1200" b="1"/>
          </a:p>
        </p:txBody>
      </p:sp>
      <p:sp>
        <p:nvSpPr>
          <p:cNvPr id="21" name="직사각형 20"/>
          <p:cNvSpPr/>
          <p:nvPr/>
        </p:nvSpPr>
        <p:spPr>
          <a:xfrm>
            <a:off x="4053402" y="4513064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smtClean="0"/>
              <a:t>당첨되신 상품은 </a:t>
            </a:r>
            <a:r>
              <a:rPr lang="en-US" altLang="ko-KR" sz="1200" b="1" smtClean="0"/>
              <a:t>10</a:t>
            </a:r>
            <a:r>
              <a:rPr lang="ko-KR" altLang="en-US" sz="1200" b="1" smtClean="0"/>
              <a:t>월 </a:t>
            </a:r>
            <a:r>
              <a:rPr lang="en-US" altLang="ko-KR" sz="1200" b="1" smtClean="0"/>
              <a:t>08</a:t>
            </a:r>
            <a:r>
              <a:rPr lang="ko-KR" altLang="en-US" sz="1200" b="1" smtClean="0"/>
              <a:t>일 이후</a:t>
            </a:r>
            <a:endParaRPr lang="en-US" altLang="ko-KR" sz="1200" b="1" smtClean="0"/>
          </a:p>
          <a:p>
            <a:pPr algn="ctr"/>
            <a:r>
              <a:rPr lang="ko-KR" altLang="en-US" sz="1200" b="1" smtClean="0"/>
              <a:t>일괄 배송될 예정입니다</a:t>
            </a:r>
            <a:r>
              <a:rPr lang="en-US" altLang="ko-KR" sz="1200" b="1" smtClean="0"/>
              <a:t>.</a:t>
            </a:r>
          </a:p>
          <a:p>
            <a:pPr algn="ctr"/>
            <a:r>
              <a:rPr lang="en-US" altLang="ko-KR" sz="1200" b="1" smtClean="0"/>
              <a:t>(</a:t>
            </a:r>
            <a:r>
              <a:rPr lang="ko-KR" altLang="en-US" sz="1200" b="1" smtClean="0"/>
              <a:t>로그인시 등록된 회원정보기준</a:t>
            </a:r>
            <a:r>
              <a:rPr lang="en-US" altLang="ko-KR" sz="1200" b="1" smtClean="0"/>
              <a:t>)</a:t>
            </a:r>
            <a:endParaRPr lang="en-US" altLang="ko-KR" sz="1200" b="1"/>
          </a:p>
        </p:txBody>
      </p:sp>
      <p:grpSp>
        <p:nvGrpSpPr>
          <p:cNvPr id="24" name="그룹 23"/>
          <p:cNvGrpSpPr/>
          <p:nvPr/>
        </p:nvGrpSpPr>
        <p:grpSpPr>
          <a:xfrm>
            <a:off x="1912620" y="2316480"/>
            <a:ext cx="4901565" cy="3562350"/>
            <a:chOff x="1946910" y="2362200"/>
            <a:chExt cx="4901565" cy="356235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1946910" y="2588894"/>
              <a:ext cx="4901565" cy="3335656"/>
            </a:xfrm>
            <a:prstGeom prst="roundRect">
              <a:avLst>
                <a:gd name="adj" fmla="val 9690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318250" y="2362200"/>
              <a:ext cx="247650" cy="2476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/>
                <a:t>2</a:t>
              </a:r>
              <a:endParaRPr lang="ko-KR" altLang="en-US" sz="14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260648"/>
            <a:ext cx="7092280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ysClr val="windowText" lastClr="000000"/>
                </a:solidFill>
              </a:rPr>
              <a:t>사랑과 존경 영상 공유 이벤트 </a:t>
            </a:r>
            <a:r>
              <a:rPr lang="en-US" altLang="ko-KR" sz="1600" b="1" dirty="0" smtClean="0">
                <a:solidFill>
                  <a:sysClr val="windowText" lastClr="000000"/>
                </a:solidFill>
              </a:rPr>
              <a:t>+ </a:t>
            </a:r>
            <a:r>
              <a:rPr lang="ko-KR" altLang="en-US" sz="1600" b="1" dirty="0" smtClean="0">
                <a:solidFill>
                  <a:sysClr val="windowText" lastClr="000000"/>
                </a:solidFill>
              </a:rPr>
              <a:t>웹사이트 </a:t>
            </a:r>
            <a:r>
              <a:rPr lang="ko-KR" altLang="en-US" sz="1600" b="1" smtClean="0">
                <a:solidFill>
                  <a:sysClr val="windowText" lastClr="000000"/>
                </a:solidFill>
              </a:rPr>
              <a:t>방문 이벤트 </a:t>
            </a:r>
            <a:r>
              <a:rPr lang="en-US" altLang="ko-KR" sz="1600" b="1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600" b="1" smtClean="0">
                <a:solidFill>
                  <a:sysClr val="windowText" lastClr="000000"/>
                </a:solidFill>
              </a:rPr>
              <a:t>당첨실패시</a:t>
            </a:r>
            <a:r>
              <a:rPr lang="en-US" altLang="ko-KR" sz="1600" b="1" smtClean="0">
                <a:solidFill>
                  <a:sysClr val="windowText" lastClr="000000"/>
                </a:solidFill>
              </a:rPr>
              <a:t>)</a:t>
            </a:r>
            <a:endParaRPr lang="ko-KR" alt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190576" y="260648"/>
            <a:ext cx="1907704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bg1">
                    <a:lumMod val="95000"/>
                  </a:schemeClr>
                </a:solidFill>
              </a:rPr>
              <a:t>SB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219950" y="1180678"/>
            <a:ext cx="18002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altLang="ko-KR" sz="1000" b="1" smtClean="0">
                <a:solidFill>
                  <a:sysClr val="windowText" lastClr="000000"/>
                </a:solidFill>
              </a:rPr>
              <a:t>3. </a:t>
            </a:r>
            <a:r>
              <a:rPr lang="ko-KR" altLang="en-US" sz="1000" b="1" smtClean="0">
                <a:solidFill>
                  <a:sysClr val="windowText" lastClr="000000"/>
                </a:solidFill>
              </a:rPr>
              <a:t>꽝</a:t>
            </a:r>
            <a:r>
              <a:rPr lang="en-US" altLang="ko-KR" sz="1000" b="1" smtClean="0">
                <a:solidFill>
                  <a:sysClr val="windowText" lastClr="000000"/>
                </a:solidFill>
              </a:rPr>
              <a:t>! </a:t>
            </a:r>
            <a:r>
              <a:rPr lang="ko-KR" altLang="en-US" sz="1000" b="1" smtClean="0">
                <a:solidFill>
                  <a:sysClr val="windowText" lastClr="000000"/>
                </a:solidFill>
              </a:rPr>
              <a:t>언니의 옷에는 아무것도 들어있지 않군요</a:t>
            </a:r>
            <a:r>
              <a:rPr lang="en-US" altLang="ko-KR" sz="1000" b="1" smtClean="0">
                <a:solidFill>
                  <a:sysClr val="windowText" lastClr="000000"/>
                </a:solidFill>
              </a:rPr>
              <a:t>…</a:t>
            </a:r>
          </a:p>
          <a:p>
            <a:pPr marL="228600" indent="-228600"/>
            <a:r>
              <a:rPr lang="en-US" altLang="ko-KR" sz="1000" b="1">
                <a:solidFill>
                  <a:sysClr val="windowText" lastClr="000000"/>
                </a:solidFill>
              </a:rPr>
              <a:t> </a:t>
            </a:r>
            <a:r>
              <a:rPr lang="en-US" altLang="ko-KR" sz="1000" b="1" smtClean="0">
                <a:solidFill>
                  <a:sysClr val="windowText" lastClr="000000"/>
                </a:solidFill>
              </a:rPr>
              <a:t>   </a:t>
            </a:r>
            <a:r>
              <a:rPr lang="ko-KR" altLang="en-US" sz="1000" b="1" smtClean="0">
                <a:solidFill>
                  <a:sysClr val="windowText" lastClr="000000"/>
                </a:solidFill>
              </a:rPr>
              <a:t>다음 기회에</a:t>
            </a:r>
            <a:r>
              <a:rPr lang="en-US" altLang="ko-KR" sz="1000" b="1" smtClean="0">
                <a:solidFill>
                  <a:sysClr val="windowText" lastClr="000000"/>
                </a:solidFill>
              </a:rPr>
              <a:t>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852" y="1196752"/>
            <a:ext cx="566185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노은빈\Desktop\커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5235" y="5057140"/>
            <a:ext cx="534830" cy="558800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179146" y="1106468"/>
            <a:ext cx="1907704" cy="554579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bg1">
                    <a:lumMod val="95000"/>
                  </a:schemeClr>
                </a:solidFill>
              </a:rPr>
              <a:t>SB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160270" y="2846070"/>
            <a:ext cx="4366260" cy="2731770"/>
          </a:xfrm>
          <a:prstGeom prst="roundRect">
            <a:avLst>
              <a:gd name="adj" fmla="val 9014"/>
            </a:avLst>
          </a:prstGeo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074670" y="4892874"/>
            <a:ext cx="2708910" cy="5386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100" smtClean="0">
                <a:ln w="3175">
                  <a:noFill/>
                </a:ln>
                <a:latin typeface="a옛날목욕탕L" pitchFamily="18" charset="-127"/>
                <a:ea typeface="a옛날목욕탕L" pitchFamily="18" charset="-127"/>
              </a:rPr>
              <a:t>언니의 옷에는 아무것도 들어있지 않군요</a:t>
            </a:r>
            <a:r>
              <a:rPr lang="en-US" altLang="ko-KR" sz="1100" smtClean="0">
                <a:ln w="3175">
                  <a:noFill/>
                </a:ln>
                <a:latin typeface="a옛날목욕탕L" pitchFamily="18" charset="-127"/>
                <a:ea typeface="a옛날목욕탕L" pitchFamily="18" charset="-127"/>
              </a:rPr>
              <a:t>...</a:t>
            </a:r>
          </a:p>
          <a:p>
            <a:pPr algn="ctr"/>
            <a:r>
              <a:rPr lang="ko-KR" altLang="en-US" smtClean="0">
                <a:ln w="3175">
                  <a:noFill/>
                </a:ln>
                <a:latin typeface="a옛날목욕탕L" pitchFamily="18" charset="-127"/>
                <a:ea typeface="a옛날목욕탕L" pitchFamily="18" charset="-127"/>
              </a:rPr>
              <a:t>다음 기회에</a:t>
            </a:r>
            <a:r>
              <a:rPr lang="en-US" altLang="ko-KR" smtClean="0">
                <a:ln w="3175">
                  <a:noFill/>
                </a:ln>
                <a:latin typeface="a옛날목욕탕L" pitchFamily="18" charset="-127"/>
                <a:ea typeface="a옛날목욕탕L" pitchFamily="18" charset="-127"/>
              </a:rPr>
              <a:t>…</a:t>
            </a:r>
          </a:p>
        </p:txBody>
      </p:sp>
      <p:sp>
        <p:nvSpPr>
          <p:cNvPr id="19" name="타원 18"/>
          <p:cNvSpPr/>
          <p:nvPr/>
        </p:nvSpPr>
        <p:spPr>
          <a:xfrm>
            <a:off x="3546160" y="3068960"/>
            <a:ext cx="1640200" cy="164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3"/>
          <p:cNvGrpSpPr/>
          <p:nvPr/>
        </p:nvGrpSpPr>
        <p:grpSpPr>
          <a:xfrm>
            <a:off x="1912620" y="2316480"/>
            <a:ext cx="4901565" cy="3562350"/>
            <a:chOff x="1946910" y="2362200"/>
            <a:chExt cx="4901565" cy="356235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1946910" y="2588894"/>
              <a:ext cx="4901565" cy="3335656"/>
            </a:xfrm>
            <a:prstGeom prst="roundRect">
              <a:avLst>
                <a:gd name="adj" fmla="val 9690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318250" y="2362200"/>
              <a:ext cx="247650" cy="2476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/>
                <a:t>3</a:t>
              </a:r>
              <a:endParaRPr lang="ko-KR" altLang="en-US" sz="1400"/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3926877" y="3552944"/>
            <a:ext cx="878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smtClean="0">
                <a:ln w="3175">
                  <a:noFill/>
                </a:ln>
                <a:latin typeface="a옛날목욕탕L" pitchFamily="18" charset="-127"/>
                <a:ea typeface="a옛날목욕탕L" pitchFamily="18" charset="-127"/>
              </a:rPr>
              <a:t>꽝</a:t>
            </a:r>
            <a:r>
              <a:rPr lang="en-US" altLang="ko-KR" sz="4400" smtClean="0">
                <a:ln w="3175">
                  <a:noFill/>
                </a:ln>
                <a:latin typeface="a옛날목욕탕L" pitchFamily="18" charset="-127"/>
                <a:ea typeface="a옛날목욕탕L" pitchFamily="18" charset="-127"/>
              </a:rPr>
              <a:t>!</a:t>
            </a:r>
            <a:endParaRPr lang="ko-KR" altLang="en-US" sz="4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2996952"/>
            <a:ext cx="9144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ysClr val="windowText" lastClr="000000"/>
                </a:solidFill>
              </a:rPr>
              <a:t>감사합니</a:t>
            </a:r>
            <a:r>
              <a:rPr lang="ko-KR" altLang="en-US" b="1" dirty="0">
                <a:solidFill>
                  <a:sysClr val="windowText" lastClr="000000"/>
                </a:solidFill>
              </a:rPr>
              <a:t>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425</Words>
  <Application>Microsoft Office PowerPoint</Application>
  <PresentationFormat>화면 슬라이드 쇼(4:3)</PresentationFormat>
  <Paragraphs>134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굴림</vt:lpstr>
      <vt:lpstr>Arial</vt:lpstr>
      <vt:lpstr>맑은 고딕</vt:lpstr>
      <vt:lpstr>a옛날목욕탕L</vt:lpstr>
      <vt:lpstr>a옛날목욕탕B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노은빈</dc:creator>
  <cp:lastModifiedBy>Registered User</cp:lastModifiedBy>
  <cp:revision>30</cp:revision>
  <dcterms:created xsi:type="dcterms:W3CDTF">2014-09-15T13:44:53Z</dcterms:created>
  <dcterms:modified xsi:type="dcterms:W3CDTF">2014-09-18T09:35:40Z</dcterms:modified>
</cp:coreProperties>
</file>