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</p:sldIdLst>
  <p:sldSz cx="6858000" cy="9144000" type="screen4x3"/>
  <p:notesSz cx="6834188" cy="99790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99404" autoAdjust="0"/>
  </p:normalViewPr>
  <p:slideViewPr>
    <p:cSldViewPr>
      <p:cViewPr>
        <p:scale>
          <a:sx n="100" d="100"/>
          <a:sy n="100" d="100"/>
        </p:scale>
        <p:origin x="-1266" y="7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D576-2C94-4D36-BE03-C78695E591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68238-3F53-4FE6-95EA-09DE35271E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4F63-C277-4F3D-AB2C-0136D0C52B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A9EF8-1E47-4228-B72B-BEC7C3997E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2825-4773-43F3-BDD0-3D6614AE6C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C8070-8565-46A3-9F57-0AF9D2FDBF3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D71B4-935A-4610-BB34-D808A5B63C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5BDB-3393-4B40-A83A-6408624D0F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2BE1-D1A5-4FB5-8D23-89BFC6A63C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B760-6255-40C1-BB36-2A46BB6476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54142-48A5-47B4-A303-4D5A22A807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B14F62F-C2F1-4978-A8F8-D5A170D6E6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제목 1"/>
          <p:cNvSpPr>
            <a:spLocks noGrp="1"/>
          </p:cNvSpPr>
          <p:nvPr>
            <p:ph type="ctrTitle"/>
          </p:nvPr>
        </p:nvSpPr>
        <p:spPr>
          <a:xfrm>
            <a:off x="692696" y="1403648"/>
            <a:ext cx="5829300" cy="1960562"/>
          </a:xfrm>
        </p:spPr>
        <p:txBody>
          <a:bodyPr/>
          <a:lstStyle/>
          <a:p>
            <a:pPr algn="l" eaLnBrk="1" hangingPunct="1"/>
            <a:r>
              <a:rPr lang="ko-KR" altLang="en-US" sz="3200" dirty="0" smtClean="0"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3200" dirty="0" smtClean="0">
                <a:latin typeface="바탕체" pitchFamily="17" charset="-127"/>
                <a:ea typeface="바탕체" pitchFamily="17" charset="-127"/>
              </a:rPr>
              <a:t>10</a:t>
            </a:r>
            <a:r>
              <a:rPr lang="ko-KR" altLang="en-US" sz="3200" dirty="0" smtClean="0">
                <a:latin typeface="바탕체" pitchFamily="17" charset="-127"/>
                <a:ea typeface="바탕체" pitchFamily="17" charset="-127"/>
              </a:rPr>
              <a:t>회</a:t>
            </a:r>
            <a:r>
              <a:rPr lang="en-US" altLang="ko-KR" sz="40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40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성공 한우음식점 </a:t>
            </a:r>
            <a:r>
              <a:rPr lang="en-US" altLang="ko-KR" sz="36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36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벤치마킹 투어 교육</a:t>
            </a:r>
            <a:r>
              <a:rPr lang="en-US" altLang="ko-KR" sz="3600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안</a:t>
            </a:r>
            <a:r>
              <a:rPr lang="en-US" altLang="ko-KR" sz="3600" dirty="0" smtClean="0">
                <a:latin typeface="바탕체" pitchFamily="17" charset="-127"/>
                <a:ea typeface="바탕체" pitchFamily="17" charset="-127"/>
              </a:rPr>
              <a:t>)</a:t>
            </a:r>
            <a:endParaRPr lang="ko-KR" altLang="en-US" sz="3600" dirty="0" smtClean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13314" name="부제목 2"/>
          <p:cNvSpPr>
            <a:spLocks noGrp="1"/>
          </p:cNvSpPr>
          <p:nvPr>
            <p:ph type="subTitle" idx="1"/>
          </p:nvPr>
        </p:nvSpPr>
        <p:spPr>
          <a:xfrm>
            <a:off x="188491" y="5004048"/>
            <a:ext cx="6192837" cy="469900"/>
          </a:xfrm>
        </p:spPr>
        <p:txBody>
          <a:bodyPr/>
          <a:lstStyle/>
          <a:p>
            <a:pPr eaLnBrk="1" hangingPunct="1"/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충북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/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강원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/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경기 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1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박 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2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제목 1"/>
          <p:cNvSpPr>
            <a:spLocks noGrp="1"/>
          </p:cNvSpPr>
          <p:nvPr>
            <p:ph type="title"/>
          </p:nvPr>
        </p:nvSpPr>
        <p:spPr>
          <a:xfrm>
            <a:off x="188640" y="-36512"/>
            <a:ext cx="6408712" cy="1524000"/>
          </a:xfrm>
        </p:spPr>
        <p:txBody>
          <a:bodyPr/>
          <a:lstStyle/>
          <a:p>
            <a:pPr algn="l" eaLnBrk="1" hangingPunct="1"/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10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회</a:t>
            </a:r>
            <a:r>
              <a:rPr lang="en-US" altLang="ko-KR" sz="30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30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2400" dirty="0" smtClean="0">
                <a:latin typeface="바탕체" pitchFamily="17" charset="-127"/>
                <a:ea typeface="바탕체" pitchFamily="17" charset="-127"/>
              </a:rPr>
              <a:t>성공한우음식점 벤치마킹 투어 교육 일정표 </a:t>
            </a:r>
            <a:endParaRPr lang="en-US" altLang="ko-KR" sz="2400" dirty="0" smtClean="0">
              <a:latin typeface="바탕체" pitchFamily="17" charset="-127"/>
              <a:ea typeface="바탕체" pitchFamily="17" charset="-127"/>
            </a:endParaRPr>
          </a:p>
        </p:txBody>
      </p:sp>
      <p:graphicFrame>
        <p:nvGraphicFramePr>
          <p:cNvPr id="14381" name="Group 45"/>
          <p:cNvGraphicFramePr>
            <a:graphicFrameLocks noGrp="1"/>
          </p:cNvGraphicFramePr>
          <p:nvPr>
            <p:ph idx="1"/>
          </p:nvPr>
        </p:nvGraphicFramePr>
        <p:xfrm>
          <a:off x="115888" y="1248652"/>
          <a:ext cx="6626225" cy="40997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20824"/>
                <a:gridCol w="1862038"/>
                <a:gridCol w="40433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구분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방문업소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투어 교육 내용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  <a:tr h="43159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일차</a:t>
                      </a:r>
                      <a:endParaRPr kumimoji="0" lang="en-US" altLang="ko-KR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7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월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21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일</a:t>
                      </a:r>
                      <a:endParaRPr kumimoji="0" lang="en-US" altLang="ko-KR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(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수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등록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출발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강원 횡성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원흥정육점식당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등급별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한우숙성육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시식과 숙성 방법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사이드 메뉴 강원도 막장으로 끓인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토장찌개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  <a:tr h="7541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강원 횡성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글로리아허브리조트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* 16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년간 허브를 연구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재배하는 허브 전문농장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/>
                      </a:r>
                      <a:b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</a:b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허브를 활용해 한우의 차별화 가능성 강연</a:t>
                      </a:r>
                    </a:p>
                  </a:txBody>
                  <a:tcPr anchor="ctr" horzOverflow="overflow"/>
                </a:tc>
              </a:tr>
              <a:tr h="7153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강원 횡성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횡성한우곰탕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여러 매체에서 소개 한 횡성한우곰탕의 원조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/>
                      </a:r>
                      <a:b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</a:b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곰탕으로 점심메뉴 구성하기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  <a:tr h="7153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충북 보은 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서문권역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농림수산식품부가 운영하는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장류체험관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/>
                      </a:r>
                      <a:b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</a:b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두부만들기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장류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(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메주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만들기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떡만들기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체험과 시식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  <a:tr h="3917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숙소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속리산 국립공원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그린파크호텔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4389" name="Group 53"/>
          <p:cNvGraphicFramePr>
            <a:graphicFrameLocks noGrp="1"/>
          </p:cNvGraphicFramePr>
          <p:nvPr/>
        </p:nvGraphicFramePr>
        <p:xfrm>
          <a:off x="115143" y="5652120"/>
          <a:ext cx="6626225" cy="2880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20080"/>
                <a:gridCol w="1862782"/>
                <a:gridCol w="4043363"/>
              </a:tblGrid>
              <a:tr h="43204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일차</a:t>
                      </a:r>
                      <a:endParaRPr kumimoji="0" lang="en-US" altLang="ko-KR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7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월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22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일</a:t>
                      </a:r>
                      <a:endParaRPr kumimoji="0" lang="en-US" altLang="ko-KR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(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목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숙소 출발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124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충북 보은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약초식당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속리산에서 자라는 산채를 채집해 만드는 산채정식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/>
                      </a:r>
                      <a:b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</a:b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*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능이버섯해장국 등 점심메뉴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응용법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  <a:tr h="6557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조리강연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저지방부위를 활용한 전채요리 만들기</a:t>
                      </a:r>
                    </a:p>
                  </a:txBody>
                  <a:tcPr anchor="ctr" horzOverflow="overflow"/>
                </a:tc>
              </a:tr>
              <a:tr h="6480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경기 고양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고양한우마을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* 1, 2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등급 한우암소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숙성육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판매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/>
                      </a:r>
                      <a:b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</a:b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* 600g 3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만원대의 가격 경쟁력을 지닐 수 있는 비법 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  <a:tr h="4320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바탕" pitchFamily="18" charset="-127"/>
                          <a:ea typeface="바탕" pitchFamily="18" charset="-127"/>
                        </a:rPr>
                        <a:t>투어 해산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8" name="Group 100"/>
          <p:cNvGraphicFramePr>
            <a:graphicFrameLocks noGrp="1"/>
          </p:cNvGraphicFramePr>
          <p:nvPr/>
        </p:nvGraphicFramePr>
        <p:xfrm>
          <a:off x="115143" y="1475656"/>
          <a:ext cx="6626225" cy="7417839"/>
        </p:xfrm>
        <a:graphic>
          <a:graphicData uri="http://schemas.openxmlformats.org/drawingml/2006/table">
            <a:tbl>
              <a:tblPr/>
              <a:tblGrid>
                <a:gridCol w="1873250"/>
                <a:gridCol w="2663825"/>
                <a:gridCol w="2089150"/>
              </a:tblGrid>
              <a:tr h="215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 업소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 목적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업소 정보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041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강원 횡성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원흥정육점식당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일 이상된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한우숙성육을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판매하고 있으며 가격대비 만족도가 높은 한우전문식당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숙성한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등급 한우등심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180g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을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8000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원에 판매하는 가격경쟁력을 벤치마킹하고 함께 내는 다슬기를 넣은 강원도식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토장찌개의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부대 효과까지 알아보는 시간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강원도 횡성군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횡성읍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읍하리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377-174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번지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033-343-4479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등급 등심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180g 2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8000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등급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모둠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180g, 2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8000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1+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등급 등심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180g, 32,000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강원 횡성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글로리아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허브리조트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16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년 동안 허브를 연구하고 허브 관련 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다양한 상품을 개발하고 있는 곳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. </a:t>
                      </a: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횡성한우를 비롯한 한우의 우수성을 위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해 사료에 허브를 첨가하는 식의 연구를 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연구를 진행중인 곳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강원도 횡성군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갑천면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상대리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174-6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번지 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033-345-5114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체험비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3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천원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강원 횡성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횡성한우곰탕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여러 방송매체를 통해 횡성한우곰탕의 원조라 일컬어지며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, 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자신의 조리비법을 아낌없이 알려줘 고객 신뢰도를 높이고 있는 횡성한우곰탕전문점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횡성한우만을 사용해 담백하고 뽀얀 국물을 뽑아내는 비법을 듣는다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</a:t>
                      </a:r>
                      <a:endParaRPr lang="ko-KR" altLang="en-US" sz="1100" kern="1200" dirty="0" smtClean="0">
                        <a:solidFill>
                          <a:schemeClr val="tx1"/>
                        </a:solidFill>
                        <a:latin typeface="바탕체" pitchFamily="17" charset="-127"/>
                        <a:ea typeface="바탕체" pitchFamily="17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강원도 횡성군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횡성읍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읍하리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509-3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번지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033-343-4545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한우곰탕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8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천원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 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한우수육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5000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2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충북 보은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서원권역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서원리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개안리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봉비리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장내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1~2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리의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5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개 마을이 모여 만든 서원권역에서 운영하는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장류체험관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마을주민의 공동이익을 위해 시작한 사업으로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두부만들기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미니메주만들기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전통 떡 만들기 등 다양한 체험강연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충북 보은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장안면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서월리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장안로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332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번지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043-544-9909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체험비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두부만들기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&amp;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미니메주만들기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인당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전통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떡만들기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9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제목 1"/>
          <p:cNvSpPr txBox="1">
            <a:spLocks/>
          </p:cNvSpPr>
          <p:nvPr/>
        </p:nvSpPr>
        <p:spPr bwMode="auto">
          <a:xfrm>
            <a:off x="0" y="0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10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회</a:t>
            </a:r>
            <a:endParaRPr lang="en-US" altLang="ko-KR" sz="240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성공한우음식점 </a:t>
            </a:r>
            <a:r>
              <a:rPr lang="ko-KR" altLang="en-US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벤치마킹 투어 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교육</a:t>
            </a:r>
            <a:endParaRPr lang="en-US" altLang="ko-KR" sz="240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세부내용 </a:t>
            </a:r>
            <a:r>
              <a:rPr lang="en-US" altLang="ko-KR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&lt;1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일차</a:t>
            </a:r>
            <a:r>
              <a:rPr lang="en-US" altLang="ko-KR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&gt;</a:t>
            </a:r>
            <a:endParaRPr lang="ko-KR" altLang="en-US" sz="2400" dirty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5593" t="21875" r="12064" b="23001"/>
          <a:stretch>
            <a:fillRect/>
          </a:stretch>
        </p:blipFill>
        <p:spPr bwMode="auto">
          <a:xfrm>
            <a:off x="188640" y="2267744"/>
            <a:ext cx="173733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2247" t="34125" r="23548" b="14251"/>
          <a:stretch>
            <a:fillRect/>
          </a:stretch>
        </p:blipFill>
        <p:spPr bwMode="auto">
          <a:xfrm>
            <a:off x="188640" y="5796136"/>
            <a:ext cx="171379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24281" t="23625" r="31095" b="37001"/>
          <a:stretch>
            <a:fillRect/>
          </a:stretch>
        </p:blipFill>
        <p:spPr bwMode="auto">
          <a:xfrm>
            <a:off x="332656" y="4283968"/>
            <a:ext cx="1440160" cy="95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 l="30688" t="34125" r="18781" b="21251"/>
          <a:stretch>
            <a:fillRect/>
          </a:stretch>
        </p:blipFill>
        <p:spPr bwMode="auto">
          <a:xfrm>
            <a:off x="188640" y="7596336"/>
            <a:ext cx="1728192" cy="128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8" name="Group 100"/>
          <p:cNvGraphicFramePr>
            <a:graphicFrameLocks noGrp="1"/>
          </p:cNvGraphicFramePr>
          <p:nvPr/>
        </p:nvGraphicFramePr>
        <p:xfrm>
          <a:off x="115143" y="1547664"/>
          <a:ext cx="6626225" cy="6703220"/>
        </p:xfrm>
        <a:graphic>
          <a:graphicData uri="http://schemas.openxmlformats.org/drawingml/2006/table">
            <a:tbl>
              <a:tblPr/>
              <a:tblGrid>
                <a:gridCol w="1873250"/>
                <a:gridCol w="2663825"/>
                <a:gridCol w="2089150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 업소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 목적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업소 정보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348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충북 보은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약초식당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속리산자락에서 직접 채취하는 산채와 버섯을 주재료로 산채정식과 여러 종류의 해장국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, 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전골을 판매함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남도한정식처럼</a:t>
                      </a:r>
                      <a:r>
                        <a:rPr lang="ko-KR" altLang="en-US" sz="1100" kern="1200" baseline="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</a:t>
                      </a:r>
                      <a:r>
                        <a:rPr lang="en-US" altLang="ko-KR" sz="1100" kern="1200" baseline="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20</a:t>
                      </a:r>
                      <a:r>
                        <a:rPr lang="ko-KR" altLang="en-US" sz="1100" kern="1200" baseline="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여 개가 넘는 다양한 산채 찬류 정식이 유명</a:t>
                      </a:r>
                      <a:r>
                        <a:rPr lang="en-US" altLang="ko-KR" sz="1100" kern="1200" baseline="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baseline="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자연소화제라 불리는 능이버섯을 이용한 해장국</a:t>
                      </a:r>
                      <a:r>
                        <a:rPr lang="en-US" altLang="ko-KR" sz="1100" kern="1200" baseline="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</a:t>
                      </a:r>
                      <a:r>
                        <a:rPr lang="ko-KR" altLang="en-US" sz="1100" kern="1200" baseline="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시식</a:t>
                      </a:r>
                      <a:endParaRPr lang="ko-KR" altLang="en-US" sz="1100" kern="1200" dirty="0" smtClean="0">
                        <a:solidFill>
                          <a:schemeClr val="tx1"/>
                        </a:solidFill>
                        <a:latin typeface="바탕체" pitchFamily="17" charset="-127"/>
                        <a:ea typeface="바탕체" pitchFamily="17" charset="-127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충북 보은군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속리산면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사내리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280-1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번지 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043-543-0433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버섯전골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(4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인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) 6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만원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능이버섯해장국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토종죽염된장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6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천원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산채비빔밥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만원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강연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저지방부위를 활용한 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메뉴시연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 저지방부위를 활용해 만들 수 있는 전채요리의 모든 것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한우타다끼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외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가지 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4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 고양시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고양한우마을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한우등심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600g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을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5000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원에 판매하는 가격경쟁력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 가격이 하락함에도 불구하고 소비가 촉진되지 않아 한우시장의 침체가 계속되는 가운데 가격경쟁력에 맛까지 인증된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한우판매인증점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벤치마킹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독특한 숙성 비결에 대해 들어본다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고양시 일산동구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설문동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611-9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번지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031-976-4848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한우등심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600g 3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5000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한우꽃등심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600g 5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한우살치살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600g 7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상차림비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천원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제목 1"/>
          <p:cNvSpPr txBox="1">
            <a:spLocks/>
          </p:cNvSpPr>
          <p:nvPr/>
        </p:nvSpPr>
        <p:spPr bwMode="auto">
          <a:xfrm>
            <a:off x="0" y="0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10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회</a:t>
            </a:r>
            <a:endParaRPr lang="en-US" altLang="ko-KR" sz="240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성공한우음식점 </a:t>
            </a:r>
            <a:r>
              <a:rPr lang="ko-KR" altLang="en-US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벤치마킹 투어 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교육</a:t>
            </a:r>
            <a:endParaRPr lang="en-US" altLang="ko-KR" sz="240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세부내용 </a:t>
            </a:r>
            <a:r>
              <a:rPr lang="en-US" altLang="ko-KR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&lt;2</a:t>
            </a:r>
            <a:r>
              <a:rPr lang="ko-KR" altLang="en-US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일차</a:t>
            </a:r>
            <a:r>
              <a:rPr lang="en-US" altLang="ko-KR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&gt;</a:t>
            </a:r>
            <a:endParaRPr lang="ko-KR" altLang="en-US" sz="2400" dirty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8875" t="19250" r="25845" b="7431"/>
          <a:stretch>
            <a:fillRect/>
          </a:stretch>
        </p:blipFill>
        <p:spPr bwMode="auto">
          <a:xfrm>
            <a:off x="260648" y="2483768"/>
            <a:ext cx="156708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34781" t="17500" r="19939" b="8126"/>
          <a:stretch>
            <a:fillRect/>
          </a:stretch>
        </p:blipFill>
        <p:spPr bwMode="auto">
          <a:xfrm>
            <a:off x="332656" y="6444208"/>
            <a:ext cx="1440160" cy="177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590</Words>
  <Application>Microsoft Office PowerPoint</Application>
  <PresentationFormat>화면 슬라이드 쇼(4:3)</PresentationFormat>
  <Paragraphs>105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기본 디자인</vt:lpstr>
      <vt:lpstr>제10회 성공 한우음식점  벤치마킹 투어 교육(안)</vt:lpstr>
      <vt:lpstr>제10회 성공한우음식점 벤치마킹 투어 교육 일정표 </vt:lpstr>
      <vt:lpstr>슬라이드 3</vt:lpstr>
      <vt:lpstr>슬라이드 4</vt:lpstr>
    </vt:vector>
  </TitlesOfParts>
  <Company>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snoopy</cp:lastModifiedBy>
  <cp:revision>98</cp:revision>
  <dcterms:created xsi:type="dcterms:W3CDTF">2010-04-16T06:28:18Z</dcterms:created>
  <dcterms:modified xsi:type="dcterms:W3CDTF">2011-06-30T06:26:19Z</dcterms:modified>
</cp:coreProperties>
</file>